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24"/>
  </p:notesMasterIdLst>
  <p:sldIdLst>
    <p:sldId id="270" r:id="rId3"/>
    <p:sldId id="332" r:id="rId4"/>
    <p:sldId id="351" r:id="rId5"/>
    <p:sldId id="350" r:id="rId6"/>
    <p:sldId id="348" r:id="rId7"/>
    <p:sldId id="335" r:id="rId8"/>
    <p:sldId id="349" r:id="rId9"/>
    <p:sldId id="336" r:id="rId10"/>
    <p:sldId id="341" r:id="rId11"/>
    <p:sldId id="340" r:id="rId12"/>
    <p:sldId id="338" r:id="rId13"/>
    <p:sldId id="342" r:id="rId14"/>
    <p:sldId id="339" r:id="rId15"/>
    <p:sldId id="343" r:id="rId16"/>
    <p:sldId id="345" r:id="rId17"/>
    <p:sldId id="344" r:id="rId18"/>
    <p:sldId id="346" r:id="rId19"/>
    <p:sldId id="347" r:id="rId20"/>
    <p:sldId id="337" r:id="rId21"/>
    <p:sldId id="333" r:id="rId22"/>
    <p:sldId id="271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g1o93AmpzkPn9vSh0sfr+Yg7cT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AE833A-617F-4B18-9649-EA4B46A633DF}" v="1695" dt="2025-03-16T12:59:45.0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15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customschemas.google.com/relationships/presentationmetadata" Target="meta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ricio Santana" userId="187d9a0eb7d8e7f9" providerId="LiveId" clId="{85AE833A-617F-4B18-9649-EA4B46A633DF}"/>
    <pc:docChg chg="undo custSel addSld delSld modSld sldOrd">
      <pc:chgData name="Fabricio Santana" userId="187d9a0eb7d8e7f9" providerId="LiveId" clId="{85AE833A-617F-4B18-9649-EA4B46A633DF}" dt="2025-03-16T12:59:45.042" v="8218" actId="113"/>
      <pc:docMkLst>
        <pc:docMk/>
      </pc:docMkLst>
      <pc:sldChg chg="modSp mod">
        <pc:chgData name="Fabricio Santana" userId="187d9a0eb7d8e7f9" providerId="LiveId" clId="{85AE833A-617F-4B18-9649-EA4B46A633DF}" dt="2025-02-22T20:27:07.302" v="7128" actId="14100"/>
        <pc:sldMkLst>
          <pc:docMk/>
          <pc:sldMk cId="0" sldId="270"/>
        </pc:sldMkLst>
        <pc:spChg chg="mod">
          <ac:chgData name="Fabricio Santana" userId="187d9a0eb7d8e7f9" providerId="LiveId" clId="{85AE833A-617F-4B18-9649-EA4B46A633DF}" dt="2025-02-22T20:27:07.302" v="7128" actId="14100"/>
          <ac:spMkLst>
            <pc:docMk/>
            <pc:sldMk cId="0" sldId="270"/>
            <ac:spMk id="2" creationId="{F4840A24-C479-B2E8-DCA1-305940DFA116}"/>
          </ac:spMkLst>
        </pc:spChg>
      </pc:sldChg>
      <pc:sldChg chg="delSp add del mod ord setBg">
        <pc:chgData name="Fabricio Santana" userId="187d9a0eb7d8e7f9" providerId="LiveId" clId="{85AE833A-617F-4B18-9649-EA4B46A633DF}" dt="2025-02-22T16:20:32.415" v="3810" actId="47"/>
        <pc:sldMkLst>
          <pc:docMk/>
          <pc:sldMk cId="2993721772" sldId="325"/>
        </pc:sldMkLst>
      </pc:sldChg>
      <pc:sldChg chg="del">
        <pc:chgData name="Fabricio Santana" userId="187d9a0eb7d8e7f9" providerId="LiveId" clId="{85AE833A-617F-4B18-9649-EA4B46A633DF}" dt="2025-02-15T21:50:11.750" v="24" actId="47"/>
        <pc:sldMkLst>
          <pc:docMk/>
          <pc:sldMk cId="4170886939" sldId="326"/>
        </pc:sldMkLst>
      </pc:sldChg>
      <pc:sldChg chg="del">
        <pc:chgData name="Fabricio Santana" userId="187d9a0eb7d8e7f9" providerId="LiveId" clId="{85AE833A-617F-4B18-9649-EA4B46A633DF}" dt="2025-02-15T21:50:11.750" v="24" actId="47"/>
        <pc:sldMkLst>
          <pc:docMk/>
          <pc:sldMk cId="802979675" sldId="328"/>
        </pc:sldMkLst>
      </pc:sldChg>
      <pc:sldChg chg="delSp add del mod setBg">
        <pc:chgData name="Fabricio Santana" userId="187d9a0eb7d8e7f9" providerId="LiveId" clId="{85AE833A-617F-4B18-9649-EA4B46A633DF}" dt="2025-02-22T16:19:43.088" v="3759" actId="2696"/>
        <pc:sldMkLst>
          <pc:docMk/>
          <pc:sldMk cId="81086101" sldId="329"/>
        </pc:sldMkLst>
      </pc:sldChg>
      <pc:sldChg chg="delSp add del mod setBg">
        <pc:chgData name="Fabricio Santana" userId="187d9a0eb7d8e7f9" providerId="LiveId" clId="{85AE833A-617F-4B18-9649-EA4B46A633DF}" dt="2025-02-22T16:19:47.621" v="3760" actId="2696"/>
        <pc:sldMkLst>
          <pc:docMk/>
          <pc:sldMk cId="20587419" sldId="330"/>
        </pc:sldMkLst>
      </pc:sldChg>
      <pc:sldChg chg="del">
        <pc:chgData name="Fabricio Santana" userId="187d9a0eb7d8e7f9" providerId="LiveId" clId="{85AE833A-617F-4B18-9649-EA4B46A633DF}" dt="2025-02-15T21:50:11.750" v="24" actId="47"/>
        <pc:sldMkLst>
          <pc:docMk/>
          <pc:sldMk cId="2648234205" sldId="331"/>
        </pc:sldMkLst>
      </pc:sldChg>
      <pc:sldChg chg="addSp delSp modSp mod delAnim modAnim">
        <pc:chgData name="Fabricio Santana" userId="187d9a0eb7d8e7f9" providerId="LiveId" clId="{85AE833A-617F-4B18-9649-EA4B46A633DF}" dt="2025-02-23T21:35:57.799" v="7852" actId="113"/>
        <pc:sldMkLst>
          <pc:docMk/>
          <pc:sldMk cId="2918919447" sldId="332"/>
        </pc:sldMkLst>
        <pc:spChg chg="add mod">
          <ac:chgData name="Fabricio Santana" userId="187d9a0eb7d8e7f9" providerId="LiveId" clId="{85AE833A-617F-4B18-9649-EA4B46A633DF}" dt="2025-02-23T21:35:57.799" v="7852" actId="113"/>
          <ac:spMkLst>
            <pc:docMk/>
            <pc:sldMk cId="2918919447" sldId="332"/>
            <ac:spMk id="6" creationId="{055CC28D-BC18-6375-AC62-C499743255AB}"/>
          </ac:spMkLst>
        </pc:spChg>
        <pc:spChg chg="mod">
          <ac:chgData name="Fabricio Santana" userId="187d9a0eb7d8e7f9" providerId="LiveId" clId="{85AE833A-617F-4B18-9649-EA4B46A633DF}" dt="2025-02-23T21:27:44.751" v="7160" actId="20577"/>
          <ac:spMkLst>
            <pc:docMk/>
            <pc:sldMk cId="2918919447" sldId="332"/>
            <ac:spMk id="178" creationId="{28E3ABC8-8D9A-5903-D8BD-ABFCFC86A328}"/>
          </ac:spMkLst>
        </pc:spChg>
      </pc:sldChg>
      <pc:sldChg chg="add">
        <pc:chgData name="Fabricio Santana" userId="187d9a0eb7d8e7f9" providerId="LiveId" clId="{85AE833A-617F-4B18-9649-EA4B46A633DF}" dt="2025-02-22T15:22:52.574" v="2582" actId="2890"/>
        <pc:sldMkLst>
          <pc:docMk/>
          <pc:sldMk cId="290875564" sldId="333"/>
        </pc:sldMkLst>
      </pc:sldChg>
      <pc:sldChg chg="delSp modSp del mod modAnim">
        <pc:chgData name="Fabricio Santana" userId="187d9a0eb7d8e7f9" providerId="LiveId" clId="{85AE833A-617F-4B18-9649-EA4B46A633DF}" dt="2025-02-16T19:51:04.408" v="2434" actId="2696"/>
        <pc:sldMkLst>
          <pc:docMk/>
          <pc:sldMk cId="532031943" sldId="333"/>
        </pc:sldMkLst>
      </pc:sldChg>
      <pc:sldChg chg="new del">
        <pc:chgData name="Fabricio Santana" userId="187d9a0eb7d8e7f9" providerId="LiveId" clId="{85AE833A-617F-4B18-9649-EA4B46A633DF}" dt="2025-02-15T22:09:10.471" v="829" actId="680"/>
        <pc:sldMkLst>
          <pc:docMk/>
          <pc:sldMk cId="2260619077" sldId="334"/>
        </pc:sldMkLst>
      </pc:sldChg>
      <pc:sldChg chg="addSp delSp modSp add del mod delAnim">
        <pc:chgData name="Fabricio Santana" userId="187d9a0eb7d8e7f9" providerId="LiveId" clId="{85AE833A-617F-4B18-9649-EA4B46A633DF}" dt="2025-02-16T19:51:04.408" v="2434" actId="2696"/>
        <pc:sldMkLst>
          <pc:docMk/>
          <pc:sldMk cId="2399028831" sldId="334"/>
        </pc:sldMkLst>
      </pc:sldChg>
      <pc:sldChg chg="delSp modSp add del mod">
        <pc:chgData name="Fabricio Santana" userId="187d9a0eb7d8e7f9" providerId="LiveId" clId="{85AE833A-617F-4B18-9649-EA4B46A633DF}" dt="2025-02-22T16:20:35.554" v="3811" actId="2696"/>
        <pc:sldMkLst>
          <pc:docMk/>
          <pc:sldMk cId="3583781361" sldId="334"/>
        </pc:sldMkLst>
      </pc:sldChg>
      <pc:sldChg chg="addSp delSp modSp add del mod ord">
        <pc:chgData name="Fabricio Santana" userId="187d9a0eb7d8e7f9" providerId="LiveId" clId="{85AE833A-617F-4B18-9649-EA4B46A633DF}" dt="2025-02-16T19:51:04.408" v="2434" actId="2696"/>
        <pc:sldMkLst>
          <pc:docMk/>
          <pc:sldMk cId="3275452776" sldId="335"/>
        </pc:sldMkLst>
      </pc:sldChg>
      <pc:sldChg chg="addSp delSp modSp add mod">
        <pc:chgData name="Fabricio Santana" userId="187d9a0eb7d8e7f9" providerId="LiveId" clId="{85AE833A-617F-4B18-9649-EA4B46A633DF}" dt="2025-02-22T18:24:03.855" v="4382" actId="1076"/>
        <pc:sldMkLst>
          <pc:docMk/>
          <pc:sldMk cId="3933179210" sldId="335"/>
        </pc:sldMkLst>
        <pc:spChg chg="add mod">
          <ac:chgData name="Fabricio Santana" userId="187d9a0eb7d8e7f9" providerId="LiveId" clId="{85AE833A-617F-4B18-9649-EA4B46A633DF}" dt="2025-02-22T17:50:13.647" v="3852" actId="13926"/>
          <ac:spMkLst>
            <pc:docMk/>
            <pc:sldMk cId="3933179210" sldId="335"/>
            <ac:spMk id="3" creationId="{C0085683-A0D7-6F1C-6BA3-EA84F7EF06C4}"/>
          </ac:spMkLst>
        </pc:spChg>
        <pc:spChg chg="add mod">
          <ac:chgData name="Fabricio Santana" userId="187d9a0eb7d8e7f9" providerId="LiveId" clId="{85AE833A-617F-4B18-9649-EA4B46A633DF}" dt="2025-02-22T18:24:03.855" v="4382" actId="1076"/>
          <ac:spMkLst>
            <pc:docMk/>
            <pc:sldMk cId="3933179210" sldId="335"/>
            <ac:spMk id="4" creationId="{F9B7B3EA-627E-B7E8-5DDC-60CF0686A60C}"/>
          </ac:spMkLst>
        </pc:spChg>
        <pc:spChg chg="mod">
          <ac:chgData name="Fabricio Santana" userId="187d9a0eb7d8e7f9" providerId="LiveId" clId="{85AE833A-617F-4B18-9649-EA4B46A633DF}" dt="2025-02-22T16:19:04.764" v="3738" actId="20577"/>
          <ac:spMkLst>
            <pc:docMk/>
            <pc:sldMk cId="3933179210" sldId="335"/>
            <ac:spMk id="178" creationId="{E2F0213C-FD0B-C4E6-E946-46BB30F1A42F}"/>
          </ac:spMkLst>
        </pc:spChg>
      </pc:sldChg>
      <pc:sldChg chg="addSp delSp modSp add del mod">
        <pc:chgData name="Fabricio Santana" userId="187d9a0eb7d8e7f9" providerId="LiveId" clId="{85AE833A-617F-4B18-9649-EA4B46A633DF}" dt="2025-02-16T19:51:04.408" v="2434" actId="2696"/>
        <pc:sldMkLst>
          <pc:docMk/>
          <pc:sldMk cId="1533024864" sldId="336"/>
        </pc:sldMkLst>
      </pc:sldChg>
      <pc:sldChg chg="addSp delSp modSp add mod">
        <pc:chgData name="Fabricio Santana" userId="187d9a0eb7d8e7f9" providerId="LiveId" clId="{85AE833A-617F-4B18-9649-EA4B46A633DF}" dt="2025-02-23T21:37:40.838" v="7883" actId="20577"/>
        <pc:sldMkLst>
          <pc:docMk/>
          <pc:sldMk cId="2065500604" sldId="336"/>
        </pc:sldMkLst>
        <pc:spChg chg="add mod">
          <ac:chgData name="Fabricio Santana" userId="187d9a0eb7d8e7f9" providerId="LiveId" clId="{85AE833A-617F-4B18-9649-EA4B46A633DF}" dt="2025-02-23T21:37:40.838" v="7883" actId="20577"/>
          <ac:spMkLst>
            <pc:docMk/>
            <pc:sldMk cId="2065500604" sldId="336"/>
            <ac:spMk id="6" creationId="{3F5276CA-B106-FE37-15CE-DDA3D1AE7013}"/>
          </ac:spMkLst>
        </pc:spChg>
        <pc:spChg chg="add mod">
          <ac:chgData name="Fabricio Santana" userId="187d9a0eb7d8e7f9" providerId="LiveId" clId="{85AE833A-617F-4B18-9649-EA4B46A633DF}" dt="2025-02-22T19:09:57.763" v="5469" actId="255"/>
          <ac:spMkLst>
            <pc:docMk/>
            <pc:sldMk cId="2065500604" sldId="336"/>
            <ac:spMk id="13" creationId="{B5288350-5BC6-6560-739C-3C8159F57DCA}"/>
          </ac:spMkLst>
        </pc:spChg>
        <pc:spChg chg="mod">
          <ac:chgData name="Fabricio Santana" userId="187d9a0eb7d8e7f9" providerId="LiveId" clId="{85AE833A-617F-4B18-9649-EA4B46A633DF}" dt="2025-02-22T16:19:38.815" v="3758" actId="20577"/>
          <ac:spMkLst>
            <pc:docMk/>
            <pc:sldMk cId="2065500604" sldId="336"/>
            <ac:spMk id="178" creationId="{FC78295A-07B9-65F0-6F7B-9787915B86AE}"/>
          </ac:spMkLst>
        </pc:spChg>
        <pc:picChg chg="add mod">
          <ac:chgData name="Fabricio Santana" userId="187d9a0eb7d8e7f9" providerId="LiveId" clId="{85AE833A-617F-4B18-9649-EA4B46A633DF}" dt="2025-02-22T18:10:47.392" v="4312"/>
          <ac:picMkLst>
            <pc:docMk/>
            <pc:sldMk cId="2065500604" sldId="336"/>
            <ac:picMk id="7" creationId="{A11E5601-05A4-736F-8400-867256D1FF1E}"/>
          </ac:picMkLst>
        </pc:picChg>
      </pc:sldChg>
      <pc:sldChg chg="add">
        <pc:chgData name="Fabricio Santana" userId="187d9a0eb7d8e7f9" providerId="LiveId" clId="{85AE833A-617F-4B18-9649-EA4B46A633DF}" dt="2025-02-22T16:18:25.812" v="3704" actId="2890"/>
        <pc:sldMkLst>
          <pc:docMk/>
          <pc:sldMk cId="2402970833" sldId="337"/>
        </pc:sldMkLst>
      </pc:sldChg>
      <pc:sldChg chg="addSp modSp add del mod modAnim">
        <pc:chgData name="Fabricio Santana" userId="187d9a0eb7d8e7f9" providerId="LiveId" clId="{85AE833A-617F-4B18-9649-EA4B46A633DF}" dt="2025-02-16T19:51:04.408" v="2434" actId="2696"/>
        <pc:sldMkLst>
          <pc:docMk/>
          <pc:sldMk cId="3142387798" sldId="337"/>
        </pc:sldMkLst>
      </pc:sldChg>
      <pc:sldChg chg="add del">
        <pc:chgData name="Fabricio Santana" userId="187d9a0eb7d8e7f9" providerId="LiveId" clId="{85AE833A-617F-4B18-9649-EA4B46A633DF}" dt="2025-02-15T22:59:55.929" v="1255" actId="2890"/>
        <pc:sldMkLst>
          <pc:docMk/>
          <pc:sldMk cId="84945599" sldId="338"/>
        </pc:sldMkLst>
      </pc:sldChg>
      <pc:sldChg chg="addSp delSp modSp add mod ord modAnim">
        <pc:chgData name="Fabricio Santana" userId="187d9a0eb7d8e7f9" providerId="LiveId" clId="{85AE833A-617F-4B18-9649-EA4B46A633DF}" dt="2025-02-22T19:03:15.385" v="5342"/>
        <pc:sldMkLst>
          <pc:docMk/>
          <pc:sldMk cId="306311277" sldId="338"/>
        </pc:sldMkLst>
        <pc:spChg chg="add mod">
          <ac:chgData name="Fabricio Santana" userId="187d9a0eb7d8e7f9" providerId="LiveId" clId="{85AE833A-617F-4B18-9649-EA4B46A633DF}" dt="2025-02-22T16:20:06.752" v="3766"/>
          <ac:spMkLst>
            <pc:docMk/>
            <pc:sldMk cId="306311277" sldId="338"/>
            <ac:spMk id="2" creationId="{66E97820-8A47-E0B5-76B8-36434D96FC7E}"/>
          </ac:spMkLst>
        </pc:spChg>
        <pc:spChg chg="add mod">
          <ac:chgData name="Fabricio Santana" userId="187d9a0eb7d8e7f9" providerId="LiveId" clId="{85AE833A-617F-4B18-9649-EA4B46A633DF}" dt="2025-02-22T16:20:06.752" v="3766"/>
          <ac:spMkLst>
            <pc:docMk/>
            <pc:sldMk cId="306311277" sldId="338"/>
            <ac:spMk id="3" creationId="{925A2BDF-77CC-9485-B41F-968FAFF45B71}"/>
          </ac:spMkLst>
        </pc:spChg>
        <pc:spChg chg="mod">
          <ac:chgData name="Fabricio Santana" userId="187d9a0eb7d8e7f9" providerId="LiveId" clId="{85AE833A-617F-4B18-9649-EA4B46A633DF}" dt="2025-02-22T16:20:26.594" v="3809" actId="20577"/>
          <ac:spMkLst>
            <pc:docMk/>
            <pc:sldMk cId="306311277" sldId="338"/>
            <ac:spMk id="178" creationId="{9E22C92C-4511-C1D5-259D-E754F6E3A0D7}"/>
          </ac:spMkLst>
        </pc:spChg>
      </pc:sldChg>
      <pc:sldChg chg="addSp delSp modSp add del mod ord">
        <pc:chgData name="Fabricio Santana" userId="187d9a0eb7d8e7f9" providerId="LiveId" clId="{85AE833A-617F-4B18-9649-EA4B46A633DF}" dt="2025-02-16T19:51:04.408" v="2434" actId="2696"/>
        <pc:sldMkLst>
          <pc:docMk/>
          <pc:sldMk cId="967665572" sldId="338"/>
        </pc:sldMkLst>
      </pc:sldChg>
      <pc:sldChg chg="add del">
        <pc:chgData name="Fabricio Santana" userId="187d9a0eb7d8e7f9" providerId="LiveId" clId="{85AE833A-617F-4B18-9649-EA4B46A633DF}" dt="2025-02-16T19:51:04.408" v="2434" actId="2696"/>
        <pc:sldMkLst>
          <pc:docMk/>
          <pc:sldMk cId="84196195" sldId="339"/>
        </pc:sldMkLst>
      </pc:sldChg>
      <pc:sldChg chg="add del">
        <pc:chgData name="Fabricio Santana" userId="187d9a0eb7d8e7f9" providerId="LiveId" clId="{85AE833A-617F-4B18-9649-EA4B46A633DF}" dt="2025-02-15T22:59:55.578" v="1254" actId="2890"/>
        <pc:sldMkLst>
          <pc:docMk/>
          <pc:sldMk cId="2053932603" sldId="339"/>
        </pc:sldMkLst>
      </pc:sldChg>
      <pc:sldChg chg="new del">
        <pc:chgData name="Fabricio Santana" userId="187d9a0eb7d8e7f9" providerId="LiveId" clId="{85AE833A-617F-4B18-9649-EA4B46A633DF}" dt="2025-02-22T17:47:18.988" v="3813" actId="680"/>
        <pc:sldMkLst>
          <pc:docMk/>
          <pc:sldMk cId="2620821313" sldId="339"/>
        </pc:sldMkLst>
      </pc:sldChg>
      <pc:sldChg chg="addSp delSp modSp add mod">
        <pc:chgData name="Fabricio Santana" userId="187d9a0eb7d8e7f9" providerId="LiveId" clId="{85AE833A-617F-4B18-9649-EA4B46A633DF}" dt="2025-03-08T14:22:22.419" v="7886" actId="6549"/>
        <pc:sldMkLst>
          <pc:docMk/>
          <pc:sldMk cId="2906125736" sldId="339"/>
        </pc:sldMkLst>
        <pc:spChg chg="add mod">
          <ac:chgData name="Fabricio Santana" userId="187d9a0eb7d8e7f9" providerId="LiveId" clId="{85AE833A-617F-4B18-9649-EA4B46A633DF}" dt="2025-03-08T14:22:22.419" v="7886" actId="6549"/>
          <ac:spMkLst>
            <pc:docMk/>
            <pc:sldMk cId="2906125736" sldId="339"/>
            <ac:spMk id="2" creationId="{3170B6AB-DC95-F7E8-5FBB-8B5D80C2FECD}"/>
          </ac:spMkLst>
        </pc:spChg>
        <pc:spChg chg="mod">
          <ac:chgData name="Fabricio Santana" userId="187d9a0eb7d8e7f9" providerId="LiveId" clId="{85AE833A-617F-4B18-9649-EA4B46A633DF}" dt="2025-02-22T18:08:38.469" v="4217" actId="1076"/>
          <ac:spMkLst>
            <pc:docMk/>
            <pc:sldMk cId="2906125736" sldId="339"/>
            <ac:spMk id="13" creationId="{807779A7-094A-DB15-C840-BD71034106D0}"/>
          </ac:spMkLst>
        </pc:spChg>
        <pc:spChg chg="mod">
          <ac:chgData name="Fabricio Santana" userId="187d9a0eb7d8e7f9" providerId="LiveId" clId="{85AE833A-617F-4B18-9649-EA4B46A633DF}" dt="2025-02-22T18:55:39.529" v="5127" actId="20577"/>
          <ac:spMkLst>
            <pc:docMk/>
            <pc:sldMk cId="2906125736" sldId="339"/>
            <ac:spMk id="178" creationId="{E3D62127-F337-E77F-3F78-A7D7DA78362E}"/>
          </ac:spMkLst>
        </pc:spChg>
        <pc:picChg chg="add mod">
          <ac:chgData name="Fabricio Santana" userId="187d9a0eb7d8e7f9" providerId="LiveId" clId="{85AE833A-617F-4B18-9649-EA4B46A633DF}" dt="2025-02-22T18:05:14.890" v="4042" actId="1076"/>
          <ac:picMkLst>
            <pc:docMk/>
            <pc:sldMk cId="2906125736" sldId="339"/>
            <ac:picMk id="4" creationId="{B95FAC5A-F599-64E9-6A38-B3287A4B7819}"/>
          </ac:picMkLst>
        </pc:picChg>
      </pc:sldChg>
      <pc:sldChg chg="add del">
        <pc:chgData name="Fabricio Santana" userId="187d9a0eb7d8e7f9" providerId="LiveId" clId="{85AE833A-617F-4B18-9649-EA4B46A633DF}" dt="2025-02-22T17:48:42.388" v="3848" actId="2696"/>
        <pc:sldMkLst>
          <pc:docMk/>
          <pc:sldMk cId="4055321227" sldId="339"/>
        </pc:sldMkLst>
      </pc:sldChg>
      <pc:sldChg chg="add">
        <pc:chgData name="Fabricio Santana" userId="187d9a0eb7d8e7f9" providerId="LiveId" clId="{85AE833A-617F-4B18-9649-EA4B46A633DF}" dt="2025-02-22T18:09:09.459" v="4218" actId="2890"/>
        <pc:sldMkLst>
          <pc:docMk/>
          <pc:sldMk cId="4042574695" sldId="340"/>
        </pc:sldMkLst>
      </pc:sldChg>
      <pc:sldChg chg="add del setBg">
        <pc:chgData name="Fabricio Santana" userId="187d9a0eb7d8e7f9" providerId="LiveId" clId="{85AE833A-617F-4B18-9649-EA4B46A633DF}" dt="2025-02-16T14:54:13.265" v="2327" actId="2696"/>
        <pc:sldMkLst>
          <pc:docMk/>
          <pc:sldMk cId="4069682125" sldId="340"/>
        </pc:sldMkLst>
      </pc:sldChg>
      <pc:sldChg chg="add">
        <pc:chgData name="Fabricio Santana" userId="187d9a0eb7d8e7f9" providerId="LiveId" clId="{85AE833A-617F-4B18-9649-EA4B46A633DF}" dt="2025-02-22T18:09:41.752" v="4219" actId="2890"/>
        <pc:sldMkLst>
          <pc:docMk/>
          <pc:sldMk cId="4292515685" sldId="341"/>
        </pc:sldMkLst>
      </pc:sldChg>
      <pc:sldChg chg="addSp delSp modSp add mod ord">
        <pc:chgData name="Fabricio Santana" userId="187d9a0eb7d8e7f9" providerId="LiveId" clId="{85AE833A-617F-4B18-9649-EA4B46A633DF}" dt="2025-02-22T19:06:05.859" v="5430"/>
        <pc:sldMkLst>
          <pc:docMk/>
          <pc:sldMk cId="1681993706" sldId="342"/>
        </pc:sldMkLst>
        <pc:spChg chg="mod">
          <ac:chgData name="Fabricio Santana" userId="187d9a0eb7d8e7f9" providerId="LiveId" clId="{85AE833A-617F-4B18-9649-EA4B46A633DF}" dt="2025-02-22T19:00:23.891" v="5314" actId="6549"/>
          <ac:spMkLst>
            <pc:docMk/>
            <pc:sldMk cId="1681993706" sldId="342"/>
            <ac:spMk id="2" creationId="{14E7E2A2-CFD1-71DB-3C3F-5A3B5381402D}"/>
          </ac:spMkLst>
        </pc:spChg>
        <pc:spChg chg="add mod">
          <ac:chgData name="Fabricio Santana" userId="187d9a0eb7d8e7f9" providerId="LiveId" clId="{85AE833A-617F-4B18-9649-EA4B46A633DF}" dt="2025-02-22T18:55:46.649" v="5129"/>
          <ac:spMkLst>
            <pc:docMk/>
            <pc:sldMk cId="1681993706" sldId="342"/>
            <ac:spMk id="3" creationId="{91B23809-33C2-ADFC-0006-4C035313D543}"/>
          </ac:spMkLst>
        </pc:spChg>
      </pc:sldChg>
      <pc:sldChg chg="delSp modSp add mod">
        <pc:chgData name="Fabricio Santana" userId="187d9a0eb7d8e7f9" providerId="LiveId" clId="{85AE833A-617F-4B18-9649-EA4B46A633DF}" dt="2025-02-22T19:31:48.609" v="6125" actId="20577"/>
        <pc:sldMkLst>
          <pc:docMk/>
          <pc:sldMk cId="388380084" sldId="343"/>
        </pc:sldMkLst>
        <pc:spChg chg="mod">
          <ac:chgData name="Fabricio Santana" userId="187d9a0eb7d8e7f9" providerId="LiveId" clId="{85AE833A-617F-4B18-9649-EA4B46A633DF}" dt="2025-02-22T19:31:48.609" v="6125" actId="20577"/>
          <ac:spMkLst>
            <pc:docMk/>
            <pc:sldMk cId="388380084" sldId="343"/>
            <ac:spMk id="2" creationId="{8A591030-9E4C-DE0B-6407-A9EDFF8CD306}"/>
          </ac:spMkLst>
        </pc:spChg>
      </pc:sldChg>
      <pc:sldChg chg="add del setBg">
        <pc:chgData name="Fabricio Santana" userId="187d9a0eb7d8e7f9" providerId="LiveId" clId="{85AE833A-617F-4B18-9649-EA4B46A633DF}" dt="2025-02-22T19:03:27.049" v="5344"/>
        <pc:sldMkLst>
          <pc:docMk/>
          <pc:sldMk cId="1111119834" sldId="343"/>
        </pc:sldMkLst>
      </pc:sldChg>
      <pc:sldChg chg="modSp add mod">
        <pc:chgData name="Fabricio Santana" userId="187d9a0eb7d8e7f9" providerId="LiveId" clId="{85AE833A-617F-4B18-9649-EA4B46A633DF}" dt="2025-02-22T19:23:58.627" v="6005" actId="255"/>
        <pc:sldMkLst>
          <pc:docMk/>
          <pc:sldMk cId="917193028" sldId="344"/>
        </pc:sldMkLst>
        <pc:spChg chg="mod">
          <ac:chgData name="Fabricio Santana" userId="187d9a0eb7d8e7f9" providerId="LiveId" clId="{85AE833A-617F-4B18-9649-EA4B46A633DF}" dt="2025-02-22T19:23:58.627" v="6005" actId="255"/>
          <ac:spMkLst>
            <pc:docMk/>
            <pc:sldMk cId="917193028" sldId="344"/>
            <ac:spMk id="2" creationId="{48022E8A-D8AA-C883-B10F-B8752899AEA5}"/>
          </ac:spMkLst>
        </pc:spChg>
      </pc:sldChg>
      <pc:sldChg chg="add">
        <pc:chgData name="Fabricio Santana" userId="187d9a0eb7d8e7f9" providerId="LiveId" clId="{85AE833A-617F-4B18-9649-EA4B46A633DF}" dt="2025-02-22T19:28:20.968" v="6007" actId="2890"/>
        <pc:sldMkLst>
          <pc:docMk/>
          <pc:sldMk cId="313807499" sldId="345"/>
        </pc:sldMkLst>
      </pc:sldChg>
      <pc:sldChg chg="modSp add mod">
        <pc:chgData name="Fabricio Santana" userId="187d9a0eb7d8e7f9" providerId="LiveId" clId="{85AE833A-617F-4B18-9649-EA4B46A633DF}" dt="2025-02-22T19:44:55.152" v="7118" actId="20577"/>
        <pc:sldMkLst>
          <pc:docMk/>
          <pc:sldMk cId="771363736" sldId="346"/>
        </pc:sldMkLst>
        <pc:spChg chg="mod">
          <ac:chgData name="Fabricio Santana" userId="187d9a0eb7d8e7f9" providerId="LiveId" clId="{85AE833A-617F-4B18-9649-EA4B46A633DF}" dt="2025-02-22T19:44:55.152" v="7118" actId="20577"/>
          <ac:spMkLst>
            <pc:docMk/>
            <pc:sldMk cId="771363736" sldId="346"/>
            <ac:spMk id="2" creationId="{67A773AF-0669-0573-CF14-C39932096FBB}"/>
          </ac:spMkLst>
        </pc:spChg>
      </pc:sldChg>
      <pc:sldChg chg="add">
        <pc:chgData name="Fabricio Santana" userId="187d9a0eb7d8e7f9" providerId="LiveId" clId="{85AE833A-617F-4B18-9649-EA4B46A633DF}" dt="2025-02-22T19:39:05.446" v="6618" actId="2890"/>
        <pc:sldMkLst>
          <pc:docMk/>
          <pc:sldMk cId="3444824070" sldId="347"/>
        </pc:sldMkLst>
      </pc:sldChg>
      <pc:sldChg chg="add">
        <pc:chgData name="Fabricio Santana" userId="187d9a0eb7d8e7f9" providerId="LiveId" clId="{85AE833A-617F-4B18-9649-EA4B46A633DF}" dt="2025-02-23T21:27:37.711" v="7129" actId="2890"/>
        <pc:sldMkLst>
          <pc:docMk/>
          <pc:sldMk cId="1924700646" sldId="348"/>
        </pc:sldMkLst>
      </pc:sldChg>
      <pc:sldChg chg="addSp delSp modSp add mod">
        <pc:chgData name="Fabricio Santana" userId="187d9a0eb7d8e7f9" providerId="LiveId" clId="{85AE833A-617F-4B18-9649-EA4B46A633DF}" dt="2025-03-15T20:32:02.732" v="7907" actId="1076"/>
        <pc:sldMkLst>
          <pc:docMk/>
          <pc:sldMk cId="434380969" sldId="349"/>
        </pc:sldMkLst>
        <pc:spChg chg="del">
          <ac:chgData name="Fabricio Santana" userId="187d9a0eb7d8e7f9" providerId="LiveId" clId="{85AE833A-617F-4B18-9649-EA4B46A633DF}" dt="2025-03-15T20:29:49.347" v="7888" actId="478"/>
          <ac:spMkLst>
            <pc:docMk/>
            <pc:sldMk cId="434380969" sldId="349"/>
            <ac:spMk id="3" creationId="{D70E99CB-B3A7-FC7B-D084-C42E3D1A1710}"/>
          </ac:spMkLst>
        </pc:spChg>
        <pc:spChg chg="mod">
          <ac:chgData name="Fabricio Santana" userId="187d9a0eb7d8e7f9" providerId="LiveId" clId="{85AE833A-617F-4B18-9649-EA4B46A633DF}" dt="2025-03-15T20:31:53.304" v="7904" actId="1076"/>
          <ac:spMkLst>
            <pc:docMk/>
            <pc:sldMk cId="434380969" sldId="349"/>
            <ac:spMk id="4" creationId="{FE2C1080-37A5-C3FB-7A1D-23C9B2E0E9C6}"/>
          </ac:spMkLst>
        </pc:spChg>
        <pc:picChg chg="add mod">
          <ac:chgData name="Fabricio Santana" userId="187d9a0eb7d8e7f9" providerId="LiveId" clId="{85AE833A-617F-4B18-9649-EA4B46A633DF}" dt="2025-03-15T20:32:02.732" v="7907" actId="1076"/>
          <ac:picMkLst>
            <pc:docMk/>
            <pc:sldMk cId="434380969" sldId="349"/>
            <ac:picMk id="5" creationId="{409E50ED-9704-D5B0-35FF-DBE2FBE72525}"/>
          </ac:picMkLst>
        </pc:picChg>
      </pc:sldChg>
      <pc:sldChg chg="addSp delSp modSp add mod addAnim delAnim modAnim">
        <pc:chgData name="Fabricio Santana" userId="187d9a0eb7d8e7f9" providerId="LiveId" clId="{85AE833A-617F-4B18-9649-EA4B46A633DF}" dt="2025-03-16T12:59:45.042" v="8218" actId="113"/>
        <pc:sldMkLst>
          <pc:docMk/>
          <pc:sldMk cId="1301177604" sldId="350"/>
        </pc:sldMkLst>
        <pc:spChg chg="add del mod">
          <ac:chgData name="Fabricio Santana" userId="187d9a0eb7d8e7f9" providerId="LiveId" clId="{85AE833A-617F-4B18-9649-EA4B46A633DF}" dt="2025-03-16T12:59:45.042" v="8218" actId="113"/>
          <ac:spMkLst>
            <pc:docMk/>
            <pc:sldMk cId="1301177604" sldId="350"/>
            <ac:spMk id="6" creationId="{73CE7A21-B5AF-5FA4-FAE3-286E2C3A92DF}"/>
          </ac:spMkLst>
        </pc:spChg>
        <pc:spChg chg="mod">
          <ac:chgData name="Fabricio Santana" userId="187d9a0eb7d8e7f9" providerId="LiveId" clId="{85AE833A-617F-4B18-9649-EA4B46A633DF}" dt="2025-03-16T12:56:23.937" v="7934" actId="20577"/>
          <ac:spMkLst>
            <pc:docMk/>
            <pc:sldMk cId="1301177604" sldId="350"/>
            <ac:spMk id="178" creationId="{B36F9225-310E-7CF7-CEBB-30119560ADDB}"/>
          </ac:spMkLst>
        </pc:spChg>
      </pc:sldChg>
      <pc:sldChg chg="add del setBg">
        <pc:chgData name="Fabricio Santana" userId="187d9a0eb7d8e7f9" providerId="LiveId" clId="{85AE833A-617F-4B18-9649-EA4B46A633DF}" dt="2025-03-16T12:56:12.386" v="7909"/>
        <pc:sldMkLst>
          <pc:docMk/>
          <pc:sldMk cId="2793732758" sldId="350"/>
        </pc:sldMkLst>
      </pc:sldChg>
      <pc:sldChg chg="modSp add mod">
        <pc:chgData name="Fabricio Santana" userId="187d9a0eb7d8e7f9" providerId="LiveId" clId="{85AE833A-617F-4B18-9649-EA4B46A633DF}" dt="2025-03-16T12:56:56.449" v="7952" actId="20577"/>
        <pc:sldMkLst>
          <pc:docMk/>
          <pc:sldMk cId="868588957" sldId="351"/>
        </pc:sldMkLst>
        <pc:spChg chg="mod">
          <ac:chgData name="Fabricio Santana" userId="187d9a0eb7d8e7f9" providerId="LiveId" clId="{85AE833A-617F-4B18-9649-EA4B46A633DF}" dt="2025-03-16T12:56:56.449" v="7952" actId="20577"/>
          <ac:spMkLst>
            <pc:docMk/>
            <pc:sldMk cId="868588957" sldId="351"/>
            <ac:spMk id="178" creationId="{180D8EB8-9CAA-18D4-77AA-F57C232E8556}"/>
          </ac:spMkLst>
        </pc:spChg>
      </pc:sldChg>
    </pc:docChg>
  </pc:docChgLst>
  <pc:docChgLst>
    <pc:chgData name="Fabricio Santana" userId="187d9a0eb7d8e7f9" providerId="LiveId" clId="{9496FAA1-0738-4761-9970-468455F6E0A2}"/>
    <pc:docChg chg="undo redo custSel addSld delSld modSld sldOrd">
      <pc:chgData name="Fabricio Santana" userId="187d9a0eb7d8e7f9" providerId="LiveId" clId="{9496FAA1-0738-4761-9970-468455F6E0A2}" dt="2024-08-04T19:27:24.451" v="2154" actId="1076"/>
      <pc:docMkLst>
        <pc:docMk/>
      </pc:docMkLst>
      <pc:sldChg chg="del">
        <pc:chgData name="Fabricio Santana" userId="187d9a0eb7d8e7f9" providerId="LiveId" clId="{9496FAA1-0738-4761-9970-468455F6E0A2}" dt="2024-08-04T19:09:57.235" v="2017" actId="47"/>
        <pc:sldMkLst>
          <pc:docMk/>
          <pc:sldMk cId="0" sldId="257"/>
        </pc:sldMkLst>
      </pc:sldChg>
      <pc:sldChg chg="del">
        <pc:chgData name="Fabricio Santana" userId="187d9a0eb7d8e7f9" providerId="LiveId" clId="{9496FAA1-0738-4761-9970-468455F6E0A2}" dt="2024-08-04T19:09:57.235" v="2017" actId="47"/>
        <pc:sldMkLst>
          <pc:docMk/>
          <pc:sldMk cId="0" sldId="258"/>
        </pc:sldMkLst>
      </pc:sldChg>
      <pc:sldChg chg="del">
        <pc:chgData name="Fabricio Santana" userId="187d9a0eb7d8e7f9" providerId="LiveId" clId="{9496FAA1-0738-4761-9970-468455F6E0A2}" dt="2024-08-04T19:09:57.235" v="2017" actId="47"/>
        <pc:sldMkLst>
          <pc:docMk/>
          <pc:sldMk cId="0" sldId="259"/>
        </pc:sldMkLst>
      </pc:sldChg>
      <pc:sldChg chg="del">
        <pc:chgData name="Fabricio Santana" userId="187d9a0eb7d8e7f9" providerId="LiveId" clId="{9496FAA1-0738-4761-9970-468455F6E0A2}" dt="2024-08-04T19:09:57.235" v="2017" actId="47"/>
        <pc:sldMkLst>
          <pc:docMk/>
          <pc:sldMk cId="0" sldId="260"/>
        </pc:sldMkLst>
      </pc:sldChg>
      <pc:sldChg chg="del">
        <pc:chgData name="Fabricio Santana" userId="187d9a0eb7d8e7f9" providerId="LiveId" clId="{9496FAA1-0738-4761-9970-468455F6E0A2}" dt="2024-08-04T19:09:57.235" v="2017" actId="47"/>
        <pc:sldMkLst>
          <pc:docMk/>
          <pc:sldMk cId="0" sldId="261"/>
        </pc:sldMkLst>
      </pc:sldChg>
      <pc:sldChg chg="del">
        <pc:chgData name="Fabricio Santana" userId="187d9a0eb7d8e7f9" providerId="LiveId" clId="{9496FAA1-0738-4761-9970-468455F6E0A2}" dt="2024-08-04T19:09:57.235" v="2017" actId="47"/>
        <pc:sldMkLst>
          <pc:docMk/>
          <pc:sldMk cId="0" sldId="262"/>
        </pc:sldMkLst>
      </pc:sldChg>
      <pc:sldChg chg="del">
        <pc:chgData name="Fabricio Santana" userId="187d9a0eb7d8e7f9" providerId="LiveId" clId="{9496FAA1-0738-4761-9970-468455F6E0A2}" dt="2024-08-04T19:09:57.235" v="2017" actId="47"/>
        <pc:sldMkLst>
          <pc:docMk/>
          <pc:sldMk cId="0" sldId="263"/>
        </pc:sldMkLst>
      </pc:sldChg>
      <pc:sldChg chg="del">
        <pc:chgData name="Fabricio Santana" userId="187d9a0eb7d8e7f9" providerId="LiveId" clId="{9496FAA1-0738-4761-9970-468455F6E0A2}" dt="2024-08-04T19:09:57.235" v="2017" actId="47"/>
        <pc:sldMkLst>
          <pc:docMk/>
          <pc:sldMk cId="0" sldId="264"/>
        </pc:sldMkLst>
      </pc:sldChg>
      <pc:sldChg chg="del">
        <pc:chgData name="Fabricio Santana" userId="187d9a0eb7d8e7f9" providerId="LiveId" clId="{9496FAA1-0738-4761-9970-468455F6E0A2}" dt="2024-08-04T19:09:57.235" v="2017" actId="47"/>
        <pc:sldMkLst>
          <pc:docMk/>
          <pc:sldMk cId="0" sldId="265"/>
        </pc:sldMkLst>
      </pc:sldChg>
      <pc:sldChg chg="del">
        <pc:chgData name="Fabricio Santana" userId="187d9a0eb7d8e7f9" providerId="LiveId" clId="{9496FAA1-0738-4761-9970-468455F6E0A2}" dt="2024-08-04T19:09:57.235" v="2017" actId="47"/>
        <pc:sldMkLst>
          <pc:docMk/>
          <pc:sldMk cId="0" sldId="266"/>
        </pc:sldMkLst>
      </pc:sldChg>
      <pc:sldChg chg="del">
        <pc:chgData name="Fabricio Santana" userId="187d9a0eb7d8e7f9" providerId="LiveId" clId="{9496FAA1-0738-4761-9970-468455F6E0A2}" dt="2024-08-04T19:09:57.235" v="2017" actId="47"/>
        <pc:sldMkLst>
          <pc:docMk/>
          <pc:sldMk cId="0" sldId="267"/>
        </pc:sldMkLst>
      </pc:sldChg>
      <pc:sldChg chg="del">
        <pc:chgData name="Fabricio Santana" userId="187d9a0eb7d8e7f9" providerId="LiveId" clId="{9496FAA1-0738-4761-9970-468455F6E0A2}" dt="2024-08-04T19:09:57.235" v="2017" actId="47"/>
        <pc:sldMkLst>
          <pc:docMk/>
          <pc:sldMk cId="0" sldId="268"/>
        </pc:sldMkLst>
      </pc:sldChg>
      <pc:sldChg chg="add del">
        <pc:chgData name="Fabricio Santana" userId="187d9a0eb7d8e7f9" providerId="LiveId" clId="{9496FAA1-0738-4761-9970-468455F6E0A2}" dt="2024-08-04T18:36:10.536" v="585" actId="2696"/>
        <pc:sldMkLst>
          <pc:docMk/>
          <pc:sldMk cId="4140879310" sldId="269"/>
        </pc:sldMkLst>
      </pc:sldChg>
      <pc:sldChg chg="delSp modSp mod">
        <pc:chgData name="Fabricio Santana" userId="187d9a0eb7d8e7f9" providerId="LiveId" clId="{9496FAA1-0738-4761-9970-468455F6E0A2}" dt="2024-08-04T18:18:52.515" v="83" actId="20577"/>
        <pc:sldMkLst>
          <pc:docMk/>
          <pc:sldMk cId="0" sldId="270"/>
        </pc:sldMkLst>
      </pc:sldChg>
      <pc:sldChg chg="delSp modSp mod">
        <pc:chgData name="Fabricio Santana" userId="187d9a0eb7d8e7f9" providerId="LiveId" clId="{9496FAA1-0738-4761-9970-468455F6E0A2}" dt="2024-08-04T19:10:24.528" v="2054" actId="20577"/>
        <pc:sldMkLst>
          <pc:docMk/>
          <pc:sldMk cId="0" sldId="271"/>
        </pc:sldMkLst>
      </pc:sldChg>
      <pc:sldChg chg="delSp add del mod delAnim">
        <pc:chgData name="Fabricio Santana" userId="187d9a0eb7d8e7f9" providerId="LiveId" clId="{9496FAA1-0738-4761-9970-468455F6E0A2}" dt="2024-08-04T18:26:52.644" v="293" actId="2696"/>
        <pc:sldMkLst>
          <pc:docMk/>
          <pc:sldMk cId="4082624556" sldId="272"/>
        </pc:sldMkLst>
      </pc:sldChg>
      <pc:sldChg chg="add del">
        <pc:chgData name="Fabricio Santana" userId="187d9a0eb7d8e7f9" providerId="LiveId" clId="{9496FAA1-0738-4761-9970-468455F6E0A2}" dt="2024-08-04T18:29:09.614" v="321" actId="2696"/>
        <pc:sldMkLst>
          <pc:docMk/>
          <pc:sldMk cId="2368352466" sldId="273"/>
        </pc:sldMkLst>
      </pc:sldChg>
      <pc:sldChg chg="add del">
        <pc:chgData name="Fabricio Santana" userId="187d9a0eb7d8e7f9" providerId="LiveId" clId="{9496FAA1-0738-4761-9970-468455F6E0A2}" dt="2024-08-04T18:31:01.005" v="397" actId="2696"/>
        <pc:sldMkLst>
          <pc:docMk/>
          <pc:sldMk cId="3153916977" sldId="274"/>
        </pc:sldMkLst>
      </pc:sldChg>
      <pc:sldChg chg="add del">
        <pc:chgData name="Fabricio Santana" userId="187d9a0eb7d8e7f9" providerId="LiveId" clId="{9496FAA1-0738-4761-9970-468455F6E0A2}" dt="2024-08-04T18:32:07.390" v="461" actId="2696"/>
        <pc:sldMkLst>
          <pc:docMk/>
          <pc:sldMk cId="3978492614" sldId="275"/>
        </pc:sldMkLst>
      </pc:sldChg>
      <pc:sldChg chg="addSp delSp modSp add del mod delAnim">
        <pc:chgData name="Fabricio Santana" userId="187d9a0eb7d8e7f9" providerId="LiveId" clId="{9496FAA1-0738-4761-9970-468455F6E0A2}" dt="2024-08-04T18:34:23.415" v="547" actId="2696"/>
        <pc:sldMkLst>
          <pc:docMk/>
          <pc:sldMk cId="2813615998" sldId="276"/>
        </pc:sldMkLst>
      </pc:sldChg>
      <pc:sldChg chg="addSp delSp modSp add del mod delAnim">
        <pc:chgData name="Fabricio Santana" userId="187d9a0eb7d8e7f9" providerId="LiveId" clId="{9496FAA1-0738-4761-9970-468455F6E0A2}" dt="2024-08-04T18:35:48.148" v="581" actId="2696"/>
        <pc:sldMkLst>
          <pc:docMk/>
          <pc:sldMk cId="433881188" sldId="277"/>
        </pc:sldMkLst>
      </pc:sldChg>
      <pc:sldChg chg="add del">
        <pc:chgData name="Fabricio Santana" userId="187d9a0eb7d8e7f9" providerId="LiveId" clId="{9496FAA1-0738-4761-9970-468455F6E0A2}" dt="2024-08-04T18:40:32.459" v="721" actId="2696"/>
        <pc:sldMkLst>
          <pc:docMk/>
          <pc:sldMk cId="1437895948" sldId="278"/>
        </pc:sldMkLst>
      </pc:sldChg>
      <pc:sldChg chg="add del">
        <pc:chgData name="Fabricio Santana" userId="187d9a0eb7d8e7f9" providerId="LiveId" clId="{9496FAA1-0738-4761-9970-468455F6E0A2}" dt="2024-08-04T18:42:20.074" v="782" actId="2696"/>
        <pc:sldMkLst>
          <pc:docMk/>
          <pc:sldMk cId="2409138171" sldId="279"/>
        </pc:sldMkLst>
      </pc:sldChg>
      <pc:sldChg chg="modSp add del mod">
        <pc:chgData name="Fabricio Santana" userId="187d9a0eb7d8e7f9" providerId="LiveId" clId="{9496FAA1-0738-4761-9970-468455F6E0A2}" dt="2024-08-04T18:46:15.427" v="879" actId="2696"/>
        <pc:sldMkLst>
          <pc:docMk/>
          <pc:sldMk cId="3232952252" sldId="280"/>
        </pc:sldMkLst>
      </pc:sldChg>
      <pc:sldChg chg="add del">
        <pc:chgData name="Fabricio Santana" userId="187d9a0eb7d8e7f9" providerId="LiveId" clId="{9496FAA1-0738-4761-9970-468455F6E0A2}" dt="2024-08-04T18:58:09.923" v="1596" actId="2696"/>
        <pc:sldMkLst>
          <pc:docMk/>
          <pc:sldMk cId="2946133837" sldId="281"/>
        </pc:sldMkLst>
      </pc:sldChg>
      <pc:sldChg chg="delSp add del mod delAnim">
        <pc:chgData name="Fabricio Santana" userId="187d9a0eb7d8e7f9" providerId="LiveId" clId="{9496FAA1-0738-4761-9970-468455F6E0A2}" dt="2024-08-04T19:00:52.002" v="1688" actId="2696"/>
        <pc:sldMkLst>
          <pc:docMk/>
          <pc:sldMk cId="189015903" sldId="282"/>
        </pc:sldMkLst>
      </pc:sldChg>
      <pc:sldChg chg="modSp add del mod modAnim">
        <pc:chgData name="Fabricio Santana" userId="187d9a0eb7d8e7f9" providerId="LiveId" clId="{9496FAA1-0738-4761-9970-468455F6E0A2}" dt="2024-08-04T19:10:33.556" v="2055" actId="2696"/>
        <pc:sldMkLst>
          <pc:docMk/>
          <pc:sldMk cId="1025756188" sldId="283"/>
        </pc:sldMkLst>
      </pc:sldChg>
      <pc:sldChg chg="add del setBg">
        <pc:chgData name="Fabricio Santana" userId="187d9a0eb7d8e7f9" providerId="LiveId" clId="{9496FAA1-0738-4761-9970-468455F6E0A2}" dt="2024-08-04T18:21:21.109" v="94" actId="47"/>
        <pc:sldMkLst>
          <pc:docMk/>
          <pc:sldMk cId="1103359622" sldId="284"/>
        </pc:sldMkLst>
      </pc:sldChg>
      <pc:sldChg chg="addSp delSp modSp add mod ord modAnim">
        <pc:chgData name="Fabricio Santana" userId="187d9a0eb7d8e7f9" providerId="LiveId" clId="{9496FAA1-0738-4761-9970-468455F6E0A2}" dt="2024-08-04T18:28:58.720" v="320" actId="20577"/>
        <pc:sldMkLst>
          <pc:docMk/>
          <pc:sldMk cId="4232901274" sldId="284"/>
        </pc:sldMkLst>
      </pc:sldChg>
      <pc:sldChg chg="add del setBg">
        <pc:chgData name="Fabricio Santana" userId="187d9a0eb7d8e7f9" providerId="LiveId" clId="{9496FAA1-0738-4761-9970-468455F6E0A2}" dt="2024-08-04T18:21:21.109" v="94" actId="47"/>
        <pc:sldMkLst>
          <pc:docMk/>
          <pc:sldMk cId="50163251" sldId="285"/>
        </pc:sldMkLst>
      </pc:sldChg>
      <pc:sldChg chg="addSp delSp modSp add mod delAnim modAnim">
        <pc:chgData name="Fabricio Santana" userId="187d9a0eb7d8e7f9" providerId="LiveId" clId="{9496FAA1-0738-4761-9970-468455F6E0A2}" dt="2024-08-04T18:28:46.090" v="316" actId="122"/>
        <pc:sldMkLst>
          <pc:docMk/>
          <pc:sldMk cId="91220097" sldId="285"/>
        </pc:sldMkLst>
      </pc:sldChg>
      <pc:sldChg chg="add del setBg">
        <pc:chgData name="Fabricio Santana" userId="187d9a0eb7d8e7f9" providerId="LiveId" clId="{9496FAA1-0738-4761-9970-468455F6E0A2}" dt="2024-08-04T18:26:58.082" v="295"/>
        <pc:sldMkLst>
          <pc:docMk/>
          <pc:sldMk cId="697548490" sldId="285"/>
        </pc:sldMkLst>
      </pc:sldChg>
      <pc:sldChg chg="add del ord">
        <pc:chgData name="Fabricio Santana" userId="187d9a0eb7d8e7f9" providerId="LiveId" clId="{9496FAA1-0738-4761-9970-468455F6E0A2}" dt="2024-08-04T18:21:10.669" v="92" actId="2696"/>
        <pc:sldMkLst>
          <pc:docMk/>
          <pc:sldMk cId="1253046793" sldId="285"/>
        </pc:sldMkLst>
      </pc:sldChg>
      <pc:sldChg chg="addSp delSp modSp add mod delAnim modAnim">
        <pc:chgData name="Fabricio Santana" userId="187d9a0eb7d8e7f9" providerId="LiveId" clId="{9496FAA1-0738-4761-9970-468455F6E0A2}" dt="2024-08-04T18:30:08.047" v="396"/>
        <pc:sldMkLst>
          <pc:docMk/>
          <pc:sldMk cId="36644144" sldId="286"/>
        </pc:sldMkLst>
      </pc:sldChg>
      <pc:sldChg chg="addSp delSp modSp add mod delAnim modAnim">
        <pc:chgData name="Fabricio Santana" userId="187d9a0eb7d8e7f9" providerId="LiveId" clId="{9496FAA1-0738-4761-9970-468455F6E0A2}" dt="2024-08-04T18:32:01.140" v="460" actId="1076"/>
        <pc:sldMkLst>
          <pc:docMk/>
          <pc:sldMk cId="3281472649" sldId="287"/>
        </pc:sldMkLst>
      </pc:sldChg>
      <pc:sldChg chg="add del setBg">
        <pc:chgData name="Fabricio Santana" userId="187d9a0eb7d8e7f9" providerId="LiveId" clId="{9496FAA1-0738-4761-9970-468455F6E0A2}" dt="2024-08-04T18:32:27.750" v="463"/>
        <pc:sldMkLst>
          <pc:docMk/>
          <pc:sldMk cId="697504265" sldId="288"/>
        </pc:sldMkLst>
      </pc:sldChg>
      <pc:sldChg chg="addSp delSp modSp add mod ord delAnim modAnim">
        <pc:chgData name="Fabricio Santana" userId="187d9a0eb7d8e7f9" providerId="LiveId" clId="{9496FAA1-0738-4761-9970-468455F6E0A2}" dt="2024-08-04T19:22:42.833" v="2082"/>
        <pc:sldMkLst>
          <pc:docMk/>
          <pc:sldMk cId="931752944" sldId="288"/>
        </pc:sldMkLst>
      </pc:sldChg>
      <pc:sldChg chg="add del setBg">
        <pc:chgData name="Fabricio Santana" userId="187d9a0eb7d8e7f9" providerId="LiveId" clId="{9496FAA1-0738-4761-9970-468455F6E0A2}" dt="2024-08-04T18:34:30.413" v="549"/>
        <pc:sldMkLst>
          <pc:docMk/>
          <pc:sldMk cId="2411517991" sldId="289"/>
        </pc:sldMkLst>
      </pc:sldChg>
      <pc:sldChg chg="addSp delSp modSp add mod delAnim modAnim">
        <pc:chgData name="Fabricio Santana" userId="187d9a0eb7d8e7f9" providerId="LiveId" clId="{9496FAA1-0738-4761-9970-468455F6E0A2}" dt="2024-08-04T19:25:03.045" v="2144" actId="6549"/>
        <pc:sldMkLst>
          <pc:docMk/>
          <pc:sldMk cId="2843532434" sldId="289"/>
        </pc:sldMkLst>
      </pc:sldChg>
      <pc:sldChg chg="addSp delSp modSp add mod delAnim">
        <pc:chgData name="Fabricio Santana" userId="187d9a0eb7d8e7f9" providerId="LiveId" clId="{9496FAA1-0738-4761-9970-468455F6E0A2}" dt="2024-08-04T18:36:05.636" v="584"/>
        <pc:sldMkLst>
          <pc:docMk/>
          <pc:sldMk cId="662172030" sldId="290"/>
        </pc:sldMkLst>
      </pc:sldChg>
      <pc:sldChg chg="add del setBg">
        <pc:chgData name="Fabricio Santana" userId="187d9a0eb7d8e7f9" providerId="LiveId" clId="{9496FAA1-0738-4761-9970-468455F6E0A2}" dt="2024-08-04T18:36:30.761" v="587"/>
        <pc:sldMkLst>
          <pc:docMk/>
          <pc:sldMk cId="1575795204" sldId="291"/>
        </pc:sldMkLst>
      </pc:sldChg>
      <pc:sldChg chg="addSp delSp modSp add mod ord modAnim">
        <pc:chgData name="Fabricio Santana" userId="187d9a0eb7d8e7f9" providerId="LiveId" clId="{9496FAA1-0738-4761-9970-468455F6E0A2}" dt="2024-08-04T18:40:22.004" v="720" actId="20577"/>
        <pc:sldMkLst>
          <pc:docMk/>
          <pc:sldMk cId="4069612137" sldId="291"/>
        </pc:sldMkLst>
      </pc:sldChg>
      <pc:sldChg chg="addSp delSp modSp add mod modAnim">
        <pc:chgData name="Fabricio Santana" userId="187d9a0eb7d8e7f9" providerId="LiveId" clId="{9496FAA1-0738-4761-9970-468455F6E0A2}" dt="2024-08-04T18:42:10.339" v="781" actId="20577"/>
        <pc:sldMkLst>
          <pc:docMk/>
          <pc:sldMk cId="2147811761" sldId="292"/>
        </pc:sldMkLst>
      </pc:sldChg>
      <pc:sldChg chg="addSp delSp modSp add mod modAnim">
        <pc:chgData name="Fabricio Santana" userId="187d9a0eb7d8e7f9" providerId="LiveId" clId="{9496FAA1-0738-4761-9970-468455F6E0A2}" dt="2024-08-04T18:46:10.589" v="878" actId="255"/>
        <pc:sldMkLst>
          <pc:docMk/>
          <pc:sldMk cId="1568218660" sldId="293"/>
        </pc:sldMkLst>
      </pc:sldChg>
      <pc:sldChg chg="modSp add mod modAnim">
        <pc:chgData name="Fabricio Santana" userId="187d9a0eb7d8e7f9" providerId="LiveId" clId="{9496FAA1-0738-4761-9970-468455F6E0A2}" dt="2024-08-04T18:57:55.448" v="1595"/>
        <pc:sldMkLst>
          <pc:docMk/>
          <pc:sldMk cId="2886532093" sldId="294"/>
        </pc:sldMkLst>
      </pc:sldChg>
      <pc:sldChg chg="addSp delSp modSp add mod delAnim modAnim">
        <pc:chgData name="Fabricio Santana" userId="187d9a0eb7d8e7f9" providerId="LiveId" clId="{9496FAA1-0738-4761-9970-468455F6E0A2}" dt="2024-08-04T19:27:24.451" v="2154" actId="1076"/>
        <pc:sldMkLst>
          <pc:docMk/>
          <pc:sldMk cId="830847612" sldId="295"/>
        </pc:sldMkLst>
      </pc:sldChg>
      <pc:sldChg chg="add del setBg">
        <pc:chgData name="Fabricio Santana" userId="187d9a0eb7d8e7f9" providerId="LiveId" clId="{9496FAA1-0738-4761-9970-468455F6E0A2}" dt="2024-08-04T18:58:27.628" v="1598"/>
        <pc:sldMkLst>
          <pc:docMk/>
          <pc:sldMk cId="2067502030" sldId="295"/>
        </pc:sldMkLst>
      </pc:sldChg>
      <pc:sldChg chg="add del setBg">
        <pc:chgData name="Fabricio Santana" userId="187d9a0eb7d8e7f9" providerId="LiveId" clId="{9496FAA1-0738-4761-9970-468455F6E0A2}" dt="2024-08-04T19:07:28.147" v="1914"/>
        <pc:sldMkLst>
          <pc:docMk/>
          <pc:sldMk cId="1542142048" sldId="296"/>
        </pc:sldMkLst>
      </pc:sldChg>
      <pc:sldChg chg="addSp delSp modSp add mod ord delAnim modAnim">
        <pc:chgData name="Fabricio Santana" userId="187d9a0eb7d8e7f9" providerId="LiveId" clId="{9496FAA1-0738-4761-9970-468455F6E0A2}" dt="2024-08-04T19:09:48.070" v="2016"/>
        <pc:sldMkLst>
          <pc:docMk/>
          <pc:sldMk cId="4115494434" sldId="296"/>
        </pc:sldMkLst>
      </pc:sldChg>
      <pc:sldMasterChg chg="delSldLayout">
        <pc:chgData name="Fabricio Santana" userId="187d9a0eb7d8e7f9" providerId="LiveId" clId="{9496FAA1-0738-4761-9970-468455F6E0A2}" dt="2024-08-04T19:10:33.556" v="2055" actId="2696"/>
        <pc:sldMasterMkLst>
          <pc:docMk/>
          <pc:sldMasterMk cId="906751839" sldId="2147483660"/>
        </pc:sldMasterMkLst>
        <pc:sldLayoutChg chg="del">
          <pc:chgData name="Fabricio Santana" userId="187d9a0eb7d8e7f9" providerId="LiveId" clId="{9496FAA1-0738-4761-9970-468455F6E0A2}" dt="2024-08-04T19:10:33.556" v="2055" actId="2696"/>
          <pc:sldLayoutMkLst>
            <pc:docMk/>
            <pc:sldMasterMk cId="906751839" sldId="2147483660"/>
            <pc:sldLayoutMk cId="3574082035" sldId="2147483663"/>
          </pc:sldLayoutMkLst>
        </pc:sldLayoutChg>
      </pc:sldMasterChg>
    </pc:docChg>
  </pc:docChgLst>
  <pc:docChgLst>
    <pc:chgData name="Fabricio Santana" userId="187d9a0eb7d8e7f9" providerId="LiveId" clId="{94D021A3-06C3-42AF-BBA1-7B62455D5029}"/>
    <pc:docChg chg="undo redo custSel addSld delSld modSld sldOrd">
      <pc:chgData name="Fabricio Santana" userId="187d9a0eb7d8e7f9" providerId="LiveId" clId="{94D021A3-06C3-42AF-BBA1-7B62455D5029}" dt="2025-02-08T20:08:45.250" v="6272" actId="113"/>
      <pc:docMkLst>
        <pc:docMk/>
      </pc:docMkLst>
      <pc:sldChg chg="modSp mod">
        <pc:chgData name="Fabricio Santana" userId="187d9a0eb7d8e7f9" providerId="LiveId" clId="{94D021A3-06C3-42AF-BBA1-7B62455D5029}" dt="2025-01-27T20:22:18.204" v="31" actId="20577"/>
        <pc:sldMkLst>
          <pc:docMk/>
          <pc:sldMk cId="0" sldId="270"/>
        </pc:sldMkLst>
        <pc:spChg chg="mod">
          <ac:chgData name="Fabricio Santana" userId="187d9a0eb7d8e7f9" providerId="LiveId" clId="{94D021A3-06C3-42AF-BBA1-7B62455D5029}" dt="2025-01-27T20:22:18.204" v="31" actId="20577"/>
          <ac:spMkLst>
            <pc:docMk/>
            <pc:sldMk cId="0" sldId="270"/>
            <ac:spMk id="2" creationId="{F4840A24-C479-B2E8-DCA1-305940DFA116}"/>
          </ac:spMkLst>
        </pc:spChg>
      </pc:sldChg>
      <pc:sldChg chg="del">
        <pc:chgData name="Fabricio Santana" userId="187d9a0eb7d8e7f9" providerId="LiveId" clId="{94D021A3-06C3-42AF-BBA1-7B62455D5029}" dt="2025-01-27T20:22:38.177" v="32" actId="47"/>
        <pc:sldMkLst>
          <pc:docMk/>
          <pc:sldMk cId="4232901274" sldId="284"/>
        </pc:sldMkLst>
      </pc:sldChg>
      <pc:sldChg chg="del">
        <pc:chgData name="Fabricio Santana" userId="187d9a0eb7d8e7f9" providerId="LiveId" clId="{94D021A3-06C3-42AF-BBA1-7B62455D5029}" dt="2025-01-27T20:22:38.177" v="32" actId="47"/>
        <pc:sldMkLst>
          <pc:docMk/>
          <pc:sldMk cId="91220097" sldId="285"/>
        </pc:sldMkLst>
      </pc:sldChg>
      <pc:sldChg chg="del">
        <pc:chgData name="Fabricio Santana" userId="187d9a0eb7d8e7f9" providerId="LiveId" clId="{94D021A3-06C3-42AF-BBA1-7B62455D5029}" dt="2025-01-27T20:22:38.177" v="32" actId="47"/>
        <pc:sldMkLst>
          <pc:docMk/>
          <pc:sldMk cId="36644144" sldId="286"/>
        </pc:sldMkLst>
      </pc:sldChg>
      <pc:sldChg chg="del">
        <pc:chgData name="Fabricio Santana" userId="187d9a0eb7d8e7f9" providerId="LiveId" clId="{94D021A3-06C3-42AF-BBA1-7B62455D5029}" dt="2025-01-27T20:22:38.177" v="32" actId="47"/>
        <pc:sldMkLst>
          <pc:docMk/>
          <pc:sldMk cId="3281472649" sldId="287"/>
        </pc:sldMkLst>
      </pc:sldChg>
      <pc:sldChg chg="del">
        <pc:chgData name="Fabricio Santana" userId="187d9a0eb7d8e7f9" providerId="LiveId" clId="{94D021A3-06C3-42AF-BBA1-7B62455D5029}" dt="2025-01-27T20:22:38.177" v="32" actId="47"/>
        <pc:sldMkLst>
          <pc:docMk/>
          <pc:sldMk cId="931752944" sldId="288"/>
        </pc:sldMkLst>
      </pc:sldChg>
      <pc:sldChg chg="del">
        <pc:chgData name="Fabricio Santana" userId="187d9a0eb7d8e7f9" providerId="LiveId" clId="{94D021A3-06C3-42AF-BBA1-7B62455D5029}" dt="2025-01-27T20:22:38.177" v="32" actId="47"/>
        <pc:sldMkLst>
          <pc:docMk/>
          <pc:sldMk cId="2843532434" sldId="289"/>
        </pc:sldMkLst>
      </pc:sldChg>
      <pc:sldChg chg="del">
        <pc:chgData name="Fabricio Santana" userId="187d9a0eb7d8e7f9" providerId="LiveId" clId="{94D021A3-06C3-42AF-BBA1-7B62455D5029}" dt="2025-01-27T20:22:38.177" v="32" actId="47"/>
        <pc:sldMkLst>
          <pc:docMk/>
          <pc:sldMk cId="662172030" sldId="290"/>
        </pc:sldMkLst>
      </pc:sldChg>
      <pc:sldChg chg="del">
        <pc:chgData name="Fabricio Santana" userId="187d9a0eb7d8e7f9" providerId="LiveId" clId="{94D021A3-06C3-42AF-BBA1-7B62455D5029}" dt="2025-01-27T20:22:38.177" v="32" actId="47"/>
        <pc:sldMkLst>
          <pc:docMk/>
          <pc:sldMk cId="4069612137" sldId="291"/>
        </pc:sldMkLst>
      </pc:sldChg>
      <pc:sldChg chg="del">
        <pc:chgData name="Fabricio Santana" userId="187d9a0eb7d8e7f9" providerId="LiveId" clId="{94D021A3-06C3-42AF-BBA1-7B62455D5029}" dt="2025-01-27T20:22:38.177" v="32" actId="47"/>
        <pc:sldMkLst>
          <pc:docMk/>
          <pc:sldMk cId="2147811761" sldId="292"/>
        </pc:sldMkLst>
      </pc:sldChg>
      <pc:sldChg chg="del">
        <pc:chgData name="Fabricio Santana" userId="187d9a0eb7d8e7f9" providerId="LiveId" clId="{94D021A3-06C3-42AF-BBA1-7B62455D5029}" dt="2025-01-27T20:22:38.177" v="32" actId="47"/>
        <pc:sldMkLst>
          <pc:docMk/>
          <pc:sldMk cId="2886532093" sldId="294"/>
        </pc:sldMkLst>
      </pc:sldChg>
      <pc:sldChg chg="del">
        <pc:chgData name="Fabricio Santana" userId="187d9a0eb7d8e7f9" providerId="LiveId" clId="{94D021A3-06C3-42AF-BBA1-7B62455D5029}" dt="2025-01-27T20:22:38.177" v="32" actId="47"/>
        <pc:sldMkLst>
          <pc:docMk/>
          <pc:sldMk cId="830847612" sldId="295"/>
        </pc:sldMkLst>
      </pc:sldChg>
      <pc:sldChg chg="del">
        <pc:chgData name="Fabricio Santana" userId="187d9a0eb7d8e7f9" providerId="LiveId" clId="{94D021A3-06C3-42AF-BBA1-7B62455D5029}" dt="2025-01-27T20:22:38.177" v="32" actId="47"/>
        <pc:sldMkLst>
          <pc:docMk/>
          <pc:sldMk cId="4115494434" sldId="296"/>
        </pc:sldMkLst>
      </pc:sldChg>
      <pc:sldChg chg="del">
        <pc:chgData name="Fabricio Santana" userId="187d9a0eb7d8e7f9" providerId="LiveId" clId="{94D021A3-06C3-42AF-BBA1-7B62455D5029}" dt="2025-01-27T20:22:38.177" v="32" actId="47"/>
        <pc:sldMkLst>
          <pc:docMk/>
          <pc:sldMk cId="1244263551" sldId="297"/>
        </pc:sldMkLst>
      </pc:sldChg>
      <pc:sldChg chg="del">
        <pc:chgData name="Fabricio Santana" userId="187d9a0eb7d8e7f9" providerId="LiveId" clId="{94D021A3-06C3-42AF-BBA1-7B62455D5029}" dt="2025-01-27T20:22:38.177" v="32" actId="47"/>
        <pc:sldMkLst>
          <pc:docMk/>
          <pc:sldMk cId="998688946" sldId="298"/>
        </pc:sldMkLst>
      </pc:sldChg>
      <pc:sldChg chg="del">
        <pc:chgData name="Fabricio Santana" userId="187d9a0eb7d8e7f9" providerId="LiveId" clId="{94D021A3-06C3-42AF-BBA1-7B62455D5029}" dt="2025-01-27T20:22:38.177" v="32" actId="47"/>
        <pc:sldMkLst>
          <pc:docMk/>
          <pc:sldMk cId="2734819031" sldId="299"/>
        </pc:sldMkLst>
      </pc:sldChg>
      <pc:sldChg chg="del">
        <pc:chgData name="Fabricio Santana" userId="187d9a0eb7d8e7f9" providerId="LiveId" clId="{94D021A3-06C3-42AF-BBA1-7B62455D5029}" dt="2025-01-27T20:22:38.177" v="32" actId="47"/>
        <pc:sldMkLst>
          <pc:docMk/>
          <pc:sldMk cId="689080019" sldId="300"/>
        </pc:sldMkLst>
      </pc:sldChg>
      <pc:sldChg chg="modSp add del mod setBg modAnim">
        <pc:chgData name="Fabricio Santana" userId="187d9a0eb7d8e7f9" providerId="LiveId" clId="{94D021A3-06C3-42AF-BBA1-7B62455D5029}" dt="2025-02-08T19:38:06.448" v="5464"/>
        <pc:sldMkLst>
          <pc:docMk/>
          <pc:sldMk cId="961885176" sldId="302"/>
        </pc:sldMkLst>
      </pc:sldChg>
      <pc:sldChg chg="addSp modSp add mod">
        <pc:chgData name="Fabricio Santana" userId="187d9a0eb7d8e7f9" providerId="LiveId" clId="{94D021A3-06C3-42AF-BBA1-7B62455D5029}" dt="2025-02-08T03:15:54.783" v="1856" actId="14100"/>
        <pc:sldMkLst>
          <pc:docMk/>
          <pc:sldMk cId="2254055431" sldId="303"/>
        </pc:sldMkLst>
      </pc:sldChg>
      <pc:sldChg chg="add del setBg">
        <pc:chgData name="Fabricio Santana" userId="187d9a0eb7d8e7f9" providerId="LiveId" clId="{94D021A3-06C3-42AF-BBA1-7B62455D5029}" dt="2025-02-08T00:48:24.448" v="47"/>
        <pc:sldMkLst>
          <pc:docMk/>
          <pc:sldMk cId="3198808798" sldId="303"/>
        </pc:sldMkLst>
      </pc:sldChg>
      <pc:sldChg chg="addSp delSp modSp add mod addAnim delAnim modAnim">
        <pc:chgData name="Fabricio Santana" userId="187d9a0eb7d8e7f9" providerId="LiveId" clId="{94D021A3-06C3-42AF-BBA1-7B62455D5029}" dt="2025-02-08T02:42:02.407" v="1170" actId="1076"/>
        <pc:sldMkLst>
          <pc:docMk/>
          <pc:sldMk cId="2367369871" sldId="304"/>
        </pc:sldMkLst>
      </pc:sldChg>
      <pc:sldChg chg="addSp delSp modSp add mod delAnim">
        <pc:chgData name="Fabricio Santana" userId="187d9a0eb7d8e7f9" providerId="LiveId" clId="{94D021A3-06C3-42AF-BBA1-7B62455D5029}" dt="2025-02-08T02:22:26.498" v="865" actId="1076"/>
        <pc:sldMkLst>
          <pc:docMk/>
          <pc:sldMk cId="3962994316" sldId="305"/>
        </pc:sldMkLst>
      </pc:sldChg>
      <pc:sldChg chg="addSp delSp modSp add mod delAnim">
        <pc:chgData name="Fabricio Santana" userId="187d9a0eb7d8e7f9" providerId="LiveId" clId="{94D021A3-06C3-42AF-BBA1-7B62455D5029}" dt="2025-02-08T03:03:48.267" v="1455" actId="20577"/>
        <pc:sldMkLst>
          <pc:docMk/>
          <pc:sldMk cId="4062325616" sldId="306"/>
        </pc:sldMkLst>
      </pc:sldChg>
      <pc:sldChg chg="addSp delSp modSp add mod">
        <pc:chgData name="Fabricio Santana" userId="187d9a0eb7d8e7f9" providerId="LiveId" clId="{94D021A3-06C3-42AF-BBA1-7B62455D5029}" dt="2025-02-08T03:02:59.372" v="1439" actId="1076"/>
        <pc:sldMkLst>
          <pc:docMk/>
          <pc:sldMk cId="2952239549" sldId="307"/>
        </pc:sldMkLst>
      </pc:sldChg>
      <pc:sldChg chg="addSp delSp modSp add mod">
        <pc:chgData name="Fabricio Santana" userId="187d9a0eb7d8e7f9" providerId="LiveId" clId="{94D021A3-06C3-42AF-BBA1-7B62455D5029}" dt="2025-02-08T03:03:04.237" v="1441"/>
        <pc:sldMkLst>
          <pc:docMk/>
          <pc:sldMk cId="1255855708" sldId="308"/>
        </pc:sldMkLst>
      </pc:sldChg>
      <pc:sldChg chg="addSp delSp modSp add del mod">
        <pc:chgData name="Fabricio Santana" userId="187d9a0eb7d8e7f9" providerId="LiveId" clId="{94D021A3-06C3-42AF-BBA1-7B62455D5029}" dt="2025-02-08T19:32:06.788" v="5331" actId="47"/>
        <pc:sldMkLst>
          <pc:docMk/>
          <pc:sldMk cId="1869541169" sldId="309"/>
        </pc:sldMkLst>
      </pc:sldChg>
      <pc:sldChg chg="addSp delSp modSp add mod">
        <pc:chgData name="Fabricio Santana" userId="187d9a0eb7d8e7f9" providerId="LiveId" clId="{94D021A3-06C3-42AF-BBA1-7B62455D5029}" dt="2025-02-08T16:15:43.597" v="2212" actId="1035"/>
        <pc:sldMkLst>
          <pc:docMk/>
          <pc:sldMk cId="1322173854" sldId="310"/>
        </pc:sldMkLst>
      </pc:sldChg>
      <pc:sldChg chg="add">
        <pc:chgData name="Fabricio Santana" userId="187d9a0eb7d8e7f9" providerId="LiveId" clId="{94D021A3-06C3-42AF-BBA1-7B62455D5029}" dt="2025-02-08T16:15:48.513" v="2213" actId="2890"/>
        <pc:sldMkLst>
          <pc:docMk/>
          <pc:sldMk cId="1150276335" sldId="311"/>
        </pc:sldMkLst>
      </pc:sldChg>
      <pc:sldChg chg="delSp modSp add mod">
        <pc:chgData name="Fabricio Santana" userId="187d9a0eb7d8e7f9" providerId="LiveId" clId="{94D021A3-06C3-42AF-BBA1-7B62455D5029}" dt="2025-02-08T16:56:52.557" v="3274" actId="6549"/>
        <pc:sldMkLst>
          <pc:docMk/>
          <pc:sldMk cId="151869310" sldId="312"/>
        </pc:sldMkLst>
      </pc:sldChg>
      <pc:sldChg chg="modSp add mod ord">
        <pc:chgData name="Fabricio Santana" userId="187d9a0eb7d8e7f9" providerId="LiveId" clId="{94D021A3-06C3-42AF-BBA1-7B62455D5029}" dt="2025-02-08T16:24:58.225" v="2396"/>
        <pc:sldMkLst>
          <pc:docMk/>
          <pc:sldMk cId="1826769092" sldId="313"/>
        </pc:sldMkLst>
      </pc:sldChg>
      <pc:sldChg chg="addSp delSp modSp add mod">
        <pc:chgData name="Fabricio Santana" userId="187d9a0eb7d8e7f9" providerId="LiveId" clId="{94D021A3-06C3-42AF-BBA1-7B62455D5029}" dt="2025-02-08T17:24:36.052" v="3922" actId="20577"/>
        <pc:sldMkLst>
          <pc:docMk/>
          <pc:sldMk cId="1682716407" sldId="314"/>
        </pc:sldMkLst>
      </pc:sldChg>
      <pc:sldChg chg="addSp delSp modSp add mod">
        <pc:chgData name="Fabricio Santana" userId="187d9a0eb7d8e7f9" providerId="LiveId" clId="{94D021A3-06C3-42AF-BBA1-7B62455D5029}" dt="2025-02-08T17:24:54.503" v="3925" actId="20577"/>
        <pc:sldMkLst>
          <pc:docMk/>
          <pc:sldMk cId="829578575" sldId="315"/>
        </pc:sldMkLst>
      </pc:sldChg>
      <pc:sldChg chg="addSp modSp add mod ord">
        <pc:chgData name="Fabricio Santana" userId="187d9a0eb7d8e7f9" providerId="LiveId" clId="{94D021A3-06C3-42AF-BBA1-7B62455D5029}" dt="2025-02-08T18:03:03.096" v="3979" actId="15"/>
        <pc:sldMkLst>
          <pc:docMk/>
          <pc:sldMk cId="622058492" sldId="316"/>
        </pc:sldMkLst>
      </pc:sldChg>
      <pc:sldChg chg="add del">
        <pc:chgData name="Fabricio Santana" userId="187d9a0eb7d8e7f9" providerId="LiveId" clId="{94D021A3-06C3-42AF-BBA1-7B62455D5029}" dt="2025-02-08T17:14:29.213" v="3504" actId="2890"/>
        <pc:sldMkLst>
          <pc:docMk/>
          <pc:sldMk cId="500336114" sldId="317"/>
        </pc:sldMkLst>
      </pc:sldChg>
      <pc:sldChg chg="addSp delSp modSp add mod ord">
        <pc:chgData name="Fabricio Santana" userId="187d9a0eb7d8e7f9" providerId="LiveId" clId="{94D021A3-06C3-42AF-BBA1-7B62455D5029}" dt="2025-02-08T19:37:15.189" v="5453" actId="1076"/>
        <pc:sldMkLst>
          <pc:docMk/>
          <pc:sldMk cId="2273140442" sldId="317"/>
        </pc:sldMkLst>
      </pc:sldChg>
      <pc:sldChg chg="modSp add mod">
        <pc:chgData name="Fabricio Santana" userId="187d9a0eb7d8e7f9" providerId="LiveId" clId="{94D021A3-06C3-42AF-BBA1-7B62455D5029}" dt="2025-02-08T20:07:10.991" v="6224" actId="20577"/>
        <pc:sldMkLst>
          <pc:docMk/>
          <pc:sldMk cId="3082864069" sldId="318"/>
        </pc:sldMkLst>
      </pc:sldChg>
      <pc:sldChg chg="add del setBg">
        <pc:chgData name="Fabricio Santana" userId="187d9a0eb7d8e7f9" providerId="LiveId" clId="{94D021A3-06C3-42AF-BBA1-7B62455D5029}" dt="2025-02-08T18:52:00.624" v="4522"/>
        <pc:sldMkLst>
          <pc:docMk/>
          <pc:sldMk cId="1367891104" sldId="319"/>
        </pc:sldMkLst>
      </pc:sldChg>
      <pc:sldChg chg="delSp modSp add mod ord">
        <pc:chgData name="Fabricio Santana" userId="187d9a0eb7d8e7f9" providerId="LiveId" clId="{94D021A3-06C3-42AF-BBA1-7B62455D5029}" dt="2025-02-08T18:55:20.833" v="4597" actId="20577"/>
        <pc:sldMkLst>
          <pc:docMk/>
          <pc:sldMk cId="3894756988" sldId="319"/>
        </pc:sldMkLst>
      </pc:sldChg>
      <pc:sldChg chg="modSp add del mod ord">
        <pc:chgData name="Fabricio Santana" userId="187d9a0eb7d8e7f9" providerId="LiveId" clId="{94D021A3-06C3-42AF-BBA1-7B62455D5029}" dt="2025-02-08T19:35:20.422" v="5447" actId="2696"/>
        <pc:sldMkLst>
          <pc:docMk/>
          <pc:sldMk cId="794507488" sldId="320"/>
        </pc:sldMkLst>
      </pc:sldChg>
      <pc:sldChg chg="addSp delSp modSp add mod">
        <pc:chgData name="Fabricio Santana" userId="187d9a0eb7d8e7f9" providerId="LiveId" clId="{94D021A3-06C3-42AF-BBA1-7B62455D5029}" dt="2025-02-08T19:37:23.724" v="5462" actId="20577"/>
        <pc:sldMkLst>
          <pc:docMk/>
          <pc:sldMk cId="2638630371" sldId="321"/>
        </pc:sldMkLst>
      </pc:sldChg>
      <pc:sldChg chg="modSp add mod ord">
        <pc:chgData name="Fabricio Santana" userId="187d9a0eb7d8e7f9" providerId="LiveId" clId="{94D021A3-06C3-42AF-BBA1-7B62455D5029}" dt="2025-02-08T19:36:51.807" v="5450" actId="6549"/>
        <pc:sldMkLst>
          <pc:docMk/>
          <pc:sldMk cId="14262746" sldId="322"/>
        </pc:sldMkLst>
      </pc:sldChg>
      <pc:sldChg chg="modSp add mod ord">
        <pc:chgData name="Fabricio Santana" userId="187d9a0eb7d8e7f9" providerId="LiveId" clId="{94D021A3-06C3-42AF-BBA1-7B62455D5029}" dt="2025-02-08T19:35:12.640" v="5446"/>
        <pc:sldMkLst>
          <pc:docMk/>
          <pc:sldMk cId="1671512902" sldId="323"/>
        </pc:sldMkLst>
      </pc:sldChg>
      <pc:sldChg chg="addSp delSp modSp add mod">
        <pc:chgData name="Fabricio Santana" userId="187d9a0eb7d8e7f9" providerId="LiveId" clId="{94D021A3-06C3-42AF-BBA1-7B62455D5029}" dt="2025-02-08T20:08:45.250" v="6272" actId="113"/>
        <pc:sldMkLst>
          <pc:docMk/>
          <pc:sldMk cId="2761478742" sldId="324"/>
        </pc:sldMkLst>
      </pc:sldChg>
    </pc:docChg>
  </pc:docChgLst>
  <pc:docChgLst>
    <pc:chgData name="Fabricio Santana" userId="187d9a0eb7d8e7f9" providerId="Windows Live" clId="Web-{8F78C4BB-4A9E-4AA4-9CBE-73F573650781}"/>
    <pc:docChg chg="modSld">
      <pc:chgData name="Fabricio Santana" userId="187d9a0eb7d8e7f9" providerId="Windows Live" clId="Web-{8F78C4BB-4A9E-4AA4-9CBE-73F573650781}" dt="2024-09-04T13:06:40.502" v="34" actId="14100"/>
      <pc:docMkLst>
        <pc:docMk/>
      </pc:docMkLst>
      <pc:sldChg chg="addSp modSp">
        <pc:chgData name="Fabricio Santana" userId="187d9a0eb7d8e7f9" providerId="Windows Live" clId="Web-{8F78C4BB-4A9E-4AA4-9CBE-73F573650781}" dt="2024-09-04T13:06:40.502" v="34" actId="14100"/>
        <pc:sldMkLst>
          <pc:docMk/>
          <pc:sldMk cId="0" sldId="270"/>
        </pc:sldMkLst>
      </pc:sldChg>
    </pc:docChg>
  </pc:docChgLst>
  <pc:docChgLst>
    <pc:chgData name="Fabricio Santana" userId="187d9a0eb7d8e7f9" providerId="Windows Live" clId="Web-{F1713099-92E5-42C2-AFFF-E3308CBE756C}"/>
    <pc:docChg chg="modSld">
      <pc:chgData name="Fabricio Santana" userId="187d9a0eb7d8e7f9" providerId="Windows Live" clId="Web-{F1713099-92E5-42C2-AFFF-E3308CBE756C}" dt="2024-08-10T16:41:14.585" v="0" actId="14100"/>
      <pc:docMkLst>
        <pc:docMk/>
      </pc:docMkLst>
      <pc:sldChg chg="modSp">
        <pc:chgData name="Fabricio Santana" userId="187d9a0eb7d8e7f9" providerId="Windows Live" clId="Web-{F1713099-92E5-42C2-AFFF-E3308CBE756C}" dt="2024-08-10T16:41:14.585" v="0" actId="14100"/>
        <pc:sldMkLst>
          <pc:docMk/>
          <pc:sldMk cId="3281472649" sldId="287"/>
        </pc:sldMkLst>
      </pc:sldChg>
    </pc:docChg>
  </pc:docChgLst>
  <pc:docChgLst>
    <pc:chgData name="Fabricio Santana" userId="187d9a0eb7d8e7f9" providerId="LiveId" clId="{E19180CD-F57B-45AD-8357-A6A266955C81}"/>
    <pc:docChg chg="undo redo custSel addSld delSld modSld sldOrd">
      <pc:chgData name="Fabricio Santana" userId="187d9a0eb7d8e7f9" providerId="LiveId" clId="{E19180CD-F57B-45AD-8357-A6A266955C81}" dt="2025-02-15T21:48:42.141" v="2237" actId="1076"/>
      <pc:docMkLst>
        <pc:docMk/>
      </pc:docMkLst>
      <pc:sldChg chg="modSp mod">
        <pc:chgData name="Fabricio Santana" userId="187d9a0eb7d8e7f9" providerId="LiveId" clId="{E19180CD-F57B-45AD-8357-A6A266955C81}" dt="2025-02-15T21:45:30.177" v="2186" actId="20577"/>
        <pc:sldMkLst>
          <pc:docMk/>
          <pc:sldMk cId="0" sldId="270"/>
        </pc:sldMkLst>
        <pc:spChg chg="mod">
          <ac:chgData name="Fabricio Santana" userId="187d9a0eb7d8e7f9" providerId="LiveId" clId="{E19180CD-F57B-45AD-8357-A6A266955C81}" dt="2025-02-15T21:45:30.177" v="2186" actId="20577"/>
          <ac:spMkLst>
            <pc:docMk/>
            <pc:sldMk cId="0" sldId="270"/>
            <ac:spMk id="2" creationId="{F4840A24-C479-B2E8-DCA1-305940DFA116}"/>
          </ac:spMkLst>
        </pc:spChg>
      </pc:sldChg>
      <pc:sldChg chg="del">
        <pc:chgData name="Fabricio Santana" userId="187d9a0eb7d8e7f9" providerId="LiveId" clId="{E19180CD-F57B-45AD-8357-A6A266955C81}" dt="2025-02-08T22:06:06.776" v="61" actId="47"/>
        <pc:sldMkLst>
          <pc:docMk/>
          <pc:sldMk cId="2254055431" sldId="303"/>
        </pc:sldMkLst>
      </pc:sldChg>
      <pc:sldChg chg="del">
        <pc:chgData name="Fabricio Santana" userId="187d9a0eb7d8e7f9" providerId="LiveId" clId="{E19180CD-F57B-45AD-8357-A6A266955C81}" dt="2025-02-08T22:06:06.776" v="61" actId="47"/>
        <pc:sldMkLst>
          <pc:docMk/>
          <pc:sldMk cId="2367369871" sldId="304"/>
        </pc:sldMkLst>
      </pc:sldChg>
      <pc:sldChg chg="del">
        <pc:chgData name="Fabricio Santana" userId="187d9a0eb7d8e7f9" providerId="LiveId" clId="{E19180CD-F57B-45AD-8357-A6A266955C81}" dt="2025-02-08T22:06:06.776" v="61" actId="47"/>
        <pc:sldMkLst>
          <pc:docMk/>
          <pc:sldMk cId="3962994316" sldId="305"/>
        </pc:sldMkLst>
      </pc:sldChg>
      <pc:sldChg chg="del">
        <pc:chgData name="Fabricio Santana" userId="187d9a0eb7d8e7f9" providerId="LiveId" clId="{E19180CD-F57B-45AD-8357-A6A266955C81}" dt="2025-02-08T22:06:06.776" v="61" actId="47"/>
        <pc:sldMkLst>
          <pc:docMk/>
          <pc:sldMk cId="4062325616" sldId="306"/>
        </pc:sldMkLst>
      </pc:sldChg>
      <pc:sldChg chg="del">
        <pc:chgData name="Fabricio Santana" userId="187d9a0eb7d8e7f9" providerId="LiveId" clId="{E19180CD-F57B-45AD-8357-A6A266955C81}" dt="2025-02-08T22:06:06.776" v="61" actId="47"/>
        <pc:sldMkLst>
          <pc:docMk/>
          <pc:sldMk cId="2952239549" sldId="307"/>
        </pc:sldMkLst>
      </pc:sldChg>
      <pc:sldChg chg="del">
        <pc:chgData name="Fabricio Santana" userId="187d9a0eb7d8e7f9" providerId="LiveId" clId="{E19180CD-F57B-45AD-8357-A6A266955C81}" dt="2025-02-08T22:06:06.776" v="61" actId="47"/>
        <pc:sldMkLst>
          <pc:docMk/>
          <pc:sldMk cId="1255855708" sldId="308"/>
        </pc:sldMkLst>
      </pc:sldChg>
      <pc:sldChg chg="del">
        <pc:chgData name="Fabricio Santana" userId="187d9a0eb7d8e7f9" providerId="LiveId" clId="{E19180CD-F57B-45AD-8357-A6A266955C81}" dt="2025-02-08T22:06:06.776" v="61" actId="47"/>
        <pc:sldMkLst>
          <pc:docMk/>
          <pc:sldMk cId="1322173854" sldId="310"/>
        </pc:sldMkLst>
      </pc:sldChg>
      <pc:sldChg chg="del">
        <pc:chgData name="Fabricio Santana" userId="187d9a0eb7d8e7f9" providerId="LiveId" clId="{E19180CD-F57B-45AD-8357-A6A266955C81}" dt="2025-02-08T22:06:06.776" v="61" actId="47"/>
        <pc:sldMkLst>
          <pc:docMk/>
          <pc:sldMk cId="1150276335" sldId="311"/>
        </pc:sldMkLst>
      </pc:sldChg>
      <pc:sldChg chg="del">
        <pc:chgData name="Fabricio Santana" userId="187d9a0eb7d8e7f9" providerId="LiveId" clId="{E19180CD-F57B-45AD-8357-A6A266955C81}" dt="2025-02-08T22:06:06.776" v="61" actId="47"/>
        <pc:sldMkLst>
          <pc:docMk/>
          <pc:sldMk cId="151869310" sldId="312"/>
        </pc:sldMkLst>
      </pc:sldChg>
      <pc:sldChg chg="del">
        <pc:chgData name="Fabricio Santana" userId="187d9a0eb7d8e7f9" providerId="LiveId" clId="{E19180CD-F57B-45AD-8357-A6A266955C81}" dt="2025-02-08T22:06:06.776" v="61" actId="47"/>
        <pc:sldMkLst>
          <pc:docMk/>
          <pc:sldMk cId="1826769092" sldId="313"/>
        </pc:sldMkLst>
      </pc:sldChg>
      <pc:sldChg chg="del">
        <pc:chgData name="Fabricio Santana" userId="187d9a0eb7d8e7f9" providerId="LiveId" clId="{E19180CD-F57B-45AD-8357-A6A266955C81}" dt="2025-02-08T22:06:06.776" v="61" actId="47"/>
        <pc:sldMkLst>
          <pc:docMk/>
          <pc:sldMk cId="1682716407" sldId="314"/>
        </pc:sldMkLst>
      </pc:sldChg>
      <pc:sldChg chg="del">
        <pc:chgData name="Fabricio Santana" userId="187d9a0eb7d8e7f9" providerId="LiveId" clId="{E19180CD-F57B-45AD-8357-A6A266955C81}" dt="2025-02-08T22:06:06.776" v="61" actId="47"/>
        <pc:sldMkLst>
          <pc:docMk/>
          <pc:sldMk cId="829578575" sldId="315"/>
        </pc:sldMkLst>
      </pc:sldChg>
      <pc:sldChg chg="del">
        <pc:chgData name="Fabricio Santana" userId="187d9a0eb7d8e7f9" providerId="LiveId" clId="{E19180CD-F57B-45AD-8357-A6A266955C81}" dt="2025-02-08T22:06:06.776" v="61" actId="47"/>
        <pc:sldMkLst>
          <pc:docMk/>
          <pc:sldMk cId="622058492" sldId="316"/>
        </pc:sldMkLst>
      </pc:sldChg>
      <pc:sldChg chg="del">
        <pc:chgData name="Fabricio Santana" userId="187d9a0eb7d8e7f9" providerId="LiveId" clId="{E19180CD-F57B-45AD-8357-A6A266955C81}" dt="2025-02-08T22:06:06.776" v="61" actId="47"/>
        <pc:sldMkLst>
          <pc:docMk/>
          <pc:sldMk cId="2273140442" sldId="317"/>
        </pc:sldMkLst>
      </pc:sldChg>
      <pc:sldChg chg="del">
        <pc:chgData name="Fabricio Santana" userId="187d9a0eb7d8e7f9" providerId="LiveId" clId="{E19180CD-F57B-45AD-8357-A6A266955C81}" dt="2025-02-08T22:06:06.776" v="61" actId="47"/>
        <pc:sldMkLst>
          <pc:docMk/>
          <pc:sldMk cId="3082864069" sldId="318"/>
        </pc:sldMkLst>
      </pc:sldChg>
      <pc:sldChg chg="del">
        <pc:chgData name="Fabricio Santana" userId="187d9a0eb7d8e7f9" providerId="LiveId" clId="{E19180CD-F57B-45AD-8357-A6A266955C81}" dt="2025-02-08T22:06:06.776" v="61" actId="47"/>
        <pc:sldMkLst>
          <pc:docMk/>
          <pc:sldMk cId="3894756988" sldId="319"/>
        </pc:sldMkLst>
      </pc:sldChg>
      <pc:sldChg chg="del">
        <pc:chgData name="Fabricio Santana" userId="187d9a0eb7d8e7f9" providerId="LiveId" clId="{E19180CD-F57B-45AD-8357-A6A266955C81}" dt="2025-02-08T22:06:06.776" v="61" actId="47"/>
        <pc:sldMkLst>
          <pc:docMk/>
          <pc:sldMk cId="2638630371" sldId="321"/>
        </pc:sldMkLst>
      </pc:sldChg>
      <pc:sldChg chg="del">
        <pc:chgData name="Fabricio Santana" userId="187d9a0eb7d8e7f9" providerId="LiveId" clId="{E19180CD-F57B-45AD-8357-A6A266955C81}" dt="2025-02-08T22:06:06.776" v="61" actId="47"/>
        <pc:sldMkLst>
          <pc:docMk/>
          <pc:sldMk cId="14262746" sldId="322"/>
        </pc:sldMkLst>
      </pc:sldChg>
      <pc:sldChg chg="delSp add del mod setBg">
        <pc:chgData name="Fabricio Santana" userId="187d9a0eb7d8e7f9" providerId="LiveId" clId="{E19180CD-F57B-45AD-8357-A6A266955C81}" dt="2025-02-15T14:35:32.222" v="519" actId="47"/>
        <pc:sldMkLst>
          <pc:docMk/>
          <pc:sldMk cId="1671512902" sldId="323"/>
        </pc:sldMkLst>
      </pc:sldChg>
      <pc:sldChg chg="addSp delSp modSp del mod">
        <pc:chgData name="Fabricio Santana" userId="187d9a0eb7d8e7f9" providerId="LiveId" clId="{E19180CD-F57B-45AD-8357-A6A266955C81}" dt="2025-02-15T14:33:19.746" v="483" actId="2696"/>
        <pc:sldMkLst>
          <pc:docMk/>
          <pc:sldMk cId="2761478742" sldId="324"/>
        </pc:sldMkLst>
      </pc:sldChg>
      <pc:sldChg chg="addSp modSp add mod">
        <pc:chgData name="Fabricio Santana" userId="187d9a0eb7d8e7f9" providerId="LiveId" clId="{E19180CD-F57B-45AD-8357-A6A266955C81}" dt="2025-02-15T21:39:38.185" v="2160" actId="20577"/>
        <pc:sldMkLst>
          <pc:docMk/>
          <pc:sldMk cId="2993721772" sldId="325"/>
        </pc:sldMkLst>
      </pc:sldChg>
      <pc:sldChg chg="addSp delSp modSp add mod">
        <pc:chgData name="Fabricio Santana" userId="187d9a0eb7d8e7f9" providerId="LiveId" clId="{E19180CD-F57B-45AD-8357-A6A266955C81}" dt="2025-02-15T18:56:38.969" v="2099" actId="20577"/>
        <pc:sldMkLst>
          <pc:docMk/>
          <pc:sldMk cId="4170886939" sldId="326"/>
        </pc:sldMkLst>
      </pc:sldChg>
      <pc:sldChg chg="addSp delSp modSp add del mod ord">
        <pc:chgData name="Fabricio Santana" userId="187d9a0eb7d8e7f9" providerId="LiveId" clId="{E19180CD-F57B-45AD-8357-A6A266955C81}" dt="2025-02-15T18:57:08.986" v="2100" actId="2696"/>
        <pc:sldMkLst>
          <pc:docMk/>
          <pc:sldMk cId="3835505018" sldId="327"/>
        </pc:sldMkLst>
      </pc:sldChg>
      <pc:sldChg chg="addSp modSp add mod">
        <pc:chgData name="Fabricio Santana" userId="187d9a0eb7d8e7f9" providerId="LiveId" clId="{E19180CD-F57B-45AD-8357-A6A266955C81}" dt="2025-02-15T15:03:04.376" v="1404" actId="20577"/>
        <pc:sldMkLst>
          <pc:docMk/>
          <pc:sldMk cId="802979675" sldId="328"/>
        </pc:sldMkLst>
      </pc:sldChg>
      <pc:sldChg chg="addSp delSp modSp add mod">
        <pc:chgData name="Fabricio Santana" userId="187d9a0eb7d8e7f9" providerId="LiveId" clId="{E19180CD-F57B-45AD-8357-A6A266955C81}" dt="2025-02-15T21:44:24.773" v="2161" actId="478"/>
        <pc:sldMkLst>
          <pc:docMk/>
          <pc:sldMk cId="81086101" sldId="329"/>
        </pc:sldMkLst>
      </pc:sldChg>
      <pc:sldChg chg="addSp delSp modSp add mod">
        <pc:chgData name="Fabricio Santana" userId="187d9a0eb7d8e7f9" providerId="LiveId" clId="{E19180CD-F57B-45AD-8357-A6A266955C81}" dt="2025-02-15T18:32:28.752" v="1730" actId="1076"/>
        <pc:sldMkLst>
          <pc:docMk/>
          <pc:sldMk cId="20587419" sldId="330"/>
        </pc:sldMkLst>
      </pc:sldChg>
      <pc:sldChg chg="new del">
        <pc:chgData name="Fabricio Santana" userId="187d9a0eb7d8e7f9" providerId="LiveId" clId="{E19180CD-F57B-45AD-8357-A6A266955C81}" dt="2025-02-15T18:10:12.637" v="1455" actId="680"/>
        <pc:sldMkLst>
          <pc:docMk/>
          <pc:sldMk cId="1338687673" sldId="331"/>
        </pc:sldMkLst>
      </pc:sldChg>
      <pc:sldChg chg="addSp delSp modSp add mod">
        <pc:chgData name="Fabricio Santana" userId="187d9a0eb7d8e7f9" providerId="LiveId" clId="{E19180CD-F57B-45AD-8357-A6A266955C81}" dt="2025-02-15T18:12:50.612" v="1509" actId="1076"/>
        <pc:sldMkLst>
          <pc:docMk/>
          <pc:sldMk cId="2648234205" sldId="331"/>
        </pc:sldMkLst>
      </pc:sldChg>
      <pc:sldChg chg="add">
        <pc:chgData name="Fabricio Santana" userId="187d9a0eb7d8e7f9" providerId="LiveId" clId="{E19180CD-F57B-45AD-8357-A6A266955C81}" dt="2025-02-15T18:45:00.594" v="1731" actId="2890"/>
        <pc:sldMkLst>
          <pc:docMk/>
          <pc:sldMk cId="2918919447" sldId="332"/>
        </pc:sldMkLst>
      </pc:sldChg>
      <pc:sldChg chg="modSp add mod">
        <pc:chgData name="Fabricio Santana" userId="187d9a0eb7d8e7f9" providerId="LiveId" clId="{E19180CD-F57B-45AD-8357-A6A266955C81}" dt="2025-02-15T21:48:42.141" v="2237" actId="1076"/>
        <pc:sldMkLst>
          <pc:docMk/>
          <pc:sldMk cId="532031943" sldId="333"/>
        </pc:sldMkLst>
      </pc:sldChg>
    </pc:docChg>
  </pc:docChgLst>
  <pc:docChgLst>
    <pc:chgData name="Fabricio Santana" userId="187d9a0eb7d8e7f9" providerId="LiveId" clId="{449E2283-6379-4496-88D2-02A51C5F7AF0}"/>
    <pc:docChg chg="undo redo custSel addSld delSld modSld sldOrd">
      <pc:chgData name="Fabricio Santana" userId="187d9a0eb7d8e7f9" providerId="LiveId" clId="{449E2283-6379-4496-88D2-02A51C5F7AF0}" dt="2025-01-27T20:16:08.775" v="2308" actId="20577"/>
      <pc:docMkLst>
        <pc:docMk/>
      </pc:docMkLst>
      <pc:sldChg chg="addSp modSp mod">
        <pc:chgData name="Fabricio Santana" userId="187d9a0eb7d8e7f9" providerId="LiveId" clId="{449E2283-6379-4496-88D2-02A51C5F7AF0}" dt="2025-01-26T20:31:03.726" v="48" actId="20577"/>
        <pc:sldMkLst>
          <pc:docMk/>
          <pc:sldMk cId="0" sldId="270"/>
        </pc:sldMkLst>
        <pc:spChg chg="add mod">
          <ac:chgData name="Fabricio Santana" userId="187d9a0eb7d8e7f9" providerId="LiveId" clId="{449E2283-6379-4496-88D2-02A51C5F7AF0}" dt="2025-01-26T20:31:03.726" v="48" actId="20577"/>
          <ac:spMkLst>
            <pc:docMk/>
            <pc:sldMk cId="0" sldId="270"/>
            <ac:spMk id="3" creationId="{E9F41D43-4D7D-4E5A-F2A7-C19E783527DC}"/>
          </ac:spMkLst>
        </pc:spChg>
        <pc:spChg chg="mod">
          <ac:chgData name="Fabricio Santana" userId="187d9a0eb7d8e7f9" providerId="LiveId" clId="{449E2283-6379-4496-88D2-02A51C5F7AF0}" dt="2025-01-26T20:30:49.272" v="40" actId="20577"/>
          <ac:spMkLst>
            <pc:docMk/>
            <pc:sldMk cId="0" sldId="270"/>
            <ac:spMk id="85" creationId="{00000000-0000-0000-0000-000000000000}"/>
          </ac:spMkLst>
        </pc:spChg>
      </pc:sldChg>
      <pc:sldChg chg="addSp delSp modSp mod delAnim modAnim">
        <pc:chgData name="Fabricio Santana" userId="187d9a0eb7d8e7f9" providerId="LiveId" clId="{449E2283-6379-4496-88D2-02A51C5F7AF0}" dt="2025-01-27T19:47:37.674" v="2120"/>
        <pc:sldMkLst>
          <pc:docMk/>
          <pc:sldMk cId="4232901274" sldId="284"/>
        </pc:sldMkLst>
      </pc:sldChg>
      <pc:sldChg chg="addSp delSp modSp mod delAnim modAnim">
        <pc:chgData name="Fabricio Santana" userId="187d9a0eb7d8e7f9" providerId="LiveId" clId="{449E2283-6379-4496-88D2-02A51C5F7AF0}" dt="2025-01-26T22:57:06.238" v="201"/>
        <pc:sldMkLst>
          <pc:docMk/>
          <pc:sldMk cId="91220097" sldId="285"/>
        </pc:sldMkLst>
      </pc:sldChg>
      <pc:sldChg chg="addSp delSp modSp mod delAnim modAnim">
        <pc:chgData name="Fabricio Santana" userId="187d9a0eb7d8e7f9" providerId="LiveId" clId="{449E2283-6379-4496-88D2-02A51C5F7AF0}" dt="2025-01-27T19:50:21.703" v="2121"/>
        <pc:sldMkLst>
          <pc:docMk/>
          <pc:sldMk cId="3281472649" sldId="287"/>
        </pc:sldMkLst>
      </pc:sldChg>
      <pc:sldChg chg="modSp modAnim">
        <pc:chgData name="Fabricio Santana" userId="187d9a0eb7d8e7f9" providerId="LiveId" clId="{449E2283-6379-4496-88D2-02A51C5F7AF0}" dt="2025-01-27T20:16:08.775" v="2308" actId="20577"/>
        <pc:sldMkLst>
          <pc:docMk/>
          <pc:sldMk cId="931752944" sldId="288"/>
        </pc:sldMkLst>
      </pc:sldChg>
      <pc:sldChg chg="modSp">
        <pc:chgData name="Fabricio Santana" userId="187d9a0eb7d8e7f9" providerId="LiveId" clId="{449E2283-6379-4496-88D2-02A51C5F7AF0}" dt="2025-01-27T19:59:47.124" v="2189" actId="20577"/>
        <pc:sldMkLst>
          <pc:docMk/>
          <pc:sldMk cId="2843532434" sldId="289"/>
        </pc:sldMkLst>
      </pc:sldChg>
      <pc:sldChg chg="modSp mod">
        <pc:chgData name="Fabricio Santana" userId="187d9a0eb7d8e7f9" providerId="LiveId" clId="{449E2283-6379-4496-88D2-02A51C5F7AF0}" dt="2025-01-27T19:25:33.272" v="1630" actId="20577"/>
        <pc:sldMkLst>
          <pc:docMk/>
          <pc:sldMk cId="4069612137" sldId="291"/>
        </pc:sldMkLst>
      </pc:sldChg>
      <pc:sldChg chg="modSp modAnim">
        <pc:chgData name="Fabricio Santana" userId="187d9a0eb7d8e7f9" providerId="LiveId" clId="{449E2283-6379-4496-88D2-02A51C5F7AF0}" dt="2025-01-27T19:26:35.065" v="1653" actId="255"/>
        <pc:sldMkLst>
          <pc:docMk/>
          <pc:sldMk cId="2147811761" sldId="292"/>
        </pc:sldMkLst>
      </pc:sldChg>
      <pc:sldChg chg="del">
        <pc:chgData name="Fabricio Santana" userId="187d9a0eb7d8e7f9" providerId="LiveId" clId="{449E2283-6379-4496-88D2-02A51C5F7AF0}" dt="2025-01-27T19:26:50.364" v="1654" actId="2696"/>
        <pc:sldMkLst>
          <pc:docMk/>
          <pc:sldMk cId="1568218660" sldId="293"/>
        </pc:sldMkLst>
      </pc:sldChg>
      <pc:sldChg chg="modSp mod modAnim">
        <pc:chgData name="Fabricio Santana" userId="187d9a0eb7d8e7f9" providerId="LiveId" clId="{449E2283-6379-4496-88D2-02A51C5F7AF0}" dt="2025-01-27T20:14:26.708" v="2306" actId="27636"/>
        <pc:sldMkLst>
          <pc:docMk/>
          <pc:sldMk cId="2886532093" sldId="294"/>
        </pc:sldMkLst>
      </pc:sldChg>
      <pc:sldChg chg="addSp delSp modSp mod modAnim">
        <pc:chgData name="Fabricio Santana" userId="187d9a0eb7d8e7f9" providerId="LiveId" clId="{449E2283-6379-4496-88D2-02A51C5F7AF0}" dt="2025-01-27T20:02:42.345" v="2200" actId="1076"/>
        <pc:sldMkLst>
          <pc:docMk/>
          <pc:sldMk cId="830847612" sldId="295"/>
        </pc:sldMkLst>
      </pc:sldChg>
      <pc:sldChg chg="modSp mod">
        <pc:chgData name="Fabricio Santana" userId="187d9a0eb7d8e7f9" providerId="LiveId" clId="{449E2283-6379-4496-88D2-02A51C5F7AF0}" dt="2025-01-27T19:45:24.554" v="2112" actId="20577"/>
        <pc:sldMkLst>
          <pc:docMk/>
          <pc:sldMk cId="4115494434" sldId="296"/>
        </pc:sldMkLst>
      </pc:sldChg>
      <pc:sldChg chg="addSp delSp modSp add mod delAnim modAnim">
        <pc:chgData name="Fabricio Santana" userId="187d9a0eb7d8e7f9" providerId="LiveId" clId="{449E2283-6379-4496-88D2-02A51C5F7AF0}" dt="2025-01-27T19:58:40.398" v="2171" actId="1035"/>
        <pc:sldMkLst>
          <pc:docMk/>
          <pc:sldMk cId="1244263551" sldId="297"/>
        </pc:sldMkLst>
      </pc:sldChg>
      <pc:sldChg chg="addSp delSp modSp add mod delAnim modAnim">
        <pc:chgData name="Fabricio Santana" userId="187d9a0eb7d8e7f9" providerId="LiveId" clId="{449E2283-6379-4496-88D2-02A51C5F7AF0}" dt="2025-01-27T20:07:32.056" v="2207" actId="1038"/>
        <pc:sldMkLst>
          <pc:docMk/>
          <pc:sldMk cId="998688946" sldId="298"/>
        </pc:sldMkLst>
      </pc:sldChg>
      <pc:sldChg chg="add del setBg">
        <pc:chgData name="Fabricio Santana" userId="187d9a0eb7d8e7f9" providerId="LiveId" clId="{449E2283-6379-4496-88D2-02A51C5F7AF0}" dt="2025-01-26T23:58:31.619" v="441"/>
        <pc:sldMkLst>
          <pc:docMk/>
          <pc:sldMk cId="3657403077" sldId="298"/>
        </pc:sldMkLst>
      </pc:sldChg>
      <pc:sldChg chg="addSp delSp modSp add mod delAnim modAnim">
        <pc:chgData name="Fabricio Santana" userId="187d9a0eb7d8e7f9" providerId="LiveId" clId="{449E2283-6379-4496-88D2-02A51C5F7AF0}" dt="2025-01-27T19:59:23.728" v="2175"/>
        <pc:sldMkLst>
          <pc:docMk/>
          <pc:sldMk cId="2734819031" sldId="299"/>
        </pc:sldMkLst>
      </pc:sldChg>
      <pc:sldChg chg="addSp delSp modSp add mod ord delAnim modAnim">
        <pc:chgData name="Fabricio Santana" userId="187d9a0eb7d8e7f9" providerId="LiveId" clId="{449E2283-6379-4496-88D2-02A51C5F7AF0}" dt="2025-01-27T20:11:42.695" v="2300" actId="14100"/>
        <pc:sldMkLst>
          <pc:docMk/>
          <pc:sldMk cId="689080019" sldId="300"/>
        </pc:sldMkLst>
      </pc:sldChg>
      <pc:sldChg chg="add del setBg">
        <pc:chgData name="Fabricio Santana" userId="187d9a0eb7d8e7f9" providerId="LiveId" clId="{449E2283-6379-4496-88D2-02A51C5F7AF0}" dt="2025-01-27T14:50:21.998" v="915"/>
        <pc:sldMkLst>
          <pc:docMk/>
          <pc:sldMk cId="4215608986" sldId="301"/>
        </pc:sldMkLst>
      </pc:sldChg>
      <pc:sldChg chg="addSp delSp modSp add del mod delAnim modAnim">
        <pc:chgData name="Fabricio Santana" userId="187d9a0eb7d8e7f9" providerId="LiveId" clId="{449E2283-6379-4496-88D2-02A51C5F7AF0}" dt="2025-01-27T20:11:50.890" v="2301" actId="2696"/>
        <pc:sldMkLst>
          <pc:docMk/>
          <pc:sldMk cId="4286209785" sldId="301"/>
        </pc:sldMkLst>
      </pc:sldChg>
      <pc:sldChg chg="modSp add mod">
        <pc:chgData name="Fabricio Santana" userId="187d9a0eb7d8e7f9" providerId="LiveId" clId="{449E2283-6379-4496-88D2-02A51C5F7AF0}" dt="2025-01-27T19:46:14.236" v="2116" actId="14100"/>
        <pc:sldMkLst>
          <pc:docMk/>
          <pc:sldMk cId="961885176" sldId="30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>
          <a:extLst>
            <a:ext uri="{FF2B5EF4-FFF2-40B4-BE49-F238E27FC236}">
              <a16:creationId xmlns:a16="http://schemas.microsoft.com/office/drawing/2014/main" id="{EB32233C-0A9E-2DF4-B915-812EE3366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>
            <a:extLst>
              <a:ext uri="{FF2B5EF4-FFF2-40B4-BE49-F238E27FC236}">
                <a16:creationId xmlns:a16="http://schemas.microsoft.com/office/drawing/2014/main" id="{3FD867A0-B7CC-561C-525F-6F084AFFB7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3:notes">
            <a:extLst>
              <a:ext uri="{FF2B5EF4-FFF2-40B4-BE49-F238E27FC236}">
                <a16:creationId xmlns:a16="http://schemas.microsoft.com/office/drawing/2014/main" id="{D432340B-945D-A795-C2FD-251798DF667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952198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>
          <a:extLst>
            <a:ext uri="{FF2B5EF4-FFF2-40B4-BE49-F238E27FC236}">
              <a16:creationId xmlns:a16="http://schemas.microsoft.com/office/drawing/2014/main" id="{DE74BDFC-23B2-0879-22EB-1527A8FC5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>
            <a:extLst>
              <a:ext uri="{FF2B5EF4-FFF2-40B4-BE49-F238E27FC236}">
                <a16:creationId xmlns:a16="http://schemas.microsoft.com/office/drawing/2014/main" id="{F11E5263-9DA0-DD0B-196E-2DA5D7B6E0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3:notes">
            <a:extLst>
              <a:ext uri="{FF2B5EF4-FFF2-40B4-BE49-F238E27FC236}">
                <a16:creationId xmlns:a16="http://schemas.microsoft.com/office/drawing/2014/main" id="{BCD8A26E-61B0-511C-1A22-1C33645761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825789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>
          <a:extLst>
            <a:ext uri="{FF2B5EF4-FFF2-40B4-BE49-F238E27FC236}">
              <a16:creationId xmlns:a16="http://schemas.microsoft.com/office/drawing/2014/main" id="{EB0FCCD3-9F3A-BE1E-A96B-E30683DFCA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>
            <a:extLst>
              <a:ext uri="{FF2B5EF4-FFF2-40B4-BE49-F238E27FC236}">
                <a16:creationId xmlns:a16="http://schemas.microsoft.com/office/drawing/2014/main" id="{5B14D092-B2B2-1840-5B4B-14941FE2A1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3:notes">
            <a:extLst>
              <a:ext uri="{FF2B5EF4-FFF2-40B4-BE49-F238E27FC236}">
                <a16:creationId xmlns:a16="http://schemas.microsoft.com/office/drawing/2014/main" id="{E74DE526-8DC5-5347-8946-CCD34A3C59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900351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>
          <a:extLst>
            <a:ext uri="{FF2B5EF4-FFF2-40B4-BE49-F238E27FC236}">
              <a16:creationId xmlns:a16="http://schemas.microsoft.com/office/drawing/2014/main" id="{586A97FD-76E0-2F05-6BAE-491ED50D28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>
            <a:extLst>
              <a:ext uri="{FF2B5EF4-FFF2-40B4-BE49-F238E27FC236}">
                <a16:creationId xmlns:a16="http://schemas.microsoft.com/office/drawing/2014/main" id="{2E697FCE-09F3-A515-E4E4-9355A14776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3:notes">
            <a:extLst>
              <a:ext uri="{FF2B5EF4-FFF2-40B4-BE49-F238E27FC236}">
                <a16:creationId xmlns:a16="http://schemas.microsoft.com/office/drawing/2014/main" id="{4278329E-62C0-9349-6623-9C1CA681C2E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187029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>
          <a:extLst>
            <a:ext uri="{FF2B5EF4-FFF2-40B4-BE49-F238E27FC236}">
              <a16:creationId xmlns:a16="http://schemas.microsoft.com/office/drawing/2014/main" id="{275F4483-8EF9-3F65-EC26-C684F0AEF9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>
            <a:extLst>
              <a:ext uri="{FF2B5EF4-FFF2-40B4-BE49-F238E27FC236}">
                <a16:creationId xmlns:a16="http://schemas.microsoft.com/office/drawing/2014/main" id="{47A42B2F-4626-3421-3120-7A889A12B6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3:notes">
            <a:extLst>
              <a:ext uri="{FF2B5EF4-FFF2-40B4-BE49-F238E27FC236}">
                <a16:creationId xmlns:a16="http://schemas.microsoft.com/office/drawing/2014/main" id="{F9DB5166-4780-8E90-61FC-408D70B818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899649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>
          <a:extLst>
            <a:ext uri="{FF2B5EF4-FFF2-40B4-BE49-F238E27FC236}">
              <a16:creationId xmlns:a16="http://schemas.microsoft.com/office/drawing/2014/main" id="{41351254-7F7C-6083-437A-BB22C271B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>
            <a:extLst>
              <a:ext uri="{FF2B5EF4-FFF2-40B4-BE49-F238E27FC236}">
                <a16:creationId xmlns:a16="http://schemas.microsoft.com/office/drawing/2014/main" id="{B760387D-666F-B46B-FD61-4FAA216818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3:notes">
            <a:extLst>
              <a:ext uri="{FF2B5EF4-FFF2-40B4-BE49-F238E27FC236}">
                <a16:creationId xmlns:a16="http://schemas.microsoft.com/office/drawing/2014/main" id="{EDFD4A73-F174-301E-1E8E-E5BB562DF0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946164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>
          <a:extLst>
            <a:ext uri="{FF2B5EF4-FFF2-40B4-BE49-F238E27FC236}">
              <a16:creationId xmlns:a16="http://schemas.microsoft.com/office/drawing/2014/main" id="{8072C4C1-0DC4-D63C-9276-686502885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>
            <a:extLst>
              <a:ext uri="{FF2B5EF4-FFF2-40B4-BE49-F238E27FC236}">
                <a16:creationId xmlns:a16="http://schemas.microsoft.com/office/drawing/2014/main" id="{200BF150-F1FB-B396-6C57-49AA304C00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3:notes">
            <a:extLst>
              <a:ext uri="{FF2B5EF4-FFF2-40B4-BE49-F238E27FC236}">
                <a16:creationId xmlns:a16="http://schemas.microsoft.com/office/drawing/2014/main" id="{10ADB508-6FB9-B234-D31B-30437A038F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294821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>
          <a:extLst>
            <a:ext uri="{FF2B5EF4-FFF2-40B4-BE49-F238E27FC236}">
              <a16:creationId xmlns:a16="http://schemas.microsoft.com/office/drawing/2014/main" id="{179D6AFF-A842-118C-2A37-E5BE3BBD76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>
            <a:extLst>
              <a:ext uri="{FF2B5EF4-FFF2-40B4-BE49-F238E27FC236}">
                <a16:creationId xmlns:a16="http://schemas.microsoft.com/office/drawing/2014/main" id="{3A5429E9-1430-8B47-C5BC-FE34E6FC61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3:notes">
            <a:extLst>
              <a:ext uri="{FF2B5EF4-FFF2-40B4-BE49-F238E27FC236}">
                <a16:creationId xmlns:a16="http://schemas.microsoft.com/office/drawing/2014/main" id="{0C42C9F1-F136-8F22-3769-DDB8E5DD2F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766975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>
          <a:extLst>
            <a:ext uri="{FF2B5EF4-FFF2-40B4-BE49-F238E27FC236}">
              <a16:creationId xmlns:a16="http://schemas.microsoft.com/office/drawing/2014/main" id="{3C033F5D-8CEB-477C-DC4B-ABBD039739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>
            <a:extLst>
              <a:ext uri="{FF2B5EF4-FFF2-40B4-BE49-F238E27FC236}">
                <a16:creationId xmlns:a16="http://schemas.microsoft.com/office/drawing/2014/main" id="{3E9EA5F4-BAE0-409E-AE35-9C5D90E8EA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3:notes">
            <a:extLst>
              <a:ext uri="{FF2B5EF4-FFF2-40B4-BE49-F238E27FC236}">
                <a16:creationId xmlns:a16="http://schemas.microsoft.com/office/drawing/2014/main" id="{4E41B19C-9C3D-E944-E94E-7A254B0D53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260352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>
          <a:extLst>
            <a:ext uri="{FF2B5EF4-FFF2-40B4-BE49-F238E27FC236}">
              <a16:creationId xmlns:a16="http://schemas.microsoft.com/office/drawing/2014/main" id="{E794284F-9F5E-BFA5-42F7-87C66A081F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>
            <a:extLst>
              <a:ext uri="{FF2B5EF4-FFF2-40B4-BE49-F238E27FC236}">
                <a16:creationId xmlns:a16="http://schemas.microsoft.com/office/drawing/2014/main" id="{3096EEF8-9509-B9D2-5217-14E2434C9E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3:notes">
            <a:extLst>
              <a:ext uri="{FF2B5EF4-FFF2-40B4-BE49-F238E27FC236}">
                <a16:creationId xmlns:a16="http://schemas.microsoft.com/office/drawing/2014/main" id="{075C2C2B-0028-3D35-4E74-ABC65173A6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78927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>
          <a:extLst>
            <a:ext uri="{FF2B5EF4-FFF2-40B4-BE49-F238E27FC236}">
              <a16:creationId xmlns:a16="http://schemas.microsoft.com/office/drawing/2014/main" id="{C15584E4-C350-831F-2806-DEAB4171F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>
            <a:extLst>
              <a:ext uri="{FF2B5EF4-FFF2-40B4-BE49-F238E27FC236}">
                <a16:creationId xmlns:a16="http://schemas.microsoft.com/office/drawing/2014/main" id="{06C15607-2EBA-07D0-427E-6385380E05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3:notes">
            <a:extLst>
              <a:ext uri="{FF2B5EF4-FFF2-40B4-BE49-F238E27FC236}">
                <a16:creationId xmlns:a16="http://schemas.microsoft.com/office/drawing/2014/main" id="{CF79F484-1FB9-047D-9C29-C0780E5566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367705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>
          <a:extLst>
            <a:ext uri="{FF2B5EF4-FFF2-40B4-BE49-F238E27FC236}">
              <a16:creationId xmlns:a16="http://schemas.microsoft.com/office/drawing/2014/main" id="{2436E967-1253-8A76-B7EB-2F63A63307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>
            <a:extLst>
              <a:ext uri="{FF2B5EF4-FFF2-40B4-BE49-F238E27FC236}">
                <a16:creationId xmlns:a16="http://schemas.microsoft.com/office/drawing/2014/main" id="{4D73AC5B-5397-8A3A-04F1-F7AA876B1C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3:notes">
            <a:extLst>
              <a:ext uri="{FF2B5EF4-FFF2-40B4-BE49-F238E27FC236}">
                <a16:creationId xmlns:a16="http://schemas.microsoft.com/office/drawing/2014/main" id="{27300066-71FB-94DF-A708-E46327CF0A3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155429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>
          <a:extLst>
            <a:ext uri="{FF2B5EF4-FFF2-40B4-BE49-F238E27FC236}">
              <a16:creationId xmlns:a16="http://schemas.microsoft.com/office/drawing/2014/main" id="{402598C7-594A-48D1-EFE9-39B09EED84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>
            <a:extLst>
              <a:ext uri="{FF2B5EF4-FFF2-40B4-BE49-F238E27FC236}">
                <a16:creationId xmlns:a16="http://schemas.microsoft.com/office/drawing/2014/main" id="{A2A8E114-A2AB-6CFF-7736-DF19ADAB6F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3:notes">
            <a:extLst>
              <a:ext uri="{FF2B5EF4-FFF2-40B4-BE49-F238E27FC236}">
                <a16:creationId xmlns:a16="http://schemas.microsoft.com/office/drawing/2014/main" id="{B228A324-4C1E-AF19-884C-379ED6B020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78605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>
          <a:extLst>
            <a:ext uri="{FF2B5EF4-FFF2-40B4-BE49-F238E27FC236}">
              <a16:creationId xmlns:a16="http://schemas.microsoft.com/office/drawing/2014/main" id="{C35B5A98-3F65-3F2A-20BF-0390C1908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>
            <a:extLst>
              <a:ext uri="{FF2B5EF4-FFF2-40B4-BE49-F238E27FC236}">
                <a16:creationId xmlns:a16="http://schemas.microsoft.com/office/drawing/2014/main" id="{C9A8FBBB-A37A-D34E-E12F-81A05BB80D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3:notes">
            <a:extLst>
              <a:ext uri="{FF2B5EF4-FFF2-40B4-BE49-F238E27FC236}">
                <a16:creationId xmlns:a16="http://schemas.microsoft.com/office/drawing/2014/main" id="{C12BD390-1556-DD32-BD51-A1B6A0609D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88104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>
          <a:extLst>
            <a:ext uri="{FF2B5EF4-FFF2-40B4-BE49-F238E27FC236}">
              <a16:creationId xmlns:a16="http://schemas.microsoft.com/office/drawing/2014/main" id="{4DACBA0D-FE90-3170-AC0F-F788D7816B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>
            <a:extLst>
              <a:ext uri="{FF2B5EF4-FFF2-40B4-BE49-F238E27FC236}">
                <a16:creationId xmlns:a16="http://schemas.microsoft.com/office/drawing/2014/main" id="{2C52D8EF-C012-A54A-8E09-00AD9970D3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3:notes">
            <a:extLst>
              <a:ext uri="{FF2B5EF4-FFF2-40B4-BE49-F238E27FC236}">
                <a16:creationId xmlns:a16="http://schemas.microsoft.com/office/drawing/2014/main" id="{45EEF69D-2E63-AF24-9E7D-078A6E6427A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34818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>
          <a:extLst>
            <a:ext uri="{FF2B5EF4-FFF2-40B4-BE49-F238E27FC236}">
              <a16:creationId xmlns:a16="http://schemas.microsoft.com/office/drawing/2014/main" id="{5C401328-2634-5438-81C0-303DAD3B15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>
            <a:extLst>
              <a:ext uri="{FF2B5EF4-FFF2-40B4-BE49-F238E27FC236}">
                <a16:creationId xmlns:a16="http://schemas.microsoft.com/office/drawing/2014/main" id="{EF614E2A-5478-E05D-630B-AB7819A103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3:notes">
            <a:extLst>
              <a:ext uri="{FF2B5EF4-FFF2-40B4-BE49-F238E27FC236}">
                <a16:creationId xmlns:a16="http://schemas.microsoft.com/office/drawing/2014/main" id="{DA95B48B-0B6A-BDEF-BF9D-BDC41756278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41108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>
          <a:extLst>
            <a:ext uri="{FF2B5EF4-FFF2-40B4-BE49-F238E27FC236}">
              <a16:creationId xmlns:a16="http://schemas.microsoft.com/office/drawing/2014/main" id="{2464EB82-3F01-F818-D4BF-BFA1D94C7B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>
            <a:extLst>
              <a:ext uri="{FF2B5EF4-FFF2-40B4-BE49-F238E27FC236}">
                <a16:creationId xmlns:a16="http://schemas.microsoft.com/office/drawing/2014/main" id="{E6016D82-51BC-1EE6-6C71-68905B41F0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3:notes">
            <a:extLst>
              <a:ext uri="{FF2B5EF4-FFF2-40B4-BE49-F238E27FC236}">
                <a16:creationId xmlns:a16="http://schemas.microsoft.com/office/drawing/2014/main" id="{20C454B4-ACA1-4918-B151-6412EBCCFB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40682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>
          <a:extLst>
            <a:ext uri="{FF2B5EF4-FFF2-40B4-BE49-F238E27FC236}">
              <a16:creationId xmlns:a16="http://schemas.microsoft.com/office/drawing/2014/main" id="{0421D203-C15A-2359-7DEA-57CD6703EA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>
            <a:extLst>
              <a:ext uri="{FF2B5EF4-FFF2-40B4-BE49-F238E27FC236}">
                <a16:creationId xmlns:a16="http://schemas.microsoft.com/office/drawing/2014/main" id="{723B09A3-E61B-ED95-AE4E-8F6B51E1C7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3:notes">
            <a:extLst>
              <a:ext uri="{FF2B5EF4-FFF2-40B4-BE49-F238E27FC236}">
                <a16:creationId xmlns:a16="http://schemas.microsoft.com/office/drawing/2014/main" id="{B64923CF-552A-9506-8063-58994995A9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4954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>
          <a:extLst>
            <a:ext uri="{FF2B5EF4-FFF2-40B4-BE49-F238E27FC236}">
              <a16:creationId xmlns:a16="http://schemas.microsoft.com/office/drawing/2014/main" id="{CDE11CDA-DE26-E893-61D7-0A7EF43A2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>
            <a:extLst>
              <a:ext uri="{FF2B5EF4-FFF2-40B4-BE49-F238E27FC236}">
                <a16:creationId xmlns:a16="http://schemas.microsoft.com/office/drawing/2014/main" id="{F0B88B13-9606-8647-BDD7-B7DC157CBD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3:notes">
            <a:extLst>
              <a:ext uri="{FF2B5EF4-FFF2-40B4-BE49-F238E27FC236}">
                <a16:creationId xmlns:a16="http://schemas.microsoft.com/office/drawing/2014/main" id="{31EE44F7-DDD9-953B-2C87-69B023DFD89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63041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53995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86400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48556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04837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747084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50822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17220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09272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419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8233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675183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fabriciosantana/poo/tree/2025.1/lectures/examples/03-custom-types/src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oracle.com/en/java/javase/21/docs/specs/man/index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n.wikipedia.org/wiki/Divide-and-conquer_algorithm" TargetMode="External"/><Relationship Id="rId4" Type="http://schemas.openxmlformats.org/officeDocument/2006/relationships/hyperlink" Target="https://github.com/fabriciosantana/poo/tree/2025.1/lectures/examples/03-custom-types/src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oracle.com/javase/specs/jls/se21/html/jls-12.html#jls-12.5" TargetMode="External"/><Relationship Id="rId3" Type="http://schemas.openxmlformats.org/officeDocument/2006/relationships/image" Target="../media/image2.jpg"/><Relationship Id="rId7" Type="http://schemas.openxmlformats.org/officeDocument/2006/relationships/hyperlink" Target="https://docs.oracle.com/javase/tutorial/essential/exceptions/tryResourceClose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oracle.com/en/java/javase/21/docs/api/java.base/java/util/Scanner.html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s://github.com/fabriciosantana/poo/tree/2025.1/lectures/examples/03-custom-types/src" TargetMode="External"/><Relationship Id="rId9" Type="http://schemas.openxmlformats.org/officeDocument/2006/relationships/hyperlink" Target="https://docs.oracle.com/javase/specs/jls/se21/html/jls-8.html#jls-8.8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fabriciosantana/poo/tree/2025.1/challenges/" TargetMode="External"/><Relationship Id="rId4" Type="http://schemas.openxmlformats.org/officeDocument/2006/relationships/hyperlink" Target="https://github.com/fabriciosantana/poo/tree/2025.1/challenges/01-revers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fabriciosantana/poo/tree/2025.1/assignments/00-hello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fabriciosantana/poo/tree/2025.1/challenges/" TargetMode="External"/><Relationship Id="rId4" Type="http://schemas.openxmlformats.org/officeDocument/2006/relationships/hyperlink" Target="https://github.com/fabriciosantana/poo/tree/2025.1/challenges/01-revers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oracle.com/javase/specs/jls/se21/html/jls-8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fabriciosantana/poo/tree/2025.1/lectures/examples/06-methods/src" TargetMode="External"/><Relationship Id="rId4" Type="http://schemas.openxmlformats.org/officeDocument/2006/relationships/hyperlink" Target="https://github.com/fabriciosantana/poo/tree/2025.1/lectures/examples/03-custom-types/src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fabriciosantana/poo/tree/2025.1/lectures/examples/03-custom-types/src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687885" y="4722395"/>
            <a:ext cx="67545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Prof. Fabricio Santana</a:t>
            </a:r>
            <a:endParaRPr kumimoji="0" sz="4000" b="0" i="0" u="none" strike="noStrike" kern="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768096" y="1859380"/>
            <a:ext cx="6754368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4800" b="1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Programação Orientada a Objetos</a:t>
            </a:r>
            <a:endParaRPr kumimoji="0" lang="pt-B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14DAE77-81CF-4AF7-95D2-0F844511433B}"/>
              </a:ext>
            </a:extLst>
          </p:cNvPr>
          <p:cNvSpPr/>
          <p:nvPr/>
        </p:nvSpPr>
        <p:spPr>
          <a:xfrm>
            <a:off x="7522464" y="6310507"/>
            <a:ext cx="3121367" cy="37555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www.linkedin.com/in/fabriciofsantana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E49DA9B-2AB1-41BD-B8F0-8DE2492BC0C4}"/>
              </a:ext>
            </a:extLst>
          </p:cNvPr>
          <p:cNvSpPr/>
          <p:nvPr/>
        </p:nvSpPr>
        <p:spPr>
          <a:xfrm>
            <a:off x="7522464" y="5934955"/>
            <a:ext cx="2425664" cy="37555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fabricio.santana@idp.edu.br</a:t>
            </a:r>
          </a:p>
        </p:txBody>
      </p:sp>
      <p:sp>
        <p:nvSpPr>
          <p:cNvPr id="2" name="Google Shape;84;p1">
            <a:extLst>
              <a:ext uri="{FF2B5EF4-FFF2-40B4-BE49-F238E27FC236}">
                <a16:creationId xmlns:a16="http://schemas.microsoft.com/office/drawing/2014/main" id="{F4840A24-C479-B2E8-DCA1-305940DFA116}"/>
              </a:ext>
            </a:extLst>
          </p:cNvPr>
          <p:cNvSpPr txBox="1"/>
          <p:nvPr/>
        </p:nvSpPr>
        <p:spPr>
          <a:xfrm>
            <a:off x="768096" y="3428999"/>
            <a:ext cx="6588201" cy="1246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500" kern="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Aula 04: </a:t>
            </a:r>
            <a:r>
              <a:rPr lang="en-US" sz="2500" kern="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Programação</a:t>
            </a:r>
            <a:r>
              <a:rPr lang="en-US" sz="2500" kern="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500" kern="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Orientada</a:t>
            </a:r>
            <a:r>
              <a:rPr lang="en-US" sz="2500" kern="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500" kern="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Objetos</a:t>
            </a:r>
            <a:r>
              <a:rPr lang="en-US" sz="2500" kern="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500" kern="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500" kern="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Java</a:t>
            </a:r>
          </a:p>
          <a:p>
            <a:pPr>
              <a:defRPr/>
            </a:pPr>
            <a:r>
              <a:rPr lang="en-US" sz="2500" i="1" kern="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	classes, </a:t>
            </a:r>
            <a:r>
              <a:rPr lang="en-US" sz="2500" i="1" kern="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objetos</a:t>
            </a:r>
            <a:r>
              <a:rPr lang="en-US" sz="2500" i="1" kern="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500" i="1" kern="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métodos</a:t>
            </a:r>
            <a:endParaRPr lang="pt-BR" sz="2500" i="1" dirty="0" err="1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9F41D43-4D7D-4E5A-F2A7-C19E783527DC}"/>
              </a:ext>
            </a:extLst>
          </p:cNvPr>
          <p:cNvSpPr/>
          <p:nvPr/>
        </p:nvSpPr>
        <p:spPr>
          <a:xfrm>
            <a:off x="7526492" y="5559403"/>
            <a:ext cx="731290" cy="37555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2025.1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>
          <a:extLst>
            <a:ext uri="{FF2B5EF4-FFF2-40B4-BE49-F238E27FC236}">
              <a16:creationId xmlns:a16="http://schemas.microsoft.com/office/drawing/2014/main" id="{BA5051A9-13C0-C73B-FF97-CC726F2AE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>
            <a:extLst>
              <a:ext uri="{FF2B5EF4-FFF2-40B4-BE49-F238E27FC236}">
                <a16:creationId xmlns:a16="http://schemas.microsoft.com/office/drawing/2014/main" id="{DACDE600-0937-1215-F087-C34252E671FF}"/>
              </a:ext>
            </a:extLst>
          </p:cNvPr>
          <p:cNvSpPr txBox="1"/>
          <p:nvPr/>
        </p:nvSpPr>
        <p:spPr>
          <a:xfrm>
            <a:off x="1951438" y="323850"/>
            <a:ext cx="7946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4000" b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Classes e Objetos</a:t>
            </a:r>
          </a:p>
        </p:txBody>
      </p:sp>
      <p:pic>
        <p:nvPicPr>
          <p:cNvPr id="5" name="Imagem 4" descr="Texto&#10;&#10;O conteúdo gerado por IA pode estar incorreto.">
            <a:extLst>
              <a:ext uri="{FF2B5EF4-FFF2-40B4-BE49-F238E27FC236}">
                <a16:creationId xmlns:a16="http://schemas.microsoft.com/office/drawing/2014/main" id="{3DF947E9-BD4E-CD89-1C16-CF682A2579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008" y="1759972"/>
            <a:ext cx="2582489" cy="4367989"/>
          </a:xfrm>
          <a:prstGeom prst="rect">
            <a:avLst/>
          </a:prstGeom>
        </p:spPr>
      </p:pic>
      <p:pic>
        <p:nvPicPr>
          <p:cNvPr id="12" name="Imagem 11" descr="Interface gráfica do usuário, Texto, Aplicativo&#10;&#10;O conteúdo gerado por IA pode estar incorreto.">
            <a:extLst>
              <a:ext uri="{FF2B5EF4-FFF2-40B4-BE49-F238E27FC236}">
                <a16:creationId xmlns:a16="http://schemas.microsoft.com/office/drawing/2014/main" id="{C4770144-79B6-9E8F-B231-70BA02ABDC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951427"/>
            <a:ext cx="4944668" cy="2005313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89D4DD09-BF9F-1C0F-FB4E-CB63EC7815A9}"/>
              </a:ext>
            </a:extLst>
          </p:cNvPr>
          <p:cNvSpPr txBox="1"/>
          <p:nvPr/>
        </p:nvSpPr>
        <p:spPr>
          <a:xfrm>
            <a:off x="1032752" y="6287929"/>
            <a:ext cx="56957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Fonte: </a:t>
            </a:r>
            <a:r>
              <a:rPr lang="pt-BR" sz="1000" dirty="0">
                <a:hlinkClick r:id="rId6"/>
              </a:rPr>
              <a:t>https://github.com/fabriciosantana/poo/tree/2025.1/lectures/examples/03-custom-types/src</a:t>
            </a:r>
            <a:r>
              <a:rPr lang="pt-BR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2574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>
          <a:extLst>
            <a:ext uri="{FF2B5EF4-FFF2-40B4-BE49-F238E27FC236}">
              <a16:creationId xmlns:a16="http://schemas.microsoft.com/office/drawing/2014/main" id="{8D67F943-80C2-2032-DC9F-1AA304D509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>
            <a:extLst>
              <a:ext uri="{FF2B5EF4-FFF2-40B4-BE49-F238E27FC236}">
                <a16:creationId xmlns:a16="http://schemas.microsoft.com/office/drawing/2014/main" id="{9E22C92C-4511-C1D5-259D-E754F6E3A0D7}"/>
              </a:ext>
            </a:extLst>
          </p:cNvPr>
          <p:cNvSpPr txBox="1"/>
          <p:nvPr/>
        </p:nvSpPr>
        <p:spPr>
          <a:xfrm>
            <a:off x="1951438" y="323850"/>
            <a:ext cx="7946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4000" b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Executando um programa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5A2BDF-77CC-9485-B41F-968FAFF45B71}"/>
              </a:ext>
            </a:extLst>
          </p:cNvPr>
          <p:cNvSpPr txBox="1">
            <a:spLocks/>
          </p:cNvSpPr>
          <p:nvPr/>
        </p:nvSpPr>
        <p:spPr>
          <a:xfrm>
            <a:off x="466726" y="1825625"/>
            <a:ext cx="11534774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javac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-d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bin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/Account.java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src</a:t>
            </a:r>
            <a:r>
              <a:rPr lang="pt-BR" sz="2000" dirty="0">
                <a:solidFill>
                  <a:srgbClr val="CE9178"/>
                </a:solidFill>
                <a:latin typeface="Consolas" panose="020B0609020204030204" pitchFamily="49" charset="0"/>
              </a:rPr>
              <a:t>/AccountApp.java</a:t>
            </a:r>
          </a:p>
          <a:p>
            <a:pPr marL="1076325" indent="-3619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javac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-d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bin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cp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bin/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AccountApp.java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jar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pt-B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--file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bin/AccountApp.jar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pt-B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main-class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AccountApp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-C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bin/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*.</a:t>
            </a:r>
            <a:r>
              <a:rPr lang="pt-B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class</a:t>
            </a:r>
            <a:endParaRPr lang="pt-BR" sz="2000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pt-BR" sz="2000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jar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bin/AccountApp.jar</a:t>
            </a:r>
            <a:endParaRPr lang="pt-BR" sz="20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6E97820-8A47-E0B5-76B8-36434D96FC7E}"/>
              </a:ext>
            </a:extLst>
          </p:cNvPr>
          <p:cNvSpPr txBox="1"/>
          <p:nvPr/>
        </p:nvSpPr>
        <p:spPr>
          <a:xfrm>
            <a:off x="3257723" y="6226373"/>
            <a:ext cx="5676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hlinkClick r:id="rId4"/>
              </a:rPr>
              <a:t>https://docs.oracle.com/en/java/javase/21/docs/specs/man/index.html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311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>
          <a:extLst>
            <a:ext uri="{FF2B5EF4-FFF2-40B4-BE49-F238E27FC236}">
              <a16:creationId xmlns:a16="http://schemas.microsoft.com/office/drawing/2014/main" id="{55075539-7647-F335-2B15-2456407451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>
            <a:extLst>
              <a:ext uri="{FF2B5EF4-FFF2-40B4-BE49-F238E27FC236}">
                <a16:creationId xmlns:a16="http://schemas.microsoft.com/office/drawing/2014/main" id="{A5CA7937-02E4-D654-AE52-0CF1C4E3AAEB}"/>
              </a:ext>
            </a:extLst>
          </p:cNvPr>
          <p:cNvSpPr txBox="1"/>
          <p:nvPr/>
        </p:nvSpPr>
        <p:spPr>
          <a:xfrm>
            <a:off x="4048010" y="6586349"/>
            <a:ext cx="56957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Fonte: </a:t>
            </a:r>
            <a:r>
              <a:rPr lang="pt-BR" sz="1000" dirty="0">
                <a:hlinkClick r:id="rId4"/>
              </a:rPr>
              <a:t>https://github.com/fabriciosantana/poo/tree/2025.1/lectures/examples/03-custom-types/src</a:t>
            </a:r>
            <a:r>
              <a:rPr lang="pt-BR" sz="1000" dirty="0"/>
              <a:t>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4E7E2A2-CFD1-71DB-3C3F-5A3B5381402D}"/>
              </a:ext>
            </a:extLst>
          </p:cNvPr>
          <p:cNvSpPr txBox="1"/>
          <p:nvPr/>
        </p:nvSpPr>
        <p:spPr>
          <a:xfrm>
            <a:off x="1222623" y="1732836"/>
            <a:ext cx="1075704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buFont typeface="Arial" panose="020B0604020202020204" pitchFamily="34" charset="0"/>
              <a:buChar char="•"/>
            </a:pPr>
            <a:r>
              <a:rPr lang="pt-BR" sz="2500" dirty="0"/>
              <a:t>Ajudam a modularizar o software</a:t>
            </a:r>
          </a:p>
          <a:p>
            <a:pPr marL="360363" indent="-360363">
              <a:buFont typeface="Arial" panose="020B0604020202020204" pitchFamily="34" charset="0"/>
              <a:buChar char="•"/>
            </a:pPr>
            <a:r>
              <a:rPr lang="pt-BR" sz="2500" dirty="0"/>
              <a:t>Separa responsabilidades em uma unidade auto contida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500" dirty="0"/>
              <a:t>Estratégia: </a:t>
            </a:r>
            <a:r>
              <a:rPr lang="pt-BR" sz="2500" dirty="0">
                <a:hlinkClick r:id="rId5"/>
              </a:rPr>
              <a:t>divide-</a:t>
            </a:r>
            <a:r>
              <a:rPr lang="pt-BR" sz="2500" dirty="0" err="1">
                <a:hlinkClick r:id="rId5"/>
              </a:rPr>
              <a:t>and</a:t>
            </a:r>
            <a:r>
              <a:rPr lang="pt-BR" sz="2500" dirty="0">
                <a:hlinkClick r:id="rId5"/>
              </a:rPr>
              <a:t>-</a:t>
            </a:r>
            <a:r>
              <a:rPr lang="pt-BR" sz="2500" dirty="0" err="1">
                <a:hlinkClick r:id="rId5"/>
              </a:rPr>
              <a:t>conquer</a:t>
            </a:r>
            <a:r>
              <a:rPr lang="pt-BR" sz="2500" dirty="0">
                <a:hlinkClick r:id="rId5"/>
              </a:rPr>
              <a:t> </a:t>
            </a:r>
            <a:endParaRPr lang="pt-BR" sz="2500" dirty="0"/>
          </a:p>
          <a:p>
            <a:pPr marL="719138" indent="-358775">
              <a:buFont typeface="Arial" panose="020B0604020202020204" pitchFamily="34" charset="0"/>
              <a:buChar char="•"/>
            </a:pPr>
            <a:r>
              <a:rPr lang="pt-BR" sz="2500" dirty="0"/>
              <a:t>um software deve ser construído por pequenos e simples pedaços</a:t>
            </a:r>
          </a:p>
          <a:p>
            <a:pPr marL="360363" indent="-360363">
              <a:buFont typeface="Arial" panose="020B0604020202020204" pitchFamily="34" charset="0"/>
              <a:buChar char="•"/>
            </a:pPr>
            <a:r>
              <a:rPr lang="pt-BR" sz="2500" dirty="0"/>
              <a:t>Contribui para reutilização</a:t>
            </a:r>
          </a:p>
          <a:p>
            <a:pPr marL="360363" indent="-360363">
              <a:buFont typeface="Arial" panose="020B0604020202020204" pitchFamily="34" charset="0"/>
              <a:buChar char="•"/>
            </a:pPr>
            <a:r>
              <a:rPr lang="pt-BR" sz="2500" dirty="0"/>
              <a:t>Evita repetição de código (</a:t>
            </a:r>
            <a:r>
              <a:rPr lang="pt-BR" sz="2500" i="1" dirty="0"/>
              <a:t>copy-</a:t>
            </a:r>
            <a:r>
              <a:rPr lang="pt-BR" sz="2500" i="1" dirty="0" err="1"/>
              <a:t>and</a:t>
            </a:r>
            <a:r>
              <a:rPr lang="pt-BR" sz="2500" i="1" dirty="0"/>
              <a:t>-</a:t>
            </a:r>
            <a:r>
              <a:rPr lang="pt-BR" sz="2500" i="1" dirty="0" err="1"/>
              <a:t>past</a:t>
            </a:r>
            <a:r>
              <a:rPr lang="pt-BR" sz="2500" dirty="0"/>
              <a:t>)</a:t>
            </a:r>
          </a:p>
        </p:txBody>
      </p:sp>
      <p:sp>
        <p:nvSpPr>
          <p:cNvPr id="3" name="Google Shape;178;p13">
            <a:extLst>
              <a:ext uri="{FF2B5EF4-FFF2-40B4-BE49-F238E27FC236}">
                <a16:creationId xmlns:a16="http://schemas.microsoft.com/office/drawing/2014/main" id="{91B23809-33C2-ADFC-0006-4C035313D543}"/>
              </a:ext>
            </a:extLst>
          </p:cNvPr>
          <p:cNvSpPr txBox="1"/>
          <p:nvPr/>
        </p:nvSpPr>
        <p:spPr>
          <a:xfrm>
            <a:off x="1951438" y="323850"/>
            <a:ext cx="7946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4000" b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Classes, Objetos e Métodos</a:t>
            </a:r>
          </a:p>
        </p:txBody>
      </p:sp>
    </p:spTree>
    <p:extLst>
      <p:ext uri="{BB962C8B-B14F-4D97-AF65-F5344CB8AC3E}">
        <p14:creationId xmlns:p14="http://schemas.microsoft.com/office/powerpoint/2010/main" val="1681993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>
          <a:extLst>
            <a:ext uri="{FF2B5EF4-FFF2-40B4-BE49-F238E27FC236}">
              <a16:creationId xmlns:a16="http://schemas.microsoft.com/office/drawing/2014/main" id="{5AA7753E-F9F3-ABFF-24B6-4E5F0EB60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>
            <a:extLst>
              <a:ext uri="{FF2B5EF4-FFF2-40B4-BE49-F238E27FC236}">
                <a16:creationId xmlns:a16="http://schemas.microsoft.com/office/drawing/2014/main" id="{E3D62127-F337-E77F-3F78-A7D7DA78362E}"/>
              </a:ext>
            </a:extLst>
          </p:cNvPr>
          <p:cNvSpPr txBox="1"/>
          <p:nvPr/>
        </p:nvSpPr>
        <p:spPr>
          <a:xfrm>
            <a:off x="1951438" y="323850"/>
            <a:ext cx="7946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4000" b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Classes, Objetos e Métodos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07779A7-094A-DB15-C840-BD71034106D0}"/>
              </a:ext>
            </a:extLst>
          </p:cNvPr>
          <p:cNvSpPr txBox="1"/>
          <p:nvPr/>
        </p:nvSpPr>
        <p:spPr>
          <a:xfrm>
            <a:off x="4048010" y="6586349"/>
            <a:ext cx="56957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Fonte: </a:t>
            </a:r>
            <a:r>
              <a:rPr lang="pt-BR" sz="1000" dirty="0">
                <a:hlinkClick r:id="rId4"/>
              </a:rPr>
              <a:t>https://github.com/fabriciosantana/poo/tree/2025.1/lectures/examples/03-custom-types/src</a:t>
            </a:r>
            <a:r>
              <a:rPr lang="pt-BR" sz="1000" dirty="0"/>
              <a:t> </a:t>
            </a:r>
          </a:p>
        </p:txBody>
      </p:sp>
      <p:pic>
        <p:nvPicPr>
          <p:cNvPr id="4" name="Imagem 3" descr="Texto&#10;&#10;O conteúdo gerado por IA pode estar incorreto.">
            <a:extLst>
              <a:ext uri="{FF2B5EF4-FFF2-40B4-BE49-F238E27FC236}">
                <a16:creationId xmlns:a16="http://schemas.microsoft.com/office/drawing/2014/main" id="{B95FAC5A-F599-64E9-6A38-B3287A4B78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3772" y="1759564"/>
            <a:ext cx="2277370" cy="4774586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170B6AB-DC95-F7E8-5FBB-8B5D80C2FECD}"/>
              </a:ext>
            </a:extLst>
          </p:cNvPr>
          <p:cNvSpPr txBox="1"/>
          <p:nvPr/>
        </p:nvSpPr>
        <p:spPr>
          <a:xfrm>
            <a:off x="1222624" y="1732836"/>
            <a:ext cx="643162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1" dirty="0">
                <a:hlinkClick r:id="rId6"/>
              </a:rPr>
              <a:t>Scanner</a:t>
            </a:r>
            <a:endParaRPr lang="pt-BR" sz="1800" b="1" dirty="0"/>
          </a:p>
          <a:p>
            <a:pPr marL="719138" indent="-358775">
              <a:buFont typeface="Arial" panose="020B0604020202020204" pitchFamily="34" charset="0"/>
              <a:buChar char="•"/>
            </a:pPr>
            <a:r>
              <a:rPr lang="pt-BR" sz="1800" dirty="0"/>
              <a:t>Objeto para receber entrada do usuário</a:t>
            </a:r>
          </a:p>
          <a:p>
            <a:pPr marL="719138" indent="-358775">
              <a:buFont typeface="Arial" panose="020B0604020202020204" pitchFamily="34" charset="0"/>
              <a:buChar char="•"/>
            </a:pPr>
            <a:r>
              <a:rPr lang="pt-BR" sz="1800" dirty="0" err="1">
                <a:hlinkClick r:id="rId7"/>
              </a:rPr>
              <a:t>try-with-resources</a:t>
            </a:r>
            <a:endParaRPr lang="pt-BR" sz="1800" dirty="0"/>
          </a:p>
          <a:p>
            <a:pPr marL="360363"/>
            <a:endParaRPr lang="pt-B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1" dirty="0">
                <a:hlinkClick r:id="rId8"/>
              </a:rPr>
              <a:t>new</a:t>
            </a:r>
            <a:endParaRPr lang="pt-BR" sz="1800" b="1" dirty="0"/>
          </a:p>
          <a:p>
            <a:pPr marL="719138" indent="-358775">
              <a:buFont typeface="Arial" panose="020B0604020202020204" pitchFamily="34" charset="0"/>
              <a:buChar char="•"/>
            </a:pPr>
            <a:r>
              <a:rPr lang="pt-BR" sz="1800" dirty="0"/>
              <a:t>Palavra reservada para instanciar (criar) </a:t>
            </a:r>
          </a:p>
          <a:p>
            <a:pPr marL="360363"/>
            <a:r>
              <a:rPr lang="pt-BR" sz="1800" dirty="0"/>
              <a:t>um objeto de uma classe</a:t>
            </a:r>
          </a:p>
          <a:p>
            <a:pPr marL="360363" indent="-360363"/>
            <a:endParaRPr lang="pt-BR" sz="1800" dirty="0"/>
          </a:p>
          <a:p>
            <a:pPr marL="360363" indent="-360363">
              <a:buFont typeface="Arial" panose="020B0604020202020204" pitchFamily="34" charset="0"/>
              <a:buChar char="•"/>
            </a:pPr>
            <a:r>
              <a:rPr lang="pt-BR" sz="1800" b="1" dirty="0">
                <a:hlinkClick r:id="rId9"/>
              </a:rPr>
              <a:t>construtor</a:t>
            </a:r>
            <a:endParaRPr lang="pt-BR" sz="1800" b="1" dirty="0"/>
          </a:p>
          <a:p>
            <a:pPr marL="719138" indent="-358775">
              <a:buFont typeface="Arial" panose="020B0604020202020204" pitchFamily="34" charset="0"/>
              <a:buChar char="•"/>
            </a:pPr>
            <a:r>
              <a:rPr lang="pt-BR" sz="1800" dirty="0"/>
              <a:t>método especial que inicializar um objeto</a:t>
            </a:r>
          </a:p>
          <a:p>
            <a:pPr marL="719138" indent="-358775">
              <a:buFont typeface="Arial" panose="020B0604020202020204" pitchFamily="34" charset="0"/>
              <a:buChar char="•"/>
            </a:pPr>
            <a:r>
              <a:rPr lang="pt-BR" sz="1800" dirty="0"/>
              <a:t>não pode retornar um valor</a:t>
            </a:r>
          </a:p>
          <a:p>
            <a:pPr marL="719138" indent="-358775">
              <a:buFont typeface="Arial" panose="020B0604020202020204" pitchFamily="34" charset="0"/>
              <a:buChar char="•"/>
            </a:pPr>
            <a:endParaRPr lang="pt-BR" sz="1800" dirty="0"/>
          </a:p>
          <a:p>
            <a:pPr marL="360363" indent="-268288">
              <a:buFont typeface="Arial" panose="020B0604020202020204" pitchFamily="34" charset="0"/>
              <a:buChar char="•"/>
            </a:pPr>
            <a:r>
              <a:rPr lang="pt-BR" sz="1800" b="1" i="1" dirty="0" err="1"/>
              <a:t>static</a:t>
            </a:r>
            <a:r>
              <a:rPr lang="pt-BR" sz="1800" b="1" i="1" dirty="0"/>
              <a:t> </a:t>
            </a:r>
            <a:r>
              <a:rPr lang="pt-BR" sz="1800" b="1" i="1" dirty="0" err="1"/>
              <a:t>method</a:t>
            </a:r>
            <a:r>
              <a:rPr lang="pt-BR" sz="1800" b="1" dirty="0"/>
              <a:t> (</a:t>
            </a:r>
            <a:r>
              <a:rPr lang="pt-BR" sz="1800" b="1" i="1" dirty="0" err="1"/>
              <a:t>class</a:t>
            </a:r>
            <a:r>
              <a:rPr lang="pt-BR" sz="1800" b="1" i="1" dirty="0"/>
              <a:t> </a:t>
            </a:r>
            <a:r>
              <a:rPr lang="pt-BR" sz="1800" b="1" i="1" dirty="0" err="1"/>
              <a:t>method</a:t>
            </a:r>
            <a:r>
              <a:rPr lang="pt-BR" sz="1800" b="1" dirty="0"/>
              <a:t>) e </a:t>
            </a:r>
            <a:r>
              <a:rPr lang="pt-BR" sz="1800" b="1" dirty="0" err="1"/>
              <a:t>static</a:t>
            </a:r>
            <a:r>
              <a:rPr lang="pt-BR" sz="1800" b="1" dirty="0"/>
              <a:t> </a:t>
            </a:r>
            <a:r>
              <a:rPr lang="pt-BR" sz="1800" b="1" dirty="0" err="1"/>
              <a:t>field</a:t>
            </a:r>
            <a:r>
              <a:rPr lang="pt-BR" sz="1800" b="1" dirty="0"/>
              <a:t> (</a:t>
            </a:r>
            <a:r>
              <a:rPr lang="pt-BR" sz="1800" b="1" dirty="0" err="1"/>
              <a:t>variables</a:t>
            </a:r>
            <a:r>
              <a:rPr lang="pt-BR" sz="1800" b="1" dirty="0"/>
              <a:t>)</a:t>
            </a:r>
          </a:p>
          <a:p>
            <a:pPr marL="719138" indent="-358775">
              <a:buFont typeface="Arial" panose="020B0604020202020204" pitchFamily="34" charset="0"/>
              <a:buChar char="•"/>
            </a:pPr>
            <a:r>
              <a:rPr lang="pt-BR" sz="1800" dirty="0"/>
              <a:t>método/atributo da classe que não precisa de um objeto para ser chamado</a:t>
            </a:r>
          </a:p>
          <a:p>
            <a:pPr marL="719138" indent="-358775">
              <a:buFont typeface="Arial" panose="020B0604020202020204" pitchFamily="34" charset="0"/>
              <a:buChar char="•"/>
            </a:pPr>
            <a:endParaRPr lang="pt-BR" sz="1800" dirty="0"/>
          </a:p>
          <a:p>
            <a:pPr marL="360363" indent="-360363">
              <a:buFont typeface="Arial" panose="020B0604020202020204" pitchFamily="34" charset="0"/>
              <a:buChar char="•"/>
            </a:pPr>
            <a:r>
              <a:rPr lang="pt-BR" sz="1800" b="1" dirty="0" err="1"/>
              <a:t>import</a:t>
            </a:r>
            <a:r>
              <a:rPr lang="pt-BR" sz="1800" b="1" dirty="0"/>
              <a:t> (</a:t>
            </a:r>
            <a:r>
              <a:rPr lang="pt-BR" sz="1800" b="1" dirty="0" err="1"/>
              <a:t>package</a:t>
            </a:r>
            <a:r>
              <a:rPr lang="pt-BR" sz="1800" b="1" dirty="0"/>
              <a:t>)</a:t>
            </a:r>
          </a:p>
          <a:p>
            <a:pPr marL="719138" indent="-358775">
              <a:buFont typeface="Arial" panose="020B0604020202020204" pitchFamily="34" charset="0"/>
              <a:buChar char="•"/>
            </a:pPr>
            <a:r>
              <a:rPr lang="pt-BR" sz="1800" dirty="0"/>
              <a:t>viabiliza o reuso</a:t>
            </a:r>
          </a:p>
        </p:txBody>
      </p:sp>
    </p:spTree>
    <p:extLst>
      <p:ext uri="{BB962C8B-B14F-4D97-AF65-F5344CB8AC3E}">
        <p14:creationId xmlns:p14="http://schemas.microsoft.com/office/powerpoint/2010/main" val="2906125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>
          <a:extLst>
            <a:ext uri="{FF2B5EF4-FFF2-40B4-BE49-F238E27FC236}">
              <a16:creationId xmlns:a16="http://schemas.microsoft.com/office/drawing/2014/main" id="{3AEEF138-3524-FF6E-7F02-F06BAEF7EA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A591030-9E4C-DE0B-6407-A9EDFF8CD306}"/>
              </a:ext>
            </a:extLst>
          </p:cNvPr>
          <p:cNvSpPr txBox="1"/>
          <p:nvPr/>
        </p:nvSpPr>
        <p:spPr>
          <a:xfrm>
            <a:off x="1222623" y="1732836"/>
            <a:ext cx="10757043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buFont typeface="Arial" panose="020B0604020202020204" pitchFamily="34" charset="0"/>
              <a:buChar char="•"/>
            </a:pPr>
            <a:r>
              <a:rPr lang="pt-BR" sz="2500" dirty="0"/>
              <a:t>Modificadores de acesso</a:t>
            </a:r>
          </a:p>
          <a:p>
            <a:endParaRPr lang="pt-BR" sz="2500" dirty="0"/>
          </a:p>
          <a:p>
            <a:pPr marL="719138" indent="-358775">
              <a:buFont typeface="Arial" panose="020B0604020202020204" pitchFamily="34" charset="0"/>
              <a:buChar char="•"/>
            </a:pPr>
            <a:r>
              <a:rPr lang="pt-BR" sz="2500" dirty="0" err="1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pt-BR" sz="25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ublic</a:t>
            </a:r>
            <a:endParaRPr lang="pt-BR" sz="25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719138" indent="-358775">
              <a:buFont typeface="Arial" panose="020B0604020202020204" pitchFamily="34" charset="0"/>
              <a:buChar char="•"/>
            </a:pPr>
            <a:endParaRPr lang="pt-BR" sz="25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719138" lvl="1" indent="-358775">
              <a:buFont typeface="Arial" panose="020B0604020202020204" pitchFamily="34" charset="0"/>
              <a:buChar char="•"/>
            </a:pPr>
            <a:r>
              <a:rPr lang="pt-BR" sz="25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endParaRPr lang="pt-BR" sz="25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719138" lvl="1" indent="-358775">
              <a:buFont typeface="Arial" panose="020B0604020202020204" pitchFamily="34" charset="0"/>
              <a:buChar char="•"/>
            </a:pPr>
            <a:endParaRPr lang="pt-BR" sz="25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719138" lvl="1" indent="-358775">
              <a:buFont typeface="Arial" panose="020B0604020202020204" pitchFamily="34" charset="0"/>
              <a:buChar char="•"/>
            </a:pPr>
            <a:r>
              <a:rPr lang="pt-BR" sz="2500" dirty="0" err="1">
                <a:solidFill>
                  <a:srgbClr val="569CD6"/>
                </a:solidFill>
                <a:latin typeface="Consolas" panose="020B0609020204030204" pitchFamily="49" charset="0"/>
              </a:rPr>
              <a:t>protected</a:t>
            </a:r>
            <a:endParaRPr lang="pt-BR" sz="25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719138" lvl="1" indent="-358775">
              <a:buFont typeface="Arial" panose="020B0604020202020204" pitchFamily="34" charset="0"/>
              <a:buChar char="•"/>
            </a:pPr>
            <a:endParaRPr lang="pt-BR" sz="25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360363" lvl="1" indent="-360363">
              <a:buFont typeface="Arial" panose="020B0604020202020204" pitchFamily="34" charset="0"/>
              <a:buChar char="•"/>
              <a:tabLst>
                <a:tab pos="360363" algn="l"/>
              </a:tabLst>
            </a:pPr>
            <a:r>
              <a:rPr lang="pt-BR" sz="2500" dirty="0"/>
              <a:t>Constante</a:t>
            </a:r>
          </a:p>
          <a:p>
            <a:pPr marL="719138" lvl="1" indent="-358775">
              <a:buFont typeface="Arial" panose="020B0604020202020204" pitchFamily="34" charset="0"/>
              <a:buChar char="•"/>
              <a:tabLst>
                <a:tab pos="360363" algn="l"/>
              </a:tabLst>
            </a:pPr>
            <a:r>
              <a:rPr lang="pt-BR" sz="2500" dirty="0">
                <a:solidFill>
                  <a:srgbClr val="569CD6"/>
                </a:solidFill>
                <a:latin typeface="Consolas" panose="020B0609020204030204" pitchFamily="49" charset="0"/>
              </a:rPr>
              <a:t>f</a:t>
            </a:r>
            <a:r>
              <a:rPr lang="pt-BR" sz="2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inal</a:t>
            </a:r>
          </a:p>
          <a:p>
            <a:pPr marL="719138" lvl="1" indent="-358775">
              <a:buFont typeface="Arial" panose="020B0604020202020204" pitchFamily="34" charset="0"/>
              <a:buChar char="•"/>
              <a:tabLst>
                <a:tab pos="360363" algn="l"/>
              </a:tabLst>
            </a:pPr>
            <a:r>
              <a:rPr lang="pt-BR" sz="2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enum</a:t>
            </a:r>
            <a:endParaRPr lang="pt-BR" sz="2500" dirty="0"/>
          </a:p>
        </p:txBody>
      </p:sp>
      <p:sp>
        <p:nvSpPr>
          <p:cNvPr id="3" name="Google Shape;178;p13">
            <a:extLst>
              <a:ext uri="{FF2B5EF4-FFF2-40B4-BE49-F238E27FC236}">
                <a16:creationId xmlns:a16="http://schemas.microsoft.com/office/drawing/2014/main" id="{F82B815D-A4DA-A3A5-7D31-3B30F685B9A2}"/>
              </a:ext>
            </a:extLst>
          </p:cNvPr>
          <p:cNvSpPr txBox="1"/>
          <p:nvPr/>
        </p:nvSpPr>
        <p:spPr>
          <a:xfrm>
            <a:off x="1951438" y="323850"/>
            <a:ext cx="7946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4000" b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Classes, Objetos e Métodos</a:t>
            </a:r>
          </a:p>
        </p:txBody>
      </p:sp>
    </p:spTree>
    <p:extLst>
      <p:ext uri="{BB962C8B-B14F-4D97-AF65-F5344CB8AC3E}">
        <p14:creationId xmlns:p14="http://schemas.microsoft.com/office/powerpoint/2010/main" val="388380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>
          <a:extLst>
            <a:ext uri="{FF2B5EF4-FFF2-40B4-BE49-F238E27FC236}">
              <a16:creationId xmlns:a16="http://schemas.microsoft.com/office/drawing/2014/main" id="{E6C81ACC-5504-9C4A-402E-33C9EA090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4F9C5C8-9AB7-DF9E-4A91-E87232145C4B}"/>
              </a:ext>
            </a:extLst>
          </p:cNvPr>
          <p:cNvSpPr txBox="1"/>
          <p:nvPr/>
        </p:nvSpPr>
        <p:spPr>
          <a:xfrm>
            <a:off x="1222623" y="1732836"/>
            <a:ext cx="10757043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buFont typeface="Arial" panose="020B0604020202020204" pitchFamily="34" charset="0"/>
              <a:buChar char="•"/>
            </a:pPr>
            <a:r>
              <a:rPr lang="pt-BR" sz="2500" dirty="0"/>
              <a:t>Há três formas de chamar um método:</a:t>
            </a:r>
          </a:p>
          <a:p>
            <a:pPr marL="360363" indent="-360363">
              <a:buFont typeface="Arial" panose="020B0604020202020204" pitchFamily="34" charset="0"/>
              <a:buChar char="•"/>
            </a:pPr>
            <a:endParaRPr lang="pt-BR" sz="2500" dirty="0"/>
          </a:p>
          <a:p>
            <a:pPr marL="719138" indent="-358775">
              <a:buFont typeface="Arial" panose="020B0604020202020204" pitchFamily="34" charset="0"/>
              <a:buChar char="•"/>
            </a:pPr>
            <a:r>
              <a:rPr lang="pt-BR" sz="2500" dirty="0"/>
              <a:t>Usar o nome do método para chamar outro método na mesma classe</a:t>
            </a:r>
          </a:p>
          <a:p>
            <a:pPr marL="1079500" lvl="1" indent="-360363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maximum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(number1, number2, number3);</a:t>
            </a:r>
          </a:p>
          <a:p>
            <a:pPr marL="1079500" lvl="1" indent="-360363">
              <a:buFont typeface="Arial" panose="020B0604020202020204" pitchFamily="34" charset="0"/>
              <a:buChar char="•"/>
            </a:pPr>
            <a:endParaRPr lang="pt-BR" sz="2500" dirty="0"/>
          </a:p>
          <a:p>
            <a:pPr marL="719138" indent="-358775">
              <a:buFont typeface="Arial" panose="020B0604020202020204" pitchFamily="34" charset="0"/>
              <a:buChar char="•"/>
            </a:pPr>
            <a:r>
              <a:rPr lang="pt-BR" sz="2500" dirty="0"/>
              <a:t>Usar uma variável que tem referência para um objeto, seguido de um ponto (.) e o nome do método (não estático)</a:t>
            </a:r>
          </a:p>
          <a:p>
            <a:pPr marL="1079500" lvl="1" indent="-360363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Account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account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Account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(name, balance);</a:t>
            </a:r>
          </a:p>
          <a:p>
            <a:pPr marL="1079500" lvl="1" indent="-360363">
              <a:buFont typeface="Arial" panose="020B0604020202020204" pitchFamily="34" charset="0"/>
              <a:buChar char="•"/>
            </a:pPr>
            <a:r>
              <a:rPr lang="pt-B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account</a:t>
            </a:r>
            <a:r>
              <a:rPr lang="pt-BR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deposit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depositAmount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719138" indent="-358775">
              <a:buFont typeface="Arial" panose="020B0604020202020204" pitchFamily="34" charset="0"/>
              <a:buChar char="•"/>
            </a:pPr>
            <a:endParaRPr lang="pt-BR" sz="2500" dirty="0"/>
          </a:p>
          <a:p>
            <a:pPr marL="719138" indent="-358775">
              <a:buFont typeface="Arial" panose="020B0604020202020204" pitchFamily="34" charset="0"/>
              <a:buChar char="•"/>
            </a:pPr>
            <a:r>
              <a:rPr lang="pt-BR" sz="2500" dirty="0"/>
              <a:t>Usar o nome da classe e um ponto (.) para chamar um método estático</a:t>
            </a:r>
          </a:p>
          <a:p>
            <a:pPr marL="1079500" lvl="1" indent="-360363">
              <a:buFont typeface="Arial" panose="020B0604020202020204" pitchFamily="34" charset="0"/>
              <a:buChar char="•"/>
            </a:pPr>
            <a:endParaRPr lang="pt-BR" sz="2500" dirty="0"/>
          </a:p>
        </p:txBody>
      </p:sp>
      <p:sp>
        <p:nvSpPr>
          <p:cNvPr id="3" name="Google Shape;178;p13">
            <a:extLst>
              <a:ext uri="{FF2B5EF4-FFF2-40B4-BE49-F238E27FC236}">
                <a16:creationId xmlns:a16="http://schemas.microsoft.com/office/drawing/2014/main" id="{6D3C6F80-04A7-63B0-2C1C-33708F1D3EFB}"/>
              </a:ext>
            </a:extLst>
          </p:cNvPr>
          <p:cNvSpPr txBox="1"/>
          <p:nvPr/>
        </p:nvSpPr>
        <p:spPr>
          <a:xfrm>
            <a:off x="1951438" y="323850"/>
            <a:ext cx="7946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4000" b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Classes, Objetos e Métodos</a:t>
            </a:r>
          </a:p>
        </p:txBody>
      </p:sp>
    </p:spTree>
    <p:extLst>
      <p:ext uri="{BB962C8B-B14F-4D97-AF65-F5344CB8AC3E}">
        <p14:creationId xmlns:p14="http://schemas.microsoft.com/office/powerpoint/2010/main" val="313807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>
          <a:extLst>
            <a:ext uri="{FF2B5EF4-FFF2-40B4-BE49-F238E27FC236}">
              <a16:creationId xmlns:a16="http://schemas.microsoft.com/office/drawing/2014/main" id="{BF613839-E725-E1CE-1CD1-E7283ACE7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8022E8A-D8AA-C883-B10F-B8752899AEA5}"/>
              </a:ext>
            </a:extLst>
          </p:cNvPr>
          <p:cNvSpPr txBox="1"/>
          <p:nvPr/>
        </p:nvSpPr>
        <p:spPr>
          <a:xfrm>
            <a:off x="1222623" y="1732836"/>
            <a:ext cx="10757043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buFont typeface="Arial" panose="020B0604020202020204" pitchFamily="34" charset="0"/>
              <a:buChar char="•"/>
            </a:pPr>
            <a:r>
              <a:rPr lang="pt-BR" sz="2500" dirty="0"/>
              <a:t>Há três para retornar o controle para quem chamou o método:</a:t>
            </a:r>
          </a:p>
          <a:p>
            <a:pPr marL="360363" indent="-360363">
              <a:buFont typeface="Arial" panose="020B0604020202020204" pitchFamily="34" charset="0"/>
              <a:buChar char="•"/>
            </a:pPr>
            <a:endParaRPr lang="pt-BR" sz="2500" dirty="0"/>
          </a:p>
          <a:p>
            <a:pPr marL="719138" indent="-358775">
              <a:buFont typeface="Arial" panose="020B0604020202020204" pitchFamily="34" charset="0"/>
              <a:buChar char="•"/>
            </a:pPr>
            <a:r>
              <a:rPr lang="pt-BR" sz="25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endParaRPr lang="pt-BR" sz="2500" b="0" dirty="0">
              <a:solidFill>
                <a:srgbClr val="4EC9B0"/>
              </a:solidFill>
              <a:effectLst/>
              <a:latin typeface="Consolas" panose="020B0609020204030204" pitchFamily="49" charset="0"/>
            </a:endParaRPr>
          </a:p>
          <a:p>
            <a:pPr marL="719138" indent="-358775">
              <a:buFont typeface="Arial" panose="020B0604020202020204" pitchFamily="34" charset="0"/>
              <a:buChar char="•"/>
            </a:pPr>
            <a:endParaRPr lang="pt-BR" sz="2500" dirty="0"/>
          </a:p>
          <a:p>
            <a:pPr marL="719138" indent="-358775">
              <a:buFont typeface="Arial" panose="020B0604020202020204" pitchFamily="34" charset="0"/>
              <a:buChar char="•"/>
            </a:pPr>
            <a:r>
              <a:rPr lang="pt-BR" sz="25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25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719138" indent="-358775">
              <a:buFont typeface="Arial" panose="020B0604020202020204" pitchFamily="34" charset="0"/>
              <a:buChar char="•"/>
            </a:pPr>
            <a:endParaRPr lang="pt-BR" sz="2500" dirty="0"/>
          </a:p>
          <a:p>
            <a:pPr marL="719138" indent="-358775">
              <a:buFont typeface="Arial" panose="020B0604020202020204" pitchFamily="34" charset="0"/>
              <a:buChar char="•"/>
            </a:pPr>
            <a:r>
              <a:rPr lang="pt-BR" sz="25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2500" dirty="0"/>
              <a:t> </a:t>
            </a:r>
            <a:r>
              <a:rPr lang="pt-BR" sz="2500" i="1" dirty="0" err="1"/>
              <a:t>expression</a:t>
            </a:r>
            <a:r>
              <a:rPr lang="pt-BR" sz="2500" dirty="0"/>
              <a:t>;</a:t>
            </a:r>
          </a:p>
          <a:p>
            <a:pPr marL="719138" indent="-358775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719138" indent="-358775">
              <a:buFont typeface="Arial" panose="020B0604020202020204" pitchFamily="34" charset="0"/>
              <a:buChar char="•"/>
            </a:pPr>
            <a:endParaRPr lang="pt-BR" sz="2500" dirty="0"/>
          </a:p>
          <a:p>
            <a:pPr marL="1079500" lvl="1" indent="-360363">
              <a:buFont typeface="Arial" panose="020B0604020202020204" pitchFamily="34" charset="0"/>
              <a:buChar char="•"/>
            </a:pPr>
            <a:endParaRPr lang="pt-BR" sz="2500" dirty="0"/>
          </a:p>
        </p:txBody>
      </p:sp>
      <p:sp>
        <p:nvSpPr>
          <p:cNvPr id="3" name="Google Shape;178;p13">
            <a:extLst>
              <a:ext uri="{FF2B5EF4-FFF2-40B4-BE49-F238E27FC236}">
                <a16:creationId xmlns:a16="http://schemas.microsoft.com/office/drawing/2014/main" id="{58BECC7D-CAEC-4B8F-DC8D-50A4DFD15613}"/>
              </a:ext>
            </a:extLst>
          </p:cNvPr>
          <p:cNvSpPr txBox="1"/>
          <p:nvPr/>
        </p:nvSpPr>
        <p:spPr>
          <a:xfrm>
            <a:off x="1951438" y="323850"/>
            <a:ext cx="7946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4000" b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Classes, Objetos e Métodos</a:t>
            </a:r>
          </a:p>
        </p:txBody>
      </p:sp>
    </p:spTree>
    <p:extLst>
      <p:ext uri="{BB962C8B-B14F-4D97-AF65-F5344CB8AC3E}">
        <p14:creationId xmlns:p14="http://schemas.microsoft.com/office/powerpoint/2010/main" val="917193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>
          <a:extLst>
            <a:ext uri="{FF2B5EF4-FFF2-40B4-BE49-F238E27FC236}">
              <a16:creationId xmlns:a16="http://schemas.microsoft.com/office/drawing/2014/main" id="{9E1391C0-0B88-A765-AE1C-083656CBDF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7A773AF-0669-0573-CF14-C39932096FBB}"/>
              </a:ext>
            </a:extLst>
          </p:cNvPr>
          <p:cNvSpPr txBox="1"/>
          <p:nvPr/>
        </p:nvSpPr>
        <p:spPr>
          <a:xfrm>
            <a:off x="1222623" y="1732836"/>
            <a:ext cx="10757043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buFont typeface="Arial" panose="020B0604020202020204" pitchFamily="34" charset="0"/>
              <a:buChar char="•"/>
            </a:pPr>
            <a:r>
              <a:rPr lang="pt-BR" sz="2500" b="1" dirty="0"/>
              <a:t>Sobrecarga de método (</a:t>
            </a:r>
            <a:r>
              <a:rPr lang="pt-BR" sz="2500" b="1" i="1" dirty="0" err="1"/>
              <a:t>method</a:t>
            </a:r>
            <a:r>
              <a:rPr lang="pt-BR" sz="2500" b="1" i="1" dirty="0"/>
              <a:t> </a:t>
            </a:r>
            <a:r>
              <a:rPr lang="pt-BR" sz="2500" b="1" i="1" dirty="0" err="1"/>
              <a:t>overloading</a:t>
            </a:r>
            <a:r>
              <a:rPr lang="pt-BR" sz="2500" b="1" dirty="0"/>
              <a:t>)</a:t>
            </a:r>
          </a:p>
          <a:p>
            <a:pPr marL="360363" indent="-360363">
              <a:buFont typeface="Arial" panose="020B0604020202020204" pitchFamily="34" charset="0"/>
              <a:buChar char="•"/>
            </a:pPr>
            <a:endParaRPr lang="pt-BR" sz="2500" dirty="0"/>
          </a:p>
          <a:p>
            <a:pPr marL="719138" indent="-358775">
              <a:buFont typeface="Arial" panose="020B0604020202020204" pitchFamily="34" charset="0"/>
              <a:buChar char="•"/>
            </a:pPr>
            <a:r>
              <a:rPr lang="pt-BR" sz="2500" b="1" dirty="0"/>
              <a:t>Métodos com o mesmo nome</a:t>
            </a:r>
            <a:r>
              <a:rPr lang="pt-BR" sz="2500" dirty="0"/>
              <a:t>, mas com </a:t>
            </a:r>
            <a:r>
              <a:rPr lang="pt-BR" sz="2500" b="1" dirty="0"/>
              <a:t>assinaturas diferentes </a:t>
            </a:r>
            <a:r>
              <a:rPr lang="pt-BR" sz="2500" dirty="0"/>
              <a:t>(conjunto de parâmetros diferentes, determinados pela quantidade, tipos e ordem dos parâmetros)</a:t>
            </a:r>
          </a:p>
          <a:p>
            <a:pPr marL="1079500" indent="-360363">
              <a:buFont typeface="Arial" panose="020B0604020202020204" pitchFamily="34" charset="0"/>
              <a:buChar char="•"/>
            </a:pPr>
            <a:r>
              <a:rPr lang="pt-BR" sz="2500" dirty="0"/>
              <a:t>O tipo de retorno não integra a assinatura</a:t>
            </a:r>
          </a:p>
          <a:p>
            <a:pPr marL="719138" indent="-358775">
              <a:buFont typeface="Arial" panose="020B0604020202020204" pitchFamily="34" charset="0"/>
              <a:buChar char="•"/>
            </a:pPr>
            <a:endParaRPr lang="pt-BR" sz="2500" dirty="0"/>
          </a:p>
          <a:p>
            <a:pPr marL="719138" indent="-358775">
              <a:buFont typeface="Arial" panose="020B0604020202020204" pitchFamily="34" charset="0"/>
              <a:buChar char="•"/>
            </a:pPr>
            <a:r>
              <a:rPr lang="pt-BR" sz="2500" dirty="0"/>
              <a:t>Usado para criar vários métodos com o mesmo nome, mas com tipos ou parâmetros diferentes</a:t>
            </a:r>
            <a:endParaRPr lang="pt-BR" sz="2000" dirty="0"/>
          </a:p>
          <a:p>
            <a:pPr marL="719138" indent="-358775">
              <a:buFont typeface="Arial" panose="020B0604020202020204" pitchFamily="34" charset="0"/>
              <a:buChar char="•"/>
            </a:pPr>
            <a:endParaRPr lang="pt-BR" sz="2500" dirty="0"/>
          </a:p>
          <a:p>
            <a:pPr marL="1079500" lvl="1" indent="-360363">
              <a:buFont typeface="Arial" panose="020B0604020202020204" pitchFamily="34" charset="0"/>
              <a:buChar char="•"/>
            </a:pPr>
            <a:endParaRPr lang="pt-BR" sz="2500" dirty="0"/>
          </a:p>
        </p:txBody>
      </p:sp>
      <p:sp>
        <p:nvSpPr>
          <p:cNvPr id="3" name="Google Shape;178;p13">
            <a:extLst>
              <a:ext uri="{FF2B5EF4-FFF2-40B4-BE49-F238E27FC236}">
                <a16:creationId xmlns:a16="http://schemas.microsoft.com/office/drawing/2014/main" id="{10D7D62A-AE45-78F7-7224-F17D481FCF99}"/>
              </a:ext>
            </a:extLst>
          </p:cNvPr>
          <p:cNvSpPr txBox="1"/>
          <p:nvPr/>
        </p:nvSpPr>
        <p:spPr>
          <a:xfrm>
            <a:off x="1951438" y="323850"/>
            <a:ext cx="7946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4000" b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Classes, Objetos e Métodos</a:t>
            </a:r>
          </a:p>
        </p:txBody>
      </p:sp>
    </p:spTree>
    <p:extLst>
      <p:ext uri="{BB962C8B-B14F-4D97-AF65-F5344CB8AC3E}">
        <p14:creationId xmlns:p14="http://schemas.microsoft.com/office/powerpoint/2010/main" val="771363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>
          <a:extLst>
            <a:ext uri="{FF2B5EF4-FFF2-40B4-BE49-F238E27FC236}">
              <a16:creationId xmlns:a16="http://schemas.microsoft.com/office/drawing/2014/main" id="{F19D240D-682B-28B3-371B-65C027AB1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63EBAFD-0B12-07F4-1394-37AFD3CC2B5E}"/>
              </a:ext>
            </a:extLst>
          </p:cNvPr>
          <p:cNvSpPr txBox="1"/>
          <p:nvPr/>
        </p:nvSpPr>
        <p:spPr>
          <a:xfrm>
            <a:off x="1222623" y="1732836"/>
            <a:ext cx="10757043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buFont typeface="Arial" panose="020B0604020202020204" pitchFamily="34" charset="0"/>
              <a:buChar char="•"/>
            </a:pPr>
            <a:r>
              <a:rPr lang="pt-BR" sz="2500" dirty="0"/>
              <a:t>Escopo</a:t>
            </a:r>
          </a:p>
          <a:p>
            <a:pPr marL="360363" indent="-360363">
              <a:buFont typeface="Arial" panose="020B0604020202020204" pitchFamily="34" charset="0"/>
              <a:buChar char="•"/>
            </a:pPr>
            <a:endParaRPr lang="pt-BR" sz="2500" dirty="0"/>
          </a:p>
          <a:p>
            <a:pPr marL="719138" indent="-358775">
              <a:buFont typeface="Arial" panose="020B0604020202020204" pitchFamily="34" charset="0"/>
              <a:buChar char="•"/>
            </a:pPr>
            <a:r>
              <a:rPr lang="pt-BR" sz="2000" dirty="0"/>
              <a:t>parte do código em que se pode acessar uma entidade</a:t>
            </a:r>
          </a:p>
          <a:p>
            <a:pPr marL="719138" indent="-358775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1079500" indent="-360363">
              <a:buFont typeface="Arial" panose="020B0604020202020204" pitchFamily="34" charset="0"/>
              <a:buChar char="•"/>
            </a:pPr>
            <a:r>
              <a:rPr lang="pt-BR" sz="2000" b="1" dirty="0"/>
              <a:t>parâmetro</a:t>
            </a:r>
            <a:r>
              <a:rPr lang="pt-BR" sz="2000" dirty="0"/>
              <a:t>: corpo do método em que foi declarado</a:t>
            </a:r>
          </a:p>
          <a:p>
            <a:pPr marL="1079500" indent="-360363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1079500" indent="-360363">
              <a:buFont typeface="Arial" panose="020B0604020202020204" pitchFamily="34" charset="0"/>
              <a:buChar char="•"/>
            </a:pPr>
            <a:r>
              <a:rPr lang="pt-BR" sz="2000" b="1" dirty="0"/>
              <a:t>variável local</a:t>
            </a:r>
            <a:r>
              <a:rPr lang="pt-BR" sz="2000" dirty="0"/>
              <a:t>: bloco em que foi declarada</a:t>
            </a:r>
          </a:p>
          <a:p>
            <a:pPr marL="1079500" indent="-360363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1079500" indent="-360363">
              <a:buFont typeface="Arial" panose="020B0604020202020204" pitchFamily="34" charset="0"/>
              <a:buChar char="•"/>
            </a:pPr>
            <a:r>
              <a:rPr lang="pt-BR" sz="2000" b="1" dirty="0"/>
              <a:t>método e atributo da classe</a:t>
            </a:r>
            <a:r>
              <a:rPr lang="pt-BR" sz="2000" dirty="0"/>
              <a:t>: corpo da classe</a:t>
            </a:r>
          </a:p>
          <a:p>
            <a:pPr marL="719138" indent="-358775">
              <a:buFont typeface="Arial" panose="020B0604020202020204" pitchFamily="34" charset="0"/>
              <a:buChar char="•"/>
            </a:pPr>
            <a:endParaRPr lang="pt-BR" sz="2500" dirty="0"/>
          </a:p>
          <a:p>
            <a:pPr marL="719138" indent="-358775">
              <a:buFont typeface="Arial" panose="020B0604020202020204" pitchFamily="34" charset="0"/>
              <a:buChar char="•"/>
            </a:pPr>
            <a:endParaRPr lang="pt-BR" sz="2500" dirty="0"/>
          </a:p>
          <a:p>
            <a:pPr marL="719138" indent="-358775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719138" indent="-358775">
              <a:buFont typeface="Arial" panose="020B0604020202020204" pitchFamily="34" charset="0"/>
              <a:buChar char="•"/>
            </a:pPr>
            <a:endParaRPr lang="pt-BR" sz="2500" dirty="0"/>
          </a:p>
          <a:p>
            <a:pPr marL="1079500" lvl="1" indent="-360363">
              <a:buFont typeface="Arial" panose="020B0604020202020204" pitchFamily="34" charset="0"/>
              <a:buChar char="•"/>
            </a:pPr>
            <a:endParaRPr lang="pt-BR" sz="2500" dirty="0"/>
          </a:p>
        </p:txBody>
      </p:sp>
      <p:sp>
        <p:nvSpPr>
          <p:cNvPr id="3" name="Google Shape;178;p13">
            <a:extLst>
              <a:ext uri="{FF2B5EF4-FFF2-40B4-BE49-F238E27FC236}">
                <a16:creationId xmlns:a16="http://schemas.microsoft.com/office/drawing/2014/main" id="{A431D667-2E4C-C902-77B3-87077115B38B}"/>
              </a:ext>
            </a:extLst>
          </p:cNvPr>
          <p:cNvSpPr txBox="1"/>
          <p:nvPr/>
        </p:nvSpPr>
        <p:spPr>
          <a:xfrm>
            <a:off x="1951438" y="323850"/>
            <a:ext cx="7946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4000" b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Classes, Objetos e Métodos</a:t>
            </a:r>
          </a:p>
        </p:txBody>
      </p:sp>
    </p:spTree>
    <p:extLst>
      <p:ext uri="{BB962C8B-B14F-4D97-AF65-F5344CB8AC3E}">
        <p14:creationId xmlns:p14="http://schemas.microsoft.com/office/powerpoint/2010/main" val="3444824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>
          <a:extLst>
            <a:ext uri="{FF2B5EF4-FFF2-40B4-BE49-F238E27FC236}">
              <a16:creationId xmlns:a16="http://schemas.microsoft.com/office/drawing/2014/main" id="{0BF5BB4B-037B-AB33-4F54-D517962998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>
            <a:extLst>
              <a:ext uri="{FF2B5EF4-FFF2-40B4-BE49-F238E27FC236}">
                <a16:creationId xmlns:a16="http://schemas.microsoft.com/office/drawing/2014/main" id="{33A4E613-CBC8-ED63-B489-F70DA91545CB}"/>
              </a:ext>
            </a:extLst>
          </p:cNvPr>
          <p:cNvSpPr txBox="1"/>
          <p:nvPr/>
        </p:nvSpPr>
        <p:spPr>
          <a:xfrm>
            <a:off x="1951438" y="323850"/>
            <a:ext cx="7946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4000" b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Estrutura do código em </a:t>
            </a:r>
            <a:r>
              <a:rPr lang="pt-BR" sz="4000" b="1" dirty="0" err="1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java</a:t>
            </a:r>
            <a:endParaRPr lang="pt-BR" sz="4000" b="1" dirty="0">
              <a:solidFill>
                <a:srgbClr val="F2F2F2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B1CDD5E2-52E2-CEBB-C3AB-BDC778A713CD}"/>
              </a:ext>
            </a:extLst>
          </p:cNvPr>
          <p:cNvSpPr txBox="1">
            <a:spLocks/>
          </p:cNvSpPr>
          <p:nvPr/>
        </p:nvSpPr>
        <p:spPr>
          <a:xfrm>
            <a:off x="1257299" y="1825625"/>
            <a:ext cx="10382251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b="1" i="1" dirty="0">
                <a:latin typeface="+mn-lt"/>
              </a:rPr>
              <a:t>Classe</a:t>
            </a:r>
          </a:p>
          <a:p>
            <a:pPr marL="719138" indent="-358775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dirty="0">
                <a:latin typeface="+mn-lt"/>
              </a:rPr>
              <a:t>Unidade básica de código</a:t>
            </a:r>
          </a:p>
          <a:p>
            <a:pPr marL="719138" indent="-358775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dirty="0">
                <a:latin typeface="+mn-lt"/>
              </a:rPr>
              <a:t>Descreve os dados e a lógica</a:t>
            </a:r>
            <a:br>
              <a:rPr lang="pt-BR" sz="2500" dirty="0">
                <a:latin typeface="+mn-lt"/>
              </a:rPr>
            </a:br>
            <a:endParaRPr lang="pt-BR" sz="2500" dirty="0">
              <a:latin typeface="+mn-lt"/>
            </a:endParaRPr>
          </a:p>
          <a:p>
            <a:pPr marL="360363" indent="-360363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b="1" i="1" dirty="0" err="1">
                <a:latin typeface="+mn-lt"/>
              </a:rPr>
              <a:t>Package</a:t>
            </a:r>
            <a:endParaRPr lang="pt-BR" sz="2500" b="1" i="1" dirty="0">
              <a:latin typeface="+mn-lt"/>
            </a:endParaRPr>
          </a:p>
          <a:p>
            <a:pPr marL="719138" indent="-358775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dirty="0">
                <a:latin typeface="+mn-lt"/>
              </a:rPr>
              <a:t>Agrupador de classes (agregador)</a:t>
            </a:r>
            <a:br>
              <a:rPr lang="pt-BR" sz="2500" dirty="0">
                <a:latin typeface="+mn-lt"/>
              </a:rPr>
            </a:br>
            <a:endParaRPr lang="pt-BR" sz="2500" dirty="0">
              <a:latin typeface="+mn-lt"/>
            </a:endParaRPr>
          </a:p>
          <a:p>
            <a:pPr marL="360363" indent="-360363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b="1" i="1" dirty="0">
                <a:latin typeface="+mn-lt"/>
              </a:rPr>
              <a:t>Module</a:t>
            </a:r>
          </a:p>
          <a:p>
            <a:pPr marL="719138" indent="-358775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dirty="0">
                <a:latin typeface="+mn-lt"/>
              </a:rPr>
              <a:t>Agrupador de pacotes</a:t>
            </a:r>
          </a:p>
          <a:p>
            <a:pPr marL="719138" indent="-358775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500" dirty="0">
              <a:latin typeface="+mn-lt"/>
            </a:endParaRPr>
          </a:p>
          <a:p>
            <a:pPr marL="719138" indent="-358775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5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02970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>
          <a:extLst>
            <a:ext uri="{FF2B5EF4-FFF2-40B4-BE49-F238E27FC236}">
              <a16:creationId xmlns:a16="http://schemas.microsoft.com/office/drawing/2014/main" id="{68AAF017-1D19-D2B9-F367-8CC2591A7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>
            <a:extLst>
              <a:ext uri="{FF2B5EF4-FFF2-40B4-BE49-F238E27FC236}">
                <a16:creationId xmlns:a16="http://schemas.microsoft.com/office/drawing/2014/main" id="{28E3ABC8-8D9A-5903-D8BD-ABFCFC86A328}"/>
              </a:ext>
            </a:extLst>
          </p:cNvPr>
          <p:cNvSpPr txBox="1"/>
          <p:nvPr/>
        </p:nvSpPr>
        <p:spPr>
          <a:xfrm>
            <a:off x="1951438" y="323850"/>
            <a:ext cx="7946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4000" b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O que estudamos na última aula?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55CC28D-BC18-6375-AC62-C499743255AB}"/>
              </a:ext>
            </a:extLst>
          </p:cNvPr>
          <p:cNvSpPr txBox="1"/>
          <p:nvPr/>
        </p:nvSpPr>
        <p:spPr>
          <a:xfrm>
            <a:off x="1058238" y="1715785"/>
            <a:ext cx="10089222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000" dirty="0"/>
              <a:t>Vamos praticar </a:t>
            </a:r>
            <a:r>
              <a:rPr lang="pt-BR" sz="3000" dirty="0">
                <a:sym typeface="Wingdings" panose="05000000000000000000" pitchFamily="2" charset="2"/>
              </a:rPr>
              <a:t> </a:t>
            </a:r>
            <a:r>
              <a:rPr lang="pt-BR" sz="3000" b="1" i="1" dirty="0" err="1">
                <a:sym typeface="Wingdings" panose="05000000000000000000" pitchFamily="2" charset="2"/>
              </a:rPr>
              <a:t>Code</a:t>
            </a:r>
            <a:r>
              <a:rPr lang="pt-BR" sz="3000" b="1" i="1" dirty="0">
                <a:sym typeface="Wingdings" panose="05000000000000000000" pitchFamily="2" charset="2"/>
              </a:rPr>
              <a:t> </a:t>
            </a:r>
            <a:r>
              <a:rPr lang="pt-BR" sz="3000" b="1" i="1" dirty="0" err="1">
                <a:sym typeface="Wingdings" panose="05000000000000000000" pitchFamily="2" charset="2"/>
              </a:rPr>
              <a:t>Challenge</a:t>
            </a:r>
            <a:endParaRPr lang="pt-BR" sz="3000" b="1" i="1" dirty="0">
              <a:sym typeface="Wingdings" panose="05000000000000000000" pitchFamily="2" charset="2"/>
            </a:endParaRPr>
          </a:p>
          <a:p>
            <a:endParaRPr lang="pt-BR" sz="3000" b="1" i="1" dirty="0">
              <a:sym typeface="Wingdings" panose="05000000000000000000" pitchFamily="2" charset="2"/>
            </a:endParaRPr>
          </a:p>
          <a:p>
            <a:pPr marL="719138" indent="-358775">
              <a:buFont typeface="Arial" panose="020B0604020202020204" pitchFamily="34" charset="0"/>
              <a:buChar char="•"/>
            </a:pPr>
            <a:r>
              <a:rPr lang="pt-BR" sz="2500" dirty="0">
                <a:sym typeface="Wingdings" panose="05000000000000000000" pitchFamily="2" charset="2"/>
              </a:rPr>
              <a:t>Em duplas</a:t>
            </a:r>
          </a:p>
          <a:p>
            <a:pPr marL="1079500" indent="-360363">
              <a:buFont typeface="Arial" panose="020B0604020202020204" pitchFamily="34" charset="0"/>
              <a:buChar char="•"/>
            </a:pPr>
            <a:r>
              <a:rPr lang="pt-BR" sz="2000" dirty="0">
                <a:sym typeface="Wingdings" panose="05000000000000000000" pitchFamily="2" charset="2"/>
              </a:rPr>
              <a:t>Analisar e corrigir bugs do desafio </a:t>
            </a:r>
            <a:r>
              <a:rPr lang="pt-BR" sz="2000" dirty="0" err="1">
                <a:sym typeface="Wingdings" panose="05000000000000000000" pitchFamily="2" charset="2"/>
              </a:rPr>
              <a:t>StringReverse</a:t>
            </a:r>
            <a:r>
              <a:rPr lang="pt-BR" sz="2000" dirty="0">
                <a:sym typeface="Wingdings" panose="05000000000000000000" pitchFamily="2" charset="2"/>
              </a:rPr>
              <a:t> (</a:t>
            </a:r>
            <a:r>
              <a:rPr lang="pt-BR" sz="2000" dirty="0" err="1">
                <a:sym typeface="Wingdings" panose="05000000000000000000" pitchFamily="2" charset="2"/>
                <a:hlinkClick r:id="rId4"/>
              </a:rPr>
              <a:t>poo</a:t>
            </a:r>
            <a:r>
              <a:rPr lang="pt-BR" sz="2000" dirty="0">
                <a:sym typeface="Wingdings" panose="05000000000000000000" pitchFamily="2" charset="2"/>
                <a:hlinkClick r:id="rId4"/>
              </a:rPr>
              <a:t>/</a:t>
            </a:r>
            <a:r>
              <a:rPr lang="pt-BR" sz="2000" dirty="0" err="1">
                <a:sym typeface="Wingdings" panose="05000000000000000000" pitchFamily="2" charset="2"/>
                <a:hlinkClick r:id="rId4"/>
              </a:rPr>
              <a:t>challenges</a:t>
            </a:r>
            <a:r>
              <a:rPr lang="pt-BR" sz="2000" dirty="0">
                <a:sym typeface="Wingdings" panose="05000000000000000000" pitchFamily="2" charset="2"/>
                <a:hlinkClick r:id="rId4"/>
              </a:rPr>
              <a:t>/01-reverse</a:t>
            </a:r>
            <a:r>
              <a:rPr lang="pt-BR" sz="2000" dirty="0">
                <a:sym typeface="Wingdings" panose="05000000000000000000" pitchFamily="2" charset="2"/>
              </a:rPr>
              <a:t>)</a:t>
            </a:r>
          </a:p>
          <a:p>
            <a:pPr marL="1079500"/>
            <a:endParaRPr lang="pt-BR" sz="2000" dirty="0">
              <a:sym typeface="Wingdings" panose="05000000000000000000" pitchFamily="2" charset="2"/>
            </a:endParaRPr>
          </a:p>
          <a:p>
            <a:pPr marL="1079500" indent="-452438">
              <a:buFont typeface="Arial" panose="020B0604020202020204" pitchFamily="34" charset="0"/>
              <a:buChar char="•"/>
            </a:pPr>
            <a:r>
              <a:rPr lang="pt-BR" sz="2000" dirty="0">
                <a:sym typeface="Wingdings" panose="05000000000000000000" pitchFamily="2" charset="2"/>
              </a:rPr>
              <a:t>Para rodar os testes unitários localmente seguir instruções em </a:t>
            </a:r>
            <a:r>
              <a:rPr lang="pt-BR" sz="2000" dirty="0" err="1">
                <a:sym typeface="Wingdings" panose="05000000000000000000" pitchFamily="2" charset="2"/>
                <a:hlinkClick r:id="rId5"/>
              </a:rPr>
              <a:t>poo</a:t>
            </a:r>
            <a:r>
              <a:rPr lang="pt-BR" sz="2000" dirty="0">
                <a:sym typeface="Wingdings" panose="05000000000000000000" pitchFamily="2" charset="2"/>
                <a:hlinkClick r:id="rId5"/>
              </a:rPr>
              <a:t>/</a:t>
            </a:r>
            <a:r>
              <a:rPr lang="pt-BR" sz="2000" dirty="0" err="1">
                <a:sym typeface="Wingdings" panose="05000000000000000000" pitchFamily="2" charset="2"/>
                <a:hlinkClick r:id="rId5"/>
              </a:rPr>
              <a:t>challenges</a:t>
            </a:r>
            <a:endParaRPr lang="pt-BR" sz="2000" dirty="0">
              <a:sym typeface="Wingdings" panose="05000000000000000000" pitchFamily="2" charset="2"/>
            </a:endParaRPr>
          </a:p>
          <a:p>
            <a:pPr marL="1438275" indent="-358775">
              <a:buFont typeface="Arial" panose="020B0604020202020204" pitchFamily="34" charset="0"/>
              <a:buChar char="•"/>
            </a:pPr>
            <a:endParaRPr lang="pt-BR" sz="2000" dirty="0">
              <a:sym typeface="Wingdings" panose="05000000000000000000" pitchFamily="2" charset="2"/>
            </a:endParaRPr>
          </a:p>
          <a:p>
            <a:pPr marL="1079500" indent="-452438">
              <a:buFont typeface="Arial" panose="020B0604020202020204" pitchFamily="34" charset="0"/>
              <a:buChar char="•"/>
            </a:pPr>
            <a:r>
              <a:rPr lang="pt-BR" sz="2000" dirty="0"/>
              <a:t>Fazer </a:t>
            </a:r>
            <a:r>
              <a:rPr lang="pt-BR" sz="2000" i="1" dirty="0" err="1"/>
              <a:t>comit</a:t>
            </a:r>
            <a:r>
              <a:rPr lang="pt-BR" sz="2000" dirty="0"/>
              <a:t>, </a:t>
            </a:r>
            <a:r>
              <a:rPr lang="pt-BR" sz="2000" dirty="0" err="1"/>
              <a:t>push</a:t>
            </a:r>
            <a:r>
              <a:rPr lang="pt-BR" sz="2000" dirty="0"/>
              <a:t> e </a:t>
            </a:r>
            <a:r>
              <a:rPr lang="pt-BR" sz="2000" dirty="0" err="1"/>
              <a:t>pull</a:t>
            </a:r>
            <a:r>
              <a:rPr lang="pt-BR" sz="2000" dirty="0"/>
              <a:t> </a:t>
            </a:r>
            <a:r>
              <a:rPr lang="pt-BR" sz="2000" dirty="0" err="1"/>
              <a:t>request</a:t>
            </a:r>
            <a:endParaRPr lang="pt-BR" sz="2000" dirty="0"/>
          </a:p>
          <a:p>
            <a:pPr marL="1079500" indent="-452438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1079500" indent="-452438">
              <a:buFont typeface="Arial" panose="020B0604020202020204" pitchFamily="34" charset="0"/>
              <a:buChar char="•"/>
            </a:pPr>
            <a:r>
              <a:rPr lang="pt-BR" sz="2000" dirty="0"/>
              <a:t>Primeiro </a:t>
            </a:r>
            <a:r>
              <a:rPr lang="pt-BR" sz="2000" dirty="0" err="1"/>
              <a:t>pull</a:t>
            </a:r>
            <a:r>
              <a:rPr lang="pt-BR" sz="2000" dirty="0"/>
              <a:t> </a:t>
            </a:r>
            <a:r>
              <a:rPr lang="pt-BR" sz="2000" dirty="0" err="1"/>
              <a:t>request</a:t>
            </a:r>
            <a:r>
              <a:rPr lang="pt-BR" sz="2000" dirty="0"/>
              <a:t> a passar em todos os testes vence o desafio</a:t>
            </a:r>
          </a:p>
          <a:p>
            <a:pPr marL="1079500" indent="-452438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1079500" indent="-452438">
              <a:buFont typeface="Arial" panose="020B0604020202020204" pitchFamily="34" charset="0"/>
              <a:buChar char="•"/>
            </a:pPr>
            <a:r>
              <a:rPr lang="pt-BR" sz="2000" b="1" dirty="0"/>
              <a:t>Tempo: 20 minutos</a:t>
            </a:r>
          </a:p>
        </p:txBody>
      </p:sp>
    </p:spTree>
    <p:extLst>
      <p:ext uri="{BB962C8B-B14F-4D97-AF65-F5344CB8AC3E}">
        <p14:creationId xmlns:p14="http://schemas.microsoft.com/office/powerpoint/2010/main" val="291891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>
          <a:extLst>
            <a:ext uri="{FF2B5EF4-FFF2-40B4-BE49-F238E27FC236}">
              <a16:creationId xmlns:a16="http://schemas.microsoft.com/office/drawing/2014/main" id="{0E5C7345-7F59-7EB2-A21B-9625B04407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>
            <a:extLst>
              <a:ext uri="{FF2B5EF4-FFF2-40B4-BE49-F238E27FC236}">
                <a16:creationId xmlns:a16="http://schemas.microsoft.com/office/drawing/2014/main" id="{FC535210-C700-C3EB-8B18-FF967ADAE404}"/>
              </a:ext>
            </a:extLst>
          </p:cNvPr>
          <p:cNvSpPr txBox="1"/>
          <p:nvPr/>
        </p:nvSpPr>
        <p:spPr>
          <a:xfrm>
            <a:off x="1951438" y="323850"/>
            <a:ext cx="7946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4000" b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2ª Atividade</a:t>
            </a: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65487BA6-9240-E205-9743-1C959FC79A8A}"/>
              </a:ext>
            </a:extLst>
          </p:cNvPr>
          <p:cNvSpPr txBox="1">
            <a:spLocks/>
          </p:cNvSpPr>
          <p:nvPr/>
        </p:nvSpPr>
        <p:spPr>
          <a:xfrm>
            <a:off x="1257299" y="1825625"/>
            <a:ext cx="10382251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dirty="0">
                <a:latin typeface="+mn-lt"/>
                <a:hlinkClick r:id="rId4"/>
              </a:rPr>
              <a:t>Implementar os programas</a:t>
            </a:r>
            <a:endParaRPr lang="pt-BR" sz="2500" dirty="0">
              <a:latin typeface="+mn-lt"/>
            </a:endParaRPr>
          </a:p>
          <a:p>
            <a:pPr marL="714375" indent="-352425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dirty="0">
                <a:latin typeface="+mn-lt"/>
              </a:rPr>
              <a:t>Calculadora de frequência cardíaca alvo</a:t>
            </a:r>
          </a:p>
          <a:p>
            <a:pPr marL="714375" indent="-352425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dirty="0">
                <a:latin typeface="+mn-lt"/>
              </a:rPr>
              <a:t>Registro de saúde digital</a:t>
            </a:r>
          </a:p>
          <a:p>
            <a:pPr marL="714375" indent="-352425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dirty="0">
                <a:latin typeface="+mn-lt"/>
              </a:rPr>
              <a:t>Palíndromos</a:t>
            </a:r>
          </a:p>
          <a:p>
            <a:pPr marL="714375" indent="-352425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dirty="0">
                <a:latin typeface="+mn-lt"/>
              </a:rPr>
              <a:t>Sequência de </a:t>
            </a:r>
            <a:r>
              <a:rPr lang="pt-BR" sz="2500" dirty="0" err="1">
                <a:latin typeface="+mn-lt"/>
              </a:rPr>
              <a:t>Collatz</a:t>
            </a:r>
            <a:endParaRPr lang="pt-BR" sz="2500" dirty="0">
              <a:latin typeface="+mn-lt"/>
            </a:endParaRPr>
          </a:p>
          <a:p>
            <a:pPr marL="714375" indent="-352425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dirty="0">
                <a:latin typeface="+mn-lt"/>
              </a:rPr>
              <a:t>Mediana de três</a:t>
            </a:r>
          </a:p>
          <a:p>
            <a:pPr marL="714375" indent="-352425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000" dirty="0">
              <a:latin typeface="+mn-lt"/>
            </a:endParaRPr>
          </a:p>
          <a:p>
            <a:pPr marL="361950" lvl="1" indent="-361950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dirty="0">
                <a:latin typeface="+mn-lt"/>
              </a:rPr>
              <a:t>Prazo: 07/03/2025 às 8h15</a:t>
            </a:r>
          </a:p>
          <a:p>
            <a:pPr marL="361950" lvl="1" indent="-361950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500" dirty="0">
              <a:latin typeface="+mn-lt"/>
            </a:endParaRPr>
          </a:p>
          <a:p>
            <a:pPr marL="361950" lvl="1" indent="-361950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b="1" dirty="0">
                <a:latin typeface="+mn-lt"/>
                <a:ea typeface="Calibri" panose="020F0502020204030204" pitchFamily="34" charset="0"/>
              </a:rPr>
              <a:t>Relembrando</a:t>
            </a:r>
            <a:r>
              <a:rPr lang="pt-BR" sz="2500" dirty="0">
                <a:latin typeface="+mn-lt"/>
                <a:ea typeface="Calibri" panose="020F0502020204030204" pitchFamily="34" charset="0"/>
              </a:rPr>
              <a:t>: </a:t>
            </a:r>
            <a:r>
              <a:rPr lang="pt-BR" sz="2500" dirty="0">
                <a:latin typeface="+mn-lt"/>
              </a:rPr>
              <a:t>2ª leitura para 07/03/2025 até 8h15</a:t>
            </a:r>
          </a:p>
          <a:p>
            <a:pPr lvl="1">
              <a:tabLst>
                <a:tab pos="542925" algn="l"/>
              </a:tabLst>
            </a:pPr>
            <a:endParaRPr lang="pt-BR" sz="25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08755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CA920051-8DDB-45F0-A563-54A500CAA0BC}"/>
              </a:ext>
            </a:extLst>
          </p:cNvPr>
          <p:cNvSpPr/>
          <p:nvPr/>
        </p:nvSpPr>
        <p:spPr>
          <a:xfrm>
            <a:off x="4476064" y="5332535"/>
            <a:ext cx="3121367" cy="37555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www.linkedin.com/in/fabriciofsantana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061332D-81DD-4D18-B149-D98152FDD1B7}"/>
              </a:ext>
            </a:extLst>
          </p:cNvPr>
          <p:cNvSpPr/>
          <p:nvPr/>
        </p:nvSpPr>
        <p:spPr>
          <a:xfrm>
            <a:off x="4476064" y="5078620"/>
            <a:ext cx="2425664" cy="37555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fabricio.santana@idp.edu.br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>
          <a:extLst>
            <a:ext uri="{FF2B5EF4-FFF2-40B4-BE49-F238E27FC236}">
              <a16:creationId xmlns:a16="http://schemas.microsoft.com/office/drawing/2014/main" id="{57D01D9E-598D-1968-619C-7CC6B7570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>
            <a:extLst>
              <a:ext uri="{FF2B5EF4-FFF2-40B4-BE49-F238E27FC236}">
                <a16:creationId xmlns:a16="http://schemas.microsoft.com/office/drawing/2014/main" id="{180D8EB8-9CAA-18D4-77AA-F57C232E8556}"/>
              </a:ext>
            </a:extLst>
          </p:cNvPr>
          <p:cNvSpPr txBox="1"/>
          <p:nvPr/>
        </p:nvSpPr>
        <p:spPr>
          <a:xfrm>
            <a:off x="1951438" y="323850"/>
            <a:ext cx="7946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4000" b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Vamos praticar!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C76137C-E882-22B2-EF58-C18D160D7636}"/>
              </a:ext>
            </a:extLst>
          </p:cNvPr>
          <p:cNvSpPr txBox="1"/>
          <p:nvPr/>
        </p:nvSpPr>
        <p:spPr>
          <a:xfrm>
            <a:off x="1058238" y="1715785"/>
            <a:ext cx="10089222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000" dirty="0"/>
              <a:t>Vamos praticar </a:t>
            </a:r>
            <a:r>
              <a:rPr lang="pt-BR" sz="3000" dirty="0">
                <a:sym typeface="Wingdings" panose="05000000000000000000" pitchFamily="2" charset="2"/>
              </a:rPr>
              <a:t> </a:t>
            </a:r>
            <a:r>
              <a:rPr lang="pt-BR" sz="3000" b="1" i="1" dirty="0" err="1">
                <a:sym typeface="Wingdings" panose="05000000000000000000" pitchFamily="2" charset="2"/>
              </a:rPr>
              <a:t>Code</a:t>
            </a:r>
            <a:r>
              <a:rPr lang="pt-BR" sz="3000" b="1" i="1" dirty="0">
                <a:sym typeface="Wingdings" panose="05000000000000000000" pitchFamily="2" charset="2"/>
              </a:rPr>
              <a:t> </a:t>
            </a:r>
            <a:r>
              <a:rPr lang="pt-BR" sz="3000" b="1" i="1" dirty="0" err="1">
                <a:sym typeface="Wingdings" panose="05000000000000000000" pitchFamily="2" charset="2"/>
              </a:rPr>
              <a:t>Challenge</a:t>
            </a:r>
            <a:endParaRPr lang="pt-BR" sz="3000" b="1" i="1" dirty="0">
              <a:sym typeface="Wingdings" panose="05000000000000000000" pitchFamily="2" charset="2"/>
            </a:endParaRPr>
          </a:p>
          <a:p>
            <a:endParaRPr lang="pt-BR" sz="3000" b="1" i="1" dirty="0">
              <a:sym typeface="Wingdings" panose="05000000000000000000" pitchFamily="2" charset="2"/>
            </a:endParaRPr>
          </a:p>
          <a:p>
            <a:pPr marL="719138" indent="-358775">
              <a:buFont typeface="Arial" panose="020B0604020202020204" pitchFamily="34" charset="0"/>
              <a:buChar char="•"/>
            </a:pPr>
            <a:r>
              <a:rPr lang="pt-BR" sz="2500" dirty="0">
                <a:sym typeface="Wingdings" panose="05000000000000000000" pitchFamily="2" charset="2"/>
              </a:rPr>
              <a:t>Em duplas</a:t>
            </a:r>
          </a:p>
          <a:p>
            <a:pPr marL="1079500" indent="-360363">
              <a:buFont typeface="Arial" panose="020B0604020202020204" pitchFamily="34" charset="0"/>
              <a:buChar char="•"/>
            </a:pPr>
            <a:r>
              <a:rPr lang="pt-BR" sz="2000" dirty="0">
                <a:sym typeface="Wingdings" panose="05000000000000000000" pitchFamily="2" charset="2"/>
              </a:rPr>
              <a:t>Analisar e corrigir bugs do desafio </a:t>
            </a:r>
            <a:r>
              <a:rPr lang="pt-BR" sz="2000" dirty="0" err="1">
                <a:sym typeface="Wingdings" panose="05000000000000000000" pitchFamily="2" charset="2"/>
              </a:rPr>
              <a:t>StringReverse</a:t>
            </a:r>
            <a:r>
              <a:rPr lang="pt-BR" sz="2000" dirty="0">
                <a:sym typeface="Wingdings" panose="05000000000000000000" pitchFamily="2" charset="2"/>
              </a:rPr>
              <a:t> (</a:t>
            </a:r>
            <a:r>
              <a:rPr lang="pt-BR" sz="2000" dirty="0" err="1">
                <a:sym typeface="Wingdings" panose="05000000000000000000" pitchFamily="2" charset="2"/>
                <a:hlinkClick r:id="rId4"/>
              </a:rPr>
              <a:t>poo</a:t>
            </a:r>
            <a:r>
              <a:rPr lang="pt-BR" sz="2000" dirty="0">
                <a:sym typeface="Wingdings" panose="05000000000000000000" pitchFamily="2" charset="2"/>
                <a:hlinkClick r:id="rId4"/>
              </a:rPr>
              <a:t>/</a:t>
            </a:r>
            <a:r>
              <a:rPr lang="pt-BR" sz="2000" dirty="0" err="1">
                <a:sym typeface="Wingdings" panose="05000000000000000000" pitchFamily="2" charset="2"/>
                <a:hlinkClick r:id="rId4"/>
              </a:rPr>
              <a:t>challenges</a:t>
            </a:r>
            <a:r>
              <a:rPr lang="pt-BR" sz="2000" dirty="0">
                <a:sym typeface="Wingdings" panose="05000000000000000000" pitchFamily="2" charset="2"/>
                <a:hlinkClick r:id="rId4"/>
              </a:rPr>
              <a:t>/01-reverse</a:t>
            </a:r>
            <a:r>
              <a:rPr lang="pt-BR" sz="2000" dirty="0">
                <a:sym typeface="Wingdings" panose="05000000000000000000" pitchFamily="2" charset="2"/>
              </a:rPr>
              <a:t>)</a:t>
            </a:r>
          </a:p>
          <a:p>
            <a:pPr marL="1079500"/>
            <a:endParaRPr lang="pt-BR" sz="2000" dirty="0">
              <a:sym typeface="Wingdings" panose="05000000000000000000" pitchFamily="2" charset="2"/>
            </a:endParaRPr>
          </a:p>
          <a:p>
            <a:pPr marL="1079500" indent="-452438">
              <a:buFont typeface="Arial" panose="020B0604020202020204" pitchFamily="34" charset="0"/>
              <a:buChar char="•"/>
            </a:pPr>
            <a:r>
              <a:rPr lang="pt-BR" sz="2000" dirty="0">
                <a:sym typeface="Wingdings" panose="05000000000000000000" pitchFamily="2" charset="2"/>
              </a:rPr>
              <a:t>Para rodar os testes unitários localmente seguir instruções em </a:t>
            </a:r>
            <a:r>
              <a:rPr lang="pt-BR" sz="2000" dirty="0" err="1">
                <a:sym typeface="Wingdings" panose="05000000000000000000" pitchFamily="2" charset="2"/>
                <a:hlinkClick r:id="rId5"/>
              </a:rPr>
              <a:t>poo</a:t>
            </a:r>
            <a:r>
              <a:rPr lang="pt-BR" sz="2000" dirty="0">
                <a:sym typeface="Wingdings" panose="05000000000000000000" pitchFamily="2" charset="2"/>
                <a:hlinkClick r:id="rId5"/>
              </a:rPr>
              <a:t>/</a:t>
            </a:r>
            <a:r>
              <a:rPr lang="pt-BR" sz="2000" dirty="0" err="1">
                <a:sym typeface="Wingdings" panose="05000000000000000000" pitchFamily="2" charset="2"/>
                <a:hlinkClick r:id="rId5"/>
              </a:rPr>
              <a:t>challenges</a:t>
            </a:r>
            <a:endParaRPr lang="pt-BR" sz="2000" dirty="0">
              <a:sym typeface="Wingdings" panose="05000000000000000000" pitchFamily="2" charset="2"/>
            </a:endParaRPr>
          </a:p>
          <a:p>
            <a:pPr marL="1438275" indent="-358775">
              <a:buFont typeface="Arial" panose="020B0604020202020204" pitchFamily="34" charset="0"/>
              <a:buChar char="•"/>
            </a:pPr>
            <a:endParaRPr lang="pt-BR" sz="2000" dirty="0">
              <a:sym typeface="Wingdings" panose="05000000000000000000" pitchFamily="2" charset="2"/>
            </a:endParaRPr>
          </a:p>
          <a:p>
            <a:pPr marL="1079500" indent="-452438">
              <a:buFont typeface="Arial" panose="020B0604020202020204" pitchFamily="34" charset="0"/>
              <a:buChar char="•"/>
            </a:pPr>
            <a:r>
              <a:rPr lang="pt-BR" sz="2000" dirty="0"/>
              <a:t>Fazer </a:t>
            </a:r>
            <a:r>
              <a:rPr lang="pt-BR" sz="2000" i="1" dirty="0" err="1"/>
              <a:t>comit</a:t>
            </a:r>
            <a:r>
              <a:rPr lang="pt-BR" sz="2000" dirty="0"/>
              <a:t>, </a:t>
            </a:r>
            <a:r>
              <a:rPr lang="pt-BR" sz="2000" dirty="0" err="1"/>
              <a:t>push</a:t>
            </a:r>
            <a:r>
              <a:rPr lang="pt-BR" sz="2000" dirty="0"/>
              <a:t> e </a:t>
            </a:r>
            <a:r>
              <a:rPr lang="pt-BR" sz="2000" dirty="0" err="1"/>
              <a:t>pull</a:t>
            </a:r>
            <a:r>
              <a:rPr lang="pt-BR" sz="2000" dirty="0"/>
              <a:t> </a:t>
            </a:r>
            <a:r>
              <a:rPr lang="pt-BR" sz="2000" dirty="0" err="1"/>
              <a:t>request</a:t>
            </a:r>
            <a:endParaRPr lang="pt-BR" sz="2000" dirty="0"/>
          </a:p>
          <a:p>
            <a:pPr marL="1079500" indent="-452438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1079500" indent="-452438">
              <a:buFont typeface="Arial" panose="020B0604020202020204" pitchFamily="34" charset="0"/>
              <a:buChar char="•"/>
            </a:pPr>
            <a:r>
              <a:rPr lang="pt-BR" sz="2000" dirty="0"/>
              <a:t>Primeiro </a:t>
            </a:r>
            <a:r>
              <a:rPr lang="pt-BR" sz="2000" dirty="0" err="1"/>
              <a:t>pull</a:t>
            </a:r>
            <a:r>
              <a:rPr lang="pt-BR" sz="2000" dirty="0"/>
              <a:t> </a:t>
            </a:r>
            <a:r>
              <a:rPr lang="pt-BR" sz="2000" dirty="0" err="1"/>
              <a:t>request</a:t>
            </a:r>
            <a:r>
              <a:rPr lang="pt-BR" sz="2000" dirty="0"/>
              <a:t> a passar em todos os testes vence o desafio</a:t>
            </a:r>
          </a:p>
          <a:p>
            <a:pPr marL="1079500" indent="-452438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1079500" indent="-452438">
              <a:buFont typeface="Arial" panose="020B0604020202020204" pitchFamily="34" charset="0"/>
              <a:buChar char="•"/>
            </a:pPr>
            <a:r>
              <a:rPr lang="pt-BR" sz="2000" b="1" dirty="0"/>
              <a:t>Tempo: 20 minutos</a:t>
            </a:r>
          </a:p>
        </p:txBody>
      </p:sp>
    </p:spTree>
    <p:extLst>
      <p:ext uri="{BB962C8B-B14F-4D97-AF65-F5344CB8AC3E}">
        <p14:creationId xmlns:p14="http://schemas.microsoft.com/office/powerpoint/2010/main" val="868588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>
          <a:extLst>
            <a:ext uri="{FF2B5EF4-FFF2-40B4-BE49-F238E27FC236}">
              <a16:creationId xmlns:a16="http://schemas.microsoft.com/office/drawing/2014/main" id="{464356E6-026E-35A9-FF5A-48911B3D56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>
            <a:extLst>
              <a:ext uri="{FF2B5EF4-FFF2-40B4-BE49-F238E27FC236}">
                <a16:creationId xmlns:a16="http://schemas.microsoft.com/office/drawing/2014/main" id="{B36F9225-310E-7CF7-CEBB-30119560ADDB}"/>
              </a:ext>
            </a:extLst>
          </p:cNvPr>
          <p:cNvSpPr txBox="1"/>
          <p:nvPr/>
        </p:nvSpPr>
        <p:spPr>
          <a:xfrm>
            <a:off x="1951438" y="323850"/>
            <a:ext cx="7946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4000" b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O que vamos estudar hoje?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3CE7A21-B5AF-5FA4-FAE3-286E2C3A92DF}"/>
              </a:ext>
            </a:extLst>
          </p:cNvPr>
          <p:cNvSpPr txBox="1"/>
          <p:nvPr/>
        </p:nvSpPr>
        <p:spPr>
          <a:xfrm>
            <a:off x="1058238" y="1715785"/>
            <a:ext cx="10089222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500" dirty="0"/>
              <a:t>Introdução à programação orientada a objetos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500" dirty="0"/>
              <a:t>Conceito de classes e objetos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500" dirty="0"/>
              <a:t>Anatomia de uma classe (</a:t>
            </a:r>
            <a:r>
              <a:rPr lang="pt-BR" sz="2500" b="1" i="1" dirty="0" err="1"/>
              <a:t>class</a:t>
            </a:r>
            <a:r>
              <a:rPr lang="pt-BR" sz="25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500" dirty="0"/>
              <a:t>Membros de uma classe: atributos e métodos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500" dirty="0"/>
              <a:t>Estrutura do código </a:t>
            </a:r>
            <a:r>
              <a:rPr lang="pt-BR" sz="2500" dirty="0" err="1"/>
              <a:t>java</a:t>
            </a:r>
            <a:r>
              <a:rPr lang="pt-BR" sz="2500" dirty="0"/>
              <a:t>: </a:t>
            </a:r>
            <a:r>
              <a:rPr lang="pt-BR" sz="2500" b="1" i="1" dirty="0"/>
              <a:t>module</a:t>
            </a:r>
            <a:r>
              <a:rPr lang="pt-BR" sz="2500" dirty="0"/>
              <a:t>, </a:t>
            </a:r>
            <a:r>
              <a:rPr lang="pt-BR" sz="2500" b="1" i="1" dirty="0" err="1"/>
              <a:t>package</a:t>
            </a:r>
            <a:r>
              <a:rPr lang="pt-BR" sz="2500" dirty="0"/>
              <a:t>, </a:t>
            </a:r>
            <a:r>
              <a:rPr lang="pt-BR" sz="2500" b="1" i="1" dirty="0" err="1"/>
              <a:t>class</a:t>
            </a:r>
            <a:endParaRPr lang="pt-BR" sz="2500" b="1" i="1" dirty="0"/>
          </a:p>
        </p:txBody>
      </p:sp>
    </p:spTree>
    <p:extLst>
      <p:ext uri="{BB962C8B-B14F-4D97-AF65-F5344CB8AC3E}">
        <p14:creationId xmlns:p14="http://schemas.microsoft.com/office/powerpoint/2010/main" val="130117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>
          <a:extLst>
            <a:ext uri="{FF2B5EF4-FFF2-40B4-BE49-F238E27FC236}">
              <a16:creationId xmlns:a16="http://schemas.microsoft.com/office/drawing/2014/main" id="{EF3D8B08-B439-4132-0DDD-C4F121111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53EA38B-2A73-2755-EBD3-19AF392FB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1064" y="3357082"/>
            <a:ext cx="5498171" cy="2788927"/>
          </a:xfrm>
          <a:prstGeom prst="rect">
            <a:avLst/>
          </a:prstGeom>
        </p:spPr>
      </p:pic>
      <p:sp>
        <p:nvSpPr>
          <p:cNvPr id="178" name="Google Shape;178;p13">
            <a:extLst>
              <a:ext uri="{FF2B5EF4-FFF2-40B4-BE49-F238E27FC236}">
                <a16:creationId xmlns:a16="http://schemas.microsoft.com/office/drawing/2014/main" id="{D9E45F50-36D2-9F3F-4937-43BA425F12D6}"/>
              </a:ext>
            </a:extLst>
          </p:cNvPr>
          <p:cNvSpPr txBox="1"/>
          <p:nvPr/>
        </p:nvSpPr>
        <p:spPr>
          <a:xfrm>
            <a:off x="1951438" y="323850"/>
            <a:ext cx="7946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4000" b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Classes e Objetos</a:t>
            </a: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86F33603-ED9C-734A-DA31-124436490CE8}"/>
              </a:ext>
            </a:extLst>
          </p:cNvPr>
          <p:cNvSpPr txBox="1">
            <a:spLocks/>
          </p:cNvSpPr>
          <p:nvPr/>
        </p:nvSpPr>
        <p:spPr>
          <a:xfrm>
            <a:off x="1257299" y="1825625"/>
            <a:ext cx="10382251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b="1" dirty="0">
                <a:latin typeface="+mn-lt"/>
              </a:rPr>
              <a:t>Classe</a:t>
            </a:r>
            <a:r>
              <a:rPr lang="pt-BR" sz="2500" dirty="0">
                <a:latin typeface="+mn-lt"/>
              </a:rPr>
              <a:t>: representa um tipo ou um conceito</a:t>
            </a:r>
          </a:p>
          <a:p>
            <a:pPr marL="719138" lvl="1" indent="-358775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000" dirty="0">
                <a:latin typeface="+mn-lt"/>
              </a:rPr>
              <a:t>Possui atributos e comportamento</a:t>
            </a:r>
          </a:p>
          <a:p>
            <a:pPr marL="360363" indent="-360363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000" b="1" dirty="0">
              <a:latin typeface="+mn-lt"/>
            </a:endParaRPr>
          </a:p>
          <a:p>
            <a:pPr marL="360363" indent="-360363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b="1" dirty="0">
                <a:latin typeface="+mn-lt"/>
              </a:rPr>
              <a:t>Objeto</a:t>
            </a:r>
            <a:r>
              <a:rPr lang="pt-BR" sz="2500" dirty="0">
                <a:latin typeface="+mn-lt"/>
              </a:rPr>
              <a:t>: é uma </a:t>
            </a:r>
            <a:r>
              <a:rPr lang="pt-BR" sz="2500" u="sng" dirty="0">
                <a:latin typeface="+mn-lt"/>
              </a:rPr>
              <a:t>instância</a:t>
            </a:r>
            <a:r>
              <a:rPr lang="pt-BR" sz="2500" dirty="0">
                <a:latin typeface="+mn-lt"/>
              </a:rPr>
              <a:t> (um exemplo específico) de uma classe</a:t>
            </a:r>
          </a:p>
          <a:p>
            <a:pPr marL="719138" lvl="2" indent="-358775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dirty="0">
                <a:latin typeface="+mn-lt"/>
              </a:rPr>
              <a:t>atributo </a:t>
            </a:r>
            <a:r>
              <a:rPr lang="pt-BR" sz="2500" dirty="0">
                <a:latin typeface="+mn-lt"/>
                <a:sym typeface="Wingdings" panose="05000000000000000000" pitchFamily="2" charset="2"/>
              </a:rPr>
              <a:t> variável da instância: mantém os dados</a:t>
            </a:r>
          </a:p>
          <a:p>
            <a:pPr marL="719138" lvl="2" indent="-358775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dirty="0">
                <a:latin typeface="+mn-lt"/>
                <a:sym typeface="Wingdings" panose="05000000000000000000" pitchFamily="2" charset="2"/>
              </a:rPr>
              <a:t>Comportamento  método</a:t>
            </a:r>
            <a:endParaRPr lang="pt-BR" sz="2500" dirty="0">
              <a:latin typeface="+mn-lt"/>
            </a:endParaRPr>
          </a:p>
          <a:p>
            <a:pPr marL="360363" indent="-360363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500" dirty="0">
              <a:latin typeface="+mn-lt"/>
            </a:endParaRPr>
          </a:p>
          <a:p>
            <a:pPr marL="360363" indent="-360363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dirty="0">
                <a:latin typeface="+mn-lt"/>
              </a:rPr>
              <a:t>Encapsulamento e Herança</a:t>
            </a:r>
          </a:p>
          <a:p>
            <a:pPr marL="360363" indent="-360363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500" dirty="0">
              <a:latin typeface="+mn-lt"/>
            </a:endParaRPr>
          </a:p>
          <a:p>
            <a:pPr marL="360363" indent="-360363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dirty="0">
                <a:latin typeface="+mn-lt"/>
              </a:rPr>
              <a:t>Viabiliza reuso e extensibilidade</a:t>
            </a:r>
          </a:p>
          <a:p>
            <a:pPr marL="360363" indent="-360363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500" dirty="0">
              <a:latin typeface="+mn-lt"/>
            </a:endParaRPr>
          </a:p>
          <a:p>
            <a:pPr marL="360363" indent="-360363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500" dirty="0">
              <a:latin typeface="+mn-lt"/>
            </a:endParaRPr>
          </a:p>
          <a:p>
            <a:pPr marL="360363" indent="-360363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500" dirty="0">
              <a:latin typeface="+mn-lt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25957D7-3686-40CF-8925-3562EFA16367}"/>
              </a:ext>
            </a:extLst>
          </p:cNvPr>
          <p:cNvSpPr txBox="1"/>
          <p:nvPr/>
        </p:nvSpPr>
        <p:spPr>
          <a:xfrm>
            <a:off x="4307689" y="6380261"/>
            <a:ext cx="4342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Oracle </a:t>
            </a:r>
            <a:r>
              <a:rPr lang="pt-BR" dirty="0" err="1"/>
              <a:t>University</a:t>
            </a:r>
            <a:r>
              <a:rPr lang="pt-BR" dirty="0"/>
              <a:t>. Oracle Java Fundamentals</a:t>
            </a:r>
          </a:p>
        </p:txBody>
      </p:sp>
    </p:spTree>
    <p:extLst>
      <p:ext uri="{BB962C8B-B14F-4D97-AF65-F5344CB8AC3E}">
        <p14:creationId xmlns:p14="http://schemas.microsoft.com/office/powerpoint/2010/main" val="1924700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>
          <a:extLst>
            <a:ext uri="{FF2B5EF4-FFF2-40B4-BE49-F238E27FC236}">
              <a16:creationId xmlns:a16="http://schemas.microsoft.com/office/drawing/2014/main" id="{525BB4F3-1537-1A7D-5262-7CC8105DB0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>
            <a:extLst>
              <a:ext uri="{FF2B5EF4-FFF2-40B4-BE49-F238E27FC236}">
                <a16:creationId xmlns:a16="http://schemas.microsoft.com/office/drawing/2014/main" id="{E2F0213C-FD0B-C4E6-E946-46BB30F1A42F}"/>
              </a:ext>
            </a:extLst>
          </p:cNvPr>
          <p:cNvSpPr txBox="1"/>
          <p:nvPr/>
        </p:nvSpPr>
        <p:spPr>
          <a:xfrm>
            <a:off x="1951438" y="323850"/>
            <a:ext cx="7946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4000" b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Classes e Objetos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0085683-A0D7-6F1C-6BA3-EA84F7EF06C4}"/>
              </a:ext>
            </a:extLst>
          </p:cNvPr>
          <p:cNvSpPr txBox="1"/>
          <p:nvPr/>
        </p:nvSpPr>
        <p:spPr>
          <a:xfrm>
            <a:off x="1066800" y="1847842"/>
            <a:ext cx="10782300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000" dirty="0" err="1">
                <a:solidFill>
                  <a:schemeClr val="accent1"/>
                </a:solidFill>
              </a:rPr>
              <a:t>public</a:t>
            </a:r>
            <a:r>
              <a:rPr lang="pt-BR" sz="3000" dirty="0">
                <a:solidFill>
                  <a:schemeClr val="accent1"/>
                </a:solidFill>
              </a:rPr>
              <a:t> </a:t>
            </a:r>
            <a:r>
              <a:rPr lang="pt-BR" sz="3000" dirty="0" err="1">
                <a:solidFill>
                  <a:schemeClr val="accent1"/>
                </a:solidFill>
              </a:rPr>
              <a:t>class</a:t>
            </a:r>
            <a:r>
              <a:rPr lang="pt-BR" sz="3000" dirty="0">
                <a:solidFill>
                  <a:schemeClr val="accent1"/>
                </a:solidFill>
              </a:rPr>
              <a:t> </a:t>
            </a:r>
            <a:r>
              <a:rPr lang="pt-BR" sz="3000" dirty="0">
                <a:solidFill>
                  <a:schemeClr val="accent1"/>
                </a:solidFill>
                <a:highlight>
                  <a:srgbClr val="FFFF00"/>
                </a:highlight>
              </a:rPr>
              <a:t>&lt;nome da classe&gt;</a:t>
            </a:r>
            <a:r>
              <a:rPr lang="pt-BR" sz="3000" dirty="0">
                <a:solidFill>
                  <a:schemeClr val="accent1"/>
                </a:solidFill>
              </a:rPr>
              <a:t> </a:t>
            </a:r>
            <a:r>
              <a:rPr lang="pt-BR" sz="3000" dirty="0">
                <a:solidFill>
                  <a:schemeClr val="accent1"/>
                </a:solidFill>
                <a:highlight>
                  <a:srgbClr val="FF0000"/>
                </a:highlight>
              </a:rPr>
              <a:t>{</a:t>
            </a:r>
            <a:r>
              <a:rPr lang="pt-BR" sz="3000" dirty="0">
                <a:solidFill>
                  <a:schemeClr val="accent1"/>
                </a:solidFill>
              </a:rPr>
              <a:t> </a:t>
            </a:r>
            <a:r>
              <a:rPr lang="pt-BR" sz="3000" dirty="0">
                <a:solidFill>
                  <a:schemeClr val="accent1"/>
                </a:solidFill>
                <a:highlight>
                  <a:srgbClr val="00FF00"/>
                </a:highlight>
              </a:rPr>
              <a:t>&lt;corpo da classe&gt;</a:t>
            </a:r>
            <a:r>
              <a:rPr lang="pt-BR" sz="3000" dirty="0">
                <a:solidFill>
                  <a:schemeClr val="accent1"/>
                </a:solidFill>
              </a:rPr>
              <a:t> </a:t>
            </a:r>
            <a:r>
              <a:rPr lang="pt-BR" sz="3000" dirty="0">
                <a:solidFill>
                  <a:schemeClr val="accent1"/>
                </a:solidFill>
                <a:highlight>
                  <a:srgbClr val="FF0000"/>
                </a:highlight>
              </a:rPr>
              <a:t>}</a:t>
            </a:r>
          </a:p>
          <a:p>
            <a:pPr marL="714375" indent="-352425"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chemeClr val="accent1"/>
                </a:solidFill>
              </a:rPr>
              <a:t>public</a:t>
            </a:r>
            <a:r>
              <a:rPr lang="pt-BR" sz="2000" dirty="0">
                <a:solidFill>
                  <a:schemeClr val="tx1"/>
                </a:solidFill>
              </a:rPr>
              <a:t>: modificador de acesso</a:t>
            </a:r>
          </a:p>
          <a:p>
            <a:pPr marL="714375" indent="-352425"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chemeClr val="accent1"/>
                </a:solidFill>
              </a:rPr>
              <a:t>class</a:t>
            </a:r>
            <a:r>
              <a:rPr lang="pt-BR" sz="2000" dirty="0">
                <a:solidFill>
                  <a:schemeClr val="tx1"/>
                </a:solidFill>
              </a:rPr>
              <a:t>: palavra reservada para definição de uma classe (</a:t>
            </a:r>
            <a:r>
              <a:rPr lang="pt-BR" sz="2000" i="1" dirty="0" err="1">
                <a:solidFill>
                  <a:schemeClr val="tx1"/>
                </a:solidFill>
              </a:rPr>
              <a:t>custom</a:t>
            </a:r>
            <a:r>
              <a:rPr lang="pt-BR" sz="2000" i="1" dirty="0">
                <a:solidFill>
                  <a:schemeClr val="tx1"/>
                </a:solidFill>
              </a:rPr>
              <a:t> </a:t>
            </a:r>
            <a:r>
              <a:rPr lang="pt-BR" sz="2000" i="1" dirty="0" err="1">
                <a:solidFill>
                  <a:schemeClr val="tx1"/>
                </a:solidFill>
              </a:rPr>
              <a:t>type</a:t>
            </a:r>
            <a:r>
              <a:rPr lang="pt-BR" sz="2000" dirty="0">
                <a:solidFill>
                  <a:schemeClr val="tx1"/>
                </a:solidFill>
              </a:rPr>
              <a:t>)</a:t>
            </a:r>
          </a:p>
          <a:p>
            <a:pPr marL="714375" indent="-352425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1"/>
                </a:solidFill>
                <a:highlight>
                  <a:srgbClr val="FFFF00"/>
                </a:highlight>
              </a:rPr>
              <a:t>&lt;nome da classe&gt;: </a:t>
            </a:r>
            <a:r>
              <a:rPr lang="pt-BR" sz="2000" dirty="0">
                <a:solidFill>
                  <a:schemeClr val="tx1"/>
                </a:solidFill>
              </a:rPr>
              <a:t>identificador da classe, deve ter o mesmo nome do arquivo .</a:t>
            </a:r>
            <a:r>
              <a:rPr lang="pt-BR" sz="2000" dirty="0" err="1">
                <a:solidFill>
                  <a:schemeClr val="tx1"/>
                </a:solidFill>
              </a:rPr>
              <a:t>java</a:t>
            </a:r>
            <a:endParaRPr lang="pt-BR" sz="2000" dirty="0">
              <a:solidFill>
                <a:schemeClr val="tx1"/>
              </a:solidFill>
            </a:endParaRPr>
          </a:p>
          <a:p>
            <a:pPr marL="1076325" lvl="1" indent="-3619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1"/>
                </a:solidFill>
                <a:highlight>
                  <a:srgbClr val="00FF00"/>
                </a:highlight>
              </a:rPr>
              <a:t>&lt;corpo da classe&gt;</a:t>
            </a:r>
            <a:endParaRPr lang="pt-BR" sz="2000" dirty="0">
              <a:solidFill>
                <a:schemeClr val="tx1"/>
              </a:solidFill>
              <a:highlight>
                <a:srgbClr val="00FF00"/>
              </a:highlight>
            </a:endParaRPr>
          </a:p>
          <a:p>
            <a:pPr marL="1438275" indent="-3619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1"/>
                </a:solidFill>
              </a:rPr>
              <a:t>&lt;variáveis de instância&gt;: </a:t>
            </a:r>
            <a:r>
              <a:rPr lang="pt-BR" sz="1600" dirty="0">
                <a:solidFill>
                  <a:schemeClr val="tx1"/>
                </a:solidFill>
              </a:rPr>
              <a:t>atributos da classe</a:t>
            </a:r>
          </a:p>
          <a:p>
            <a:pPr marL="1438275" indent="-3619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1"/>
                </a:solidFill>
                <a:highlight>
                  <a:srgbClr val="00FFFF"/>
                </a:highlight>
              </a:rPr>
              <a:t>&lt;método&gt;</a:t>
            </a:r>
            <a:r>
              <a:rPr lang="pt-BR" sz="1600" dirty="0">
                <a:solidFill>
                  <a:schemeClr val="accent1"/>
                </a:solidFill>
              </a:rPr>
              <a:t>(&lt;tipo&gt; &lt;</a:t>
            </a:r>
            <a:r>
              <a:rPr lang="pt-BR" sz="1600" dirty="0">
                <a:solidFill>
                  <a:schemeClr val="accent1"/>
                </a:solidFill>
                <a:highlight>
                  <a:srgbClr val="C0C0C0"/>
                </a:highlight>
              </a:rPr>
              <a:t>nome parâmetro</a:t>
            </a:r>
            <a:r>
              <a:rPr lang="pt-BR" sz="1600" dirty="0">
                <a:solidFill>
                  <a:schemeClr val="accent1"/>
                </a:solidFill>
              </a:rPr>
              <a:t>&gt;)</a:t>
            </a:r>
          </a:p>
          <a:p>
            <a:pPr marL="1704975" indent="-180975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1"/>
                </a:solidFill>
              </a:rPr>
              <a:t>&lt;corpo do método&gt;</a:t>
            </a:r>
          </a:p>
          <a:p>
            <a:pPr marL="1971675" indent="-180975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1"/>
                </a:solidFill>
              </a:rPr>
              <a:t>&lt;variáveis locais&gt;</a:t>
            </a:r>
          </a:p>
          <a:p>
            <a:pPr marL="1971675" indent="-180975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1"/>
                </a:solidFill>
              </a:rPr>
              <a:t>[</a:t>
            </a:r>
            <a:r>
              <a:rPr lang="pt-BR" sz="1600" dirty="0" err="1">
                <a:solidFill>
                  <a:schemeClr val="accent1"/>
                </a:solidFill>
              </a:rPr>
              <a:t>return</a:t>
            </a:r>
            <a:r>
              <a:rPr lang="pt-BR" sz="1600" dirty="0">
                <a:solidFill>
                  <a:schemeClr val="accent1"/>
                </a:solidFill>
              </a:rPr>
              <a:t>]: </a:t>
            </a:r>
            <a:r>
              <a:rPr lang="pt-BR" sz="1600" dirty="0">
                <a:solidFill>
                  <a:schemeClr val="tx1"/>
                </a:solidFill>
              </a:rPr>
              <a:t>para métodos que retornam valor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endParaRPr lang="pt-BR" sz="2500" dirty="0"/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lang="pt-BR" sz="2500" dirty="0"/>
              <a:t>Como reutilizar classes </a:t>
            </a:r>
            <a:r>
              <a:rPr lang="pt-BR" sz="2500" dirty="0" err="1"/>
              <a:t>java</a:t>
            </a:r>
            <a:r>
              <a:rPr lang="pt-BR" sz="2500" dirty="0"/>
              <a:t> (</a:t>
            </a:r>
            <a:r>
              <a:rPr lang="pt-BR" sz="2500" i="1" dirty="0" err="1"/>
              <a:t>built</a:t>
            </a:r>
            <a:r>
              <a:rPr lang="pt-BR" sz="2500" i="1" dirty="0"/>
              <a:t>-in </a:t>
            </a:r>
            <a:r>
              <a:rPr lang="pt-BR" sz="2500" i="1" dirty="0" err="1"/>
              <a:t>types</a:t>
            </a:r>
            <a:r>
              <a:rPr lang="pt-BR" sz="2500" i="1" dirty="0"/>
              <a:t>)</a:t>
            </a:r>
            <a:r>
              <a:rPr lang="pt-BR" sz="2500" dirty="0"/>
              <a:t> ou (</a:t>
            </a:r>
            <a:r>
              <a:rPr lang="pt-BR" sz="2500" i="1" dirty="0" err="1"/>
              <a:t>custom</a:t>
            </a:r>
            <a:r>
              <a:rPr lang="pt-BR" sz="2500" i="1" dirty="0"/>
              <a:t> </a:t>
            </a:r>
            <a:r>
              <a:rPr lang="pt-BR" sz="2500" i="1" dirty="0" err="1"/>
              <a:t>types</a:t>
            </a:r>
            <a:r>
              <a:rPr lang="pt-BR" sz="2500" i="1" dirty="0"/>
              <a:t>)</a:t>
            </a:r>
          </a:p>
          <a:p>
            <a:pPr marL="714375" indent="-352425">
              <a:buFont typeface="Arial" panose="020B0604020202020204" pitchFamily="34" charset="0"/>
              <a:buChar char="•"/>
            </a:pPr>
            <a:r>
              <a:rPr lang="pt-BR" sz="2500" dirty="0" err="1">
                <a:solidFill>
                  <a:schemeClr val="accent1"/>
                </a:solidFill>
              </a:rPr>
              <a:t>import</a:t>
            </a:r>
            <a:r>
              <a:rPr lang="pt-BR" sz="2500" dirty="0">
                <a:solidFill>
                  <a:schemeClr val="accent1"/>
                </a:solidFill>
              </a:rPr>
              <a:t> </a:t>
            </a:r>
            <a:r>
              <a:rPr lang="pt-BR" sz="2500" dirty="0"/>
              <a:t>&lt;nome da classe&gt;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9B7B3EA-627E-B7E8-5DDC-60CF0686A60C}"/>
              </a:ext>
            </a:extLst>
          </p:cNvPr>
          <p:cNvSpPr txBox="1"/>
          <p:nvPr/>
        </p:nvSpPr>
        <p:spPr>
          <a:xfrm>
            <a:off x="3332262" y="6380261"/>
            <a:ext cx="5527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</a:t>
            </a:r>
            <a:r>
              <a:rPr lang="pt-BR" dirty="0">
                <a:hlinkClick r:id="rId4"/>
              </a:rPr>
              <a:t>https://docs.oracle.com/javase/specs/jls/se21/html/jls-8.html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33179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>
          <a:extLst>
            <a:ext uri="{FF2B5EF4-FFF2-40B4-BE49-F238E27FC236}">
              <a16:creationId xmlns:a16="http://schemas.microsoft.com/office/drawing/2014/main" id="{1715E19B-482D-4C15-2CF7-2641972CC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>
            <a:extLst>
              <a:ext uri="{FF2B5EF4-FFF2-40B4-BE49-F238E27FC236}">
                <a16:creationId xmlns:a16="http://schemas.microsoft.com/office/drawing/2014/main" id="{C65D6CDF-A452-C2E6-8FDA-6A7A1AE0E0DE}"/>
              </a:ext>
            </a:extLst>
          </p:cNvPr>
          <p:cNvSpPr txBox="1"/>
          <p:nvPr/>
        </p:nvSpPr>
        <p:spPr>
          <a:xfrm>
            <a:off x="1951438" y="323850"/>
            <a:ext cx="7946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4000" b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Classes e Objetos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E2C1080-37A5-C3FB-7A1D-23C9B2E0E9C6}"/>
              </a:ext>
            </a:extLst>
          </p:cNvPr>
          <p:cNvSpPr txBox="1"/>
          <p:nvPr/>
        </p:nvSpPr>
        <p:spPr>
          <a:xfrm>
            <a:off x="1202076" y="6396335"/>
            <a:ext cx="10810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Fonte:</a:t>
            </a:r>
            <a:r>
              <a:rPr lang="en-US" sz="1200" dirty="0"/>
              <a:t>SEGEWICK, Robert; WAYNE, Kevin. Computer Science: An Interdisciplinary Approach. Boston: Addison-Wesley, 2016. ISBN 978-0-13-407642-3.</a:t>
            </a:r>
          </a:p>
          <a:p>
            <a:endParaRPr lang="pt-BR" sz="12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09E50ED-9704-D5B0-35FF-DBE2FBE72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8160" y="1658726"/>
            <a:ext cx="4395680" cy="456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80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>
          <a:extLst>
            <a:ext uri="{FF2B5EF4-FFF2-40B4-BE49-F238E27FC236}">
              <a16:creationId xmlns:a16="http://schemas.microsoft.com/office/drawing/2014/main" id="{8F68A5A3-BC54-EECC-1BF1-A392CBE25F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>
            <a:extLst>
              <a:ext uri="{FF2B5EF4-FFF2-40B4-BE49-F238E27FC236}">
                <a16:creationId xmlns:a16="http://schemas.microsoft.com/office/drawing/2014/main" id="{FC78295A-07B9-65F0-6F7B-9787915B86AE}"/>
              </a:ext>
            </a:extLst>
          </p:cNvPr>
          <p:cNvSpPr txBox="1"/>
          <p:nvPr/>
        </p:nvSpPr>
        <p:spPr>
          <a:xfrm>
            <a:off x="1951438" y="323850"/>
            <a:ext cx="7946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4000" b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Classes e Objetos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5288350-5BC6-6560-739C-3C8159F57DCA}"/>
              </a:ext>
            </a:extLst>
          </p:cNvPr>
          <p:cNvSpPr txBox="1"/>
          <p:nvPr/>
        </p:nvSpPr>
        <p:spPr>
          <a:xfrm>
            <a:off x="3248105" y="6287929"/>
            <a:ext cx="5695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Fonte: </a:t>
            </a:r>
            <a:r>
              <a:rPr lang="pt-BR" sz="1000" dirty="0">
                <a:hlinkClick r:id="rId4"/>
              </a:rPr>
              <a:t>https://github.com/fabriciosantana/poo/tree/2025.1/lectures/examples/03-custom-types/src</a:t>
            </a:r>
            <a:r>
              <a:rPr lang="pt-BR" sz="1000" dirty="0"/>
              <a:t> </a:t>
            </a:r>
          </a:p>
          <a:p>
            <a:r>
              <a:rPr lang="pt-BR" sz="1000" dirty="0"/>
              <a:t>Fonte: </a:t>
            </a:r>
            <a:r>
              <a:rPr lang="pt-BR" sz="1000" dirty="0">
                <a:hlinkClick r:id="rId5"/>
              </a:rPr>
              <a:t>https://github.com/fabriciosantana/poo/tree/2025.1/lectures/examples/06-methods/src</a:t>
            </a:r>
            <a:r>
              <a:rPr lang="pt-BR" sz="1000" dirty="0"/>
              <a:t>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F5276CA-B106-FE37-15CE-DDA3D1AE7013}"/>
              </a:ext>
            </a:extLst>
          </p:cNvPr>
          <p:cNvSpPr txBox="1"/>
          <p:nvPr/>
        </p:nvSpPr>
        <p:spPr>
          <a:xfrm>
            <a:off x="5339831" y="2321004"/>
            <a:ext cx="6162675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Atividade em sala, escolher uma dupla</a:t>
            </a:r>
          </a:p>
          <a:p>
            <a:pPr marL="542925" indent="-276225">
              <a:buFont typeface="Arial" panose="020B0604020202020204" pitchFamily="34" charset="0"/>
              <a:buChar char="•"/>
            </a:pPr>
            <a:r>
              <a:rPr lang="pt-BR" sz="1800" dirty="0"/>
              <a:t>Cada dupla: analisar e executar o código das classes</a:t>
            </a:r>
          </a:p>
          <a:p>
            <a:pPr marL="1162050" indent="-447675">
              <a:buFont typeface="Arial" panose="020B0604020202020204" pitchFamily="34" charset="0"/>
              <a:buChar char="•"/>
            </a:pPr>
            <a:r>
              <a:rPr lang="pt-BR" sz="2000" dirty="0"/>
              <a:t>Account.java</a:t>
            </a:r>
          </a:p>
          <a:p>
            <a:pPr marL="1162050" indent="-447675">
              <a:buFont typeface="Arial" panose="020B0604020202020204" pitchFamily="34" charset="0"/>
              <a:buChar char="•"/>
            </a:pPr>
            <a:r>
              <a:rPr lang="pt-BR" sz="2000" dirty="0"/>
              <a:t>AccountApp.java</a:t>
            </a:r>
          </a:p>
          <a:p>
            <a:pPr marL="1162050" indent="-447675">
              <a:buFont typeface="Arial" panose="020B0604020202020204" pitchFamily="34" charset="0"/>
              <a:buChar char="•"/>
            </a:pPr>
            <a:r>
              <a:rPr lang="pt-BR" sz="2000" dirty="0"/>
              <a:t>Student.java</a:t>
            </a:r>
          </a:p>
          <a:p>
            <a:pPr marL="1162050" indent="-447675">
              <a:buFont typeface="Arial" panose="020B0604020202020204" pitchFamily="34" charset="0"/>
              <a:buChar char="•"/>
            </a:pPr>
            <a:r>
              <a:rPr lang="pt-BR" sz="2000" dirty="0"/>
              <a:t>StudentApp.java</a:t>
            </a:r>
          </a:p>
          <a:p>
            <a:pPr marL="1162050" indent="-447675">
              <a:buFont typeface="Arial" panose="020B0604020202020204" pitchFamily="34" charset="0"/>
              <a:buChar char="•"/>
            </a:pPr>
            <a:r>
              <a:rPr lang="pt-BR" sz="2000" dirty="0"/>
              <a:t>MaximumFinder.java</a:t>
            </a:r>
          </a:p>
          <a:p>
            <a:pPr marL="1162050" indent="-447675">
              <a:buFont typeface="Arial" panose="020B0604020202020204" pitchFamily="34" charset="0"/>
              <a:buChar char="•"/>
            </a:pPr>
            <a:r>
              <a:rPr lang="pt-BR" sz="2000" dirty="0"/>
              <a:t>MethodOverload.java</a:t>
            </a:r>
          </a:p>
          <a:p>
            <a:pPr marL="1162050" indent="-447675">
              <a:buFont typeface="Arial" panose="020B0604020202020204" pitchFamily="34" charset="0"/>
              <a:buChar char="•"/>
            </a:pPr>
            <a:r>
              <a:rPr lang="pt-BR" sz="2000" dirty="0"/>
              <a:t>Scope.java</a:t>
            </a:r>
          </a:p>
          <a:p>
            <a:pPr marL="1162050" indent="-447675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61950" lvl="2" indent="-361950">
              <a:buFont typeface="Arial" panose="020B0604020202020204" pitchFamily="34" charset="0"/>
              <a:buChar char="•"/>
            </a:pPr>
            <a:r>
              <a:rPr lang="pt-BR" sz="2000" dirty="0"/>
              <a:t>Discussão em sala</a:t>
            </a:r>
          </a:p>
        </p:txBody>
      </p:sp>
      <p:pic>
        <p:nvPicPr>
          <p:cNvPr id="7" name="Imagem 6" descr="Texto&#10;&#10;O conteúdo gerado por IA pode estar incorreto.">
            <a:extLst>
              <a:ext uri="{FF2B5EF4-FFF2-40B4-BE49-F238E27FC236}">
                <a16:creationId xmlns:a16="http://schemas.microsoft.com/office/drawing/2014/main" id="{A11E5601-05A4-736F-8400-867256D1FF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6008" y="1759972"/>
            <a:ext cx="2582489" cy="436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500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>
          <a:extLst>
            <a:ext uri="{FF2B5EF4-FFF2-40B4-BE49-F238E27FC236}">
              <a16:creationId xmlns:a16="http://schemas.microsoft.com/office/drawing/2014/main" id="{E20271A1-FF3A-1591-F91B-4EE1EBEDF8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>
            <a:extLst>
              <a:ext uri="{FF2B5EF4-FFF2-40B4-BE49-F238E27FC236}">
                <a16:creationId xmlns:a16="http://schemas.microsoft.com/office/drawing/2014/main" id="{CFC591CF-BE57-A5BD-57A1-6060598582BD}"/>
              </a:ext>
            </a:extLst>
          </p:cNvPr>
          <p:cNvSpPr txBox="1"/>
          <p:nvPr/>
        </p:nvSpPr>
        <p:spPr>
          <a:xfrm>
            <a:off x="1951438" y="323850"/>
            <a:ext cx="7946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4000" b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Classes e Objetos</a:t>
            </a:r>
          </a:p>
        </p:txBody>
      </p:sp>
      <p:pic>
        <p:nvPicPr>
          <p:cNvPr id="5" name="Imagem 4" descr="Texto&#10;&#10;O conteúdo gerado por IA pode estar incorreto.">
            <a:extLst>
              <a:ext uri="{FF2B5EF4-FFF2-40B4-BE49-F238E27FC236}">
                <a16:creationId xmlns:a16="http://schemas.microsoft.com/office/drawing/2014/main" id="{66EF3D4D-66CC-A855-4155-6E505EBCD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008" y="1759972"/>
            <a:ext cx="2582489" cy="4367989"/>
          </a:xfrm>
          <a:prstGeom prst="rect">
            <a:avLst/>
          </a:prstGeom>
        </p:spPr>
      </p:pic>
      <p:pic>
        <p:nvPicPr>
          <p:cNvPr id="12" name="Imagem 11" descr="Interface gráfica do usuário, Texto, Aplicativo&#10;&#10;O conteúdo gerado por IA pode estar incorreto.">
            <a:extLst>
              <a:ext uri="{FF2B5EF4-FFF2-40B4-BE49-F238E27FC236}">
                <a16:creationId xmlns:a16="http://schemas.microsoft.com/office/drawing/2014/main" id="{3E7BD221-A3FF-7216-01C8-6EC854A3DB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951427"/>
            <a:ext cx="4944668" cy="2005313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B96628AA-9753-CCA0-253B-26DD8EA64C10}"/>
              </a:ext>
            </a:extLst>
          </p:cNvPr>
          <p:cNvSpPr txBox="1"/>
          <p:nvPr/>
        </p:nvSpPr>
        <p:spPr>
          <a:xfrm>
            <a:off x="1032752" y="6287929"/>
            <a:ext cx="56957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Fonte: </a:t>
            </a:r>
            <a:r>
              <a:rPr lang="pt-BR" sz="1000" dirty="0">
                <a:hlinkClick r:id="rId6"/>
              </a:rPr>
              <a:t>https://github.com/fabriciosantana/poo/tree/2025.1/lectures/examples/03-custom-types/src</a:t>
            </a:r>
            <a:r>
              <a:rPr lang="pt-BR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92515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8702</TotalTime>
  <Words>1120</Words>
  <Application>Microsoft Office PowerPoint</Application>
  <PresentationFormat>Widescreen</PresentationFormat>
  <Paragraphs>196</Paragraphs>
  <Slides>21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Consolas</vt:lpstr>
      <vt:lpstr>Wingdings</vt:lpstr>
      <vt:lpstr>Office Theme</vt:lpstr>
      <vt:lpstr>1_Office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Microsoft Office User</dc:creator>
  <cp:lastModifiedBy>Fabricio Fernandes Santana</cp:lastModifiedBy>
  <cp:revision>7</cp:revision>
  <dcterms:created xsi:type="dcterms:W3CDTF">2020-10-29T22:33:37Z</dcterms:created>
  <dcterms:modified xsi:type="dcterms:W3CDTF">2025-03-16T12:59:45Z</dcterms:modified>
</cp:coreProperties>
</file>