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70" r:id="rId3"/>
    <p:sldId id="284" r:id="rId4"/>
    <p:sldId id="285" r:id="rId5"/>
    <p:sldId id="286" r:id="rId6"/>
    <p:sldId id="287" r:id="rId7"/>
    <p:sldId id="303" r:id="rId8"/>
    <p:sldId id="300" r:id="rId9"/>
    <p:sldId id="297" r:id="rId10"/>
    <p:sldId id="299" r:id="rId11"/>
    <p:sldId id="289" r:id="rId12"/>
    <p:sldId id="290" r:id="rId13"/>
    <p:sldId id="288" r:id="rId14"/>
    <p:sldId id="291" r:id="rId15"/>
    <p:sldId id="292" r:id="rId16"/>
    <p:sldId id="294" r:id="rId17"/>
    <p:sldId id="295" r:id="rId18"/>
    <p:sldId id="296" r:id="rId19"/>
    <p:sldId id="302" r:id="rId20"/>
    <p:sldId id="271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1o93AmpzkPn9vSh0sfr+Yg7cT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5013F-5BFD-4896-B59B-3779EF33C6DA}" v="39" dt="2025-02-15T14:22:53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86424" autoAdjust="0"/>
  </p:normalViewPr>
  <p:slideViewPr>
    <p:cSldViewPr snapToGrid="0">
      <p:cViewPr varScale="1">
        <p:scale>
          <a:sx n="92" d="100"/>
          <a:sy n="92" d="100"/>
        </p:scale>
        <p:origin x="84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Santana" userId="187d9a0eb7d8e7f9" providerId="LiveId" clId="{9496FAA1-0738-4761-9970-468455F6E0A2}"/>
    <pc:docChg chg="undo redo custSel addSld delSld modSld sldOrd">
      <pc:chgData name="Fabricio Santana" userId="187d9a0eb7d8e7f9" providerId="LiveId" clId="{9496FAA1-0738-4761-9970-468455F6E0A2}" dt="2024-08-04T19:27:24.451" v="2154" actId="1076"/>
      <pc:docMkLst>
        <pc:docMk/>
      </pc:docMkLst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8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9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0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1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2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3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4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5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6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8"/>
        </pc:sldMkLst>
      </pc:sldChg>
      <pc:sldChg chg="add del">
        <pc:chgData name="Fabricio Santana" userId="187d9a0eb7d8e7f9" providerId="LiveId" clId="{9496FAA1-0738-4761-9970-468455F6E0A2}" dt="2024-08-04T18:36:10.536" v="585" actId="2696"/>
        <pc:sldMkLst>
          <pc:docMk/>
          <pc:sldMk cId="4140879310" sldId="269"/>
        </pc:sldMkLst>
      </pc:sldChg>
      <pc:sldChg chg="delSp modSp mod">
        <pc:chgData name="Fabricio Santana" userId="187d9a0eb7d8e7f9" providerId="LiveId" clId="{9496FAA1-0738-4761-9970-468455F6E0A2}" dt="2024-08-04T18:18:52.515" v="83" actId="20577"/>
        <pc:sldMkLst>
          <pc:docMk/>
          <pc:sldMk cId="0" sldId="270"/>
        </pc:sldMkLst>
      </pc:sldChg>
      <pc:sldChg chg="delSp modSp mod">
        <pc:chgData name="Fabricio Santana" userId="187d9a0eb7d8e7f9" providerId="LiveId" clId="{9496FAA1-0738-4761-9970-468455F6E0A2}" dt="2024-08-04T19:10:24.528" v="2054" actId="20577"/>
        <pc:sldMkLst>
          <pc:docMk/>
          <pc:sldMk cId="0" sldId="271"/>
        </pc:sldMkLst>
      </pc:sldChg>
      <pc:sldChg chg="delSp add del mod delAnim">
        <pc:chgData name="Fabricio Santana" userId="187d9a0eb7d8e7f9" providerId="LiveId" clId="{9496FAA1-0738-4761-9970-468455F6E0A2}" dt="2024-08-04T18:26:52.644" v="293" actId="2696"/>
        <pc:sldMkLst>
          <pc:docMk/>
          <pc:sldMk cId="4082624556" sldId="272"/>
        </pc:sldMkLst>
      </pc:sldChg>
      <pc:sldChg chg="add del">
        <pc:chgData name="Fabricio Santana" userId="187d9a0eb7d8e7f9" providerId="LiveId" clId="{9496FAA1-0738-4761-9970-468455F6E0A2}" dt="2024-08-04T18:29:09.614" v="321" actId="2696"/>
        <pc:sldMkLst>
          <pc:docMk/>
          <pc:sldMk cId="2368352466" sldId="273"/>
        </pc:sldMkLst>
      </pc:sldChg>
      <pc:sldChg chg="add del">
        <pc:chgData name="Fabricio Santana" userId="187d9a0eb7d8e7f9" providerId="LiveId" clId="{9496FAA1-0738-4761-9970-468455F6E0A2}" dt="2024-08-04T18:31:01.005" v="397" actId="2696"/>
        <pc:sldMkLst>
          <pc:docMk/>
          <pc:sldMk cId="3153916977" sldId="274"/>
        </pc:sldMkLst>
      </pc:sldChg>
      <pc:sldChg chg="add del">
        <pc:chgData name="Fabricio Santana" userId="187d9a0eb7d8e7f9" providerId="LiveId" clId="{9496FAA1-0738-4761-9970-468455F6E0A2}" dt="2024-08-04T18:32:07.390" v="461" actId="2696"/>
        <pc:sldMkLst>
          <pc:docMk/>
          <pc:sldMk cId="3978492614" sldId="275"/>
        </pc:sldMkLst>
      </pc:sldChg>
      <pc:sldChg chg="addSp delSp modSp add del mod delAnim">
        <pc:chgData name="Fabricio Santana" userId="187d9a0eb7d8e7f9" providerId="LiveId" clId="{9496FAA1-0738-4761-9970-468455F6E0A2}" dt="2024-08-04T18:34:23.415" v="547" actId="2696"/>
        <pc:sldMkLst>
          <pc:docMk/>
          <pc:sldMk cId="2813615998" sldId="276"/>
        </pc:sldMkLst>
      </pc:sldChg>
      <pc:sldChg chg="addSp delSp modSp add del mod delAnim">
        <pc:chgData name="Fabricio Santana" userId="187d9a0eb7d8e7f9" providerId="LiveId" clId="{9496FAA1-0738-4761-9970-468455F6E0A2}" dt="2024-08-04T18:35:48.148" v="581" actId="2696"/>
        <pc:sldMkLst>
          <pc:docMk/>
          <pc:sldMk cId="433881188" sldId="277"/>
        </pc:sldMkLst>
      </pc:sldChg>
      <pc:sldChg chg="add del">
        <pc:chgData name="Fabricio Santana" userId="187d9a0eb7d8e7f9" providerId="LiveId" clId="{9496FAA1-0738-4761-9970-468455F6E0A2}" dt="2024-08-04T18:40:32.459" v="721" actId="2696"/>
        <pc:sldMkLst>
          <pc:docMk/>
          <pc:sldMk cId="1437895948" sldId="278"/>
        </pc:sldMkLst>
      </pc:sldChg>
      <pc:sldChg chg="add del">
        <pc:chgData name="Fabricio Santana" userId="187d9a0eb7d8e7f9" providerId="LiveId" clId="{9496FAA1-0738-4761-9970-468455F6E0A2}" dt="2024-08-04T18:42:20.074" v="782" actId="2696"/>
        <pc:sldMkLst>
          <pc:docMk/>
          <pc:sldMk cId="2409138171" sldId="279"/>
        </pc:sldMkLst>
      </pc:sldChg>
      <pc:sldChg chg="modSp add del mod">
        <pc:chgData name="Fabricio Santana" userId="187d9a0eb7d8e7f9" providerId="LiveId" clId="{9496FAA1-0738-4761-9970-468455F6E0A2}" dt="2024-08-04T18:46:15.427" v="879" actId="2696"/>
        <pc:sldMkLst>
          <pc:docMk/>
          <pc:sldMk cId="3232952252" sldId="280"/>
        </pc:sldMkLst>
      </pc:sldChg>
      <pc:sldChg chg="add del">
        <pc:chgData name="Fabricio Santana" userId="187d9a0eb7d8e7f9" providerId="LiveId" clId="{9496FAA1-0738-4761-9970-468455F6E0A2}" dt="2024-08-04T18:58:09.923" v="1596" actId="2696"/>
        <pc:sldMkLst>
          <pc:docMk/>
          <pc:sldMk cId="2946133837" sldId="281"/>
        </pc:sldMkLst>
      </pc:sldChg>
      <pc:sldChg chg="delSp add del mod delAnim">
        <pc:chgData name="Fabricio Santana" userId="187d9a0eb7d8e7f9" providerId="LiveId" clId="{9496FAA1-0738-4761-9970-468455F6E0A2}" dt="2024-08-04T19:00:52.002" v="1688" actId="2696"/>
        <pc:sldMkLst>
          <pc:docMk/>
          <pc:sldMk cId="189015903" sldId="282"/>
        </pc:sldMkLst>
      </pc:sldChg>
      <pc:sldChg chg="modSp add del mod modAnim">
        <pc:chgData name="Fabricio Santana" userId="187d9a0eb7d8e7f9" providerId="LiveId" clId="{9496FAA1-0738-4761-9970-468455F6E0A2}" dt="2024-08-04T19:10:33.556" v="2055" actId="2696"/>
        <pc:sldMkLst>
          <pc:docMk/>
          <pc:sldMk cId="1025756188" sldId="283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1103359622" sldId="284"/>
        </pc:sldMkLst>
      </pc:sldChg>
      <pc:sldChg chg="addSp delSp modSp add mod ord modAnim">
        <pc:chgData name="Fabricio Santana" userId="187d9a0eb7d8e7f9" providerId="LiveId" clId="{9496FAA1-0738-4761-9970-468455F6E0A2}" dt="2024-08-04T18:28:58.720" v="320" actId="20577"/>
        <pc:sldMkLst>
          <pc:docMk/>
          <pc:sldMk cId="4232901274" sldId="284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50163251" sldId="285"/>
        </pc:sldMkLst>
      </pc:sldChg>
      <pc:sldChg chg="addSp delSp modSp add mod delAnim modAnim">
        <pc:chgData name="Fabricio Santana" userId="187d9a0eb7d8e7f9" providerId="LiveId" clId="{9496FAA1-0738-4761-9970-468455F6E0A2}" dt="2024-08-04T18:28:46.090" v="316" actId="122"/>
        <pc:sldMkLst>
          <pc:docMk/>
          <pc:sldMk cId="91220097" sldId="285"/>
        </pc:sldMkLst>
      </pc:sldChg>
      <pc:sldChg chg="add del setBg">
        <pc:chgData name="Fabricio Santana" userId="187d9a0eb7d8e7f9" providerId="LiveId" clId="{9496FAA1-0738-4761-9970-468455F6E0A2}" dt="2024-08-04T18:26:58.082" v="295"/>
        <pc:sldMkLst>
          <pc:docMk/>
          <pc:sldMk cId="697548490" sldId="285"/>
        </pc:sldMkLst>
      </pc:sldChg>
      <pc:sldChg chg="add del ord">
        <pc:chgData name="Fabricio Santana" userId="187d9a0eb7d8e7f9" providerId="LiveId" clId="{9496FAA1-0738-4761-9970-468455F6E0A2}" dt="2024-08-04T18:21:10.669" v="92" actId="2696"/>
        <pc:sldMkLst>
          <pc:docMk/>
          <pc:sldMk cId="1253046793" sldId="285"/>
        </pc:sldMkLst>
      </pc:sldChg>
      <pc:sldChg chg="addSp delSp modSp add mod delAnim modAnim">
        <pc:chgData name="Fabricio Santana" userId="187d9a0eb7d8e7f9" providerId="LiveId" clId="{9496FAA1-0738-4761-9970-468455F6E0A2}" dt="2024-08-04T18:30:08.047" v="396"/>
        <pc:sldMkLst>
          <pc:docMk/>
          <pc:sldMk cId="36644144" sldId="286"/>
        </pc:sldMkLst>
      </pc:sldChg>
      <pc:sldChg chg="addSp delSp modSp add mod delAnim modAnim">
        <pc:chgData name="Fabricio Santana" userId="187d9a0eb7d8e7f9" providerId="LiveId" clId="{9496FAA1-0738-4761-9970-468455F6E0A2}" dt="2024-08-04T18:32:01.140" v="460" actId="1076"/>
        <pc:sldMkLst>
          <pc:docMk/>
          <pc:sldMk cId="3281472649" sldId="287"/>
        </pc:sldMkLst>
      </pc:sldChg>
      <pc:sldChg chg="add del setBg">
        <pc:chgData name="Fabricio Santana" userId="187d9a0eb7d8e7f9" providerId="LiveId" clId="{9496FAA1-0738-4761-9970-468455F6E0A2}" dt="2024-08-04T18:32:27.750" v="463"/>
        <pc:sldMkLst>
          <pc:docMk/>
          <pc:sldMk cId="697504265" sldId="288"/>
        </pc:sldMkLst>
      </pc:sldChg>
      <pc:sldChg chg="addSp delSp modSp add mod ord delAnim modAnim">
        <pc:chgData name="Fabricio Santana" userId="187d9a0eb7d8e7f9" providerId="LiveId" clId="{9496FAA1-0738-4761-9970-468455F6E0A2}" dt="2024-08-04T19:22:42.833" v="2082"/>
        <pc:sldMkLst>
          <pc:docMk/>
          <pc:sldMk cId="931752944" sldId="288"/>
        </pc:sldMkLst>
      </pc:sldChg>
      <pc:sldChg chg="add del setBg">
        <pc:chgData name="Fabricio Santana" userId="187d9a0eb7d8e7f9" providerId="LiveId" clId="{9496FAA1-0738-4761-9970-468455F6E0A2}" dt="2024-08-04T18:34:30.413" v="549"/>
        <pc:sldMkLst>
          <pc:docMk/>
          <pc:sldMk cId="2411517991" sldId="289"/>
        </pc:sldMkLst>
      </pc:sldChg>
      <pc:sldChg chg="addSp delSp modSp add mod delAnim modAnim">
        <pc:chgData name="Fabricio Santana" userId="187d9a0eb7d8e7f9" providerId="LiveId" clId="{9496FAA1-0738-4761-9970-468455F6E0A2}" dt="2024-08-04T19:25:03.045" v="2144" actId="6549"/>
        <pc:sldMkLst>
          <pc:docMk/>
          <pc:sldMk cId="2843532434" sldId="289"/>
        </pc:sldMkLst>
      </pc:sldChg>
      <pc:sldChg chg="addSp delSp modSp add mod delAnim">
        <pc:chgData name="Fabricio Santana" userId="187d9a0eb7d8e7f9" providerId="LiveId" clId="{9496FAA1-0738-4761-9970-468455F6E0A2}" dt="2024-08-04T18:36:05.636" v="584"/>
        <pc:sldMkLst>
          <pc:docMk/>
          <pc:sldMk cId="662172030" sldId="290"/>
        </pc:sldMkLst>
      </pc:sldChg>
      <pc:sldChg chg="add del setBg">
        <pc:chgData name="Fabricio Santana" userId="187d9a0eb7d8e7f9" providerId="LiveId" clId="{9496FAA1-0738-4761-9970-468455F6E0A2}" dt="2024-08-04T18:36:30.761" v="587"/>
        <pc:sldMkLst>
          <pc:docMk/>
          <pc:sldMk cId="1575795204" sldId="291"/>
        </pc:sldMkLst>
      </pc:sldChg>
      <pc:sldChg chg="addSp delSp modSp add mod ord modAnim">
        <pc:chgData name="Fabricio Santana" userId="187d9a0eb7d8e7f9" providerId="LiveId" clId="{9496FAA1-0738-4761-9970-468455F6E0A2}" dt="2024-08-04T18:40:22.004" v="720" actId="20577"/>
        <pc:sldMkLst>
          <pc:docMk/>
          <pc:sldMk cId="4069612137" sldId="291"/>
        </pc:sldMkLst>
      </pc:sldChg>
      <pc:sldChg chg="addSp delSp modSp add mod modAnim">
        <pc:chgData name="Fabricio Santana" userId="187d9a0eb7d8e7f9" providerId="LiveId" clId="{9496FAA1-0738-4761-9970-468455F6E0A2}" dt="2024-08-04T18:42:10.339" v="781" actId="20577"/>
        <pc:sldMkLst>
          <pc:docMk/>
          <pc:sldMk cId="2147811761" sldId="292"/>
        </pc:sldMkLst>
      </pc:sldChg>
      <pc:sldChg chg="addSp delSp modSp add mod modAnim">
        <pc:chgData name="Fabricio Santana" userId="187d9a0eb7d8e7f9" providerId="LiveId" clId="{9496FAA1-0738-4761-9970-468455F6E0A2}" dt="2024-08-04T18:46:10.589" v="878" actId="255"/>
        <pc:sldMkLst>
          <pc:docMk/>
          <pc:sldMk cId="1568218660" sldId="293"/>
        </pc:sldMkLst>
      </pc:sldChg>
      <pc:sldChg chg="modSp add mod modAnim">
        <pc:chgData name="Fabricio Santana" userId="187d9a0eb7d8e7f9" providerId="LiveId" clId="{9496FAA1-0738-4761-9970-468455F6E0A2}" dt="2024-08-04T18:57:55.448" v="1595"/>
        <pc:sldMkLst>
          <pc:docMk/>
          <pc:sldMk cId="2886532093" sldId="294"/>
        </pc:sldMkLst>
      </pc:sldChg>
      <pc:sldChg chg="addSp delSp modSp add mod delAnim modAnim">
        <pc:chgData name="Fabricio Santana" userId="187d9a0eb7d8e7f9" providerId="LiveId" clId="{9496FAA1-0738-4761-9970-468455F6E0A2}" dt="2024-08-04T19:27:24.451" v="2154" actId="1076"/>
        <pc:sldMkLst>
          <pc:docMk/>
          <pc:sldMk cId="830847612" sldId="295"/>
        </pc:sldMkLst>
      </pc:sldChg>
      <pc:sldChg chg="add del setBg">
        <pc:chgData name="Fabricio Santana" userId="187d9a0eb7d8e7f9" providerId="LiveId" clId="{9496FAA1-0738-4761-9970-468455F6E0A2}" dt="2024-08-04T18:58:27.628" v="1598"/>
        <pc:sldMkLst>
          <pc:docMk/>
          <pc:sldMk cId="2067502030" sldId="295"/>
        </pc:sldMkLst>
      </pc:sldChg>
      <pc:sldChg chg="add del setBg">
        <pc:chgData name="Fabricio Santana" userId="187d9a0eb7d8e7f9" providerId="LiveId" clId="{9496FAA1-0738-4761-9970-468455F6E0A2}" dt="2024-08-04T19:07:28.147" v="1914"/>
        <pc:sldMkLst>
          <pc:docMk/>
          <pc:sldMk cId="1542142048" sldId="296"/>
        </pc:sldMkLst>
      </pc:sldChg>
      <pc:sldChg chg="addSp delSp modSp add mod ord delAnim modAnim">
        <pc:chgData name="Fabricio Santana" userId="187d9a0eb7d8e7f9" providerId="LiveId" clId="{9496FAA1-0738-4761-9970-468455F6E0A2}" dt="2024-08-04T19:09:48.070" v="2016"/>
        <pc:sldMkLst>
          <pc:docMk/>
          <pc:sldMk cId="4115494434" sldId="296"/>
        </pc:sldMkLst>
      </pc:sldChg>
      <pc:sldMasterChg chg="delSldLayout">
        <pc:chgData name="Fabricio Santana" userId="187d9a0eb7d8e7f9" providerId="LiveId" clId="{9496FAA1-0738-4761-9970-468455F6E0A2}" dt="2024-08-04T19:10:33.556" v="2055" actId="2696"/>
        <pc:sldMasterMkLst>
          <pc:docMk/>
          <pc:sldMasterMk cId="906751839" sldId="2147483660"/>
        </pc:sldMasterMkLst>
        <pc:sldLayoutChg chg="del">
          <pc:chgData name="Fabricio Santana" userId="187d9a0eb7d8e7f9" providerId="LiveId" clId="{9496FAA1-0738-4761-9970-468455F6E0A2}" dt="2024-08-04T19:10:33.556" v="2055" actId="2696"/>
          <pc:sldLayoutMkLst>
            <pc:docMk/>
            <pc:sldMasterMk cId="906751839" sldId="2147483660"/>
            <pc:sldLayoutMk cId="3574082035" sldId="2147483663"/>
          </pc:sldLayoutMkLst>
        </pc:sldLayoutChg>
      </pc:sldMasterChg>
    </pc:docChg>
  </pc:docChgLst>
  <pc:docChgLst>
    <pc:chgData name="Fabricio Santana" userId="187d9a0eb7d8e7f9" providerId="LiveId" clId="{3D65013F-5BFD-4896-B59B-3779EF33C6DA}"/>
    <pc:docChg chg="custSel modSld">
      <pc:chgData name="Fabricio Santana" userId="187d9a0eb7d8e7f9" providerId="LiveId" clId="{3D65013F-5BFD-4896-B59B-3779EF33C6DA}" dt="2025-02-15T14:22:53.056" v="51" actId="20577"/>
      <pc:docMkLst>
        <pc:docMk/>
      </pc:docMkLst>
      <pc:sldChg chg="addSp delSp modSp mod modAnim">
        <pc:chgData name="Fabricio Santana" userId="187d9a0eb7d8e7f9" providerId="LiveId" clId="{3D65013F-5BFD-4896-B59B-3779EF33C6DA}" dt="2025-02-15T14:03:26.941" v="18" actId="20577"/>
        <pc:sldMkLst>
          <pc:docMk/>
          <pc:sldMk cId="4232901274" sldId="284"/>
        </pc:sldMkLst>
        <pc:spChg chg="mod">
          <ac:chgData name="Fabricio Santana" userId="187d9a0eb7d8e7f9" providerId="LiveId" clId="{3D65013F-5BFD-4896-B59B-3779EF33C6DA}" dt="2025-02-15T14:03:26.941" v="18" actId="20577"/>
          <ac:spMkLst>
            <pc:docMk/>
            <pc:sldMk cId="4232901274" sldId="284"/>
            <ac:spMk id="6" creationId="{E96E99F1-CA89-D9B3-2CAF-7CBBB722B136}"/>
          </ac:spMkLst>
        </pc:spChg>
        <pc:grpChg chg="add mod">
          <ac:chgData name="Fabricio Santana" userId="187d9a0eb7d8e7f9" providerId="LiveId" clId="{3D65013F-5BFD-4896-B59B-3779EF33C6DA}" dt="2025-02-15T14:00:45.630" v="3" actId="164"/>
          <ac:grpSpMkLst>
            <pc:docMk/>
            <pc:sldMk cId="4232901274" sldId="284"/>
            <ac:grpSpMk id="2" creationId="{5585EF8B-200D-8399-1486-ECA58AE9872A}"/>
          </ac:grpSpMkLst>
        </pc:grpChg>
        <pc:grpChg chg="add mod">
          <ac:chgData name="Fabricio Santana" userId="187d9a0eb7d8e7f9" providerId="LiveId" clId="{3D65013F-5BFD-4896-B59B-3779EF33C6DA}" dt="2025-02-15T14:01:14.168" v="11" actId="1036"/>
          <ac:grpSpMkLst>
            <pc:docMk/>
            <pc:sldMk cId="4232901274" sldId="284"/>
            <ac:grpSpMk id="4" creationId="{5EE4A57B-A5E4-15BC-F4AC-E7283C698FEC}"/>
          </ac:grpSpMkLst>
        </pc:grpChg>
        <pc:inkChg chg="mod">
          <ac:chgData name="Fabricio Santana" userId="187d9a0eb7d8e7f9" providerId="LiveId" clId="{3D65013F-5BFD-4896-B59B-3779EF33C6DA}" dt="2025-02-15T14:00:06.511" v="1" actId="164"/>
          <ac:inkMkLst>
            <pc:docMk/>
            <pc:sldMk cId="4232901274" sldId="284"/>
            <ac:inkMk id="8" creationId="{F3B8BB01-FAD5-A554-DC1C-F32A8BCD2489}"/>
          </ac:inkMkLst>
        </pc:inkChg>
        <pc:inkChg chg="mod">
          <ac:chgData name="Fabricio Santana" userId="187d9a0eb7d8e7f9" providerId="LiveId" clId="{3D65013F-5BFD-4896-B59B-3779EF33C6DA}" dt="2025-02-15T14:00:06.511" v="1" actId="164"/>
          <ac:inkMkLst>
            <pc:docMk/>
            <pc:sldMk cId="4232901274" sldId="284"/>
            <ac:inkMk id="13" creationId="{D85F27EC-503C-991B-FBF2-5915E059223F}"/>
          </ac:inkMkLst>
        </pc:inkChg>
        <pc:inkChg chg="mod">
          <ac:chgData name="Fabricio Santana" userId="187d9a0eb7d8e7f9" providerId="LiveId" clId="{3D65013F-5BFD-4896-B59B-3779EF33C6DA}" dt="2025-02-15T14:00:06.511" v="1" actId="164"/>
          <ac:inkMkLst>
            <pc:docMk/>
            <pc:sldMk cId="4232901274" sldId="284"/>
            <ac:inkMk id="17" creationId="{66477329-35DA-E833-75B5-F2661BAF4433}"/>
          </ac:inkMkLst>
        </pc:inkChg>
        <pc:inkChg chg="mod">
          <ac:chgData name="Fabricio Santana" userId="187d9a0eb7d8e7f9" providerId="LiveId" clId="{3D65013F-5BFD-4896-B59B-3779EF33C6DA}" dt="2025-02-15T14:00:45.630" v="3" actId="164"/>
          <ac:inkMkLst>
            <pc:docMk/>
            <pc:sldMk cId="4232901274" sldId="284"/>
            <ac:inkMk id="27" creationId="{ABFDE85B-B110-1A0F-4D8B-AAFAD7EB2B6E}"/>
          </ac:inkMkLst>
        </pc:inkChg>
        <pc:inkChg chg="del">
          <ac:chgData name="Fabricio Santana" userId="187d9a0eb7d8e7f9" providerId="LiveId" clId="{3D65013F-5BFD-4896-B59B-3779EF33C6DA}" dt="2025-02-15T14:00:59.367" v="7" actId="478"/>
          <ac:inkMkLst>
            <pc:docMk/>
            <pc:sldMk cId="4232901274" sldId="284"/>
            <ac:inkMk id="28" creationId="{B12BC8B7-80ED-8045-5C90-5C5DACF95676}"/>
          </ac:inkMkLst>
        </pc:inkChg>
      </pc:sldChg>
      <pc:sldChg chg="modSp mod modAnim">
        <pc:chgData name="Fabricio Santana" userId="187d9a0eb7d8e7f9" providerId="LiveId" clId="{3D65013F-5BFD-4896-B59B-3779EF33C6DA}" dt="2025-02-15T14:10:25.402" v="48" actId="1076"/>
        <pc:sldMkLst>
          <pc:docMk/>
          <pc:sldMk cId="3281472649" sldId="287"/>
        </pc:sldMkLst>
        <pc:spChg chg="mod">
          <ac:chgData name="Fabricio Santana" userId="187d9a0eb7d8e7f9" providerId="LiveId" clId="{3D65013F-5BFD-4896-B59B-3779EF33C6DA}" dt="2025-02-15T14:09:55.745" v="43" actId="14100"/>
          <ac:spMkLst>
            <pc:docMk/>
            <pc:sldMk cId="3281472649" sldId="287"/>
            <ac:spMk id="4" creationId="{DF4DF1D0-E105-9551-4D6F-398FB77CA105}"/>
          </ac:spMkLst>
        </pc:spChg>
        <pc:spChg chg="mod">
          <ac:chgData name="Fabricio Santana" userId="187d9a0eb7d8e7f9" providerId="LiveId" clId="{3D65013F-5BFD-4896-B59B-3779EF33C6DA}" dt="2025-02-15T14:10:25.402" v="48" actId="1076"/>
          <ac:spMkLst>
            <pc:docMk/>
            <pc:sldMk cId="3281472649" sldId="287"/>
            <ac:spMk id="7" creationId="{BEB2AC76-2595-5FE5-16D7-172A2236FADC}"/>
          </ac:spMkLst>
        </pc:spChg>
        <pc:picChg chg="mod">
          <ac:chgData name="Fabricio Santana" userId="187d9a0eb7d8e7f9" providerId="LiveId" clId="{3D65013F-5BFD-4896-B59B-3779EF33C6DA}" dt="2025-02-15T14:09:55.745" v="43" actId="14100"/>
          <ac:picMkLst>
            <pc:docMk/>
            <pc:sldMk cId="3281472649" sldId="287"/>
            <ac:picMk id="6" creationId="{9109EA31-8F68-FCE9-4347-DBE42D63E07C}"/>
          </ac:picMkLst>
        </pc:picChg>
      </pc:sldChg>
      <pc:sldChg chg="modSp">
        <pc:chgData name="Fabricio Santana" userId="187d9a0eb7d8e7f9" providerId="LiveId" clId="{3D65013F-5BFD-4896-B59B-3779EF33C6DA}" dt="2025-02-15T14:22:53.056" v="51" actId="20577"/>
        <pc:sldMkLst>
          <pc:docMk/>
          <pc:sldMk cId="4115494434" sldId="296"/>
        </pc:sldMkLst>
        <pc:spChg chg="mod">
          <ac:chgData name="Fabricio Santana" userId="187d9a0eb7d8e7f9" providerId="LiveId" clId="{3D65013F-5BFD-4896-B59B-3779EF33C6DA}" dt="2025-02-15T14:22:53.056" v="51" actId="20577"/>
          <ac:spMkLst>
            <pc:docMk/>
            <pc:sldMk cId="4115494434" sldId="296"/>
            <ac:spMk id="2" creationId="{28325C92-98F7-E167-C14E-A26E67B2DB36}"/>
          </ac:spMkLst>
        </pc:spChg>
      </pc:sldChg>
      <pc:sldChg chg="modAnim">
        <pc:chgData name="Fabricio Santana" userId="187d9a0eb7d8e7f9" providerId="LiveId" clId="{3D65013F-5BFD-4896-B59B-3779EF33C6DA}" dt="2025-02-15T14:11:56.378" v="49"/>
        <pc:sldMkLst>
          <pc:docMk/>
          <pc:sldMk cId="1244263551" sldId="297"/>
        </pc:sldMkLst>
      </pc:sldChg>
      <pc:sldChg chg="modAnim">
        <pc:chgData name="Fabricio Santana" userId="187d9a0eb7d8e7f9" providerId="LiveId" clId="{3D65013F-5BFD-4896-B59B-3779EF33C6DA}" dt="2025-02-15T14:08:09.288" v="39"/>
        <pc:sldMkLst>
          <pc:docMk/>
          <pc:sldMk cId="689080019" sldId="300"/>
        </pc:sldMkLst>
      </pc:sldChg>
      <pc:sldChg chg="modSp mod">
        <pc:chgData name="Fabricio Santana" userId="187d9a0eb7d8e7f9" providerId="LiveId" clId="{3D65013F-5BFD-4896-B59B-3779EF33C6DA}" dt="2025-02-15T12:37:46.665" v="0" actId="6549"/>
        <pc:sldMkLst>
          <pc:docMk/>
          <pc:sldMk cId="961885176" sldId="302"/>
        </pc:sldMkLst>
        <pc:spChg chg="mod">
          <ac:chgData name="Fabricio Santana" userId="187d9a0eb7d8e7f9" providerId="LiveId" clId="{3D65013F-5BFD-4896-B59B-3779EF33C6DA}" dt="2025-02-15T12:37:46.665" v="0" actId="6549"/>
          <ac:spMkLst>
            <pc:docMk/>
            <pc:sldMk cId="961885176" sldId="302"/>
            <ac:spMk id="3" creationId="{CABB0E7C-F537-ED3A-BCC1-BBE9D49485A9}"/>
          </ac:spMkLst>
        </pc:spChg>
      </pc:sldChg>
    </pc:docChg>
  </pc:docChgLst>
  <pc:docChgLst>
    <pc:chgData name="Fabricio Santana" userId="187d9a0eb7d8e7f9" providerId="Windows Live" clId="Web-{8F78C4BB-4A9E-4AA4-9CBE-73F573650781}"/>
    <pc:docChg chg="modSld">
      <pc:chgData name="Fabricio Santana" userId="187d9a0eb7d8e7f9" providerId="Windows Live" clId="Web-{8F78C4BB-4A9E-4AA4-9CBE-73F573650781}" dt="2024-09-04T13:06:40.502" v="34" actId="14100"/>
      <pc:docMkLst>
        <pc:docMk/>
      </pc:docMkLst>
      <pc:sldChg chg="addSp modSp">
        <pc:chgData name="Fabricio Santana" userId="187d9a0eb7d8e7f9" providerId="Windows Live" clId="Web-{8F78C4BB-4A9E-4AA4-9CBE-73F573650781}" dt="2024-09-04T13:06:40.502" v="34" actId="14100"/>
        <pc:sldMkLst>
          <pc:docMk/>
          <pc:sldMk cId="0" sldId="270"/>
        </pc:sldMkLst>
      </pc:sldChg>
    </pc:docChg>
  </pc:docChgLst>
  <pc:docChgLst>
    <pc:chgData name="Fabricio Santana" userId="187d9a0eb7d8e7f9" providerId="Windows Live" clId="Web-{F1713099-92E5-42C2-AFFF-E3308CBE756C}"/>
    <pc:docChg chg="modSld">
      <pc:chgData name="Fabricio Santana" userId="187d9a0eb7d8e7f9" providerId="Windows Live" clId="Web-{F1713099-92E5-42C2-AFFF-E3308CBE756C}" dt="2024-08-10T16:41:14.585" v="0" actId="14100"/>
      <pc:docMkLst>
        <pc:docMk/>
      </pc:docMkLst>
      <pc:sldChg chg="modSp">
        <pc:chgData name="Fabricio Santana" userId="187d9a0eb7d8e7f9" providerId="Windows Live" clId="Web-{F1713099-92E5-42C2-AFFF-E3308CBE756C}" dt="2024-08-10T16:41:14.585" v="0" actId="14100"/>
        <pc:sldMkLst>
          <pc:docMk/>
          <pc:sldMk cId="3281472649" sldId="287"/>
        </pc:sldMkLst>
      </pc:sldChg>
    </pc:docChg>
  </pc:docChgLst>
  <pc:docChgLst>
    <pc:chgData name="Fabricio Santana" userId="187d9a0eb7d8e7f9" providerId="LiveId" clId="{449E2283-6379-4496-88D2-02A51C5F7AF0}"/>
    <pc:docChg chg="undo redo custSel addSld delSld modSld sldOrd">
      <pc:chgData name="Fabricio Santana" userId="187d9a0eb7d8e7f9" providerId="LiveId" clId="{449E2283-6379-4496-88D2-02A51C5F7AF0}" dt="2025-02-08T00:54:47.928" v="4145" actId="20577"/>
      <pc:docMkLst>
        <pc:docMk/>
      </pc:docMkLst>
      <pc:sldChg chg="addSp modSp mod">
        <pc:chgData name="Fabricio Santana" userId="187d9a0eb7d8e7f9" providerId="LiveId" clId="{449E2283-6379-4496-88D2-02A51C5F7AF0}" dt="2025-01-26T20:31:03.726" v="48" actId="20577"/>
        <pc:sldMkLst>
          <pc:docMk/>
          <pc:sldMk cId="0" sldId="270"/>
        </pc:sldMkLst>
        <pc:spChg chg="add mod">
          <ac:chgData name="Fabricio Santana" userId="187d9a0eb7d8e7f9" providerId="LiveId" clId="{449E2283-6379-4496-88D2-02A51C5F7AF0}" dt="2025-01-26T20:31:03.726" v="48" actId="20577"/>
          <ac:spMkLst>
            <pc:docMk/>
            <pc:sldMk cId="0" sldId="270"/>
            <ac:spMk id="3" creationId="{E9F41D43-4D7D-4E5A-F2A7-C19E783527DC}"/>
          </ac:spMkLst>
        </pc:spChg>
        <pc:spChg chg="mod">
          <ac:chgData name="Fabricio Santana" userId="187d9a0eb7d8e7f9" providerId="LiveId" clId="{449E2283-6379-4496-88D2-02A51C5F7AF0}" dt="2025-01-26T20:30:49.272" v="40" actId="20577"/>
          <ac:spMkLst>
            <pc:docMk/>
            <pc:sldMk cId="0" sldId="270"/>
            <ac:spMk id="85" creationId="{00000000-0000-0000-0000-000000000000}"/>
          </ac:spMkLst>
        </pc:spChg>
      </pc:sldChg>
      <pc:sldChg chg="addSp delSp modSp mod delAnim modAnim">
        <pc:chgData name="Fabricio Santana" userId="187d9a0eb7d8e7f9" providerId="LiveId" clId="{449E2283-6379-4496-88D2-02A51C5F7AF0}" dt="2025-02-07T18:37:47.686" v="4139"/>
        <pc:sldMkLst>
          <pc:docMk/>
          <pc:sldMk cId="4232901274" sldId="284"/>
        </pc:sldMkLst>
        <pc:spChg chg="mod">
          <ac:chgData name="Fabricio Santana" userId="187d9a0eb7d8e7f9" providerId="LiveId" clId="{449E2283-6379-4496-88D2-02A51C5F7AF0}" dt="2025-02-07T15:13:08.842" v="4088" actId="1076"/>
          <ac:spMkLst>
            <pc:docMk/>
            <pc:sldMk cId="4232901274" sldId="284"/>
            <ac:spMk id="6" creationId="{E96E99F1-CA89-D9B3-2CAF-7CBBB722B136}"/>
          </ac:spMkLst>
        </pc:spChg>
        <pc:picChg chg="add mod">
          <ac:chgData name="Fabricio Santana" userId="187d9a0eb7d8e7f9" providerId="LiveId" clId="{449E2283-6379-4496-88D2-02A51C5F7AF0}" dt="2025-02-07T15:13:16.009" v="4107" actId="1036"/>
          <ac:picMkLst>
            <pc:docMk/>
            <pc:sldMk cId="4232901274" sldId="284"/>
            <ac:picMk id="3" creationId="{C402FCF0-6C54-42C8-3237-03747AF541E0}"/>
          </ac:picMkLst>
        </pc:picChg>
        <pc:inkChg chg="add mod">
          <ac:chgData name="Fabricio Santana" userId="187d9a0eb7d8e7f9" providerId="LiveId" clId="{449E2283-6379-4496-88D2-02A51C5F7AF0}" dt="2025-02-07T15:14:35.925" v="4112"/>
          <ac:inkMkLst>
            <pc:docMk/>
            <pc:sldMk cId="4232901274" sldId="284"/>
            <ac:inkMk id="8" creationId="{F3B8BB01-FAD5-A554-DC1C-F32A8BCD2489}"/>
          </ac:inkMkLst>
        </pc:inkChg>
        <pc:inkChg chg="add">
          <ac:chgData name="Fabricio Santana" userId="187d9a0eb7d8e7f9" providerId="LiveId" clId="{449E2283-6379-4496-88D2-02A51C5F7AF0}" dt="2025-02-07T15:15:00.812" v="4120"/>
          <ac:inkMkLst>
            <pc:docMk/>
            <pc:sldMk cId="4232901274" sldId="284"/>
            <ac:inkMk id="13" creationId="{D85F27EC-503C-991B-FBF2-5915E059223F}"/>
          </ac:inkMkLst>
        </pc:inkChg>
        <pc:inkChg chg="add mod">
          <ac:chgData name="Fabricio Santana" userId="187d9a0eb7d8e7f9" providerId="LiveId" clId="{449E2283-6379-4496-88D2-02A51C5F7AF0}" dt="2025-02-07T15:15:13.306" v="4125"/>
          <ac:inkMkLst>
            <pc:docMk/>
            <pc:sldMk cId="4232901274" sldId="284"/>
            <ac:inkMk id="17" creationId="{66477329-35DA-E833-75B5-F2661BAF4433}"/>
          </ac:inkMkLst>
        </pc:inkChg>
        <pc:inkChg chg="add mod">
          <ac:chgData name="Fabricio Santana" userId="187d9a0eb7d8e7f9" providerId="LiveId" clId="{449E2283-6379-4496-88D2-02A51C5F7AF0}" dt="2025-02-07T15:15:49.271" v="4136"/>
          <ac:inkMkLst>
            <pc:docMk/>
            <pc:sldMk cId="4232901274" sldId="284"/>
            <ac:inkMk id="27" creationId="{ABFDE85B-B110-1A0F-4D8B-AAFAD7EB2B6E}"/>
          </ac:inkMkLst>
        </pc:inkChg>
      </pc:sldChg>
      <pc:sldChg chg="addSp delSp modSp mod delAnim modAnim">
        <pc:chgData name="Fabricio Santana" userId="187d9a0eb7d8e7f9" providerId="LiveId" clId="{449E2283-6379-4496-88D2-02A51C5F7AF0}" dt="2025-01-26T22:57:06.238" v="201"/>
        <pc:sldMkLst>
          <pc:docMk/>
          <pc:sldMk cId="91220097" sldId="285"/>
        </pc:sldMkLst>
        <pc:spChg chg="mod">
          <ac:chgData name="Fabricio Santana" userId="187d9a0eb7d8e7f9" providerId="LiveId" clId="{449E2283-6379-4496-88D2-02A51C5F7AF0}" dt="2025-01-26T20:46:49.346" v="162" actId="1076"/>
          <ac:spMkLst>
            <pc:docMk/>
            <pc:sldMk cId="91220097" sldId="285"/>
            <ac:spMk id="5" creationId="{2999F863-6B3E-78D1-8FAE-8C0B77EB1231}"/>
          </ac:spMkLst>
        </pc:spChg>
        <pc:spChg chg="mod">
          <ac:chgData name="Fabricio Santana" userId="187d9a0eb7d8e7f9" providerId="LiveId" clId="{449E2283-6379-4496-88D2-02A51C5F7AF0}" dt="2025-01-26T20:37:52.993" v="140" actId="20577"/>
          <ac:spMkLst>
            <pc:docMk/>
            <pc:sldMk cId="91220097" sldId="285"/>
            <ac:spMk id="178" creationId="{00000000-0000-0000-0000-000000000000}"/>
          </ac:spMkLst>
        </pc:spChg>
        <pc:picChg chg="add mod">
          <ac:chgData name="Fabricio Santana" userId="187d9a0eb7d8e7f9" providerId="LiveId" clId="{449E2283-6379-4496-88D2-02A51C5F7AF0}" dt="2025-01-26T20:46:08.462" v="149" actId="1076"/>
          <ac:picMkLst>
            <pc:docMk/>
            <pc:sldMk cId="91220097" sldId="285"/>
            <ac:picMk id="4" creationId="{490E1D00-095D-3B76-7C05-FB66ECF77EEE}"/>
          </ac:picMkLst>
        </pc:picChg>
      </pc:sldChg>
      <pc:sldChg chg="addSp delSp modSp mod delAnim modAnim">
        <pc:chgData name="Fabricio Santana" userId="187d9a0eb7d8e7f9" providerId="LiveId" clId="{449E2283-6379-4496-88D2-02A51C5F7AF0}" dt="2025-01-27T19:50:21.703" v="2121"/>
        <pc:sldMkLst>
          <pc:docMk/>
          <pc:sldMk cId="3281472649" sldId="287"/>
        </pc:sldMkLst>
        <pc:spChg chg="mod">
          <ac:chgData name="Fabricio Santana" userId="187d9a0eb7d8e7f9" providerId="LiveId" clId="{449E2283-6379-4496-88D2-02A51C5F7AF0}" dt="2025-01-26T23:44:12.025" v="414" actId="20577"/>
          <ac:spMkLst>
            <pc:docMk/>
            <pc:sldMk cId="3281472649" sldId="287"/>
            <ac:spMk id="4" creationId="{DF4DF1D0-E105-9551-4D6F-398FB77CA105}"/>
          </ac:spMkLst>
        </pc:spChg>
        <pc:spChg chg="add mod">
          <ac:chgData name="Fabricio Santana" userId="187d9a0eb7d8e7f9" providerId="LiveId" clId="{449E2283-6379-4496-88D2-02A51C5F7AF0}" dt="2025-01-27T00:06:33.586" v="506" actId="113"/>
          <ac:spMkLst>
            <pc:docMk/>
            <pc:sldMk cId="3281472649" sldId="287"/>
            <ac:spMk id="7" creationId="{BEB2AC76-2595-5FE5-16D7-172A2236FADC}"/>
          </ac:spMkLst>
        </pc:spChg>
        <pc:spChg chg="mod">
          <ac:chgData name="Fabricio Santana" userId="187d9a0eb7d8e7f9" providerId="LiveId" clId="{449E2283-6379-4496-88D2-02A51C5F7AF0}" dt="2025-01-27T18:06:12.493" v="1136" actId="1076"/>
          <ac:spMkLst>
            <pc:docMk/>
            <pc:sldMk cId="3281472649" sldId="287"/>
            <ac:spMk id="178" creationId="{00000000-0000-0000-0000-000000000000}"/>
          </ac:spMkLst>
        </pc:spChg>
        <pc:picChg chg="add mod">
          <ac:chgData name="Fabricio Santana" userId="187d9a0eb7d8e7f9" providerId="LiveId" clId="{449E2283-6379-4496-88D2-02A51C5F7AF0}" dt="2025-01-26T23:44:00.750" v="410" actId="1076"/>
          <ac:picMkLst>
            <pc:docMk/>
            <pc:sldMk cId="3281472649" sldId="287"/>
            <ac:picMk id="6" creationId="{9109EA31-8F68-FCE9-4347-DBE42D63E07C}"/>
          </ac:picMkLst>
        </pc:picChg>
      </pc:sldChg>
      <pc:sldChg chg="modSp modAnim">
        <pc:chgData name="Fabricio Santana" userId="187d9a0eb7d8e7f9" providerId="LiveId" clId="{449E2283-6379-4496-88D2-02A51C5F7AF0}" dt="2025-02-01T20:51:18.111" v="2389" actId="6549"/>
        <pc:sldMkLst>
          <pc:docMk/>
          <pc:sldMk cId="931752944" sldId="288"/>
        </pc:sldMkLst>
        <pc:spChg chg="mod">
          <ac:chgData name="Fabricio Santana" userId="187d9a0eb7d8e7f9" providerId="LiveId" clId="{449E2283-6379-4496-88D2-02A51C5F7AF0}" dt="2025-02-01T20:51:18.111" v="2389" actId="6549"/>
          <ac:spMkLst>
            <pc:docMk/>
            <pc:sldMk cId="931752944" sldId="288"/>
            <ac:spMk id="3" creationId="{6E746DBE-C149-F600-400A-480725CA46FE}"/>
          </ac:spMkLst>
        </pc:spChg>
      </pc:sldChg>
      <pc:sldChg chg="addSp modSp mod modAnim">
        <pc:chgData name="Fabricio Santana" userId="187d9a0eb7d8e7f9" providerId="LiveId" clId="{449E2283-6379-4496-88D2-02A51C5F7AF0}" dt="2025-02-01T20:50:28.036" v="2388" actId="14100"/>
        <pc:sldMkLst>
          <pc:docMk/>
          <pc:sldMk cId="2843532434" sldId="289"/>
        </pc:sldMkLst>
        <pc:spChg chg="mod">
          <ac:chgData name="Fabricio Santana" userId="187d9a0eb7d8e7f9" providerId="LiveId" clId="{449E2283-6379-4496-88D2-02A51C5F7AF0}" dt="2025-02-01T20:49:56.859" v="2378" actId="12"/>
          <ac:spMkLst>
            <pc:docMk/>
            <pc:sldMk cId="2843532434" sldId="289"/>
            <ac:spMk id="2" creationId="{6E746DBE-C149-F600-400A-480725CA46FE}"/>
          </ac:spMkLst>
        </pc:spChg>
        <pc:picChg chg="add mod">
          <ac:chgData name="Fabricio Santana" userId="187d9a0eb7d8e7f9" providerId="LiveId" clId="{449E2283-6379-4496-88D2-02A51C5F7AF0}" dt="2025-02-01T20:50:28.036" v="2388" actId="14100"/>
          <ac:picMkLst>
            <pc:docMk/>
            <pc:sldMk cId="2843532434" sldId="289"/>
            <ac:picMk id="4" creationId="{F21BFEE8-0C87-ADC4-F72D-5A34A4EAAA33}"/>
          </ac:picMkLst>
        </pc:picChg>
      </pc:sldChg>
      <pc:sldChg chg="modSp mod">
        <pc:chgData name="Fabricio Santana" userId="187d9a0eb7d8e7f9" providerId="LiveId" clId="{449E2283-6379-4496-88D2-02A51C5F7AF0}" dt="2025-01-27T19:25:33.272" v="1630" actId="20577"/>
        <pc:sldMkLst>
          <pc:docMk/>
          <pc:sldMk cId="4069612137" sldId="291"/>
        </pc:sldMkLst>
        <pc:spChg chg="mod">
          <ac:chgData name="Fabricio Santana" userId="187d9a0eb7d8e7f9" providerId="LiveId" clId="{449E2283-6379-4496-88D2-02A51C5F7AF0}" dt="2025-01-27T19:25:33.272" v="1630" actId="20577"/>
          <ac:spMkLst>
            <pc:docMk/>
            <pc:sldMk cId="4069612137" sldId="291"/>
            <ac:spMk id="2" creationId="{6E746DBE-C149-F600-400A-480725CA46FE}"/>
          </ac:spMkLst>
        </pc:spChg>
      </pc:sldChg>
      <pc:sldChg chg="modSp modAnim">
        <pc:chgData name="Fabricio Santana" userId="187d9a0eb7d8e7f9" providerId="LiveId" clId="{449E2283-6379-4496-88D2-02A51C5F7AF0}" dt="2025-01-27T19:26:35.065" v="1653" actId="255"/>
        <pc:sldMkLst>
          <pc:docMk/>
          <pc:sldMk cId="2147811761" sldId="292"/>
        </pc:sldMkLst>
        <pc:spChg chg="mod">
          <ac:chgData name="Fabricio Santana" userId="187d9a0eb7d8e7f9" providerId="LiveId" clId="{449E2283-6379-4496-88D2-02A51C5F7AF0}" dt="2025-01-27T19:26:35.065" v="1653" actId="255"/>
          <ac:spMkLst>
            <pc:docMk/>
            <pc:sldMk cId="2147811761" sldId="292"/>
            <ac:spMk id="3" creationId="{C44B6824-362F-71E7-5E19-C72F48ECC2C5}"/>
          </ac:spMkLst>
        </pc:spChg>
      </pc:sldChg>
      <pc:sldChg chg="del">
        <pc:chgData name="Fabricio Santana" userId="187d9a0eb7d8e7f9" providerId="LiveId" clId="{449E2283-6379-4496-88D2-02A51C5F7AF0}" dt="2025-01-27T19:26:50.364" v="1654" actId="2696"/>
        <pc:sldMkLst>
          <pc:docMk/>
          <pc:sldMk cId="1568218660" sldId="293"/>
        </pc:sldMkLst>
      </pc:sldChg>
      <pc:sldChg chg="modSp mod modAnim">
        <pc:chgData name="Fabricio Santana" userId="187d9a0eb7d8e7f9" providerId="LiveId" clId="{449E2283-6379-4496-88D2-02A51C5F7AF0}" dt="2025-01-27T20:14:26.708" v="2306" actId="27636"/>
        <pc:sldMkLst>
          <pc:docMk/>
          <pc:sldMk cId="2886532093" sldId="294"/>
        </pc:sldMkLst>
        <pc:spChg chg="mod">
          <ac:chgData name="Fabricio Santana" userId="187d9a0eb7d8e7f9" providerId="LiveId" clId="{449E2283-6379-4496-88D2-02A51C5F7AF0}" dt="2025-01-27T20:14:26.708" v="2306" actId="27636"/>
          <ac:spMkLst>
            <pc:docMk/>
            <pc:sldMk cId="2886532093" sldId="294"/>
            <ac:spMk id="4" creationId="{A6CBA351-C622-C245-E512-738601C526EB}"/>
          </ac:spMkLst>
        </pc:spChg>
      </pc:sldChg>
      <pc:sldChg chg="addSp delSp modSp mod modAnim">
        <pc:chgData name="Fabricio Santana" userId="187d9a0eb7d8e7f9" providerId="LiveId" clId="{449E2283-6379-4496-88D2-02A51C5F7AF0}" dt="2025-01-27T20:02:42.345" v="2200" actId="1076"/>
        <pc:sldMkLst>
          <pc:docMk/>
          <pc:sldMk cId="830847612" sldId="295"/>
        </pc:sldMkLst>
        <pc:spChg chg="mod">
          <ac:chgData name="Fabricio Santana" userId="187d9a0eb7d8e7f9" providerId="LiveId" clId="{449E2283-6379-4496-88D2-02A51C5F7AF0}" dt="2025-01-27T19:39:19.184" v="1944" actId="14100"/>
          <ac:spMkLst>
            <pc:docMk/>
            <pc:sldMk cId="830847612" sldId="295"/>
            <ac:spMk id="15" creationId="{4701672B-4E67-9644-DEA1-C034720D4431}"/>
          </ac:spMkLst>
        </pc:spChg>
        <pc:spChg chg="mod">
          <ac:chgData name="Fabricio Santana" userId="187d9a0eb7d8e7f9" providerId="LiveId" clId="{449E2283-6379-4496-88D2-02A51C5F7AF0}" dt="2025-01-27T19:39:33.069" v="1946" actId="14100"/>
          <ac:spMkLst>
            <pc:docMk/>
            <pc:sldMk cId="830847612" sldId="295"/>
            <ac:spMk id="20" creationId="{1C1F1F30-1E5C-DE13-0B44-711C18D1EFA7}"/>
          </ac:spMkLst>
        </pc:spChg>
        <pc:picChg chg="mod">
          <ac:chgData name="Fabricio Santana" userId="187d9a0eb7d8e7f9" providerId="LiveId" clId="{449E2283-6379-4496-88D2-02A51C5F7AF0}" dt="2025-01-27T20:02:42.345" v="2200" actId="1076"/>
          <ac:picMkLst>
            <pc:docMk/>
            <pc:sldMk cId="830847612" sldId="295"/>
            <ac:picMk id="7" creationId="{961B67C8-C619-5867-561D-6F0B13D72F31}"/>
          </ac:picMkLst>
        </pc:picChg>
        <pc:picChg chg="add mod">
          <ac:chgData name="Fabricio Santana" userId="187d9a0eb7d8e7f9" providerId="LiveId" clId="{449E2283-6379-4496-88D2-02A51C5F7AF0}" dt="2025-01-27T19:38:54.354" v="1941" actId="1076"/>
          <ac:picMkLst>
            <pc:docMk/>
            <pc:sldMk cId="830847612" sldId="295"/>
            <ac:picMk id="11" creationId="{972DF666-AD07-D87B-4F70-B1279ADD9DB0}"/>
          </ac:picMkLst>
        </pc:picChg>
        <pc:picChg chg="mod">
          <ac:chgData name="Fabricio Santana" userId="187d9a0eb7d8e7f9" providerId="LiveId" clId="{449E2283-6379-4496-88D2-02A51C5F7AF0}" dt="2025-01-27T19:39:07.679" v="1943" actId="1076"/>
          <ac:picMkLst>
            <pc:docMk/>
            <pc:sldMk cId="830847612" sldId="295"/>
            <ac:picMk id="17" creationId="{E02F57E3-2A39-2395-A6D7-6DE2950A9022}"/>
          </ac:picMkLst>
        </pc:picChg>
        <pc:picChg chg="mod">
          <ac:chgData name="Fabricio Santana" userId="187d9a0eb7d8e7f9" providerId="LiveId" clId="{449E2283-6379-4496-88D2-02A51C5F7AF0}" dt="2025-01-27T19:38:46.767" v="1940" actId="1076"/>
          <ac:picMkLst>
            <pc:docMk/>
            <pc:sldMk cId="830847612" sldId="295"/>
            <ac:picMk id="19" creationId="{044C9EFC-E1A1-8BD2-10E6-485DC794684B}"/>
          </ac:picMkLst>
        </pc:picChg>
        <pc:picChg chg="mod">
          <ac:chgData name="Fabricio Santana" userId="187d9a0eb7d8e7f9" providerId="LiveId" clId="{449E2283-6379-4496-88D2-02A51C5F7AF0}" dt="2025-01-27T19:39:39.243" v="1949" actId="1037"/>
          <ac:picMkLst>
            <pc:docMk/>
            <pc:sldMk cId="830847612" sldId="295"/>
            <ac:picMk id="25" creationId="{036BB638-CAED-B3AF-5A71-678C078EC1D8}"/>
          </ac:picMkLst>
        </pc:picChg>
        <pc:picChg chg="mod">
          <ac:chgData name="Fabricio Santana" userId="187d9a0eb7d8e7f9" providerId="LiveId" clId="{449E2283-6379-4496-88D2-02A51C5F7AF0}" dt="2025-01-27T19:35:51.512" v="1922" actId="1037"/>
          <ac:picMkLst>
            <pc:docMk/>
            <pc:sldMk cId="830847612" sldId="295"/>
            <ac:picMk id="31" creationId="{44544881-3A5C-EB50-4338-6BC4E00A7401}"/>
          </ac:picMkLst>
        </pc:picChg>
      </pc:sldChg>
      <pc:sldChg chg="addSp delSp modSp mod modAnim">
        <pc:chgData name="Fabricio Santana" userId="187d9a0eb7d8e7f9" providerId="LiveId" clId="{449E2283-6379-4496-88D2-02A51C5F7AF0}" dt="2025-02-06T22:26:46.574" v="4079" actId="20578"/>
        <pc:sldMkLst>
          <pc:docMk/>
          <pc:sldMk cId="4115494434" sldId="296"/>
        </pc:sldMkLst>
        <pc:spChg chg="mod">
          <ac:chgData name="Fabricio Santana" userId="187d9a0eb7d8e7f9" providerId="LiveId" clId="{449E2283-6379-4496-88D2-02A51C5F7AF0}" dt="2025-02-06T22:26:46.574" v="4079" actId="20578"/>
          <ac:spMkLst>
            <pc:docMk/>
            <pc:sldMk cId="4115494434" sldId="296"/>
            <ac:spMk id="2" creationId="{28325C92-98F7-E167-C14E-A26E67B2DB36}"/>
          </ac:spMkLst>
        </pc:spChg>
      </pc:sldChg>
      <pc:sldChg chg="addSp delSp modSp add mod delAnim modAnim">
        <pc:chgData name="Fabricio Santana" userId="187d9a0eb7d8e7f9" providerId="LiveId" clId="{449E2283-6379-4496-88D2-02A51C5F7AF0}" dt="2025-01-27T19:58:40.398" v="2171" actId="1035"/>
        <pc:sldMkLst>
          <pc:docMk/>
          <pc:sldMk cId="1244263551" sldId="297"/>
        </pc:sldMkLst>
        <pc:spChg chg="mod">
          <ac:chgData name="Fabricio Santana" userId="187d9a0eb7d8e7f9" providerId="LiveId" clId="{449E2283-6379-4496-88D2-02A51C5F7AF0}" dt="2025-01-27T00:27:46.142" v="610" actId="1036"/>
          <ac:spMkLst>
            <pc:docMk/>
            <pc:sldMk cId="1244263551" sldId="297"/>
            <ac:spMk id="4" creationId="{DF4DF1D0-E105-9551-4D6F-398FB77CA105}"/>
          </ac:spMkLst>
        </pc:spChg>
        <pc:spChg chg="mod">
          <ac:chgData name="Fabricio Santana" userId="187d9a0eb7d8e7f9" providerId="LiveId" clId="{449E2283-6379-4496-88D2-02A51C5F7AF0}" dt="2025-01-27T00:05:13.943" v="505" actId="1076"/>
          <ac:spMkLst>
            <pc:docMk/>
            <pc:sldMk cId="1244263551" sldId="297"/>
            <ac:spMk id="7" creationId="{BEB2AC76-2595-5FE5-16D7-172A2236FADC}"/>
          </ac:spMkLst>
        </pc:spChg>
        <pc:spChg chg="add mod">
          <ac:chgData name="Fabricio Santana" userId="187d9a0eb7d8e7f9" providerId="LiveId" clId="{449E2283-6379-4496-88D2-02A51C5F7AF0}" dt="2025-01-27T19:58:36.556" v="2168" actId="1035"/>
          <ac:spMkLst>
            <pc:docMk/>
            <pc:sldMk cId="1244263551" sldId="297"/>
            <ac:spMk id="8" creationId="{7F5302A5-49BA-7C7D-3FF1-C7FE57D943EA}"/>
          </ac:spMkLst>
        </pc:spChg>
        <pc:spChg chg="add mod">
          <ac:chgData name="Fabricio Santana" userId="187d9a0eb7d8e7f9" providerId="LiveId" clId="{449E2283-6379-4496-88D2-02A51C5F7AF0}" dt="2025-01-27T19:58:40.398" v="2171" actId="1035"/>
          <ac:spMkLst>
            <pc:docMk/>
            <pc:sldMk cId="1244263551" sldId="297"/>
            <ac:spMk id="9" creationId="{C47AB665-AF4D-6EBC-D4FE-EBA646EF6547}"/>
          </ac:spMkLst>
        </pc:spChg>
        <pc:spChg chg="add mod">
          <ac:chgData name="Fabricio Santana" userId="187d9a0eb7d8e7f9" providerId="LiveId" clId="{449E2283-6379-4496-88D2-02A51C5F7AF0}" dt="2025-01-27T19:57:57.233" v="2161" actId="20577"/>
          <ac:spMkLst>
            <pc:docMk/>
            <pc:sldMk cId="1244263551" sldId="297"/>
            <ac:spMk id="11" creationId="{EA2B2175-8C6E-7D9A-1516-175A84CE9256}"/>
          </ac:spMkLst>
        </pc:spChg>
        <pc:spChg chg="mod">
          <ac:chgData name="Fabricio Santana" userId="187d9a0eb7d8e7f9" providerId="LiveId" clId="{449E2283-6379-4496-88D2-02A51C5F7AF0}" dt="2025-01-27T19:53:21.989" v="2141" actId="1076"/>
          <ac:spMkLst>
            <pc:docMk/>
            <pc:sldMk cId="1244263551" sldId="297"/>
            <ac:spMk id="178" creationId="{00000000-0000-0000-0000-000000000000}"/>
          </ac:spMkLst>
        </pc:spChg>
        <pc:picChg chg="add mod">
          <ac:chgData name="Fabricio Santana" userId="187d9a0eb7d8e7f9" providerId="LiveId" clId="{449E2283-6379-4496-88D2-02A51C5F7AF0}" dt="2025-01-27T00:05:13.943" v="505" actId="1076"/>
          <ac:picMkLst>
            <pc:docMk/>
            <pc:sldMk cId="1244263551" sldId="297"/>
            <ac:picMk id="2" creationId="{02C8FDAF-39A6-F0CA-685A-B85EB4C7A449}"/>
          </ac:picMkLst>
        </pc:picChg>
        <pc:picChg chg="add mod">
          <ac:chgData name="Fabricio Santana" userId="187d9a0eb7d8e7f9" providerId="LiveId" clId="{449E2283-6379-4496-88D2-02A51C5F7AF0}" dt="2025-01-27T00:11:34.082" v="509" actId="1076"/>
          <ac:picMkLst>
            <pc:docMk/>
            <pc:sldMk cId="1244263551" sldId="297"/>
            <ac:picMk id="5" creationId="{C457A909-1A40-FE6C-ACC8-0E6B1AA3188C}"/>
          </ac:picMkLst>
        </pc:picChg>
        <pc:picChg chg="add mod">
          <ac:chgData name="Fabricio Santana" userId="187d9a0eb7d8e7f9" providerId="LiveId" clId="{449E2283-6379-4496-88D2-02A51C5F7AF0}" dt="2025-01-27T19:57:30.514" v="2153" actId="1076"/>
          <ac:picMkLst>
            <pc:docMk/>
            <pc:sldMk cId="1244263551" sldId="297"/>
            <ac:picMk id="12" creationId="{1CEA19C4-E75D-7286-9D7C-702BE172A2FF}"/>
          </ac:picMkLst>
        </pc:picChg>
      </pc:sldChg>
      <pc:sldChg chg="addSp delSp modSp add del mod delAnim modAnim">
        <pc:chgData name="Fabricio Santana" userId="187d9a0eb7d8e7f9" providerId="LiveId" clId="{449E2283-6379-4496-88D2-02A51C5F7AF0}" dt="2025-02-07T19:31:17.760" v="4143" actId="2696"/>
        <pc:sldMkLst>
          <pc:docMk/>
          <pc:sldMk cId="998688946" sldId="298"/>
        </pc:sldMkLst>
      </pc:sldChg>
      <pc:sldChg chg="add del setBg">
        <pc:chgData name="Fabricio Santana" userId="187d9a0eb7d8e7f9" providerId="LiveId" clId="{449E2283-6379-4496-88D2-02A51C5F7AF0}" dt="2025-01-26T23:58:31.619" v="441"/>
        <pc:sldMkLst>
          <pc:docMk/>
          <pc:sldMk cId="3657403077" sldId="298"/>
        </pc:sldMkLst>
      </pc:sldChg>
      <pc:sldChg chg="addSp delSp modSp add mod delAnim modAnim">
        <pc:chgData name="Fabricio Santana" userId="187d9a0eb7d8e7f9" providerId="LiveId" clId="{449E2283-6379-4496-88D2-02A51C5F7AF0}" dt="2025-01-27T19:59:23.728" v="2175"/>
        <pc:sldMkLst>
          <pc:docMk/>
          <pc:sldMk cId="2734819031" sldId="299"/>
        </pc:sldMkLst>
        <pc:spChg chg="add mod">
          <ac:chgData name="Fabricio Santana" userId="187d9a0eb7d8e7f9" providerId="LiveId" clId="{449E2283-6379-4496-88D2-02A51C5F7AF0}" dt="2025-01-27T00:49:29.481" v="816" actId="1076"/>
          <ac:spMkLst>
            <pc:docMk/>
            <pc:sldMk cId="2734819031" sldId="299"/>
            <ac:spMk id="6" creationId="{7E857108-980D-D878-C38A-50A36A2B2921}"/>
          </ac:spMkLst>
        </pc:spChg>
        <pc:spChg chg="add mod">
          <ac:chgData name="Fabricio Santana" userId="187d9a0eb7d8e7f9" providerId="LiveId" clId="{449E2283-6379-4496-88D2-02A51C5F7AF0}" dt="2025-01-27T00:51:27.221" v="824" actId="1035"/>
          <ac:spMkLst>
            <pc:docMk/>
            <pc:sldMk cId="2734819031" sldId="299"/>
            <ac:spMk id="18" creationId="{5C430E90-9B8E-55C2-64EF-EAAFB3785229}"/>
          </ac:spMkLst>
        </pc:spChg>
        <pc:spChg chg="mod">
          <ac:chgData name="Fabricio Santana" userId="187d9a0eb7d8e7f9" providerId="LiveId" clId="{449E2283-6379-4496-88D2-02A51C5F7AF0}" dt="2025-01-27T00:26:55.330" v="601" actId="1076"/>
          <ac:spMkLst>
            <pc:docMk/>
            <pc:sldMk cId="2734819031" sldId="299"/>
            <ac:spMk id="178" creationId="{00000000-0000-0000-0000-000000000000}"/>
          </ac:spMkLst>
        </pc:spChg>
        <pc:graphicFrameChg chg="add mod">
          <ac:chgData name="Fabricio Santana" userId="187d9a0eb7d8e7f9" providerId="LiveId" clId="{449E2283-6379-4496-88D2-02A51C5F7AF0}" dt="2025-01-27T00:51:15.716" v="818" actId="14100"/>
          <ac:graphicFrameMkLst>
            <pc:docMk/>
            <pc:sldMk cId="2734819031" sldId="299"/>
            <ac:graphicFrameMk id="16" creationId="{2D8A701A-ED8D-04D1-3E62-F41EC2ECA6D1}"/>
          </ac:graphicFrameMkLst>
        </pc:graphicFrameChg>
      </pc:sldChg>
      <pc:sldChg chg="addSp delSp modSp add mod ord delAnim modAnim">
        <pc:chgData name="Fabricio Santana" userId="187d9a0eb7d8e7f9" providerId="LiveId" clId="{449E2283-6379-4496-88D2-02A51C5F7AF0}" dt="2025-01-27T20:11:42.695" v="2300" actId="14100"/>
        <pc:sldMkLst>
          <pc:docMk/>
          <pc:sldMk cId="689080019" sldId="300"/>
        </pc:sldMkLst>
        <pc:spChg chg="add mod">
          <ac:chgData name="Fabricio Santana" userId="187d9a0eb7d8e7f9" providerId="LiveId" clId="{449E2283-6379-4496-88D2-02A51C5F7AF0}" dt="2025-01-27T17:49:23.679" v="1006" actId="20577"/>
          <ac:spMkLst>
            <pc:docMk/>
            <pc:sldMk cId="689080019" sldId="300"/>
            <ac:spMk id="5" creationId="{4A25D3D3-0DF8-24EC-42A6-3A9646454739}"/>
          </ac:spMkLst>
        </pc:spChg>
        <pc:spChg chg="add mod">
          <ac:chgData name="Fabricio Santana" userId="187d9a0eb7d8e7f9" providerId="LiveId" clId="{449E2283-6379-4496-88D2-02A51C5F7AF0}" dt="2025-01-27T20:08:33.842" v="2284" actId="1035"/>
          <ac:spMkLst>
            <pc:docMk/>
            <pc:sldMk cId="689080019" sldId="300"/>
            <ac:spMk id="10" creationId="{960665EF-C76E-7F3C-2D3E-CB7241DCD828}"/>
          </ac:spMkLst>
        </pc:spChg>
        <pc:spChg chg="add mod">
          <ac:chgData name="Fabricio Santana" userId="187d9a0eb7d8e7f9" providerId="LiveId" clId="{449E2283-6379-4496-88D2-02A51C5F7AF0}" dt="2025-01-27T20:09:18.066" v="2293" actId="1076"/>
          <ac:spMkLst>
            <pc:docMk/>
            <pc:sldMk cId="689080019" sldId="300"/>
            <ac:spMk id="11" creationId="{C4B3579E-4AEB-92B1-F71F-E2E69F053768}"/>
          </ac:spMkLst>
        </pc:spChg>
        <pc:spChg chg="add mod">
          <ac:chgData name="Fabricio Santana" userId="187d9a0eb7d8e7f9" providerId="LiveId" clId="{449E2283-6379-4496-88D2-02A51C5F7AF0}" dt="2025-01-27T20:11:19.822" v="2296" actId="1076"/>
          <ac:spMkLst>
            <pc:docMk/>
            <pc:sldMk cId="689080019" sldId="300"/>
            <ac:spMk id="15" creationId="{D41FD801-D86E-DAB7-7C16-C3C4E48A23C1}"/>
          </ac:spMkLst>
        </pc:spChg>
        <pc:spChg chg="mod">
          <ac:chgData name="Fabricio Santana" userId="187d9a0eb7d8e7f9" providerId="LiveId" clId="{449E2283-6379-4496-88D2-02A51C5F7AF0}" dt="2025-01-27T00:52:20.347" v="866" actId="20577"/>
          <ac:spMkLst>
            <pc:docMk/>
            <pc:sldMk cId="689080019" sldId="300"/>
            <ac:spMk id="178" creationId="{7DCB7501-1804-66F7-7341-03E40EF8CCED}"/>
          </ac:spMkLst>
        </pc:spChg>
        <pc:picChg chg="add mod">
          <ac:chgData name="Fabricio Santana" userId="187d9a0eb7d8e7f9" providerId="LiveId" clId="{449E2283-6379-4496-88D2-02A51C5F7AF0}" dt="2025-01-27T20:11:42.695" v="2300" actId="14100"/>
          <ac:picMkLst>
            <pc:docMk/>
            <pc:sldMk cId="689080019" sldId="300"/>
            <ac:picMk id="3" creationId="{2720D5BA-E6D2-E464-F072-F1B37246AFFC}"/>
          </ac:picMkLst>
        </pc:picChg>
        <pc:picChg chg="add mod">
          <ac:chgData name="Fabricio Santana" userId="187d9a0eb7d8e7f9" providerId="LiveId" clId="{449E2283-6379-4496-88D2-02A51C5F7AF0}" dt="2025-01-27T20:11:33.170" v="2299" actId="1076"/>
          <ac:picMkLst>
            <pc:docMk/>
            <pc:sldMk cId="689080019" sldId="300"/>
            <ac:picMk id="8" creationId="{0290CEF2-A8F5-9840-8C30-0FE475E1904B}"/>
          </ac:picMkLst>
        </pc:picChg>
        <pc:picChg chg="add mod">
          <ac:chgData name="Fabricio Santana" userId="187d9a0eb7d8e7f9" providerId="LiveId" clId="{449E2283-6379-4496-88D2-02A51C5F7AF0}" dt="2025-01-27T20:09:03.286" v="2290" actId="1076"/>
          <ac:picMkLst>
            <pc:docMk/>
            <pc:sldMk cId="689080019" sldId="300"/>
            <ac:picMk id="14" creationId="{291FF2A1-FFE4-2DD6-F0FD-9B0CB7A875F7}"/>
          </ac:picMkLst>
        </pc:picChg>
      </pc:sldChg>
      <pc:sldChg chg="add del setBg">
        <pc:chgData name="Fabricio Santana" userId="187d9a0eb7d8e7f9" providerId="LiveId" clId="{449E2283-6379-4496-88D2-02A51C5F7AF0}" dt="2025-01-27T14:50:21.998" v="915"/>
        <pc:sldMkLst>
          <pc:docMk/>
          <pc:sldMk cId="4215608986" sldId="301"/>
        </pc:sldMkLst>
      </pc:sldChg>
      <pc:sldChg chg="addSp delSp modSp add del mod delAnim modAnim">
        <pc:chgData name="Fabricio Santana" userId="187d9a0eb7d8e7f9" providerId="LiveId" clId="{449E2283-6379-4496-88D2-02A51C5F7AF0}" dt="2025-01-27T20:11:50.890" v="2301" actId="2696"/>
        <pc:sldMkLst>
          <pc:docMk/>
          <pc:sldMk cId="4286209785" sldId="301"/>
        </pc:sldMkLst>
      </pc:sldChg>
      <pc:sldChg chg="modSp add mod">
        <pc:chgData name="Fabricio Santana" userId="187d9a0eb7d8e7f9" providerId="LiveId" clId="{449E2283-6379-4496-88D2-02A51C5F7AF0}" dt="2025-02-06T12:30:13.786" v="3996" actId="20577"/>
        <pc:sldMkLst>
          <pc:docMk/>
          <pc:sldMk cId="961885176" sldId="302"/>
        </pc:sldMkLst>
        <pc:spChg chg="mod">
          <ac:chgData name="Fabricio Santana" userId="187d9a0eb7d8e7f9" providerId="LiveId" clId="{449E2283-6379-4496-88D2-02A51C5F7AF0}" dt="2025-02-06T12:30:13.786" v="3996" actId="20577"/>
          <ac:spMkLst>
            <pc:docMk/>
            <pc:sldMk cId="961885176" sldId="302"/>
            <ac:spMk id="3" creationId="{CABB0E7C-F537-ED3A-BCC1-BBE9D49485A9}"/>
          </ac:spMkLst>
        </pc:spChg>
        <pc:spChg chg="mod">
          <ac:chgData name="Fabricio Santana" userId="187d9a0eb7d8e7f9" providerId="LiveId" clId="{449E2283-6379-4496-88D2-02A51C5F7AF0}" dt="2025-01-27T19:41:26.266" v="1969" actId="20577"/>
          <ac:spMkLst>
            <pc:docMk/>
            <pc:sldMk cId="961885176" sldId="302"/>
            <ac:spMk id="178" creationId="{C79F7845-F68F-C4C5-0558-787926C1E635}"/>
          </ac:spMkLst>
        </pc:spChg>
      </pc:sldChg>
      <pc:sldChg chg="modSp add mod">
        <pc:chgData name="Fabricio Santana" userId="187d9a0eb7d8e7f9" providerId="LiveId" clId="{449E2283-6379-4496-88D2-02A51C5F7AF0}" dt="2025-02-08T00:54:47.928" v="4145" actId="20577"/>
        <pc:sldMkLst>
          <pc:docMk/>
          <pc:sldMk cId="3670789837" sldId="303"/>
        </pc:sldMkLst>
        <pc:spChg chg="mod">
          <ac:chgData name="Fabricio Santana" userId="187d9a0eb7d8e7f9" providerId="LiveId" clId="{449E2283-6379-4496-88D2-02A51C5F7AF0}" dt="2025-02-08T00:54:47.928" v="4145" actId="20577"/>
          <ac:spMkLst>
            <pc:docMk/>
            <pc:sldMk cId="3670789837" sldId="303"/>
            <ac:spMk id="178" creationId="{0AEEAC74-6515-E674-82E3-4BAE7463942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79F4BE-82EF-4387-9CAE-1A11430A5BD4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F078E06-17F9-4CA4-8B4B-CCBF565E2B16}">
      <dgm:prSet phldrT="[Texto]"/>
      <dgm:spPr/>
      <dgm:t>
        <a:bodyPr/>
        <a:lstStyle/>
        <a:p>
          <a:r>
            <a:rPr lang="pt-BR" dirty="0"/>
            <a:t>Emissor</a:t>
          </a:r>
        </a:p>
      </dgm:t>
    </dgm:pt>
    <dgm:pt modelId="{C4CD1ECC-5246-4F71-9731-AC658AD3C263}" type="parTrans" cxnId="{6F009867-746F-47F7-AD1B-055A92689270}">
      <dgm:prSet/>
      <dgm:spPr/>
      <dgm:t>
        <a:bodyPr/>
        <a:lstStyle/>
        <a:p>
          <a:endParaRPr lang="pt-BR"/>
        </a:p>
      </dgm:t>
    </dgm:pt>
    <dgm:pt modelId="{4249C4F6-EFB6-4871-8136-545AB5A8ADEE}" type="sibTrans" cxnId="{6F009867-746F-47F7-AD1B-055A92689270}">
      <dgm:prSet/>
      <dgm:spPr/>
      <dgm:t>
        <a:bodyPr/>
        <a:lstStyle/>
        <a:p>
          <a:endParaRPr lang="pt-BR"/>
        </a:p>
      </dgm:t>
    </dgm:pt>
    <dgm:pt modelId="{4F52C94E-1C9C-4953-B75B-C1B4BE2B65A9}">
      <dgm:prSet phldrT="[Texto]"/>
      <dgm:spPr/>
      <dgm:t>
        <a:bodyPr/>
        <a:lstStyle/>
        <a:p>
          <a:r>
            <a:rPr lang="pt-BR" dirty="0"/>
            <a:t>Canal (meio)</a:t>
          </a:r>
        </a:p>
      </dgm:t>
    </dgm:pt>
    <dgm:pt modelId="{A59037B2-31C3-436E-A719-ECB3C22AA001}" type="parTrans" cxnId="{585F3E06-44A9-4552-98CF-5C9CCF3F0FE6}">
      <dgm:prSet/>
      <dgm:spPr/>
      <dgm:t>
        <a:bodyPr/>
        <a:lstStyle/>
        <a:p>
          <a:endParaRPr lang="pt-BR"/>
        </a:p>
      </dgm:t>
    </dgm:pt>
    <dgm:pt modelId="{25C9ECBE-FB7E-40C7-97E7-F0ADADF35FF1}" type="sibTrans" cxnId="{585F3E06-44A9-4552-98CF-5C9CCF3F0FE6}">
      <dgm:prSet/>
      <dgm:spPr/>
      <dgm:t>
        <a:bodyPr/>
        <a:lstStyle/>
        <a:p>
          <a:endParaRPr lang="pt-BR"/>
        </a:p>
      </dgm:t>
    </dgm:pt>
    <dgm:pt modelId="{78DB16F1-2822-4B3E-B698-2272A636413D}">
      <dgm:prSet phldrT="[Texto]"/>
      <dgm:spPr/>
      <dgm:t>
        <a:bodyPr/>
        <a:lstStyle/>
        <a:p>
          <a:r>
            <a:rPr lang="pt-BR" dirty="0"/>
            <a:t>Referente (conteúdo)</a:t>
          </a:r>
        </a:p>
      </dgm:t>
    </dgm:pt>
    <dgm:pt modelId="{5AF4F97B-712C-4557-99F1-18642A963E57}" type="parTrans" cxnId="{ED657E52-4DE4-4CA5-9A31-DD231FA82ECB}">
      <dgm:prSet/>
      <dgm:spPr/>
      <dgm:t>
        <a:bodyPr/>
        <a:lstStyle/>
        <a:p>
          <a:endParaRPr lang="pt-BR"/>
        </a:p>
      </dgm:t>
    </dgm:pt>
    <dgm:pt modelId="{0D1312D7-2DF1-40A1-BC38-02155D2AD40B}" type="sibTrans" cxnId="{ED657E52-4DE4-4CA5-9A31-DD231FA82ECB}">
      <dgm:prSet/>
      <dgm:spPr/>
      <dgm:t>
        <a:bodyPr/>
        <a:lstStyle/>
        <a:p>
          <a:endParaRPr lang="pt-BR"/>
        </a:p>
      </dgm:t>
    </dgm:pt>
    <dgm:pt modelId="{2410C0AF-9239-46DE-8810-1D345CEACACF}">
      <dgm:prSet phldrT="[Texto]"/>
      <dgm:spPr/>
      <dgm:t>
        <a:bodyPr/>
        <a:lstStyle/>
        <a:p>
          <a:r>
            <a:rPr lang="pt-BR" dirty="0"/>
            <a:t>Mensagem (forma)</a:t>
          </a:r>
        </a:p>
      </dgm:t>
    </dgm:pt>
    <dgm:pt modelId="{67419CBB-0186-435D-AC02-0F12C292B6B5}" type="parTrans" cxnId="{10051401-F6C0-4C30-8273-3A25FE5B726B}">
      <dgm:prSet/>
      <dgm:spPr/>
      <dgm:t>
        <a:bodyPr/>
        <a:lstStyle/>
        <a:p>
          <a:endParaRPr lang="pt-BR"/>
        </a:p>
      </dgm:t>
    </dgm:pt>
    <dgm:pt modelId="{FBB5A2C2-2842-4CFC-9767-609AAE5F458D}" type="sibTrans" cxnId="{10051401-F6C0-4C30-8273-3A25FE5B726B}">
      <dgm:prSet/>
      <dgm:spPr/>
      <dgm:t>
        <a:bodyPr/>
        <a:lstStyle/>
        <a:p>
          <a:endParaRPr lang="pt-BR"/>
        </a:p>
      </dgm:t>
    </dgm:pt>
    <dgm:pt modelId="{5A109EB7-D8E1-4CDE-902C-8A27EA75C4AC}">
      <dgm:prSet phldrT="[Texto]"/>
      <dgm:spPr/>
      <dgm:t>
        <a:bodyPr/>
        <a:lstStyle/>
        <a:p>
          <a:r>
            <a:rPr lang="pt-BR" dirty="0"/>
            <a:t>Código (signos)</a:t>
          </a:r>
        </a:p>
      </dgm:t>
    </dgm:pt>
    <dgm:pt modelId="{6843141C-05A5-46EB-BA67-3D4B208059F2}" type="parTrans" cxnId="{F6BBB4F6-21E0-4434-BDDD-61313B00EB86}">
      <dgm:prSet/>
      <dgm:spPr/>
      <dgm:t>
        <a:bodyPr/>
        <a:lstStyle/>
        <a:p>
          <a:endParaRPr lang="pt-BR"/>
        </a:p>
      </dgm:t>
    </dgm:pt>
    <dgm:pt modelId="{B6251140-E003-4D25-941A-23DE7A545D37}" type="sibTrans" cxnId="{F6BBB4F6-21E0-4434-BDDD-61313B00EB86}">
      <dgm:prSet/>
      <dgm:spPr/>
      <dgm:t>
        <a:bodyPr/>
        <a:lstStyle/>
        <a:p>
          <a:endParaRPr lang="pt-BR"/>
        </a:p>
      </dgm:t>
    </dgm:pt>
    <dgm:pt modelId="{A37A7DF9-9044-44C6-A443-B06B2FF6C14E}" type="pres">
      <dgm:prSet presAssocID="{E179F4BE-82EF-4387-9CAE-1A11430A5BD4}" presName="Name0" presStyleCnt="0">
        <dgm:presLayoutVars>
          <dgm:dir/>
          <dgm:animLvl val="lvl"/>
          <dgm:resizeHandles/>
        </dgm:presLayoutVars>
      </dgm:prSet>
      <dgm:spPr/>
    </dgm:pt>
    <dgm:pt modelId="{91C7B7D3-390F-4CCA-B8D4-CFE522BAA90F}" type="pres">
      <dgm:prSet presAssocID="{1F078E06-17F9-4CA4-8B4B-CCBF565E2B16}" presName="linNode" presStyleCnt="0"/>
      <dgm:spPr/>
    </dgm:pt>
    <dgm:pt modelId="{2F0E08F5-7860-45F9-AE5B-5FC24B180E38}" type="pres">
      <dgm:prSet presAssocID="{1F078E06-17F9-4CA4-8B4B-CCBF565E2B16}" presName="parentShp" presStyleLbl="node1" presStyleIdx="0" presStyleCnt="1" custLinFactNeighborX="-67604" custLinFactNeighborY="-32298">
        <dgm:presLayoutVars>
          <dgm:bulletEnabled val="1"/>
        </dgm:presLayoutVars>
      </dgm:prSet>
      <dgm:spPr/>
    </dgm:pt>
    <dgm:pt modelId="{B8FEE585-8D21-4D96-A160-FEA5BFCD488B}" type="pres">
      <dgm:prSet presAssocID="{1F078E06-17F9-4CA4-8B4B-CCBF565E2B16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237A4A00-1439-4FE7-BE97-9EE55D0B4EA4}" type="presOf" srcId="{5A109EB7-D8E1-4CDE-902C-8A27EA75C4AC}" destId="{B8FEE585-8D21-4D96-A160-FEA5BFCD488B}" srcOrd="0" destOrd="3" presId="urn:microsoft.com/office/officeart/2005/8/layout/vList6"/>
    <dgm:cxn modelId="{10051401-F6C0-4C30-8273-3A25FE5B726B}" srcId="{1F078E06-17F9-4CA4-8B4B-CCBF565E2B16}" destId="{2410C0AF-9239-46DE-8810-1D345CEACACF}" srcOrd="2" destOrd="0" parTransId="{67419CBB-0186-435D-AC02-0F12C292B6B5}" sibTransId="{FBB5A2C2-2842-4CFC-9767-609AAE5F458D}"/>
    <dgm:cxn modelId="{585F3E06-44A9-4552-98CF-5C9CCF3F0FE6}" srcId="{1F078E06-17F9-4CA4-8B4B-CCBF565E2B16}" destId="{4F52C94E-1C9C-4953-B75B-C1B4BE2B65A9}" srcOrd="0" destOrd="0" parTransId="{A59037B2-31C3-436E-A719-ECB3C22AA001}" sibTransId="{25C9ECBE-FB7E-40C7-97E7-F0ADADF35FF1}"/>
    <dgm:cxn modelId="{36C3DB39-F143-44B0-A1D9-BE36B6A1CF87}" type="presOf" srcId="{E179F4BE-82EF-4387-9CAE-1A11430A5BD4}" destId="{A37A7DF9-9044-44C6-A443-B06B2FF6C14E}" srcOrd="0" destOrd="0" presId="urn:microsoft.com/office/officeart/2005/8/layout/vList6"/>
    <dgm:cxn modelId="{6F009867-746F-47F7-AD1B-055A92689270}" srcId="{E179F4BE-82EF-4387-9CAE-1A11430A5BD4}" destId="{1F078E06-17F9-4CA4-8B4B-CCBF565E2B16}" srcOrd="0" destOrd="0" parTransId="{C4CD1ECC-5246-4F71-9731-AC658AD3C263}" sibTransId="{4249C4F6-EFB6-4871-8136-545AB5A8ADEE}"/>
    <dgm:cxn modelId="{373CB968-59C6-4F49-AFC9-09FA313F77F5}" type="presOf" srcId="{4F52C94E-1C9C-4953-B75B-C1B4BE2B65A9}" destId="{B8FEE585-8D21-4D96-A160-FEA5BFCD488B}" srcOrd="0" destOrd="0" presId="urn:microsoft.com/office/officeart/2005/8/layout/vList6"/>
    <dgm:cxn modelId="{CB8FAC4B-3970-4986-B132-36BA28F271F8}" type="presOf" srcId="{1F078E06-17F9-4CA4-8B4B-CCBF565E2B16}" destId="{2F0E08F5-7860-45F9-AE5B-5FC24B180E38}" srcOrd="0" destOrd="0" presId="urn:microsoft.com/office/officeart/2005/8/layout/vList6"/>
    <dgm:cxn modelId="{ED657E52-4DE4-4CA5-9A31-DD231FA82ECB}" srcId="{1F078E06-17F9-4CA4-8B4B-CCBF565E2B16}" destId="{78DB16F1-2822-4B3E-B698-2272A636413D}" srcOrd="1" destOrd="0" parTransId="{5AF4F97B-712C-4557-99F1-18642A963E57}" sibTransId="{0D1312D7-2DF1-40A1-BC38-02155D2AD40B}"/>
    <dgm:cxn modelId="{314CDB97-BD55-4C44-81F4-DD10567C805A}" type="presOf" srcId="{2410C0AF-9239-46DE-8810-1D345CEACACF}" destId="{B8FEE585-8D21-4D96-A160-FEA5BFCD488B}" srcOrd="0" destOrd="2" presId="urn:microsoft.com/office/officeart/2005/8/layout/vList6"/>
    <dgm:cxn modelId="{65D459A2-1689-4015-9741-30AD41038D0F}" type="presOf" srcId="{78DB16F1-2822-4B3E-B698-2272A636413D}" destId="{B8FEE585-8D21-4D96-A160-FEA5BFCD488B}" srcOrd="0" destOrd="1" presId="urn:microsoft.com/office/officeart/2005/8/layout/vList6"/>
    <dgm:cxn modelId="{F6BBB4F6-21E0-4434-BDDD-61313B00EB86}" srcId="{1F078E06-17F9-4CA4-8B4B-CCBF565E2B16}" destId="{5A109EB7-D8E1-4CDE-902C-8A27EA75C4AC}" srcOrd="3" destOrd="0" parTransId="{6843141C-05A5-46EB-BA67-3D4B208059F2}" sibTransId="{B6251140-E003-4D25-941A-23DE7A545D37}"/>
    <dgm:cxn modelId="{51D49431-2B8B-4169-B6E2-B3692F6F38C8}" type="presParOf" srcId="{A37A7DF9-9044-44C6-A443-B06B2FF6C14E}" destId="{91C7B7D3-390F-4CCA-B8D4-CFE522BAA90F}" srcOrd="0" destOrd="0" presId="urn:microsoft.com/office/officeart/2005/8/layout/vList6"/>
    <dgm:cxn modelId="{A7F18E85-D0E9-4B47-AC71-221EBFC2BE3E}" type="presParOf" srcId="{91C7B7D3-390F-4CCA-B8D4-CFE522BAA90F}" destId="{2F0E08F5-7860-45F9-AE5B-5FC24B180E38}" srcOrd="0" destOrd="0" presId="urn:microsoft.com/office/officeart/2005/8/layout/vList6"/>
    <dgm:cxn modelId="{D5A58FD1-8ABE-4FCB-809F-5296EA4FA888}" type="presParOf" srcId="{91C7B7D3-390F-4CCA-B8D4-CFE522BAA90F}" destId="{B8FEE585-8D21-4D96-A160-FEA5BFCD488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0A7B9-B703-4F40-A56A-A1723836C6D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2EDA1D9-CD9A-4966-988D-1BBA5E6FA17F}">
      <dgm:prSet phldrT="[Texto]"/>
      <dgm:spPr/>
      <dgm:t>
        <a:bodyPr/>
        <a:lstStyle/>
        <a:p>
          <a:r>
            <a:rPr lang="pt-BR" dirty="0"/>
            <a:t>Receptor</a:t>
          </a:r>
        </a:p>
      </dgm:t>
    </dgm:pt>
    <dgm:pt modelId="{AE76A1C5-C747-493C-AEC7-188C41C86578}" type="parTrans" cxnId="{9121BCE9-142F-4CE3-9EEE-72528D39E379}">
      <dgm:prSet/>
      <dgm:spPr/>
      <dgm:t>
        <a:bodyPr/>
        <a:lstStyle/>
        <a:p>
          <a:endParaRPr lang="pt-BR"/>
        </a:p>
      </dgm:t>
    </dgm:pt>
    <dgm:pt modelId="{00E7E613-4B71-453D-90A1-8C4C8793C136}" type="sibTrans" cxnId="{9121BCE9-142F-4CE3-9EEE-72528D39E379}">
      <dgm:prSet/>
      <dgm:spPr/>
      <dgm:t>
        <a:bodyPr/>
        <a:lstStyle/>
        <a:p>
          <a:endParaRPr lang="pt-BR"/>
        </a:p>
      </dgm:t>
    </dgm:pt>
    <dgm:pt modelId="{9390E287-8BAC-47B2-855C-135E01884D0F}" type="pres">
      <dgm:prSet presAssocID="{CEF0A7B9-B703-4F40-A56A-A1723836C6D6}" presName="diagram" presStyleCnt="0">
        <dgm:presLayoutVars>
          <dgm:dir/>
          <dgm:resizeHandles val="exact"/>
        </dgm:presLayoutVars>
      </dgm:prSet>
      <dgm:spPr/>
    </dgm:pt>
    <dgm:pt modelId="{7275C671-A605-41F6-B83E-A960F4137796}" type="pres">
      <dgm:prSet presAssocID="{B2EDA1D9-CD9A-4966-988D-1BBA5E6FA17F}" presName="node" presStyleLbl="node1" presStyleIdx="0" presStyleCnt="1" custLinFactNeighborX="385" custLinFactNeighborY="-7710">
        <dgm:presLayoutVars>
          <dgm:bulletEnabled val="1"/>
        </dgm:presLayoutVars>
      </dgm:prSet>
      <dgm:spPr/>
    </dgm:pt>
  </dgm:ptLst>
  <dgm:cxnLst>
    <dgm:cxn modelId="{B4A9CE61-BDEF-4514-8BD8-F3E644C973D5}" type="presOf" srcId="{B2EDA1D9-CD9A-4966-988D-1BBA5E6FA17F}" destId="{7275C671-A605-41F6-B83E-A960F4137796}" srcOrd="0" destOrd="0" presId="urn:microsoft.com/office/officeart/2005/8/layout/default"/>
    <dgm:cxn modelId="{A53823E5-6E48-4451-9406-A6D71C071E90}" type="presOf" srcId="{CEF0A7B9-B703-4F40-A56A-A1723836C6D6}" destId="{9390E287-8BAC-47B2-855C-135E01884D0F}" srcOrd="0" destOrd="0" presId="urn:microsoft.com/office/officeart/2005/8/layout/default"/>
    <dgm:cxn modelId="{9121BCE9-142F-4CE3-9EEE-72528D39E379}" srcId="{CEF0A7B9-B703-4F40-A56A-A1723836C6D6}" destId="{B2EDA1D9-CD9A-4966-988D-1BBA5E6FA17F}" srcOrd="0" destOrd="0" parTransId="{AE76A1C5-C747-493C-AEC7-188C41C86578}" sibTransId="{00E7E613-4B71-453D-90A1-8C4C8793C136}"/>
    <dgm:cxn modelId="{5A153BCB-E39D-4148-A8CE-E8977F883BFE}" type="presParOf" srcId="{9390E287-8BAC-47B2-855C-135E01884D0F}" destId="{7275C671-A605-41F6-B83E-A960F413779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2F707C-7662-4BDC-841A-A041071C964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C454AD6-C761-45DB-884A-EB37A917D26D}">
      <dgm:prSet/>
      <dgm:spPr/>
      <dgm:t>
        <a:bodyPr/>
        <a:lstStyle/>
        <a:p>
          <a:r>
            <a:rPr lang="pt-BR" b="0" i="0" dirty="0"/>
            <a:t>Alunos que utilizaram o ChatGPT:</a:t>
          </a:r>
          <a:endParaRPr lang="pt-BR" dirty="0"/>
        </a:p>
      </dgm:t>
    </dgm:pt>
    <dgm:pt modelId="{262D583B-FC3F-4C3B-BB06-2A94181D9AFE}" type="parTrans" cxnId="{C128751B-5E95-4603-B8A3-41E65F4CE6AD}">
      <dgm:prSet/>
      <dgm:spPr/>
      <dgm:t>
        <a:bodyPr/>
        <a:lstStyle/>
        <a:p>
          <a:endParaRPr lang="pt-BR"/>
        </a:p>
      </dgm:t>
    </dgm:pt>
    <dgm:pt modelId="{75987DB7-5E01-4090-B6D9-36F9205E9E5C}" type="sibTrans" cxnId="{C128751B-5E95-4603-B8A3-41E65F4CE6AD}">
      <dgm:prSet/>
      <dgm:spPr/>
      <dgm:t>
        <a:bodyPr/>
        <a:lstStyle/>
        <a:p>
          <a:endParaRPr lang="pt-BR"/>
        </a:p>
      </dgm:t>
    </dgm:pt>
    <dgm:pt modelId="{89B486F8-7C29-46CB-BD23-73D20B2CC871}">
      <dgm:prSet/>
      <dgm:spPr/>
      <dgm:t>
        <a:bodyPr/>
        <a:lstStyle/>
        <a:p>
          <a:r>
            <a:rPr lang="pt-BR" b="0" i="0" dirty="0"/>
            <a:t>Este grupo concluiu suas tarefas mais rapidamente em comparação aos outros</a:t>
          </a:r>
          <a:endParaRPr lang="pt-BR" dirty="0"/>
        </a:p>
      </dgm:t>
    </dgm:pt>
    <dgm:pt modelId="{F5B03E75-9E51-457D-97C2-1EE224DAD57D}" type="parTrans" cxnId="{99312CBF-C7B7-4BA6-833B-62C09A00B72C}">
      <dgm:prSet/>
      <dgm:spPr/>
      <dgm:t>
        <a:bodyPr/>
        <a:lstStyle/>
        <a:p>
          <a:endParaRPr lang="pt-BR"/>
        </a:p>
      </dgm:t>
    </dgm:pt>
    <dgm:pt modelId="{3ECC5EB9-8953-4D6A-B894-CF0E6DFD3639}" type="sibTrans" cxnId="{99312CBF-C7B7-4BA6-833B-62C09A00B72C}">
      <dgm:prSet/>
      <dgm:spPr/>
      <dgm:t>
        <a:bodyPr/>
        <a:lstStyle/>
        <a:p>
          <a:endParaRPr lang="pt-BR"/>
        </a:p>
      </dgm:t>
    </dgm:pt>
    <dgm:pt modelId="{9003A68E-F592-47BF-BBAE-55ED3F319839}">
      <dgm:prSet/>
      <dgm:spPr/>
      <dgm:t>
        <a:bodyPr/>
        <a:lstStyle/>
        <a:p>
          <a:r>
            <a:rPr lang="pt-BR" b="0" i="0" dirty="0"/>
            <a:t>Alunos que usaram o </a:t>
          </a:r>
          <a:r>
            <a:rPr lang="pt-BR" b="0" i="0" dirty="0" err="1"/>
            <a:t>Code</a:t>
          </a:r>
          <a:r>
            <a:rPr lang="pt-BR" b="0" i="0" dirty="0"/>
            <a:t> </a:t>
          </a:r>
          <a:r>
            <a:rPr lang="pt-BR" b="0" i="0" dirty="0" err="1"/>
            <a:t>Llama</a:t>
          </a:r>
          <a:r>
            <a:rPr lang="pt-BR" b="0" i="0" dirty="0"/>
            <a:t>: </a:t>
          </a:r>
          <a:endParaRPr lang="pt-BR" dirty="0"/>
        </a:p>
      </dgm:t>
    </dgm:pt>
    <dgm:pt modelId="{CFF54546-779F-43F8-ABF4-75DE69760746}" type="parTrans" cxnId="{8236BE46-E227-4B80-927D-D673345EF3E4}">
      <dgm:prSet/>
      <dgm:spPr/>
      <dgm:t>
        <a:bodyPr/>
        <a:lstStyle/>
        <a:p>
          <a:endParaRPr lang="pt-BR"/>
        </a:p>
      </dgm:t>
    </dgm:pt>
    <dgm:pt modelId="{1E521817-FEB9-43C0-9941-50659486900B}" type="sibTrans" cxnId="{8236BE46-E227-4B80-927D-D673345EF3E4}">
      <dgm:prSet/>
      <dgm:spPr/>
      <dgm:t>
        <a:bodyPr/>
        <a:lstStyle/>
        <a:p>
          <a:endParaRPr lang="pt-BR"/>
        </a:p>
      </dgm:t>
    </dgm:pt>
    <dgm:pt modelId="{8692AA14-602A-43EF-8A7E-8F85060149D2}">
      <dgm:prSet/>
      <dgm:spPr/>
      <dgm:t>
        <a:bodyPr/>
        <a:lstStyle/>
        <a:p>
          <a:r>
            <a:rPr lang="pt-BR" b="0" i="0" dirty="0"/>
            <a:t>Este grupo foi o segundo mais rápido em finalizar as tarefas</a:t>
          </a:r>
          <a:endParaRPr lang="pt-BR" dirty="0"/>
        </a:p>
      </dgm:t>
    </dgm:pt>
    <dgm:pt modelId="{58F90CAD-1621-436C-AE62-F2EBFB79F089}" type="parTrans" cxnId="{2BF9D94E-AD08-472A-AEFF-67825BF7FA05}">
      <dgm:prSet/>
      <dgm:spPr/>
      <dgm:t>
        <a:bodyPr/>
        <a:lstStyle/>
        <a:p>
          <a:endParaRPr lang="pt-BR"/>
        </a:p>
      </dgm:t>
    </dgm:pt>
    <dgm:pt modelId="{1C2E285F-B499-4BFF-9A21-BB87AD118C51}" type="sibTrans" cxnId="{2BF9D94E-AD08-472A-AEFF-67825BF7FA05}">
      <dgm:prSet/>
      <dgm:spPr/>
      <dgm:t>
        <a:bodyPr/>
        <a:lstStyle/>
        <a:p>
          <a:endParaRPr lang="pt-BR"/>
        </a:p>
      </dgm:t>
    </dgm:pt>
    <dgm:pt modelId="{4FAC9775-5F73-4FC9-B5D1-38FCA24D7D19}">
      <dgm:prSet/>
      <dgm:spPr/>
      <dgm:t>
        <a:bodyPr/>
        <a:lstStyle/>
        <a:p>
          <a:r>
            <a:rPr lang="pt-BR" b="0" i="0" dirty="0"/>
            <a:t>Alunos que recorreram apenas ao Google: </a:t>
          </a:r>
          <a:endParaRPr lang="pt-BR" dirty="0"/>
        </a:p>
      </dgm:t>
    </dgm:pt>
    <dgm:pt modelId="{0B270D10-6D27-400F-A899-8B683B059359}" type="parTrans" cxnId="{1FE8C2D6-ED10-4AA3-BF63-E002EC74E7FA}">
      <dgm:prSet/>
      <dgm:spPr/>
      <dgm:t>
        <a:bodyPr/>
        <a:lstStyle/>
        <a:p>
          <a:endParaRPr lang="pt-BR"/>
        </a:p>
      </dgm:t>
    </dgm:pt>
    <dgm:pt modelId="{37DB78D7-C047-4138-AAA2-31D71EC21831}" type="sibTrans" cxnId="{1FE8C2D6-ED10-4AA3-BF63-E002EC74E7FA}">
      <dgm:prSet/>
      <dgm:spPr/>
      <dgm:t>
        <a:bodyPr/>
        <a:lstStyle/>
        <a:p>
          <a:endParaRPr lang="pt-BR"/>
        </a:p>
      </dgm:t>
    </dgm:pt>
    <dgm:pt modelId="{B51141D1-0E9E-4060-BFDB-BBA565E9FAA1}">
      <dgm:prSet/>
      <dgm:spPr/>
      <dgm:t>
        <a:bodyPr/>
        <a:lstStyle/>
        <a:p>
          <a:r>
            <a:rPr lang="pt-BR" b="0" i="0" dirty="0"/>
            <a:t>Este grupo levou mais tempo para completar as tarefas</a:t>
          </a:r>
          <a:endParaRPr lang="pt-BR" dirty="0"/>
        </a:p>
      </dgm:t>
    </dgm:pt>
    <dgm:pt modelId="{C001FDA5-E82E-4A4C-AEEC-4EF5B308DB1F}" type="parTrans" cxnId="{25CA861C-58A9-4EC8-BA27-420FA5F54BCF}">
      <dgm:prSet/>
      <dgm:spPr/>
      <dgm:t>
        <a:bodyPr/>
        <a:lstStyle/>
        <a:p>
          <a:endParaRPr lang="pt-BR"/>
        </a:p>
      </dgm:t>
    </dgm:pt>
    <dgm:pt modelId="{0B727F55-80E8-4FF2-9F06-58397E510BBE}" type="sibTrans" cxnId="{25CA861C-58A9-4EC8-BA27-420FA5F54BCF}">
      <dgm:prSet/>
      <dgm:spPr/>
      <dgm:t>
        <a:bodyPr/>
        <a:lstStyle/>
        <a:p>
          <a:endParaRPr lang="pt-BR"/>
        </a:p>
      </dgm:t>
    </dgm:pt>
    <dgm:pt modelId="{F6A08215-3538-4147-80F1-4D2D61EBCC43}">
      <dgm:prSet/>
      <dgm:spPr/>
      <dgm:t>
        <a:bodyPr/>
        <a:lstStyle/>
        <a:p>
          <a:r>
            <a:rPr lang="pt-BR" b="0" i="0" dirty="0"/>
            <a:t>Obteve desempenho inferior em uma prova que exigia apenas o uso da memória, resultando na reprovação da maioria dos alunos.</a:t>
          </a:r>
          <a:endParaRPr lang="pt-BR" dirty="0"/>
        </a:p>
      </dgm:t>
    </dgm:pt>
    <dgm:pt modelId="{8C1736E1-3FDE-4F65-9C73-2F70B5B4A806}" type="parTrans" cxnId="{704F7143-4F8D-47A2-9696-69BF19504A07}">
      <dgm:prSet/>
      <dgm:spPr/>
      <dgm:t>
        <a:bodyPr/>
        <a:lstStyle/>
        <a:p>
          <a:endParaRPr lang="pt-BR"/>
        </a:p>
      </dgm:t>
    </dgm:pt>
    <dgm:pt modelId="{986F67C5-5050-418A-813E-93FC988D2FD5}" type="sibTrans" cxnId="{704F7143-4F8D-47A2-9696-69BF19504A07}">
      <dgm:prSet/>
      <dgm:spPr/>
      <dgm:t>
        <a:bodyPr/>
        <a:lstStyle/>
        <a:p>
          <a:endParaRPr lang="pt-BR"/>
        </a:p>
      </dgm:t>
    </dgm:pt>
    <dgm:pt modelId="{2D35E558-8E55-4943-A55B-7544273F8257}">
      <dgm:prSet/>
      <dgm:spPr/>
      <dgm:t>
        <a:bodyPr/>
        <a:lstStyle/>
        <a:p>
          <a:r>
            <a:rPr lang="pt-BR" b="0" i="0" dirty="0"/>
            <a:t>Metade dos alunos conseguiu aprovação na prova que dependia exclusivamente da memória.</a:t>
          </a:r>
          <a:endParaRPr lang="pt-BR" dirty="0"/>
        </a:p>
      </dgm:t>
    </dgm:pt>
    <dgm:pt modelId="{3862E40D-965C-4F38-9CC5-2A1D593DCD81}" type="parTrans" cxnId="{610168EF-4F4F-46DF-93EB-EC0BFA751F01}">
      <dgm:prSet/>
      <dgm:spPr/>
      <dgm:t>
        <a:bodyPr/>
        <a:lstStyle/>
        <a:p>
          <a:endParaRPr lang="pt-BR"/>
        </a:p>
      </dgm:t>
    </dgm:pt>
    <dgm:pt modelId="{EAFC34CB-49A0-4CA6-8C3C-49B0C630713F}" type="sibTrans" cxnId="{610168EF-4F4F-46DF-93EB-EC0BFA751F01}">
      <dgm:prSet/>
      <dgm:spPr/>
      <dgm:t>
        <a:bodyPr/>
        <a:lstStyle/>
        <a:p>
          <a:endParaRPr lang="pt-BR"/>
        </a:p>
      </dgm:t>
    </dgm:pt>
    <dgm:pt modelId="{1668A883-4F2F-44F5-9199-D381626800AF}">
      <dgm:prSet/>
      <dgm:spPr/>
      <dgm:t>
        <a:bodyPr/>
        <a:lstStyle/>
        <a:p>
          <a:r>
            <a:rPr lang="pt-BR" b="0" i="0" dirty="0"/>
            <a:t>Todos os alunos desse grupo foram aprovados na prova que exigia memorização</a:t>
          </a:r>
          <a:endParaRPr lang="pt-BR" dirty="0"/>
        </a:p>
      </dgm:t>
    </dgm:pt>
    <dgm:pt modelId="{17165BA7-0E59-4114-BB1F-C76AF34B54D0}" type="parTrans" cxnId="{C934404A-0C63-42A4-AF19-4B1BC9ABD62E}">
      <dgm:prSet/>
      <dgm:spPr/>
      <dgm:t>
        <a:bodyPr/>
        <a:lstStyle/>
        <a:p>
          <a:endParaRPr lang="pt-BR"/>
        </a:p>
      </dgm:t>
    </dgm:pt>
    <dgm:pt modelId="{CC46E72C-E7B1-4528-BBEB-352464867FC0}" type="sibTrans" cxnId="{C934404A-0C63-42A4-AF19-4B1BC9ABD62E}">
      <dgm:prSet/>
      <dgm:spPr/>
      <dgm:t>
        <a:bodyPr/>
        <a:lstStyle/>
        <a:p>
          <a:endParaRPr lang="pt-BR"/>
        </a:p>
      </dgm:t>
    </dgm:pt>
    <dgm:pt modelId="{84BA9531-0450-431F-8920-C0A2302ADB25}" type="pres">
      <dgm:prSet presAssocID="{3F2F707C-7662-4BDC-841A-A041071C9648}" presName="Name0" presStyleCnt="0">
        <dgm:presLayoutVars>
          <dgm:dir/>
          <dgm:animLvl val="lvl"/>
          <dgm:resizeHandles val="exact"/>
        </dgm:presLayoutVars>
      </dgm:prSet>
      <dgm:spPr/>
    </dgm:pt>
    <dgm:pt modelId="{2E5C9B4A-05E5-4C84-9F02-D14D5ED5C2F8}" type="pres">
      <dgm:prSet presAssocID="{5C454AD6-C761-45DB-884A-EB37A917D26D}" presName="composite" presStyleCnt="0"/>
      <dgm:spPr/>
    </dgm:pt>
    <dgm:pt modelId="{F630565F-F1A9-4953-BE38-AAD0DE3C879D}" type="pres">
      <dgm:prSet presAssocID="{5C454AD6-C761-45DB-884A-EB37A917D26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8E5B4CF-636D-49BD-B64B-53D2B649FF99}" type="pres">
      <dgm:prSet presAssocID="{5C454AD6-C761-45DB-884A-EB37A917D26D}" presName="desTx" presStyleLbl="alignAccFollowNode1" presStyleIdx="0" presStyleCnt="3">
        <dgm:presLayoutVars>
          <dgm:bulletEnabled val="1"/>
        </dgm:presLayoutVars>
      </dgm:prSet>
      <dgm:spPr/>
    </dgm:pt>
    <dgm:pt modelId="{07777E59-AFAC-4A8F-AD3C-A253D3C26D4F}" type="pres">
      <dgm:prSet presAssocID="{75987DB7-5E01-4090-B6D9-36F9205E9E5C}" presName="space" presStyleCnt="0"/>
      <dgm:spPr/>
    </dgm:pt>
    <dgm:pt modelId="{0C34D591-69BB-4D68-842F-D5E2441F6B93}" type="pres">
      <dgm:prSet presAssocID="{9003A68E-F592-47BF-BBAE-55ED3F319839}" presName="composite" presStyleCnt="0"/>
      <dgm:spPr/>
    </dgm:pt>
    <dgm:pt modelId="{EF173ADC-4CCB-4B73-910C-0B8B2C83D27D}" type="pres">
      <dgm:prSet presAssocID="{9003A68E-F592-47BF-BBAE-55ED3F31983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BBA7B14-0B1F-464F-9BB8-C39E49D1DB45}" type="pres">
      <dgm:prSet presAssocID="{9003A68E-F592-47BF-BBAE-55ED3F319839}" presName="desTx" presStyleLbl="alignAccFollowNode1" presStyleIdx="1" presStyleCnt="3">
        <dgm:presLayoutVars>
          <dgm:bulletEnabled val="1"/>
        </dgm:presLayoutVars>
      </dgm:prSet>
      <dgm:spPr/>
    </dgm:pt>
    <dgm:pt modelId="{225EE968-E5D8-4A8E-94B4-4E74BA4011A0}" type="pres">
      <dgm:prSet presAssocID="{1E521817-FEB9-43C0-9941-50659486900B}" presName="space" presStyleCnt="0"/>
      <dgm:spPr/>
    </dgm:pt>
    <dgm:pt modelId="{2A1FDBEB-9F8A-46D2-8E6D-260626BFE1A9}" type="pres">
      <dgm:prSet presAssocID="{4FAC9775-5F73-4FC9-B5D1-38FCA24D7D19}" presName="composite" presStyleCnt="0"/>
      <dgm:spPr/>
    </dgm:pt>
    <dgm:pt modelId="{A226C498-5928-41C0-997E-4F6DBE13A02D}" type="pres">
      <dgm:prSet presAssocID="{4FAC9775-5F73-4FC9-B5D1-38FCA24D7D1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8E4567E-454D-4194-A901-FE106C6811E4}" type="pres">
      <dgm:prSet presAssocID="{4FAC9775-5F73-4FC9-B5D1-38FCA24D7D1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0724602-FB34-4C2F-A352-72F1D786D8BF}" type="presOf" srcId="{8692AA14-602A-43EF-8A7E-8F85060149D2}" destId="{4BBA7B14-0B1F-464F-9BB8-C39E49D1DB45}" srcOrd="0" destOrd="0" presId="urn:microsoft.com/office/officeart/2005/8/layout/hList1"/>
    <dgm:cxn modelId="{0A728B11-BA25-4BEF-8C52-174FE6088814}" type="presOf" srcId="{5C454AD6-C761-45DB-884A-EB37A917D26D}" destId="{F630565F-F1A9-4953-BE38-AAD0DE3C879D}" srcOrd="0" destOrd="0" presId="urn:microsoft.com/office/officeart/2005/8/layout/hList1"/>
    <dgm:cxn modelId="{C128751B-5E95-4603-B8A3-41E65F4CE6AD}" srcId="{3F2F707C-7662-4BDC-841A-A041071C9648}" destId="{5C454AD6-C761-45DB-884A-EB37A917D26D}" srcOrd="0" destOrd="0" parTransId="{262D583B-FC3F-4C3B-BB06-2A94181D9AFE}" sibTransId="{75987DB7-5E01-4090-B6D9-36F9205E9E5C}"/>
    <dgm:cxn modelId="{25CA861C-58A9-4EC8-BA27-420FA5F54BCF}" srcId="{4FAC9775-5F73-4FC9-B5D1-38FCA24D7D19}" destId="{B51141D1-0E9E-4060-BFDB-BBA565E9FAA1}" srcOrd="0" destOrd="0" parTransId="{C001FDA5-E82E-4A4C-AEEC-4EF5B308DB1F}" sibTransId="{0B727F55-80E8-4FF2-9F06-58397E510BBE}"/>
    <dgm:cxn modelId="{E484FC38-F790-4584-BE00-4D23CC0C950E}" type="presOf" srcId="{9003A68E-F592-47BF-BBAE-55ED3F319839}" destId="{EF173ADC-4CCB-4B73-910C-0B8B2C83D27D}" srcOrd="0" destOrd="0" presId="urn:microsoft.com/office/officeart/2005/8/layout/hList1"/>
    <dgm:cxn modelId="{60971040-9460-4C8E-B73C-85EC97555F2F}" type="presOf" srcId="{4FAC9775-5F73-4FC9-B5D1-38FCA24D7D19}" destId="{A226C498-5928-41C0-997E-4F6DBE13A02D}" srcOrd="0" destOrd="0" presId="urn:microsoft.com/office/officeart/2005/8/layout/hList1"/>
    <dgm:cxn modelId="{674B3441-25C9-4B3C-995F-FF624603F318}" type="presOf" srcId="{B51141D1-0E9E-4060-BFDB-BBA565E9FAA1}" destId="{08E4567E-454D-4194-A901-FE106C6811E4}" srcOrd="0" destOrd="0" presId="urn:microsoft.com/office/officeart/2005/8/layout/hList1"/>
    <dgm:cxn modelId="{704F7143-4F8D-47A2-9696-69BF19504A07}" srcId="{5C454AD6-C761-45DB-884A-EB37A917D26D}" destId="{F6A08215-3538-4147-80F1-4D2D61EBCC43}" srcOrd="1" destOrd="0" parTransId="{8C1736E1-3FDE-4F65-9C73-2F70B5B4A806}" sibTransId="{986F67C5-5050-418A-813E-93FC988D2FD5}"/>
    <dgm:cxn modelId="{8236BE46-E227-4B80-927D-D673345EF3E4}" srcId="{3F2F707C-7662-4BDC-841A-A041071C9648}" destId="{9003A68E-F592-47BF-BBAE-55ED3F319839}" srcOrd="1" destOrd="0" parTransId="{CFF54546-779F-43F8-ABF4-75DE69760746}" sibTransId="{1E521817-FEB9-43C0-9941-50659486900B}"/>
    <dgm:cxn modelId="{C934404A-0C63-42A4-AF19-4B1BC9ABD62E}" srcId="{4FAC9775-5F73-4FC9-B5D1-38FCA24D7D19}" destId="{1668A883-4F2F-44F5-9199-D381626800AF}" srcOrd="1" destOrd="0" parTransId="{17165BA7-0E59-4114-BB1F-C76AF34B54D0}" sibTransId="{CC46E72C-E7B1-4528-BBEB-352464867FC0}"/>
    <dgm:cxn modelId="{2BF9D94E-AD08-472A-AEFF-67825BF7FA05}" srcId="{9003A68E-F592-47BF-BBAE-55ED3F319839}" destId="{8692AA14-602A-43EF-8A7E-8F85060149D2}" srcOrd="0" destOrd="0" parTransId="{58F90CAD-1621-436C-AE62-F2EBFB79F089}" sibTransId="{1C2E285F-B499-4BFF-9A21-BB87AD118C51}"/>
    <dgm:cxn modelId="{EE6E4881-06D7-4C08-A08A-CC8A5F1A8619}" type="presOf" srcId="{F6A08215-3538-4147-80F1-4D2D61EBCC43}" destId="{C8E5B4CF-636D-49BD-B64B-53D2B649FF99}" srcOrd="0" destOrd="1" presId="urn:microsoft.com/office/officeart/2005/8/layout/hList1"/>
    <dgm:cxn modelId="{F92D6F86-6252-4A2C-A163-1D2DA42441EF}" type="presOf" srcId="{3F2F707C-7662-4BDC-841A-A041071C9648}" destId="{84BA9531-0450-431F-8920-C0A2302ADB25}" srcOrd="0" destOrd="0" presId="urn:microsoft.com/office/officeart/2005/8/layout/hList1"/>
    <dgm:cxn modelId="{41CFB589-C7F0-4B44-9989-0CD66CFC54B9}" type="presOf" srcId="{2D35E558-8E55-4943-A55B-7544273F8257}" destId="{4BBA7B14-0B1F-464F-9BB8-C39E49D1DB45}" srcOrd="0" destOrd="1" presId="urn:microsoft.com/office/officeart/2005/8/layout/hList1"/>
    <dgm:cxn modelId="{99312CBF-C7B7-4BA6-833B-62C09A00B72C}" srcId="{5C454AD6-C761-45DB-884A-EB37A917D26D}" destId="{89B486F8-7C29-46CB-BD23-73D20B2CC871}" srcOrd="0" destOrd="0" parTransId="{F5B03E75-9E51-457D-97C2-1EE224DAD57D}" sibTransId="{3ECC5EB9-8953-4D6A-B894-CF0E6DFD3639}"/>
    <dgm:cxn modelId="{30458CCF-1428-49E8-A730-52C3D6E58B1E}" type="presOf" srcId="{1668A883-4F2F-44F5-9199-D381626800AF}" destId="{08E4567E-454D-4194-A901-FE106C6811E4}" srcOrd="0" destOrd="1" presId="urn:microsoft.com/office/officeart/2005/8/layout/hList1"/>
    <dgm:cxn modelId="{1FE8C2D6-ED10-4AA3-BF63-E002EC74E7FA}" srcId="{3F2F707C-7662-4BDC-841A-A041071C9648}" destId="{4FAC9775-5F73-4FC9-B5D1-38FCA24D7D19}" srcOrd="2" destOrd="0" parTransId="{0B270D10-6D27-400F-A899-8B683B059359}" sibTransId="{37DB78D7-C047-4138-AAA2-31D71EC21831}"/>
    <dgm:cxn modelId="{610168EF-4F4F-46DF-93EB-EC0BFA751F01}" srcId="{9003A68E-F592-47BF-BBAE-55ED3F319839}" destId="{2D35E558-8E55-4943-A55B-7544273F8257}" srcOrd="1" destOrd="0" parTransId="{3862E40D-965C-4F38-9CC5-2A1D593DCD81}" sibTransId="{EAFC34CB-49A0-4CA6-8C3C-49B0C630713F}"/>
    <dgm:cxn modelId="{23F8ACFA-6C4B-4408-949B-0679D54C86C6}" type="presOf" srcId="{89B486F8-7C29-46CB-BD23-73D20B2CC871}" destId="{C8E5B4CF-636D-49BD-B64B-53D2B649FF99}" srcOrd="0" destOrd="0" presId="urn:microsoft.com/office/officeart/2005/8/layout/hList1"/>
    <dgm:cxn modelId="{FE4B411D-749B-4E45-AC56-0F5D80AF530E}" type="presParOf" srcId="{84BA9531-0450-431F-8920-C0A2302ADB25}" destId="{2E5C9B4A-05E5-4C84-9F02-D14D5ED5C2F8}" srcOrd="0" destOrd="0" presId="urn:microsoft.com/office/officeart/2005/8/layout/hList1"/>
    <dgm:cxn modelId="{1E99DA30-2F97-4971-B908-80B0C6729993}" type="presParOf" srcId="{2E5C9B4A-05E5-4C84-9F02-D14D5ED5C2F8}" destId="{F630565F-F1A9-4953-BE38-AAD0DE3C879D}" srcOrd="0" destOrd="0" presId="urn:microsoft.com/office/officeart/2005/8/layout/hList1"/>
    <dgm:cxn modelId="{1A4102FA-967B-477F-9BC7-A69C95154184}" type="presParOf" srcId="{2E5C9B4A-05E5-4C84-9F02-D14D5ED5C2F8}" destId="{C8E5B4CF-636D-49BD-B64B-53D2B649FF99}" srcOrd="1" destOrd="0" presId="urn:microsoft.com/office/officeart/2005/8/layout/hList1"/>
    <dgm:cxn modelId="{8BB42E3D-7FE9-469F-8E4B-161AB9FFF12E}" type="presParOf" srcId="{84BA9531-0450-431F-8920-C0A2302ADB25}" destId="{07777E59-AFAC-4A8F-AD3C-A253D3C26D4F}" srcOrd="1" destOrd="0" presId="urn:microsoft.com/office/officeart/2005/8/layout/hList1"/>
    <dgm:cxn modelId="{C7A987D5-38BC-4590-896E-D705DD3CB298}" type="presParOf" srcId="{84BA9531-0450-431F-8920-C0A2302ADB25}" destId="{0C34D591-69BB-4D68-842F-D5E2441F6B93}" srcOrd="2" destOrd="0" presId="urn:microsoft.com/office/officeart/2005/8/layout/hList1"/>
    <dgm:cxn modelId="{9C8BD8B8-3020-481B-8E6B-3FF349A49531}" type="presParOf" srcId="{0C34D591-69BB-4D68-842F-D5E2441F6B93}" destId="{EF173ADC-4CCB-4B73-910C-0B8B2C83D27D}" srcOrd="0" destOrd="0" presId="urn:microsoft.com/office/officeart/2005/8/layout/hList1"/>
    <dgm:cxn modelId="{CC2A751C-AC9D-48AF-8859-AC9A5EF4C65F}" type="presParOf" srcId="{0C34D591-69BB-4D68-842F-D5E2441F6B93}" destId="{4BBA7B14-0B1F-464F-9BB8-C39E49D1DB45}" srcOrd="1" destOrd="0" presId="urn:microsoft.com/office/officeart/2005/8/layout/hList1"/>
    <dgm:cxn modelId="{BE956CC2-DA28-4150-8ED5-8B6A4B3C6537}" type="presParOf" srcId="{84BA9531-0450-431F-8920-C0A2302ADB25}" destId="{225EE968-E5D8-4A8E-94B4-4E74BA4011A0}" srcOrd="3" destOrd="0" presId="urn:microsoft.com/office/officeart/2005/8/layout/hList1"/>
    <dgm:cxn modelId="{3FAAA931-3AC7-4FAD-98D1-B297B10129C6}" type="presParOf" srcId="{84BA9531-0450-431F-8920-C0A2302ADB25}" destId="{2A1FDBEB-9F8A-46D2-8E6D-260626BFE1A9}" srcOrd="4" destOrd="0" presId="urn:microsoft.com/office/officeart/2005/8/layout/hList1"/>
    <dgm:cxn modelId="{258271FD-4D2D-4F34-933C-3BAAC93C9F83}" type="presParOf" srcId="{2A1FDBEB-9F8A-46D2-8E6D-260626BFE1A9}" destId="{A226C498-5928-41C0-997E-4F6DBE13A02D}" srcOrd="0" destOrd="0" presId="urn:microsoft.com/office/officeart/2005/8/layout/hList1"/>
    <dgm:cxn modelId="{C4C5CB94-C344-4D12-936B-7D141117CC9E}" type="presParOf" srcId="{2A1FDBEB-9F8A-46D2-8E6D-260626BFE1A9}" destId="{08E4567E-454D-4194-A901-FE106C6811E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EE585-8D21-4D96-A160-FEA5BFCD488B}">
      <dsp:nvSpPr>
        <dsp:cNvPr id="0" name=""/>
        <dsp:cNvSpPr/>
      </dsp:nvSpPr>
      <dsp:spPr>
        <a:xfrm>
          <a:off x="2322955" y="0"/>
          <a:ext cx="3484432" cy="1414616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Canal (meio)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Referente (conteúdo)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Mensagem (forma)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Código (signos)</a:t>
          </a:r>
        </a:p>
      </dsp:txBody>
      <dsp:txXfrm>
        <a:off x="2322955" y="176827"/>
        <a:ext cx="2953951" cy="1060962"/>
      </dsp:txXfrm>
    </dsp:sp>
    <dsp:sp modelId="{2F0E08F5-7860-45F9-AE5B-5FC24B180E38}">
      <dsp:nvSpPr>
        <dsp:cNvPr id="0" name=""/>
        <dsp:cNvSpPr/>
      </dsp:nvSpPr>
      <dsp:spPr>
        <a:xfrm>
          <a:off x="0" y="0"/>
          <a:ext cx="2322955" cy="14146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Emissor</a:t>
          </a:r>
        </a:p>
      </dsp:txBody>
      <dsp:txXfrm>
        <a:off x="69056" y="69056"/>
        <a:ext cx="2184843" cy="1276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5C671-A605-41F6-B83E-A960F4137796}">
      <dsp:nvSpPr>
        <dsp:cNvPr id="0" name=""/>
        <dsp:cNvSpPr/>
      </dsp:nvSpPr>
      <dsp:spPr>
        <a:xfrm>
          <a:off x="0" y="0"/>
          <a:ext cx="2360476" cy="1416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Receptor</a:t>
          </a:r>
        </a:p>
      </dsp:txBody>
      <dsp:txXfrm>
        <a:off x="0" y="0"/>
        <a:ext cx="2360476" cy="1416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0565F-F1A9-4953-BE38-AAD0DE3C879D}">
      <dsp:nvSpPr>
        <dsp:cNvPr id="0" name=""/>
        <dsp:cNvSpPr/>
      </dsp:nvSpPr>
      <dsp:spPr>
        <a:xfrm>
          <a:off x="2967" y="89900"/>
          <a:ext cx="2893442" cy="63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Alunos que utilizaram o ChatGPT:</a:t>
          </a:r>
          <a:endParaRPr lang="pt-BR" sz="1800" kern="1200" dirty="0"/>
        </a:p>
      </dsp:txBody>
      <dsp:txXfrm>
        <a:off x="2967" y="89900"/>
        <a:ext cx="2893442" cy="638208"/>
      </dsp:txXfrm>
    </dsp:sp>
    <dsp:sp modelId="{C8E5B4CF-636D-49BD-B64B-53D2B649FF99}">
      <dsp:nvSpPr>
        <dsp:cNvPr id="0" name=""/>
        <dsp:cNvSpPr/>
      </dsp:nvSpPr>
      <dsp:spPr>
        <a:xfrm>
          <a:off x="2967" y="728109"/>
          <a:ext cx="2893442" cy="26681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dirty="0"/>
            <a:t>Este grupo concluiu suas tarefas mais rapidamente em comparação aos outros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dirty="0"/>
            <a:t>Obteve desempenho inferior em uma prova que exigia apenas o uso da memória, resultando na reprovação da maioria dos alunos.</a:t>
          </a:r>
          <a:endParaRPr lang="pt-BR" sz="1800" kern="1200" dirty="0"/>
        </a:p>
      </dsp:txBody>
      <dsp:txXfrm>
        <a:off x="2967" y="728109"/>
        <a:ext cx="2893442" cy="2668140"/>
      </dsp:txXfrm>
    </dsp:sp>
    <dsp:sp modelId="{EF173ADC-4CCB-4B73-910C-0B8B2C83D27D}">
      <dsp:nvSpPr>
        <dsp:cNvPr id="0" name=""/>
        <dsp:cNvSpPr/>
      </dsp:nvSpPr>
      <dsp:spPr>
        <a:xfrm>
          <a:off x="3301491" y="89900"/>
          <a:ext cx="2893442" cy="63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Alunos que usaram o </a:t>
          </a:r>
          <a:r>
            <a:rPr lang="pt-BR" sz="1800" b="0" i="0" kern="1200" dirty="0" err="1"/>
            <a:t>Code</a:t>
          </a:r>
          <a:r>
            <a:rPr lang="pt-BR" sz="1800" b="0" i="0" kern="1200" dirty="0"/>
            <a:t> </a:t>
          </a:r>
          <a:r>
            <a:rPr lang="pt-BR" sz="1800" b="0" i="0" kern="1200" dirty="0" err="1"/>
            <a:t>Llama</a:t>
          </a:r>
          <a:r>
            <a:rPr lang="pt-BR" sz="1800" b="0" i="0" kern="1200" dirty="0"/>
            <a:t>: </a:t>
          </a:r>
          <a:endParaRPr lang="pt-BR" sz="1800" kern="1200" dirty="0"/>
        </a:p>
      </dsp:txBody>
      <dsp:txXfrm>
        <a:off x="3301491" y="89900"/>
        <a:ext cx="2893442" cy="638208"/>
      </dsp:txXfrm>
    </dsp:sp>
    <dsp:sp modelId="{4BBA7B14-0B1F-464F-9BB8-C39E49D1DB45}">
      <dsp:nvSpPr>
        <dsp:cNvPr id="0" name=""/>
        <dsp:cNvSpPr/>
      </dsp:nvSpPr>
      <dsp:spPr>
        <a:xfrm>
          <a:off x="3301491" y="728109"/>
          <a:ext cx="2893442" cy="26681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dirty="0"/>
            <a:t>Este grupo foi o segundo mais rápido em finalizar as tarefas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dirty="0"/>
            <a:t>Metade dos alunos conseguiu aprovação na prova que dependia exclusivamente da memória.</a:t>
          </a:r>
          <a:endParaRPr lang="pt-BR" sz="1800" kern="1200" dirty="0"/>
        </a:p>
      </dsp:txBody>
      <dsp:txXfrm>
        <a:off x="3301491" y="728109"/>
        <a:ext cx="2893442" cy="2668140"/>
      </dsp:txXfrm>
    </dsp:sp>
    <dsp:sp modelId="{A226C498-5928-41C0-997E-4F6DBE13A02D}">
      <dsp:nvSpPr>
        <dsp:cNvPr id="0" name=""/>
        <dsp:cNvSpPr/>
      </dsp:nvSpPr>
      <dsp:spPr>
        <a:xfrm>
          <a:off x="6600016" y="89900"/>
          <a:ext cx="2893442" cy="63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/>
            <a:t>Alunos que recorreram apenas ao Google: </a:t>
          </a:r>
          <a:endParaRPr lang="pt-BR" sz="1800" kern="1200" dirty="0"/>
        </a:p>
      </dsp:txBody>
      <dsp:txXfrm>
        <a:off x="6600016" y="89900"/>
        <a:ext cx="2893442" cy="638208"/>
      </dsp:txXfrm>
    </dsp:sp>
    <dsp:sp modelId="{08E4567E-454D-4194-A901-FE106C6811E4}">
      <dsp:nvSpPr>
        <dsp:cNvPr id="0" name=""/>
        <dsp:cNvSpPr/>
      </dsp:nvSpPr>
      <dsp:spPr>
        <a:xfrm>
          <a:off x="6600016" y="728109"/>
          <a:ext cx="2893442" cy="26681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dirty="0"/>
            <a:t>Este grupo levou mais tempo para completar as tarefas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b="0" i="0" kern="1200" dirty="0"/>
            <a:t>Todos os alunos desse grupo foram aprovados na prova que exigia memorização</a:t>
          </a:r>
          <a:endParaRPr lang="pt-BR" sz="1800" kern="1200" dirty="0"/>
        </a:p>
      </dsp:txBody>
      <dsp:txXfrm>
        <a:off x="6600016" y="728109"/>
        <a:ext cx="2893442" cy="2668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5:14:34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24178,'4185'0'0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5:15:00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21389,'0'1472'0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5:15:11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23397,'3984'0'0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7T15:15:4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21389,'0'1415'0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002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2325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571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05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4306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3780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5210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2748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D45911CC-A3FF-98D0-378B-86E6BC99A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766C6A55-FC85-FCFB-48F0-A1F689773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56C378BF-39CB-3DB9-9B2D-449D9B34DF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2443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790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397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9368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446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F6EE4122-1376-8B4A-D762-56265C008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50842C35-6FB9-D974-F199-6BDCEC0CB2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5BA93D32-998F-4347-3AEB-02755AE253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474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1CC72E-5308-D4EB-AE97-880CE0DC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0A9C6FBA-6F5B-60B0-A915-AAF83406B9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5F6128CA-4FF7-A2AA-C7FD-450A62CF9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1035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133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365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99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4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55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83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70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08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722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927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1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2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7518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eeps.com.br/piramide-de-aprendizagem-de-william-glasser-conceito-e-estrutura/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2.jp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jp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" TargetMode="External"/><Relationship Id="rId13" Type="http://schemas.openxmlformats.org/officeDocument/2006/relationships/hyperlink" Target="https://junit.org/junit5/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code.visualstudio.com/docs/devcontainers/containers" TargetMode="External"/><Relationship Id="rId12" Type="http://schemas.openxmlformats.org/officeDocument/2006/relationships/hyperlink" Target="https://sdkman.io/" TargetMode="External"/><Relationship Id="rId17" Type="http://schemas.openxmlformats.org/officeDocument/2006/relationships/hyperlink" Target="https://education.github.com/experiences/intro_to_github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code.visualstudio.com/docs/introvideos/basic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eatures/codespaces" TargetMode="External"/><Relationship Id="rId11" Type="http://schemas.openxmlformats.org/officeDocument/2006/relationships/hyperlink" Target="https://github.com/" TargetMode="External"/><Relationship Id="rId5" Type="http://schemas.openxmlformats.org/officeDocument/2006/relationships/hyperlink" Target="https://learn.microsoft.com/pt-br/windows/wsl/install" TargetMode="External"/><Relationship Id="rId15" Type="http://schemas.openxmlformats.org/officeDocument/2006/relationships/hyperlink" Target="https://training.linuxfoundation.org/training/introduction-to-linux/" TargetMode="External"/><Relationship Id="rId10" Type="http://schemas.openxmlformats.org/officeDocument/2006/relationships/hyperlink" Target="https://openjdk.org/" TargetMode="External"/><Relationship Id="rId4" Type="http://schemas.openxmlformats.org/officeDocument/2006/relationships/hyperlink" Target="https://github.com/fabriciosantana/poo" TargetMode="External"/><Relationship Id="rId9" Type="http://schemas.openxmlformats.org/officeDocument/2006/relationships/hyperlink" Target="https://docs.oracle.com/en/java/javase/21/" TargetMode="External"/><Relationship Id="rId14" Type="http://schemas.openxmlformats.org/officeDocument/2006/relationships/hyperlink" Target="https://maven.apache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1drv.ms/b/s!Avnn2LcOmn0Y3mnfmCUIsHXeIOq5?e=jeM4eh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3.xml"/><Relationship Id="rId4" Type="http://schemas.openxmlformats.org/officeDocument/2006/relationships/hyperlink" Target="https://drive.google.com/file/d/1yv4IRcL0QbDrtp5EPggcznkop8zSo_MT/view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BRTOlPdyPYU?start=74&amp;feature=oembed" TargetMode="External"/><Relationship Id="rId6" Type="http://schemas.openxmlformats.org/officeDocument/2006/relationships/image" Target="../media/image10.jpeg"/><Relationship Id="rId5" Type="http://schemas.openxmlformats.org/officeDocument/2006/relationships/hyperlink" Target="https://www.youtube.com/watch?v=BRTOlPdyPYU&amp;t=74s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1drv.ms/x/s!Avnn2LcOmn0Y3xMKzFYn2SWaR0uU?e=NBoEdK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spectrum.ieee.org/top-programming-languages-2024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.jpeg"/><Relationship Id="rId2" Type="http://schemas.openxmlformats.org/officeDocument/2006/relationships/video" Target="https://www.youtube.com/embed/uDL_6A6zB0w?feature=oembed" TargetMode="External"/><Relationship Id="rId1" Type="http://schemas.openxmlformats.org/officeDocument/2006/relationships/video" Target="https://www.youtube.com/embed/yj73GIEKmLI?feature=oembed" TargetMode="External"/><Relationship Id="rId6" Type="http://schemas.openxmlformats.org/officeDocument/2006/relationships/hyperlink" Target="https://www.youtube.com/watch?v=yj73GIEKmLI" TargetMode="External"/><Relationship Id="rId11" Type="http://schemas.openxmlformats.org/officeDocument/2006/relationships/image" Target="../media/image16.jpeg"/><Relationship Id="rId5" Type="http://schemas.openxmlformats.org/officeDocument/2006/relationships/image" Target="../media/image2.jpg"/><Relationship Id="rId10" Type="http://schemas.openxmlformats.org/officeDocument/2006/relationships/hyperlink" Target="https://www.youtube.com/watch?v=uDL_6A6zB0w" TargetMode="External"/><Relationship Id="rId4" Type="http://schemas.openxmlformats.org/officeDocument/2006/relationships/notesSlide" Target="../notesSlides/notesSlide8.xml"/><Relationship Id="rId9" Type="http://schemas.openxmlformats.org/officeDocument/2006/relationships/hyperlink" Target="https://fortune.com/2024/10/30/googles-code-ai-sundar-pichai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jp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hyperlink" Target="https://cacm.acm.org/news/the-impact-of-ai-on-computer-science-education/" TargetMode="External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7885" y="4722395"/>
            <a:ext cx="6754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Prof. Fabricio Santana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68096" y="1859380"/>
            <a:ext cx="67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4DAE77-81CF-4AF7-95D2-0F844511433B}"/>
              </a:ext>
            </a:extLst>
          </p:cNvPr>
          <p:cNvSpPr/>
          <p:nvPr/>
        </p:nvSpPr>
        <p:spPr>
          <a:xfrm>
            <a:off x="7522464" y="6310507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49DA9B-2AB1-41BD-B8F0-8DE2492BC0C4}"/>
              </a:ext>
            </a:extLst>
          </p:cNvPr>
          <p:cNvSpPr/>
          <p:nvPr/>
        </p:nvSpPr>
        <p:spPr>
          <a:xfrm>
            <a:off x="7522464" y="5934955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  <p:sp>
        <p:nvSpPr>
          <p:cNvPr id="2" name="Google Shape;84;p1">
            <a:extLst>
              <a:ext uri="{FF2B5EF4-FFF2-40B4-BE49-F238E27FC236}">
                <a16:creationId xmlns:a16="http://schemas.microsoft.com/office/drawing/2014/main" id="{F4840A24-C479-B2E8-DCA1-305940DFA116}"/>
              </a:ext>
            </a:extLst>
          </p:cNvPr>
          <p:cNvSpPr txBox="1"/>
          <p:nvPr/>
        </p:nvSpPr>
        <p:spPr>
          <a:xfrm>
            <a:off x="768096" y="3428999"/>
            <a:ext cx="657402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Aula 01: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disciplina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e  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contextualização</a:t>
            </a:r>
            <a:endParaRPr lang="pt-BR" sz="2500" dirty="0" err="1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F41D43-4D7D-4E5A-F2A7-C19E783527DC}"/>
              </a:ext>
            </a:extLst>
          </p:cNvPr>
          <p:cNvSpPr/>
          <p:nvPr/>
        </p:nvSpPr>
        <p:spPr>
          <a:xfrm>
            <a:off x="7526492" y="5559403"/>
            <a:ext cx="731290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2025.1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Como você vai aprender?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6E746DBE-C149-F600-400A-480725CA46FE}"/>
              </a:ext>
            </a:extLst>
          </p:cNvPr>
          <p:cNvSpPr txBox="1">
            <a:spLocks/>
          </p:cNvSpPr>
          <p:nvPr/>
        </p:nvSpPr>
        <p:spPr>
          <a:xfrm>
            <a:off x="838200" y="17303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Discussão em grupo: aulas dialogadas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Leituras e resumos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ptos"/>
              </a:rPr>
              <a:t>Exercícios práticas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ptos"/>
              </a:rPr>
              <a:t>Seminário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ptos"/>
              </a:rPr>
              <a:t>Projeto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Aulas teóricas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Explorando de forma autodidata</a:t>
            </a:r>
            <a:r>
              <a:rPr lang="pt-BR" sz="2400" dirty="0"/>
              <a:t>: documentação, manuais, referências de APIs, </a:t>
            </a:r>
            <a:r>
              <a:rPr lang="pt-BR" sz="2400" dirty="0" err="1"/>
              <a:t>etc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Praticando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Praticando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Praticando</a:t>
            </a:r>
          </a:p>
        </p:txBody>
      </p:sp>
      <p:pic>
        <p:nvPicPr>
          <p:cNvPr id="4" name="Imagem 3" descr="Homem andando de bicicleta&#10;&#10;Descrição gerada automaticamente">
            <a:extLst>
              <a:ext uri="{FF2B5EF4-FFF2-40B4-BE49-F238E27FC236}">
                <a16:creationId xmlns:a16="http://schemas.microsoft.com/office/drawing/2014/main" id="{F21BFEE8-0C87-ADC4-F72D-5A34A4EAA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5" y="4505324"/>
            <a:ext cx="24003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3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Como você vai aprender?</a:t>
            </a:r>
          </a:p>
        </p:txBody>
      </p:sp>
      <p:pic>
        <p:nvPicPr>
          <p:cNvPr id="3" name="Picture 2" descr="Pirâmide de Aprendizagem de William Glasser: conceito e estrutura">
            <a:extLst>
              <a:ext uri="{FF2B5EF4-FFF2-40B4-BE49-F238E27FC236}">
                <a16:creationId xmlns:a16="http://schemas.microsoft.com/office/drawing/2014/main" id="{B9543CFB-AE9B-70E1-330C-11A97D33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7301"/>
            <a:ext cx="7010400" cy="471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835553B-1497-8708-4B26-DDE82736FAC5}"/>
              </a:ext>
            </a:extLst>
          </p:cNvPr>
          <p:cNvSpPr txBox="1"/>
          <p:nvPr/>
        </p:nvSpPr>
        <p:spPr>
          <a:xfrm>
            <a:off x="3280966" y="6492875"/>
            <a:ext cx="5630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5"/>
              </a:rPr>
              <a:t>https://keeps.com.br/piramide-de-aprendizagem-de-william-glasser-conceito-e-estrutura/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217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 que você vai aprender?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46DBE-C149-F600-400A-480725CA46FE}"/>
              </a:ext>
            </a:extLst>
          </p:cNvPr>
          <p:cNvSpPr txBox="1">
            <a:spLocks/>
          </p:cNvSpPr>
          <p:nvPr/>
        </p:nvSpPr>
        <p:spPr>
          <a:xfrm>
            <a:off x="838200" y="17399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Introdução à Programação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Fundamentos da Programação Orientada a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Pilares da POO em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Estruturas Avançadas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Tratamento de Exceções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Estruturas de Dados e Coleções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Entrada e Saída de Dados (I/O)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Persistência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Tópicos Avançados de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Desenvolvimento de Projetos em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175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Qual o objetivo da disciplina?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6E746DBE-C149-F600-400A-480725CA46F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2500" dirty="0"/>
              <a:t>Ao final da disciplina, os estudantes serão capazes de aplicar os princípios, fundamentos e práticas da Programação Orientada a Objetos (POO) no desenvolvimento de sistemas de software, utilizando linguagens e frameworks apropriados para criar soluções modulares, reutilizáveis, e de fácil manutenção.</a:t>
            </a:r>
          </a:p>
        </p:txBody>
      </p:sp>
    </p:spTree>
    <p:extLst>
      <p:ext uri="{BB962C8B-B14F-4D97-AF65-F5344CB8AC3E}">
        <p14:creationId xmlns:p14="http://schemas.microsoft.com/office/powerpoint/2010/main" val="406961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Quais são os objetivos específicos?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B6824-362F-71E7-5E19-C72F48ECC2C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pt-BR" sz="1600" dirty="0"/>
              <a:t>Distinguir o paradigma de orientação a objeto em face do paradigma estruturado, sendo capaz de construir programas modelando estruturas do mundo real;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pt-BR" sz="1600" dirty="0"/>
              <a:t>Implementar algoritmos e programas com o uso de classes, objetos, coleções e associações, fazendo uso de novas especificações e reuso de estruturas existentes;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pt-BR" sz="1600" dirty="0"/>
              <a:t>Avaliar classes, classes abstratas, interfaces e enumerações, bem como empregar o mecanismo mais adequado para a especificação de algoritmo;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pt-BR" sz="1600" dirty="0"/>
              <a:t>Compreender o mecanismo de exceções e empregá-lo na construção de software mais confiável;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pt-BR" sz="1600" dirty="0"/>
              <a:t>Construir softwares capazes de realizar a persistência de dados utilizando arquivos e banco de dados relacionais;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pt-BR" sz="1600" dirty="0"/>
              <a:t>Identificar a separação de responsabilidades, inclusive fazendo uso da separação lógica do programa camadas para empregar no padrão MVC.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pt-BR" sz="1600" dirty="0"/>
              <a:t>Identificar e aplicar os pilares da POO: herança, polimorfismo, encapsulamento e abstração.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pt-BR" sz="1600" dirty="0"/>
              <a:t>Empregar conceitos avançados de POO, como interfaces, classes abstratas, e tratamento de exceções, em projetos de software.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pt-BR" sz="1600" dirty="0"/>
              <a:t>Utilizar ferramentas e ambientes de desenvolvimento integrados (</a:t>
            </a:r>
            <a:r>
              <a:rPr lang="pt-BR" sz="1600" dirty="0" err="1"/>
              <a:t>IDEs</a:t>
            </a:r>
            <a:r>
              <a:rPr lang="pt-BR" sz="1600" dirty="0"/>
              <a:t>) para implementar, testar e depurar sistemas orientados a objetos.</a:t>
            </a: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pt-BR" sz="1600" dirty="0"/>
              <a:t>Avaliar a qualidade do código e refatorar sistemas para torná-los mais legíveis, eficientes e alinhados aos princípios SOLID.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4781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Como o aprendizado será avaliado?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8325C92-98F7-E167-C14E-A26E67B2DB3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6CBA351-C622-C245-E512-738601C526EB}"/>
              </a:ext>
            </a:extLst>
          </p:cNvPr>
          <p:cNvSpPr txBox="1">
            <a:spLocks/>
          </p:cNvSpPr>
          <p:nvPr/>
        </p:nvSpPr>
        <p:spPr>
          <a:xfrm>
            <a:off x="314325" y="1978025"/>
            <a:ext cx="11687175" cy="3784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ea typeface="+mn-lt"/>
                <a:cs typeface="+mn-lt"/>
              </a:rPr>
              <a:t>8 exercícios práticos: 0,0 a 0,5 cada um (NE1-8)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ea typeface="+mn-lt"/>
                <a:cs typeface="+mn-lt"/>
              </a:rPr>
              <a:t>8 resumos de leituras: 0,0 a 0,25 cada um (NR1-8)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2000" dirty="0">
                <a:ea typeface="+mn-lt"/>
                <a:cs typeface="+mn-lt"/>
              </a:rPr>
              <a:t>1 Seminário: 0,0 a 3,0 (NS)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ea typeface="+mn-lt"/>
                <a:cs typeface="+mn-lt"/>
              </a:rPr>
              <a:t>1 Projeto: 0,0 a 3,0 (</a:t>
            </a:r>
            <a:r>
              <a:rPr lang="pt-BR" sz="2000" dirty="0" err="1">
                <a:ea typeface="+mn-lt"/>
                <a:cs typeface="+mn-lt"/>
              </a:rPr>
              <a:t>NPr</a:t>
            </a:r>
            <a:r>
              <a:rPr lang="pt-BR" sz="2000" dirty="0">
                <a:ea typeface="+mn-lt"/>
                <a:cs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ea typeface="+mn-lt"/>
                <a:cs typeface="+mn-lt"/>
              </a:rPr>
              <a:t>2 Provas: 0,0 a 4,0 cada uma (NP1 e NP2)</a:t>
            </a:r>
          </a:p>
          <a:p>
            <a:endParaRPr lang="pt-BR" sz="20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ea typeface="+mn-lt"/>
                <a:cs typeface="+mn-lt"/>
              </a:rPr>
              <a:t>Nota da Avaliação 1: NE1 + NE2 + NE3 + NE4 + NR1 + NR2 + NR3 + NR4 + NS + NP1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ea typeface="+mn-lt"/>
                <a:cs typeface="+mn-lt"/>
              </a:rPr>
              <a:t>Nota da Avaliação 2: NE5 + NE6 + NE7 + NE8 + NR5 + NR6 + NR7 + NR8 + </a:t>
            </a:r>
            <a:r>
              <a:rPr lang="pt-BR" sz="2000" dirty="0" err="1">
                <a:ea typeface="+mn-lt"/>
                <a:cs typeface="+mn-lt"/>
              </a:rPr>
              <a:t>NPr</a:t>
            </a:r>
            <a:r>
              <a:rPr lang="pt-BR" sz="2000" dirty="0">
                <a:ea typeface="+mn-lt"/>
                <a:cs typeface="+mn-lt"/>
              </a:rPr>
              <a:t> + NP2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ea typeface="+mn-lt"/>
                <a:cs typeface="+mn-lt"/>
              </a:rPr>
              <a:t>Ponto adicional por participação nas discussões: 0,0 a 0,5 em cada AV, não cumulativo</a:t>
            </a:r>
            <a:br>
              <a:rPr lang="pt-BR" sz="2000" dirty="0">
                <a:ea typeface="+mn-lt"/>
                <a:cs typeface="+mn-lt"/>
              </a:rPr>
            </a:br>
            <a:endParaRPr lang="pt-BR" sz="20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ea typeface="+mn-lt"/>
                <a:cs typeface="+mn-lt"/>
              </a:rPr>
              <a:t>A nota máxima de cada uma das avaliações será 10,0</a:t>
            </a: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8653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Quem facilitará meu aprendizado?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701672B-4E67-9644-DEA1-C034720D4431}"/>
              </a:ext>
            </a:extLst>
          </p:cNvPr>
          <p:cNvSpPr/>
          <p:nvPr/>
        </p:nvSpPr>
        <p:spPr>
          <a:xfrm>
            <a:off x="3198826" y="4239782"/>
            <a:ext cx="2842871" cy="2478030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BR" sz="1634">
              <a:solidFill>
                <a:srgbClr val="00B0F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3804EAD-2DB1-A915-5F07-36F23D6D1973}"/>
              </a:ext>
            </a:extLst>
          </p:cNvPr>
          <p:cNvSpPr/>
          <p:nvPr/>
        </p:nvSpPr>
        <p:spPr>
          <a:xfrm>
            <a:off x="6326608" y="1592574"/>
            <a:ext cx="2679102" cy="2500779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BR" sz="1634"/>
          </a:p>
        </p:txBody>
      </p:sp>
      <p:pic>
        <p:nvPicPr>
          <p:cNvPr id="5" name="Imagem 5" descr="Uma imagem contendo escuro, computer, olhando, computador&#10;&#10;Descrição gerada automaticamente">
            <a:extLst>
              <a:ext uri="{FF2B5EF4-FFF2-40B4-BE49-F238E27FC236}">
                <a16:creationId xmlns:a16="http://schemas.microsoft.com/office/drawing/2014/main" id="{4AFFF907-1B09-6117-5447-2879DC179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243" y="2005172"/>
            <a:ext cx="774186" cy="755391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C3A7D7E4-F288-5941-96C5-A553DE8F5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507" y="2169219"/>
            <a:ext cx="441071" cy="441212"/>
          </a:xfrm>
          <a:prstGeom prst="rect">
            <a:avLst/>
          </a:prstGeom>
        </p:spPr>
      </p:pic>
      <p:sp>
        <p:nvSpPr>
          <p:cNvPr id="8" name="Google Shape;59;p9">
            <a:extLst>
              <a:ext uri="{FF2B5EF4-FFF2-40B4-BE49-F238E27FC236}">
                <a16:creationId xmlns:a16="http://schemas.microsoft.com/office/drawing/2014/main" id="{C77FEA9C-8C44-23F3-C3D9-1A9B42ADB593}"/>
              </a:ext>
            </a:extLst>
          </p:cNvPr>
          <p:cNvSpPr txBox="1"/>
          <p:nvPr/>
        </p:nvSpPr>
        <p:spPr>
          <a:xfrm>
            <a:off x="7171922" y="1674142"/>
            <a:ext cx="1086383" cy="36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520" rIns="97520" bIns="975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07" b="1" dirty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Life style</a:t>
            </a:r>
            <a:endParaRPr lang="pt-BR" sz="1707">
              <a:solidFill>
                <a:srgbClr val="0070C0"/>
              </a:solidFill>
            </a:endParaRPr>
          </a:p>
        </p:txBody>
      </p:sp>
      <p:pic>
        <p:nvPicPr>
          <p:cNvPr id="10" name="Imagem 10">
            <a:extLst>
              <a:ext uri="{FF2B5EF4-FFF2-40B4-BE49-F238E27FC236}">
                <a16:creationId xmlns:a16="http://schemas.microsoft.com/office/drawing/2014/main" id="{E91C3540-6BA7-91CC-9D7C-CB1A2AB7D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372" y="2112080"/>
            <a:ext cx="555282" cy="555457"/>
          </a:xfrm>
          <a:prstGeom prst="rect">
            <a:avLst/>
          </a:prstGeom>
        </p:spPr>
      </p:pic>
      <p:sp>
        <p:nvSpPr>
          <p:cNvPr id="16" name="Google Shape;59;p9">
            <a:extLst>
              <a:ext uri="{FF2B5EF4-FFF2-40B4-BE49-F238E27FC236}">
                <a16:creationId xmlns:a16="http://schemas.microsoft.com/office/drawing/2014/main" id="{1DA354F6-51AA-F7CC-7749-DCED8E8109F3}"/>
              </a:ext>
            </a:extLst>
          </p:cNvPr>
          <p:cNvSpPr txBox="1"/>
          <p:nvPr/>
        </p:nvSpPr>
        <p:spPr>
          <a:xfrm>
            <a:off x="3975364" y="4253030"/>
            <a:ext cx="1227047" cy="37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520" rIns="97520" bIns="975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07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Educação</a:t>
            </a:r>
            <a:endParaRPr lang="pt-BR" sz="1634" dirty="0" err="1">
              <a:solidFill>
                <a:srgbClr val="FFC000"/>
              </a:solidFill>
            </a:endParaRPr>
          </a:p>
        </p:txBody>
      </p:sp>
      <p:pic>
        <p:nvPicPr>
          <p:cNvPr id="7" name="Imagem 11">
            <a:extLst>
              <a:ext uri="{FF2B5EF4-FFF2-40B4-BE49-F238E27FC236}">
                <a16:creationId xmlns:a16="http://schemas.microsoft.com/office/drawing/2014/main" id="{961B67C8-C619-5867-561D-6F0B13D72F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919" y="4663562"/>
            <a:ext cx="693049" cy="700107"/>
          </a:xfrm>
          <a:prstGeom prst="rect">
            <a:avLst/>
          </a:prstGeom>
        </p:spPr>
      </p:pic>
      <p:pic>
        <p:nvPicPr>
          <p:cNvPr id="12" name="Imagem 16" descr="Logotipo, nome da empresa&#10;&#10;Descrição gerada automaticamente">
            <a:extLst>
              <a:ext uri="{FF2B5EF4-FFF2-40B4-BE49-F238E27FC236}">
                <a16:creationId xmlns:a16="http://schemas.microsoft.com/office/drawing/2014/main" id="{5DDD0ABB-6824-CA94-D1DA-C35468FAFE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9259" y="5467656"/>
            <a:ext cx="1151535" cy="758679"/>
          </a:xfrm>
          <a:prstGeom prst="rect">
            <a:avLst/>
          </a:prstGeom>
        </p:spPr>
      </p:pic>
      <p:pic>
        <p:nvPicPr>
          <p:cNvPr id="17" name="Imagem 17" descr="Imagem em preto e branco&#10;&#10;Descrição gerada automaticamente">
            <a:extLst>
              <a:ext uri="{FF2B5EF4-FFF2-40B4-BE49-F238E27FC236}">
                <a16:creationId xmlns:a16="http://schemas.microsoft.com/office/drawing/2014/main" id="{E02F57E3-2A39-2395-A6D7-6DE2950A90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6550" y="5285661"/>
            <a:ext cx="1133338" cy="582863"/>
          </a:xfrm>
          <a:prstGeom prst="rect">
            <a:avLst/>
          </a:prstGeom>
        </p:spPr>
      </p:pic>
      <p:pic>
        <p:nvPicPr>
          <p:cNvPr id="19" name="Imagem 19">
            <a:extLst>
              <a:ext uri="{FF2B5EF4-FFF2-40B4-BE49-F238E27FC236}">
                <a16:creationId xmlns:a16="http://schemas.microsoft.com/office/drawing/2014/main" id="{044C9EFC-E1A1-8BD2-10E6-485DC79468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0794" y="5906399"/>
            <a:ext cx="1242522" cy="288326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C1F1F30-1E5C-DE13-0B44-711C18D1EFA7}"/>
              </a:ext>
            </a:extLst>
          </p:cNvPr>
          <p:cNvSpPr/>
          <p:nvPr/>
        </p:nvSpPr>
        <p:spPr>
          <a:xfrm>
            <a:off x="6326608" y="4216904"/>
            <a:ext cx="2679102" cy="2500777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BR" sz="1634">
              <a:solidFill>
                <a:srgbClr val="00B0F0"/>
              </a:solidFill>
            </a:endParaRPr>
          </a:p>
        </p:txBody>
      </p:sp>
      <p:sp>
        <p:nvSpPr>
          <p:cNvPr id="21" name="Google Shape;59;p9">
            <a:extLst>
              <a:ext uri="{FF2B5EF4-FFF2-40B4-BE49-F238E27FC236}">
                <a16:creationId xmlns:a16="http://schemas.microsoft.com/office/drawing/2014/main" id="{56CC9D1D-5896-FE62-795D-684917292566}"/>
              </a:ext>
            </a:extLst>
          </p:cNvPr>
          <p:cNvSpPr txBox="1"/>
          <p:nvPr/>
        </p:nvSpPr>
        <p:spPr>
          <a:xfrm>
            <a:off x="6897372" y="4239782"/>
            <a:ext cx="1413927" cy="39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520" rIns="97520" bIns="975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07" b="1" dirty="0" err="1">
                <a:solidFill>
                  <a:srgbClr val="7030A0"/>
                </a:solidFill>
                <a:latin typeface="Open Sans"/>
                <a:ea typeface="Open Sans"/>
                <a:cs typeface="Open Sans"/>
                <a:sym typeface="Open Sans"/>
              </a:rPr>
              <a:t>Experiência</a:t>
            </a:r>
            <a:endParaRPr lang="pt-BR" sz="1634" dirty="0" err="1">
              <a:solidFill>
                <a:srgbClr val="7030A0"/>
              </a:solidFill>
            </a:endParaRPr>
          </a:p>
        </p:txBody>
      </p:sp>
      <p:pic>
        <p:nvPicPr>
          <p:cNvPr id="22" name="Imagem 22" descr="Logotipo&#10;&#10;Descrição gerada automaticamente">
            <a:extLst>
              <a:ext uri="{FF2B5EF4-FFF2-40B4-BE49-F238E27FC236}">
                <a16:creationId xmlns:a16="http://schemas.microsoft.com/office/drawing/2014/main" id="{E9868EE1-8178-B663-D48D-ABB7A8D6E5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92301" y="4863448"/>
            <a:ext cx="523739" cy="523798"/>
          </a:xfrm>
          <a:prstGeom prst="rect">
            <a:avLst/>
          </a:prstGeom>
        </p:spPr>
      </p:pic>
      <p:pic>
        <p:nvPicPr>
          <p:cNvPr id="23" name="Imagem 23">
            <a:extLst>
              <a:ext uri="{FF2B5EF4-FFF2-40B4-BE49-F238E27FC236}">
                <a16:creationId xmlns:a16="http://schemas.microsoft.com/office/drawing/2014/main" id="{8B7B4840-FC0E-7526-2170-27B194AE80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0374" y="5518303"/>
            <a:ext cx="548710" cy="539673"/>
          </a:xfrm>
          <a:prstGeom prst="rect">
            <a:avLst/>
          </a:prstGeom>
        </p:spPr>
      </p:pic>
      <p:pic>
        <p:nvPicPr>
          <p:cNvPr id="24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15783C72-3BB7-0A68-8B4C-EAE73B43FD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5905" y="5491006"/>
            <a:ext cx="539613" cy="566972"/>
          </a:xfrm>
          <a:prstGeom prst="rect">
            <a:avLst/>
          </a:prstGeom>
        </p:spPr>
      </p:pic>
      <p:pic>
        <p:nvPicPr>
          <p:cNvPr id="25" name="Imagem 25" descr="Logotipo, nome da empresa&#10;&#10;Descrição gerada automaticamente">
            <a:extLst>
              <a:ext uri="{FF2B5EF4-FFF2-40B4-BE49-F238E27FC236}">
                <a16:creationId xmlns:a16="http://schemas.microsoft.com/office/drawing/2014/main" id="{036BB638-CAED-B3AF-5A71-678C078EC1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9653" y="5515113"/>
            <a:ext cx="942270" cy="441337"/>
          </a:xfrm>
          <a:prstGeom prst="rect">
            <a:avLst/>
          </a:prstGeom>
        </p:spPr>
      </p:pic>
      <p:pic>
        <p:nvPicPr>
          <p:cNvPr id="26" name="Imagem 26" descr="Logotipo, nome da empresa&#10;&#10;Descrição gerada automaticamente">
            <a:extLst>
              <a:ext uri="{FF2B5EF4-FFF2-40B4-BE49-F238E27FC236}">
                <a16:creationId xmlns:a16="http://schemas.microsoft.com/office/drawing/2014/main" id="{CA78A3DB-1634-D57E-FAEA-13155BD85A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92498" y="6070893"/>
            <a:ext cx="969566" cy="515282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11FE5BA-937C-84EA-2D88-9B5C871FFE5E}"/>
              </a:ext>
            </a:extLst>
          </p:cNvPr>
          <p:cNvSpPr txBox="1"/>
          <p:nvPr/>
        </p:nvSpPr>
        <p:spPr>
          <a:xfrm>
            <a:off x="6722262" y="6118864"/>
            <a:ext cx="975509" cy="4267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7536" tIns="48768" rIns="97536" bIns="4876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1067" b="1" dirty="0">
                <a:solidFill>
                  <a:srgbClr val="FF0000"/>
                </a:solidFill>
              </a:rPr>
              <a:t>Serendip</a:t>
            </a:r>
            <a:br>
              <a:rPr lang="pt-BR" sz="1067" b="1" dirty="0">
                <a:solidFill>
                  <a:srgbClr val="FF0000"/>
                </a:solidFill>
              </a:rPr>
            </a:br>
            <a:r>
              <a:rPr lang="pt-BR" sz="1067" b="1" dirty="0">
                <a:solidFill>
                  <a:srgbClr val="FF0000"/>
                </a:solidFill>
              </a:rPr>
              <a:t>Technology</a:t>
            </a:r>
          </a:p>
        </p:txBody>
      </p:sp>
      <p:pic>
        <p:nvPicPr>
          <p:cNvPr id="18" name="Imagem 26" descr="Ícone&#10;&#10;Descrição gerada automaticamente">
            <a:extLst>
              <a:ext uri="{FF2B5EF4-FFF2-40B4-BE49-F238E27FC236}">
                <a16:creationId xmlns:a16="http://schemas.microsoft.com/office/drawing/2014/main" id="{7C1AA8C7-3751-B3EF-2AEE-1B7BC6236A5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29656" y="4767139"/>
            <a:ext cx="887679" cy="733479"/>
          </a:xfrm>
          <a:prstGeom prst="rect">
            <a:avLst/>
          </a:prstGeom>
        </p:spPr>
      </p:pic>
      <p:pic>
        <p:nvPicPr>
          <p:cNvPr id="27" name="Imagem 28">
            <a:extLst>
              <a:ext uri="{FF2B5EF4-FFF2-40B4-BE49-F238E27FC236}">
                <a16:creationId xmlns:a16="http://schemas.microsoft.com/office/drawing/2014/main" id="{0FFBA2D9-7289-47BB-EF34-2D66A70FC5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74671" y="4913770"/>
            <a:ext cx="1042353" cy="384603"/>
          </a:xfrm>
          <a:prstGeom prst="rect">
            <a:avLst/>
          </a:prstGeom>
        </p:spPr>
      </p:pic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803C5781-C158-B26F-C716-06DBBB6B8AF8}"/>
              </a:ext>
            </a:extLst>
          </p:cNvPr>
          <p:cNvSpPr/>
          <p:nvPr/>
        </p:nvSpPr>
        <p:spPr>
          <a:xfrm>
            <a:off x="3198827" y="1578055"/>
            <a:ext cx="2833775" cy="250987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BR" sz="1634"/>
          </a:p>
        </p:txBody>
      </p:sp>
      <p:sp>
        <p:nvSpPr>
          <p:cNvPr id="33" name="Google Shape;59;p9">
            <a:extLst>
              <a:ext uri="{FF2B5EF4-FFF2-40B4-BE49-F238E27FC236}">
                <a16:creationId xmlns:a16="http://schemas.microsoft.com/office/drawing/2014/main" id="{FE55C35F-C27D-F4B8-B3EF-504A6A7B865F}"/>
              </a:ext>
            </a:extLst>
          </p:cNvPr>
          <p:cNvSpPr txBox="1"/>
          <p:nvPr/>
        </p:nvSpPr>
        <p:spPr>
          <a:xfrm>
            <a:off x="4103059" y="1577885"/>
            <a:ext cx="1241056" cy="38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520" rIns="97520" bIns="975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53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707" b="1" dirty="0">
                <a:solidFill>
                  <a:srgbClr val="EF4747"/>
                </a:solidFill>
                <a:latin typeface="Open Sans"/>
                <a:ea typeface="Open Sans"/>
                <a:cs typeface="Open Sans"/>
                <a:sym typeface="Open Sans"/>
              </a:rPr>
              <a:t>Interesses</a:t>
            </a:r>
            <a:endParaRPr lang="pt-BR" sz="1634" dirty="0"/>
          </a:p>
        </p:txBody>
      </p:sp>
      <p:pic>
        <p:nvPicPr>
          <p:cNvPr id="35" name="Imagem 35" descr="Logotipo, nome da empresa&#10;&#10;Descrição gerada automaticamente">
            <a:extLst>
              <a:ext uri="{FF2B5EF4-FFF2-40B4-BE49-F238E27FC236}">
                <a16:creationId xmlns:a16="http://schemas.microsoft.com/office/drawing/2014/main" id="{39F0FC8C-B742-5B0B-B7FC-5C6F9A4CBE8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49184" y="6153966"/>
            <a:ext cx="705711" cy="437067"/>
          </a:xfrm>
          <a:prstGeom prst="rect">
            <a:avLst/>
          </a:prstGeom>
        </p:spPr>
      </p:pic>
      <p:pic>
        <p:nvPicPr>
          <p:cNvPr id="31" name="Imagem 6">
            <a:extLst>
              <a:ext uri="{FF2B5EF4-FFF2-40B4-BE49-F238E27FC236}">
                <a16:creationId xmlns:a16="http://schemas.microsoft.com/office/drawing/2014/main" id="{44544881-3A5C-EB50-4338-6BC4E00A740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73110" y="4721762"/>
            <a:ext cx="552063" cy="815157"/>
          </a:xfrm>
          <a:prstGeom prst="rect">
            <a:avLst/>
          </a:prstGeom>
        </p:spPr>
      </p:pic>
      <p:pic>
        <p:nvPicPr>
          <p:cNvPr id="36" name="Imagem 36" descr="Ícone&#10;&#10;Descrição gerada automaticamente">
            <a:extLst>
              <a:ext uri="{FF2B5EF4-FFF2-40B4-BE49-F238E27FC236}">
                <a16:creationId xmlns:a16="http://schemas.microsoft.com/office/drawing/2014/main" id="{23631683-BD6F-7BDC-77E3-BF0C88827E3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59808" y="2917277"/>
            <a:ext cx="684401" cy="693578"/>
          </a:xfrm>
          <a:prstGeom prst="rect">
            <a:avLst/>
          </a:prstGeom>
        </p:spPr>
      </p:pic>
      <p:pic>
        <p:nvPicPr>
          <p:cNvPr id="37" name="Imagem 37" descr="Diagrama&#10;&#10;Descrição gerada automaticamente">
            <a:extLst>
              <a:ext uri="{FF2B5EF4-FFF2-40B4-BE49-F238E27FC236}">
                <a16:creationId xmlns:a16="http://schemas.microsoft.com/office/drawing/2014/main" id="{B661A996-476D-7AC1-C890-E3465FBA9A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05181" y="1997158"/>
            <a:ext cx="1187930" cy="618446"/>
          </a:xfrm>
          <a:prstGeom prst="rect">
            <a:avLst/>
          </a:prstGeom>
        </p:spPr>
      </p:pic>
      <p:pic>
        <p:nvPicPr>
          <p:cNvPr id="39" name="Imagem 39">
            <a:extLst>
              <a:ext uri="{FF2B5EF4-FFF2-40B4-BE49-F238E27FC236}">
                <a16:creationId xmlns:a16="http://schemas.microsoft.com/office/drawing/2014/main" id="{2010D271-0BC2-4CDB-5008-232F8270F9E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36853" y="1995997"/>
            <a:ext cx="587427" cy="587498"/>
          </a:xfrm>
          <a:prstGeom prst="rect">
            <a:avLst/>
          </a:prstGeom>
        </p:spPr>
      </p:pic>
      <p:pic>
        <p:nvPicPr>
          <p:cNvPr id="41" name="Imagem 41" descr="Texto, Ícone&#10;&#10;Descrição gerada automaticamente">
            <a:extLst>
              <a:ext uri="{FF2B5EF4-FFF2-40B4-BE49-F238E27FC236}">
                <a16:creationId xmlns:a16="http://schemas.microsoft.com/office/drawing/2014/main" id="{AC4ECD3A-AD0F-E650-9112-982E989C393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523279" y="3292316"/>
            <a:ext cx="648009" cy="720876"/>
          </a:xfrm>
          <a:prstGeom prst="rect">
            <a:avLst/>
          </a:prstGeom>
        </p:spPr>
      </p:pic>
      <p:pic>
        <p:nvPicPr>
          <p:cNvPr id="43" name="Imagem 43">
            <a:extLst>
              <a:ext uri="{FF2B5EF4-FFF2-40B4-BE49-F238E27FC236}">
                <a16:creationId xmlns:a16="http://schemas.microsoft.com/office/drawing/2014/main" id="{38709992-802B-0320-5287-69D6B10B4EE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12036" y="2826577"/>
            <a:ext cx="478247" cy="478303"/>
          </a:xfrm>
          <a:prstGeom prst="rect">
            <a:avLst/>
          </a:prstGeom>
        </p:spPr>
      </p:pic>
      <p:pic>
        <p:nvPicPr>
          <p:cNvPr id="44" name="Imagem 44">
            <a:extLst>
              <a:ext uri="{FF2B5EF4-FFF2-40B4-BE49-F238E27FC236}">
                <a16:creationId xmlns:a16="http://schemas.microsoft.com/office/drawing/2014/main" id="{5379092E-74A2-094A-F610-B24D8DAC49B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377544" y="2812520"/>
            <a:ext cx="551036" cy="514702"/>
          </a:xfrm>
          <a:prstGeom prst="rect">
            <a:avLst/>
          </a:prstGeom>
        </p:spPr>
      </p:pic>
      <p:pic>
        <p:nvPicPr>
          <p:cNvPr id="45" name="Imagem 45" descr="Ícone&#10;&#10;Descrição gerada automaticamente">
            <a:extLst>
              <a:ext uri="{FF2B5EF4-FFF2-40B4-BE49-F238E27FC236}">
                <a16:creationId xmlns:a16="http://schemas.microsoft.com/office/drawing/2014/main" id="{94296085-1E0A-1301-CC08-331BF4F78E3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391930" y="2821429"/>
            <a:ext cx="760300" cy="778587"/>
          </a:xfrm>
          <a:prstGeom prst="rect">
            <a:avLst/>
          </a:prstGeom>
        </p:spPr>
      </p:pic>
      <p:pic>
        <p:nvPicPr>
          <p:cNvPr id="47" name="Imagem 47">
            <a:extLst>
              <a:ext uri="{FF2B5EF4-FFF2-40B4-BE49-F238E27FC236}">
                <a16:creationId xmlns:a16="http://schemas.microsoft.com/office/drawing/2014/main" id="{1EE9D30B-A85B-8635-E404-ACA5756AA89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94352" y="3381390"/>
            <a:ext cx="532838" cy="541998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292E217-11C4-63F3-9DD6-9783024750D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36742" y="3451707"/>
            <a:ext cx="510303" cy="510378"/>
          </a:xfrm>
          <a:prstGeom prst="rect">
            <a:avLst/>
          </a:prstGeom>
        </p:spPr>
      </p:pic>
      <p:pic>
        <p:nvPicPr>
          <p:cNvPr id="38" name="Imagem 41">
            <a:extLst>
              <a:ext uri="{FF2B5EF4-FFF2-40B4-BE49-F238E27FC236}">
                <a16:creationId xmlns:a16="http://schemas.microsoft.com/office/drawing/2014/main" id="{0FE769B1-69C0-61E4-3BD8-C7B4AF7A54D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127655" y="2815036"/>
            <a:ext cx="536062" cy="536140"/>
          </a:xfrm>
          <a:prstGeom prst="rect">
            <a:avLst/>
          </a:prstGeom>
        </p:spPr>
      </p:pic>
      <p:pic>
        <p:nvPicPr>
          <p:cNvPr id="48" name="Imagem 47" descr="leadership-icon-png-12.jpg | Stephen ...">
            <a:extLst>
              <a:ext uri="{FF2B5EF4-FFF2-40B4-BE49-F238E27FC236}">
                <a16:creationId xmlns:a16="http://schemas.microsoft.com/office/drawing/2014/main" id="{54144777-6FBF-3D6B-F1AF-E286F77738F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411778" y="2851449"/>
            <a:ext cx="754164" cy="773455"/>
          </a:xfrm>
          <a:prstGeom prst="rect">
            <a:avLst/>
          </a:prstGeom>
        </p:spPr>
      </p:pic>
      <p:pic>
        <p:nvPicPr>
          <p:cNvPr id="49" name="Imagem 48" descr="Ai Icon Vector Art, Icons, and Graphics ...">
            <a:extLst>
              <a:ext uri="{FF2B5EF4-FFF2-40B4-BE49-F238E27FC236}">
                <a16:creationId xmlns:a16="http://schemas.microsoft.com/office/drawing/2014/main" id="{24F3D6B8-1609-E3E9-FE52-10E723BB7F2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186642" y="1942910"/>
            <a:ext cx="785121" cy="760375"/>
          </a:xfrm>
          <a:prstGeom prst="rect">
            <a:avLst/>
          </a:prstGeom>
        </p:spPr>
      </p:pic>
      <p:pic>
        <p:nvPicPr>
          <p:cNvPr id="11" name="Imagem 10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72DF666-AD07-D87B-4F70-B1279ADD9DB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615714" y="6262524"/>
            <a:ext cx="796254" cy="3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8" grpId="0"/>
      <p:bldP spid="16" grpId="0"/>
      <p:bldP spid="20" grpId="0" animBg="1"/>
      <p:bldP spid="21" grpId="0"/>
      <p:bldP spid="28" grpId="0"/>
      <p:bldP spid="30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 que fazer para a próxima aula?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8325C92-98F7-E167-C14E-A26E67B2DB36}"/>
              </a:ext>
            </a:extLst>
          </p:cNvPr>
          <p:cNvSpPr txBox="1">
            <a:spLocks/>
          </p:cNvSpPr>
          <p:nvPr/>
        </p:nvSpPr>
        <p:spPr>
          <a:xfrm>
            <a:off x="1298864" y="1631372"/>
            <a:ext cx="10054936" cy="49027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Revisar o </a:t>
            </a:r>
            <a:r>
              <a:rPr lang="pt-BR" sz="2000" dirty="0">
                <a:hlinkClick r:id="rId4"/>
              </a:rPr>
              <a:t>repositório da disciplina no GitHub</a:t>
            </a:r>
            <a:r>
              <a:rPr lang="pt-BR" sz="2000" dirty="0"/>
              <a:t>: todas as informações estarão lá!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Preparar sua estação para desenvolvimento Java</a:t>
            </a:r>
          </a:p>
          <a:p>
            <a:pPr marL="811213" lvl="1" indent="-3429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pt-BR" sz="2000" dirty="0"/>
              <a:t>Sugestão: usar Linux para as atividades práticas</a:t>
            </a:r>
          </a:p>
          <a:p>
            <a:pPr marL="1257300" lvl="2" indent="-446088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pt-BR" sz="2000" dirty="0">
                <a:hlinkClick r:id="rId5"/>
              </a:rPr>
              <a:t>WSL</a:t>
            </a:r>
            <a:endParaRPr lang="pt-BR" sz="2000" dirty="0"/>
          </a:p>
          <a:p>
            <a:pPr marL="1257300" lvl="2" indent="-446088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pt-BR" sz="2000" dirty="0">
                <a:hlinkClick r:id="rId6"/>
              </a:rPr>
              <a:t>GitHub </a:t>
            </a:r>
            <a:r>
              <a:rPr lang="pt-BR" sz="2000" dirty="0" err="1">
                <a:hlinkClick r:id="rId6"/>
              </a:rPr>
              <a:t>Codespaces</a:t>
            </a:r>
            <a:endParaRPr lang="pt-BR" sz="2000" dirty="0"/>
          </a:p>
          <a:p>
            <a:pPr marL="1257300" lvl="2" indent="-446088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pt-BR" sz="2000" dirty="0">
                <a:hlinkClick r:id="rId7"/>
              </a:rPr>
              <a:t>container Docker </a:t>
            </a:r>
            <a:endParaRPr lang="pt-BR" sz="2000" dirty="0"/>
          </a:p>
          <a:p>
            <a:pPr marL="811213" lvl="5" indent="-342900">
              <a:buFont typeface="Arial" panose="020B0604020202020204" pitchFamily="34" charset="0"/>
              <a:buChar char="•"/>
            </a:pPr>
            <a:r>
              <a:rPr lang="pt-BR" sz="2000" dirty="0">
                <a:hlinkClick r:id="rId8"/>
              </a:rPr>
              <a:t>VS </a:t>
            </a:r>
            <a:r>
              <a:rPr lang="pt-BR" sz="2000" dirty="0" err="1">
                <a:hlinkClick r:id="rId8"/>
              </a:rPr>
              <a:t>Code</a:t>
            </a:r>
            <a:r>
              <a:rPr lang="pt-BR" sz="2000" dirty="0"/>
              <a:t> e extensões Java (sugestão, há dezenas de </a:t>
            </a:r>
            <a:r>
              <a:rPr lang="pt-BR" sz="2000" dirty="0" err="1"/>
              <a:t>IDEs</a:t>
            </a:r>
            <a:r>
              <a:rPr lang="pt-BR" sz="2000" dirty="0"/>
              <a:t>)</a:t>
            </a:r>
          </a:p>
          <a:p>
            <a:pPr marL="811213" indent="-342900">
              <a:buFont typeface="Arial" panose="020B0604020202020204" pitchFamily="34" charset="0"/>
              <a:buChar char="•"/>
            </a:pPr>
            <a:r>
              <a:rPr lang="pt-BR" sz="2000" dirty="0">
                <a:hlinkClick r:id="rId9"/>
              </a:rPr>
              <a:t>JDK 21</a:t>
            </a:r>
            <a:r>
              <a:rPr lang="pt-BR" sz="2000" dirty="0"/>
              <a:t> (sugestão: </a:t>
            </a:r>
            <a:r>
              <a:rPr lang="pt-BR" sz="2000" dirty="0" err="1">
                <a:hlinkClick r:id="rId10"/>
              </a:rPr>
              <a:t>OpenJDK</a:t>
            </a:r>
            <a:r>
              <a:rPr lang="pt-BR" sz="2000" dirty="0"/>
              <a:t>, há dezenas de distribuição do JDK)</a:t>
            </a:r>
          </a:p>
          <a:p>
            <a:pPr marL="811213" indent="-342900">
              <a:buFont typeface="Arial" panose="020B0604020202020204" pitchFamily="34" charset="0"/>
              <a:buChar char="•"/>
            </a:pPr>
            <a:r>
              <a:rPr lang="pt-BR" sz="2000" dirty="0">
                <a:hlinkClick r:id="rId11"/>
              </a:rPr>
              <a:t>GitHub</a:t>
            </a:r>
            <a:endParaRPr lang="pt-BR" sz="2000" dirty="0"/>
          </a:p>
          <a:p>
            <a:pPr marL="468313"/>
            <a:endParaRPr lang="pt-BR" sz="2000" dirty="0"/>
          </a:p>
          <a:p>
            <a:pPr marL="363538" indent="-342900">
              <a:buFont typeface="Arial" panose="020B0604020202020204" pitchFamily="34" charset="0"/>
              <a:buChar char="•"/>
            </a:pPr>
            <a:r>
              <a:rPr lang="pt-BR" sz="2000" dirty="0"/>
              <a:t>Opcional (não usaremos no início do curso)</a:t>
            </a:r>
            <a:endParaRPr lang="pt-BR" sz="2000" dirty="0">
              <a:hlinkClick r:id="rId12"/>
            </a:endParaRPr>
          </a:p>
          <a:p>
            <a:pPr marL="717550" lvl="3" indent="-271463">
              <a:buFont typeface="Arial" panose="020B0604020202020204" pitchFamily="34" charset="0"/>
              <a:buChar char="•"/>
            </a:pPr>
            <a:r>
              <a:rPr lang="pt-BR" sz="2000" dirty="0">
                <a:hlinkClick r:id="rId12"/>
              </a:rPr>
              <a:t>SDKMAN</a:t>
            </a:r>
            <a:r>
              <a:rPr lang="pt-BR" sz="2000" dirty="0"/>
              <a:t> (pra quem precisa trabalhar com várias versões do JDK)</a:t>
            </a:r>
          </a:p>
          <a:p>
            <a:pPr marL="717550" lvl="3" indent="-271463">
              <a:buFont typeface="Arial" panose="020B0604020202020204" pitchFamily="34" charset="0"/>
              <a:buChar char="•"/>
            </a:pPr>
            <a:r>
              <a:rPr lang="pt-BR" sz="2000" dirty="0" err="1">
                <a:hlinkClick r:id="rId13"/>
              </a:rPr>
              <a:t>Junit</a:t>
            </a:r>
            <a:r>
              <a:rPr lang="pt-BR" sz="2000" dirty="0">
                <a:hlinkClick r:id="rId13"/>
              </a:rPr>
              <a:t> 5</a:t>
            </a:r>
            <a:endParaRPr lang="pt-BR" sz="2000" dirty="0"/>
          </a:p>
          <a:p>
            <a:pPr marL="717550" lvl="3" indent="-271463">
              <a:buFont typeface="Arial" panose="020B0604020202020204" pitchFamily="34" charset="0"/>
              <a:buChar char="•"/>
            </a:pPr>
            <a:r>
              <a:rPr lang="pt-BR" sz="2000" dirty="0" err="1">
                <a:hlinkClick r:id="rId14"/>
              </a:rPr>
              <a:t>Maven</a:t>
            </a:r>
            <a:endParaRPr lang="pt-BR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Informações adicionais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15"/>
              </a:rPr>
              <a:t>Introduction to Linux</a:t>
            </a:r>
            <a:endParaRPr lang="en-US" sz="2000" dirty="0">
              <a:hlinkClick r:id="rId16"/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16"/>
              </a:rPr>
              <a:t>Getting started with Visual Studio Code</a:t>
            </a:r>
            <a:endParaRPr lang="en-US" sz="2000" dirty="0"/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hlinkClick r:id="rId17"/>
              </a:rPr>
              <a:t>Intro</a:t>
            </a:r>
            <a:r>
              <a:rPr lang="pt-BR" sz="2000" dirty="0">
                <a:hlinkClick r:id="rId17"/>
              </a:rPr>
              <a:t> </a:t>
            </a:r>
            <a:r>
              <a:rPr lang="pt-BR" sz="2000" dirty="0" err="1">
                <a:hlinkClick r:id="rId17"/>
              </a:rPr>
              <a:t>to</a:t>
            </a:r>
            <a:r>
              <a:rPr lang="pt-BR" sz="2000" dirty="0">
                <a:hlinkClick r:id="rId17"/>
              </a:rPr>
              <a:t> GitHub</a:t>
            </a:r>
            <a:endParaRPr lang="pt-BR" sz="2000" dirty="0"/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hlinkClick r:id="rId17"/>
              </a:rPr>
              <a:t>GitHub </a:t>
            </a:r>
            <a:r>
              <a:rPr lang="pt-BR" sz="2000" dirty="0" err="1">
                <a:hlinkClick r:id="rId17"/>
              </a:rPr>
              <a:t>Foundations</a:t>
            </a:r>
            <a:r>
              <a:rPr lang="pt-BR" sz="2000" dirty="0">
                <a:hlinkClick r:id="rId17"/>
              </a:rPr>
              <a:t> (Microsoft)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4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AFB2C519-6974-0284-AA3F-FC248F607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C79F7845-F68F-C4C5-0558-787926C1E635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1ª Leitura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A0695DA-757A-B23E-2D01-E6A005F870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BB0E7C-F537-ED3A-BCC1-BBE9D49485A9}"/>
              </a:ext>
            </a:extLst>
          </p:cNvPr>
          <p:cNvSpPr txBox="1">
            <a:spLocks/>
          </p:cNvSpPr>
          <p:nvPr/>
        </p:nvSpPr>
        <p:spPr>
          <a:xfrm>
            <a:off x="1219199" y="1978025"/>
            <a:ext cx="10605656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SCHILDT, Herbert. </a:t>
            </a:r>
            <a:r>
              <a:rPr lang="en-US" sz="20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The history and evolution of Java</a:t>
            </a: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In: ____. </a:t>
            </a:r>
            <a:r>
              <a:rPr lang="en-US" sz="20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 the complete reference: comprehensive coverage of the Java language.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12. Ed. New York: McGraw Hill, 2021. Cap. 1. ISBN 978-1-26-046342-2.</a:t>
            </a:r>
          </a:p>
          <a:p>
            <a:endParaRPr lang="pt-BR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Procedimento para entrega entrega do resumo</a:t>
            </a:r>
          </a:p>
          <a:p>
            <a:pPr marL="893763" lvl="2" indent="-530225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Escrever o resumo em folha A4 branca</a:t>
            </a:r>
          </a:p>
          <a:p>
            <a:pPr marL="893763" lvl="2" indent="-530225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Fazer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Fork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 do repositório da disciplina</a:t>
            </a:r>
          </a:p>
          <a:p>
            <a:pPr marL="893763" lvl="2" indent="-530225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Digitalizar em PDF e gravar no diretório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poo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readings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/01/&lt;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seunome-seusobrenome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&gt;.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pdf</a:t>
            </a:r>
            <a:endParaRPr lang="pt-BR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3763" lvl="2" indent="-530225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Enviar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Pull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Request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 para o repositório da disciplina</a:t>
            </a:r>
          </a:p>
          <a:p>
            <a:pPr marL="893763" lvl="2" indent="-530225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Submeter link do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Pull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Request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 no Ambiente Virtual</a:t>
            </a:r>
          </a:p>
          <a:p>
            <a:pPr marL="363538" lvl="2"/>
            <a:endParaRPr lang="pt-BR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63538" lvl="1" indent="-354013">
              <a:buFont typeface="Arial" panose="020B0604020202020204" pitchFamily="34" charset="0"/>
              <a:buChar char="•"/>
            </a:pP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</a:rPr>
              <a:t>Prazo</a:t>
            </a: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</a:rPr>
              <a:t>: 24/02/2025 até 8h15</a:t>
            </a:r>
          </a:p>
          <a:p>
            <a:pPr marL="539750" lvl="2" indent="-530225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8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A920051-8DDB-45F0-A563-54A500CAA0BC}"/>
              </a:ext>
            </a:extLst>
          </p:cNvPr>
          <p:cNvSpPr/>
          <p:nvPr/>
        </p:nvSpPr>
        <p:spPr>
          <a:xfrm>
            <a:off x="4476064" y="5332535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61332D-81DD-4D18-B149-D98152FDD1B7}"/>
              </a:ext>
            </a:extLst>
          </p:cNvPr>
          <p:cNvSpPr/>
          <p:nvPr/>
        </p:nvSpPr>
        <p:spPr>
          <a:xfrm>
            <a:off x="4476064" y="5078620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596646" y="438983"/>
            <a:ext cx="879500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Que </a:t>
            </a:r>
            <a:r>
              <a:rPr lang="en-US" sz="4800" b="1" i="0" u="none" strike="noStrike" cap="none" dirty="0" err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experiências</a:t>
            </a:r>
            <a:r>
              <a:rPr lang="en-US" sz="4800" b="1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 b="1" i="0" u="none" strike="noStrike" cap="none" dirty="0" err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4800" b="1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800" b="1" i="0" u="none" strike="noStrike" cap="none" dirty="0" err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traz</a:t>
            </a:r>
            <a:r>
              <a:rPr lang="en-US" sz="4800" b="1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6E99F1-CA89-D9B3-2CAF-7CBBB722B136}"/>
              </a:ext>
            </a:extLst>
          </p:cNvPr>
          <p:cNvSpPr txBox="1"/>
          <p:nvPr/>
        </p:nvSpPr>
        <p:spPr>
          <a:xfrm>
            <a:off x="3636285" y="6419017"/>
            <a:ext cx="491943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4"/>
              </a:rPr>
              <a:t>https://drive.google.com/file/d/1yv4IRcL0QbDrtp5EPggcznkop8zSo_MT/view</a:t>
            </a:r>
            <a:r>
              <a:rPr lang="pt-BR" sz="1000" dirty="0"/>
              <a:t> </a:t>
            </a:r>
            <a:endParaRPr lang="pt-BR" sz="1000" dirty="0">
              <a:ea typeface="+mn-lt"/>
              <a:cs typeface="+mn-lt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402FCF0-6C54-42C8-3237-03747AF54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284" y="1786513"/>
            <a:ext cx="7573432" cy="4220164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5EE4A57B-A5E4-15BC-F4AC-E7283C698FEC}"/>
              </a:ext>
            </a:extLst>
          </p:cNvPr>
          <p:cNvGrpSpPr/>
          <p:nvPr/>
        </p:nvGrpSpPr>
        <p:grpSpPr>
          <a:xfrm>
            <a:off x="6452755" y="3928226"/>
            <a:ext cx="1506960" cy="530280"/>
            <a:chOff x="6452755" y="3937958"/>
            <a:chExt cx="1506960" cy="530280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585EF8B-200D-8399-1486-ECA58AE9872A}"/>
                </a:ext>
              </a:extLst>
            </p:cNvPr>
            <p:cNvGrpSpPr/>
            <p:nvPr/>
          </p:nvGrpSpPr>
          <p:grpSpPr>
            <a:xfrm>
              <a:off x="6452755" y="3937958"/>
              <a:ext cx="1506960" cy="530280"/>
              <a:chOff x="6452755" y="3937958"/>
              <a:chExt cx="1506960" cy="5302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8" name="Tinta 7">
                    <a:extLst>
                      <a:ext uri="{FF2B5EF4-FFF2-40B4-BE49-F238E27FC236}">
                        <a16:creationId xmlns:a16="http://schemas.microsoft.com/office/drawing/2014/main" id="{F3B8BB01-FAD5-A554-DC1C-F32A8BCD2489}"/>
                      </a:ext>
                    </a:extLst>
                  </p14:cNvPr>
                  <p14:cNvContentPartPr/>
                  <p14:nvPr/>
                </p14:nvContentPartPr>
                <p14:xfrm>
                  <a:off x="6452755" y="3937958"/>
                  <a:ext cx="1506960" cy="720"/>
                </p14:xfrm>
              </p:contentPart>
            </mc:Choice>
            <mc:Fallback>
              <p:pic>
                <p:nvPicPr>
                  <p:cNvPr id="8" name="Tinta 7">
                    <a:extLst>
                      <a:ext uri="{FF2B5EF4-FFF2-40B4-BE49-F238E27FC236}">
                        <a16:creationId xmlns:a16="http://schemas.microsoft.com/office/drawing/2014/main" id="{F3B8BB01-FAD5-A554-DC1C-F32A8BCD2489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443755" y="3919958"/>
                    <a:ext cx="15246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3" name="Tinta 12">
                    <a:extLst>
                      <a:ext uri="{FF2B5EF4-FFF2-40B4-BE49-F238E27FC236}">
                        <a16:creationId xmlns:a16="http://schemas.microsoft.com/office/drawing/2014/main" id="{D85F27EC-503C-991B-FBF2-5915E059223F}"/>
                      </a:ext>
                    </a:extLst>
                  </p14:cNvPr>
                  <p14:cNvContentPartPr/>
                  <p14:nvPr/>
                </p14:nvContentPartPr>
                <p14:xfrm>
                  <a:off x="7958995" y="3937958"/>
                  <a:ext cx="360" cy="530280"/>
                </p14:xfrm>
              </p:contentPart>
            </mc:Choice>
            <mc:Fallback>
              <p:pic>
                <p:nvPicPr>
                  <p:cNvPr id="13" name="Tinta 12">
                    <a:extLst>
                      <a:ext uri="{FF2B5EF4-FFF2-40B4-BE49-F238E27FC236}">
                        <a16:creationId xmlns:a16="http://schemas.microsoft.com/office/drawing/2014/main" id="{D85F27EC-503C-991B-FBF2-5915E059223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949995" y="3928958"/>
                    <a:ext cx="18000" cy="54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7" name="Tinta 16">
                    <a:extLst>
                      <a:ext uri="{FF2B5EF4-FFF2-40B4-BE49-F238E27FC236}">
                        <a16:creationId xmlns:a16="http://schemas.microsoft.com/office/drawing/2014/main" id="{66477329-35DA-E833-75B5-F2661BAF4433}"/>
                      </a:ext>
                    </a:extLst>
                  </p14:cNvPr>
                  <p14:cNvContentPartPr/>
                  <p14:nvPr/>
                </p14:nvContentPartPr>
                <p14:xfrm>
                  <a:off x="6504595" y="4447358"/>
                  <a:ext cx="1434600" cy="720"/>
                </p14:xfrm>
              </p:contentPart>
            </mc:Choice>
            <mc:Fallback>
              <p:pic>
                <p:nvPicPr>
                  <p:cNvPr id="17" name="Tinta 16">
                    <a:extLst>
                      <a:ext uri="{FF2B5EF4-FFF2-40B4-BE49-F238E27FC236}">
                        <a16:creationId xmlns:a16="http://schemas.microsoft.com/office/drawing/2014/main" id="{66477329-35DA-E833-75B5-F2661BAF443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495595" y="4429358"/>
                    <a:ext cx="145224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ABFDE85B-B110-1A0F-4D8B-AAFAD7EB2B6E}"/>
                    </a:ext>
                  </a:extLst>
                </p14:cNvPr>
                <p14:cNvContentPartPr/>
                <p14:nvPr/>
              </p14:nvContentPartPr>
              <p14:xfrm>
                <a:off x="6452755" y="3948398"/>
                <a:ext cx="720" cy="50976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ABFDE85B-B110-1A0F-4D8B-AAFAD7EB2B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34755" y="3939398"/>
                  <a:ext cx="36000" cy="52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290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397678" y="181968"/>
            <a:ext cx="1012850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3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Como a disciplina de programação orientada a objetos contribui com a formação?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99F863-6B3E-78D1-8FAE-8C0B77EB1231}"/>
              </a:ext>
            </a:extLst>
          </p:cNvPr>
          <p:cNvSpPr txBox="1"/>
          <p:nvPr/>
        </p:nvSpPr>
        <p:spPr>
          <a:xfrm>
            <a:off x="4077756" y="6096396"/>
            <a:ext cx="40364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dirty="0"/>
              <a:t>Fonte: https://saileshdhakal.com.np/posts/oops-concept</a:t>
            </a: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90E1D00-095D-3B76-7C05-FB66ECF77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629" y="2400766"/>
            <a:ext cx="8710739" cy="32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2122888" y="0"/>
            <a:ext cx="794622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36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Quais são as perspectivas de carreira ao concluir o curso</a:t>
            </a:r>
            <a:r>
              <a:rPr lang="pt-BR" sz="3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?</a:t>
            </a:r>
          </a:p>
        </p:txBody>
      </p:sp>
      <p:pic>
        <p:nvPicPr>
          <p:cNvPr id="3" name="Imagem 2" descr="Se você não sabe para onde ir, qualquer caminho serve.&quot;">
            <a:extLst>
              <a:ext uri="{FF2B5EF4-FFF2-40B4-BE49-F238E27FC236}">
                <a16:creationId xmlns:a16="http://schemas.microsoft.com/office/drawing/2014/main" id="{AB5A0491-9245-C239-5BDE-DD833172C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621" y="1686706"/>
            <a:ext cx="6384964" cy="480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2122889" y="376154"/>
            <a:ext cx="79462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36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Por que aprender programação?</a:t>
            </a:r>
            <a:endParaRPr lang="pt-BR" sz="3000" b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4DF1D0-E105-9551-4D6F-398FB77CA105}"/>
              </a:ext>
            </a:extLst>
          </p:cNvPr>
          <p:cNvSpPr txBox="1"/>
          <p:nvPr/>
        </p:nvSpPr>
        <p:spPr>
          <a:xfrm>
            <a:off x="1316159" y="5472453"/>
            <a:ext cx="44534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5"/>
              </a:rPr>
              <a:t>https://www.youtube.com/watch?v=BRTOlPdyPYU&amp;t=74s</a:t>
            </a:r>
            <a:r>
              <a:rPr lang="pt-BR" sz="1000" dirty="0"/>
              <a:t> </a:t>
            </a:r>
          </a:p>
        </p:txBody>
      </p:sp>
      <p:pic>
        <p:nvPicPr>
          <p:cNvPr id="6" name="Mídia Online 5" title="Steve Jobs : Everyone should learn to code">
            <a:hlinkClick r:id="" action="ppaction://media"/>
            <a:extLst>
              <a:ext uri="{FF2B5EF4-FFF2-40B4-BE49-F238E27FC236}">
                <a16:creationId xmlns:a16="http://schemas.microsoft.com/office/drawing/2014/main" id="{9109EA31-8F68-FCE9-4347-DBE42D63E07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611309" y="2016081"/>
            <a:ext cx="5914182" cy="33415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B2AC76-2595-5FE5-16D7-172A2236FADC}"/>
              </a:ext>
            </a:extLst>
          </p:cNvPr>
          <p:cNvSpPr txBox="1"/>
          <p:nvPr/>
        </p:nvSpPr>
        <p:spPr>
          <a:xfrm>
            <a:off x="6849318" y="2486512"/>
            <a:ext cx="48820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“</a:t>
            </a:r>
            <a:r>
              <a:rPr lang="en-US" sz="2500" b="1" dirty="0"/>
              <a:t>Everybody in this country should learn how to program a computer, should learn a computer language, because it teaches you how to think</a:t>
            </a:r>
            <a:r>
              <a:rPr lang="en-US" sz="2500" dirty="0"/>
              <a:t>”,</a:t>
            </a:r>
          </a:p>
          <a:p>
            <a:r>
              <a:rPr lang="en-US" sz="2500" dirty="0"/>
              <a:t>Steve Jobs, 1995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28147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E9E2F90D-C3CB-82BF-C01D-5208BCD27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0AEEAC74-6515-E674-82E3-4BAE74639421}"/>
              </a:ext>
            </a:extLst>
          </p:cNvPr>
          <p:cNvSpPr txBox="1"/>
          <p:nvPr/>
        </p:nvSpPr>
        <p:spPr>
          <a:xfrm>
            <a:off x="2122888" y="0"/>
            <a:ext cx="794622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36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 que é uma linguagem de </a:t>
            </a:r>
            <a:r>
              <a:rPr lang="pt-BR" sz="3600" b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computador (e programação</a:t>
            </a:r>
            <a:r>
              <a:rPr lang="pt-BR" sz="36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)?</a:t>
            </a:r>
            <a:endParaRPr lang="pt-BR" sz="3000" b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A119310-98B9-AC11-8E16-F6A9882AC2F1}"/>
              </a:ext>
            </a:extLst>
          </p:cNvPr>
          <p:cNvGraphicFramePr/>
          <p:nvPr/>
        </p:nvGraphicFramePr>
        <p:xfrm>
          <a:off x="1789471" y="2890684"/>
          <a:ext cx="5807388" cy="141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872980C-11AD-9F3B-5C78-432FBACE7BA0}"/>
              </a:ext>
            </a:extLst>
          </p:cNvPr>
          <p:cNvGraphicFramePr/>
          <p:nvPr/>
        </p:nvGraphicFramePr>
        <p:xfrm>
          <a:off x="7803884" y="2936780"/>
          <a:ext cx="2360476" cy="1597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01279814-349A-BA92-B180-1B8A83FD7FDE}"/>
              </a:ext>
            </a:extLst>
          </p:cNvPr>
          <p:cNvSpPr txBox="1"/>
          <p:nvPr/>
        </p:nvSpPr>
        <p:spPr>
          <a:xfrm>
            <a:off x="1238249" y="1750912"/>
            <a:ext cx="8564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/>
              <a:t>Programar é se comunicar com o computador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/>
              <a:t>Elementos da comunicação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1796BA-FA3A-D935-DBCA-41A7DD6B3C6B}"/>
              </a:ext>
            </a:extLst>
          </p:cNvPr>
          <p:cNvSpPr txBox="1"/>
          <p:nvPr/>
        </p:nvSpPr>
        <p:spPr>
          <a:xfrm>
            <a:off x="1238249" y="4534040"/>
            <a:ext cx="9172575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/>
              <a:t>Elementos da linguagem</a:t>
            </a:r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pt-BR" sz="2000" dirty="0"/>
              <a:t>Léxico (vocabulário)</a:t>
            </a:r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pt-BR" sz="2000" dirty="0"/>
              <a:t>Sintaxe (estrutura)</a:t>
            </a:r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pt-BR" sz="2000" dirty="0"/>
              <a:t>Semântica (significado)</a:t>
            </a:r>
          </a:p>
          <a:p>
            <a:pPr marL="457200" lvl="5" indent="-4572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67078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Graphic spid="3" grpId="0">
        <p:bldAsOne/>
      </p:bldGraphic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228F7B82-FCDB-79AE-D6F1-42FD97EA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7DCB7501-1804-66F7-7341-03E40EF8CCED}"/>
              </a:ext>
            </a:extLst>
          </p:cNvPr>
          <p:cNvSpPr txBox="1"/>
          <p:nvPr/>
        </p:nvSpPr>
        <p:spPr>
          <a:xfrm>
            <a:off x="1526718" y="323827"/>
            <a:ext cx="854239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36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Qual linguagem de programação?</a:t>
            </a:r>
            <a:endParaRPr lang="pt-BR" sz="3000" b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20D5BA-E6D2-E464-F072-F1B37246A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202" y="2140262"/>
            <a:ext cx="2038748" cy="44109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A25D3D3-0DF8-24EC-42A6-3A9646454739}"/>
              </a:ext>
            </a:extLst>
          </p:cNvPr>
          <p:cNvSpPr txBox="1"/>
          <p:nvPr/>
        </p:nvSpPr>
        <p:spPr>
          <a:xfrm>
            <a:off x="898333" y="6551199"/>
            <a:ext cx="39640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5"/>
              </a:rPr>
              <a:t>https://spectrum.ieee.org/top-programming-languages-2024</a:t>
            </a:r>
            <a:r>
              <a:rPr lang="pt-BR" sz="1000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290CEF2-A8F5-9840-8C30-0FE475E19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061" y="2208675"/>
            <a:ext cx="5774053" cy="189936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60665EF-C76E-7F3C-2D3E-CB7241DCD828}"/>
              </a:ext>
            </a:extLst>
          </p:cNvPr>
          <p:cNvSpPr txBox="1"/>
          <p:nvPr/>
        </p:nvSpPr>
        <p:spPr>
          <a:xfrm>
            <a:off x="6666810" y="4124551"/>
            <a:ext cx="25845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7"/>
              </a:rPr>
              <a:t>https://www.tiobe.com/tiobe-index/</a:t>
            </a:r>
            <a:r>
              <a:rPr lang="pt-BR" sz="1000" dirty="0"/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B3579E-4AEB-92B1-F71F-E2E69F053768}"/>
              </a:ext>
            </a:extLst>
          </p:cNvPr>
          <p:cNvSpPr txBox="1"/>
          <p:nvPr/>
        </p:nvSpPr>
        <p:spPr>
          <a:xfrm>
            <a:off x="5230590" y="6304978"/>
            <a:ext cx="65042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hlinkClick r:id="rId8"/>
              </a:rPr>
              <a:t>Fonte: Aula 01 - Lista de cursos de programação orientada a objetos das melhores universidades do mundo.xlsx</a:t>
            </a:r>
            <a:endParaRPr lang="pt-BR" sz="10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1FF2A1-FFE4-2DD6-F0FD-9B0CB7A875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7430" y="4478402"/>
            <a:ext cx="7682900" cy="171233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1FD801-D86E-DAB7-7C16-C3C4E48A23C1}"/>
              </a:ext>
            </a:extLst>
          </p:cNvPr>
          <p:cNvSpPr txBox="1"/>
          <p:nvPr/>
        </p:nvSpPr>
        <p:spPr>
          <a:xfrm>
            <a:off x="523874" y="1516305"/>
            <a:ext cx="10778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/>
              <a:t>Nossa disciplina será na linguagem de programação Java</a:t>
            </a:r>
          </a:p>
        </p:txBody>
      </p:sp>
    </p:spTree>
    <p:extLst>
      <p:ext uri="{BB962C8B-B14F-4D97-AF65-F5344CB8AC3E}">
        <p14:creationId xmlns:p14="http://schemas.microsoft.com/office/powerpoint/2010/main" val="6890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2122889" y="49787"/>
            <a:ext cx="794622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36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E o que muda com a</a:t>
            </a:r>
          </a:p>
          <a:p>
            <a:pPr algn="ctr">
              <a:buSzPts val="4800"/>
            </a:pPr>
            <a:r>
              <a:rPr lang="pt-BR" sz="36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inteligência artificial?</a:t>
            </a:r>
            <a:endParaRPr lang="pt-BR" sz="3000" b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4DF1D0-E105-9551-4D6F-398FB77CA105}"/>
              </a:ext>
            </a:extLst>
          </p:cNvPr>
          <p:cNvSpPr txBox="1"/>
          <p:nvPr/>
        </p:nvSpPr>
        <p:spPr>
          <a:xfrm>
            <a:off x="2002013" y="6496764"/>
            <a:ext cx="338737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/>
              <a:t>Fonte: </a:t>
            </a:r>
            <a:r>
              <a:rPr lang="pt-BR" sz="1000" dirty="0">
                <a:hlinkClick r:id="rId6"/>
              </a:rPr>
              <a:t>https://www.youtube.com/watch?v=yj73GIEKmLI</a:t>
            </a:r>
            <a:r>
              <a:rPr lang="pt-BR" sz="1000" dirty="0"/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B2AC76-2595-5FE5-16D7-172A2236FADC}"/>
              </a:ext>
            </a:extLst>
          </p:cNvPr>
          <p:cNvSpPr txBox="1"/>
          <p:nvPr/>
        </p:nvSpPr>
        <p:spPr>
          <a:xfrm>
            <a:off x="1526718" y="1577777"/>
            <a:ext cx="48992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“It is our job to create computing technology such that nobody has to program and that the programming language is human. </a:t>
            </a:r>
            <a:r>
              <a:rPr lang="en-US" b="1" dirty="0"/>
              <a:t>Everybody in the world is now a programmer. </a:t>
            </a:r>
            <a:r>
              <a:rPr lang="en-US" dirty="0"/>
              <a:t>This is the miracle of artificial intelligence.”,</a:t>
            </a:r>
          </a:p>
          <a:p>
            <a:r>
              <a:rPr lang="en-US" dirty="0" err="1"/>
              <a:t>Jesen</a:t>
            </a:r>
            <a:r>
              <a:rPr lang="en-US" dirty="0"/>
              <a:t> Huang, 2024</a:t>
            </a:r>
            <a:endParaRPr lang="pt-BR" dirty="0"/>
          </a:p>
        </p:txBody>
      </p:sp>
      <p:pic>
        <p:nvPicPr>
          <p:cNvPr id="2" name="Mídia Online 1" title="Don't learn to code, advises Nvidia CEO Jensen Huang">
            <a:hlinkClick r:id="" action="ppaction://media"/>
            <a:extLst>
              <a:ext uri="{FF2B5EF4-FFF2-40B4-BE49-F238E27FC236}">
                <a16:creationId xmlns:a16="http://schemas.microsoft.com/office/drawing/2014/main" id="{02C8FDAF-39A6-F0CA-685A-B85EB4C7A4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1526718" y="2765187"/>
            <a:ext cx="4899236" cy="36744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57A909-1A40-FE6C-ACC8-0E6B1AA318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8149" y="1828800"/>
            <a:ext cx="5282875" cy="216594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F5302A5-49BA-7C7D-3FF1-C7FE57D943EA}"/>
              </a:ext>
            </a:extLst>
          </p:cNvPr>
          <p:cNvSpPr txBox="1"/>
          <p:nvPr/>
        </p:nvSpPr>
        <p:spPr>
          <a:xfrm>
            <a:off x="6897848" y="4299029"/>
            <a:ext cx="5113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“Probably in 2025, we at Meta, as well as the other companies that are basically working on this, are going to have an AI that can effectively be a sort of mid-level engineer that you have at your company that can write code,” Zuckerberg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47AB665-AF4D-6EBC-D4FE-EBA646EF6547}"/>
              </a:ext>
            </a:extLst>
          </p:cNvPr>
          <p:cNvSpPr txBox="1"/>
          <p:nvPr/>
        </p:nvSpPr>
        <p:spPr>
          <a:xfrm>
            <a:off x="7323192" y="3966165"/>
            <a:ext cx="4092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9"/>
              </a:rPr>
              <a:t>https://fortune.com/2024/10/30/googles-code-ai-sundar-pichai/</a:t>
            </a:r>
            <a:r>
              <a:rPr lang="pt-BR" sz="1000" dirty="0"/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2B2175-8C6E-7D9A-1516-175A84CE9256}"/>
              </a:ext>
            </a:extLst>
          </p:cNvPr>
          <p:cNvSpPr txBox="1"/>
          <p:nvPr/>
        </p:nvSpPr>
        <p:spPr>
          <a:xfrm>
            <a:off x="7872790" y="6544388"/>
            <a:ext cx="36905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10"/>
              </a:rPr>
              <a:t>https://www.youtube.com/watch?v=uDL_6A6zB0w</a:t>
            </a:r>
            <a:r>
              <a:rPr lang="pt-BR" sz="1000" dirty="0"/>
              <a:t>  </a:t>
            </a:r>
          </a:p>
        </p:txBody>
      </p:sp>
      <p:pic>
        <p:nvPicPr>
          <p:cNvPr id="12" name="Mídia Online 11" title="AI Will Replace Coders In 2025 - Mark Zuckerberg">
            <a:hlinkClick r:id="" action="ppaction://media"/>
            <a:extLst>
              <a:ext uri="{FF2B5EF4-FFF2-40B4-BE49-F238E27FC236}">
                <a16:creationId xmlns:a16="http://schemas.microsoft.com/office/drawing/2014/main" id="{1CEA19C4-E75D-7286-9D7C-702BE172A2F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1"/>
          <a:stretch>
            <a:fillRect/>
          </a:stretch>
        </p:blipFill>
        <p:spPr>
          <a:xfrm>
            <a:off x="8462466" y="5252171"/>
            <a:ext cx="2202816" cy="12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6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4" grpId="0"/>
      <p:bldP spid="7" grpId="0"/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1526718" y="323827"/>
            <a:ext cx="854239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36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Como aprender/ensinar programação hoje?</a:t>
            </a:r>
            <a:endParaRPr lang="pt-BR" sz="3000" b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857108-980D-D878-C38A-50A36A2B2921}"/>
              </a:ext>
            </a:extLst>
          </p:cNvPr>
          <p:cNvSpPr txBox="1"/>
          <p:nvPr/>
        </p:nvSpPr>
        <p:spPr>
          <a:xfrm>
            <a:off x="3629024" y="6411062"/>
            <a:ext cx="49339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4"/>
              </a:rPr>
              <a:t>https://cacm.acm.org/news/the-impact-of-ai-on-computer-science-education/</a:t>
            </a:r>
            <a:r>
              <a:rPr lang="pt-BR" sz="1000" dirty="0"/>
              <a:t> </a:t>
            </a:r>
          </a:p>
        </p:txBody>
      </p:sp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2D8A701A-ED8D-04D1-3E62-F41EC2ECA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847667"/>
              </p:ext>
            </p:extLst>
          </p:nvPr>
        </p:nvGraphicFramePr>
        <p:xfrm>
          <a:off x="1752599" y="2838450"/>
          <a:ext cx="9496426" cy="34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5C430E90-9B8E-55C2-64EF-EAAFB3785229}"/>
              </a:ext>
            </a:extLst>
          </p:cNvPr>
          <p:cNvSpPr txBox="1"/>
          <p:nvPr/>
        </p:nvSpPr>
        <p:spPr>
          <a:xfrm>
            <a:off x="1752600" y="1846362"/>
            <a:ext cx="9070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pt-BR" sz="2500" b="0" i="0" dirty="0"/>
              <a:t>Experimento sobre o impacto do uso de IA no ensino de computação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7348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6" grpId="0">
        <p:bldAsOne/>
      </p:bldGraphic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5282</TotalTime>
  <Words>1292</Words>
  <Application>Microsoft Office PowerPoint</Application>
  <PresentationFormat>Widescreen</PresentationFormat>
  <Paragraphs>143</Paragraphs>
  <Slides>19</Slides>
  <Notes>19</Notes>
  <HiddenSlides>0</HiddenSlides>
  <MMClips>3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Open Sans</vt:lpstr>
      <vt:lpstr>Symbol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Fabricio Fernandes Santana</cp:lastModifiedBy>
  <cp:revision>7</cp:revision>
  <dcterms:created xsi:type="dcterms:W3CDTF">2020-10-29T22:33:37Z</dcterms:created>
  <dcterms:modified xsi:type="dcterms:W3CDTF">2025-02-15T14:23:01Z</dcterms:modified>
</cp:coreProperties>
</file>