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0" r:id="rId2"/>
  </p:sldMasterIdLst>
  <p:notesMasterIdLst>
    <p:notesMasterId r:id="rId37"/>
  </p:notesMasterIdLst>
  <p:sldIdLst>
    <p:sldId id="270" r:id="rId3"/>
    <p:sldId id="304" r:id="rId4"/>
    <p:sldId id="305" r:id="rId5"/>
    <p:sldId id="307" r:id="rId6"/>
    <p:sldId id="308" r:id="rId7"/>
    <p:sldId id="306" r:id="rId8"/>
    <p:sldId id="336" r:id="rId9"/>
    <p:sldId id="303" r:id="rId10"/>
    <p:sldId id="311" r:id="rId11"/>
    <p:sldId id="335" r:id="rId12"/>
    <p:sldId id="322" r:id="rId13"/>
    <p:sldId id="314" r:id="rId14"/>
    <p:sldId id="313" r:id="rId15"/>
    <p:sldId id="325" r:id="rId16"/>
    <p:sldId id="312" r:id="rId17"/>
    <p:sldId id="326" r:id="rId18"/>
    <p:sldId id="327" r:id="rId19"/>
    <p:sldId id="328" r:id="rId20"/>
    <p:sldId id="315" r:id="rId21"/>
    <p:sldId id="316" r:id="rId22"/>
    <p:sldId id="329" r:id="rId23"/>
    <p:sldId id="318" r:id="rId24"/>
    <p:sldId id="317" r:id="rId25"/>
    <p:sldId id="331" r:id="rId26"/>
    <p:sldId id="337" r:id="rId27"/>
    <p:sldId id="319" r:id="rId28"/>
    <p:sldId id="330" r:id="rId29"/>
    <p:sldId id="321" r:id="rId30"/>
    <p:sldId id="332" r:id="rId31"/>
    <p:sldId id="333" r:id="rId32"/>
    <p:sldId id="323" r:id="rId33"/>
    <p:sldId id="324" r:id="rId34"/>
    <p:sldId id="334" r:id="rId35"/>
    <p:sldId id="271" r:id="rId3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g1o93AmpzkPn9vSh0sfr+Yg7cT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A2F834-C621-458C-ABED-0933BC00A6FC}" v="52" dt="2025-02-16T14:55:08.4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15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customschemas.google.com/relationships/presentationmetadata" Target="meta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ricio Santana" userId="187d9a0eb7d8e7f9" providerId="LiveId" clId="{9496FAA1-0738-4761-9970-468455F6E0A2}"/>
    <pc:docChg chg="undo redo custSel addSld delSld modSld sldOrd">
      <pc:chgData name="Fabricio Santana" userId="187d9a0eb7d8e7f9" providerId="LiveId" clId="{9496FAA1-0738-4761-9970-468455F6E0A2}" dt="2024-08-04T19:27:24.451" v="2154" actId="1076"/>
      <pc:docMkLst>
        <pc:docMk/>
      </pc:docMkLst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8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59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0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1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2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3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4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5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6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7"/>
        </pc:sldMkLst>
      </pc:sldChg>
      <pc:sldChg chg="del">
        <pc:chgData name="Fabricio Santana" userId="187d9a0eb7d8e7f9" providerId="LiveId" clId="{9496FAA1-0738-4761-9970-468455F6E0A2}" dt="2024-08-04T19:09:57.235" v="2017" actId="47"/>
        <pc:sldMkLst>
          <pc:docMk/>
          <pc:sldMk cId="0" sldId="268"/>
        </pc:sldMkLst>
      </pc:sldChg>
      <pc:sldChg chg="add del">
        <pc:chgData name="Fabricio Santana" userId="187d9a0eb7d8e7f9" providerId="LiveId" clId="{9496FAA1-0738-4761-9970-468455F6E0A2}" dt="2024-08-04T18:36:10.536" v="585" actId="2696"/>
        <pc:sldMkLst>
          <pc:docMk/>
          <pc:sldMk cId="4140879310" sldId="269"/>
        </pc:sldMkLst>
      </pc:sldChg>
      <pc:sldChg chg="delSp modSp mod">
        <pc:chgData name="Fabricio Santana" userId="187d9a0eb7d8e7f9" providerId="LiveId" clId="{9496FAA1-0738-4761-9970-468455F6E0A2}" dt="2024-08-04T18:18:52.515" v="83" actId="20577"/>
        <pc:sldMkLst>
          <pc:docMk/>
          <pc:sldMk cId="0" sldId="270"/>
        </pc:sldMkLst>
      </pc:sldChg>
      <pc:sldChg chg="delSp modSp mod">
        <pc:chgData name="Fabricio Santana" userId="187d9a0eb7d8e7f9" providerId="LiveId" clId="{9496FAA1-0738-4761-9970-468455F6E0A2}" dt="2024-08-04T19:10:24.528" v="2054" actId="20577"/>
        <pc:sldMkLst>
          <pc:docMk/>
          <pc:sldMk cId="0" sldId="271"/>
        </pc:sldMkLst>
      </pc:sldChg>
      <pc:sldChg chg="delSp add del mod delAnim">
        <pc:chgData name="Fabricio Santana" userId="187d9a0eb7d8e7f9" providerId="LiveId" clId="{9496FAA1-0738-4761-9970-468455F6E0A2}" dt="2024-08-04T18:26:52.644" v="293" actId="2696"/>
        <pc:sldMkLst>
          <pc:docMk/>
          <pc:sldMk cId="4082624556" sldId="272"/>
        </pc:sldMkLst>
      </pc:sldChg>
      <pc:sldChg chg="add del">
        <pc:chgData name="Fabricio Santana" userId="187d9a0eb7d8e7f9" providerId="LiveId" clId="{9496FAA1-0738-4761-9970-468455F6E0A2}" dt="2024-08-04T18:29:09.614" v="321" actId="2696"/>
        <pc:sldMkLst>
          <pc:docMk/>
          <pc:sldMk cId="2368352466" sldId="273"/>
        </pc:sldMkLst>
      </pc:sldChg>
      <pc:sldChg chg="add del">
        <pc:chgData name="Fabricio Santana" userId="187d9a0eb7d8e7f9" providerId="LiveId" clId="{9496FAA1-0738-4761-9970-468455F6E0A2}" dt="2024-08-04T18:31:01.005" v="397" actId="2696"/>
        <pc:sldMkLst>
          <pc:docMk/>
          <pc:sldMk cId="3153916977" sldId="274"/>
        </pc:sldMkLst>
      </pc:sldChg>
      <pc:sldChg chg="add del">
        <pc:chgData name="Fabricio Santana" userId="187d9a0eb7d8e7f9" providerId="LiveId" clId="{9496FAA1-0738-4761-9970-468455F6E0A2}" dt="2024-08-04T18:32:07.390" v="461" actId="2696"/>
        <pc:sldMkLst>
          <pc:docMk/>
          <pc:sldMk cId="3978492614" sldId="275"/>
        </pc:sldMkLst>
      </pc:sldChg>
      <pc:sldChg chg="addSp delSp modSp add del mod delAnim">
        <pc:chgData name="Fabricio Santana" userId="187d9a0eb7d8e7f9" providerId="LiveId" clId="{9496FAA1-0738-4761-9970-468455F6E0A2}" dt="2024-08-04T18:34:23.415" v="547" actId="2696"/>
        <pc:sldMkLst>
          <pc:docMk/>
          <pc:sldMk cId="2813615998" sldId="276"/>
        </pc:sldMkLst>
      </pc:sldChg>
      <pc:sldChg chg="addSp delSp modSp add del mod delAnim">
        <pc:chgData name="Fabricio Santana" userId="187d9a0eb7d8e7f9" providerId="LiveId" clId="{9496FAA1-0738-4761-9970-468455F6E0A2}" dt="2024-08-04T18:35:48.148" v="581" actId="2696"/>
        <pc:sldMkLst>
          <pc:docMk/>
          <pc:sldMk cId="433881188" sldId="277"/>
        </pc:sldMkLst>
      </pc:sldChg>
      <pc:sldChg chg="add del">
        <pc:chgData name="Fabricio Santana" userId="187d9a0eb7d8e7f9" providerId="LiveId" clId="{9496FAA1-0738-4761-9970-468455F6E0A2}" dt="2024-08-04T18:40:32.459" v="721" actId="2696"/>
        <pc:sldMkLst>
          <pc:docMk/>
          <pc:sldMk cId="1437895948" sldId="278"/>
        </pc:sldMkLst>
      </pc:sldChg>
      <pc:sldChg chg="add del">
        <pc:chgData name="Fabricio Santana" userId="187d9a0eb7d8e7f9" providerId="LiveId" clId="{9496FAA1-0738-4761-9970-468455F6E0A2}" dt="2024-08-04T18:42:20.074" v="782" actId="2696"/>
        <pc:sldMkLst>
          <pc:docMk/>
          <pc:sldMk cId="2409138171" sldId="279"/>
        </pc:sldMkLst>
      </pc:sldChg>
      <pc:sldChg chg="modSp add del mod">
        <pc:chgData name="Fabricio Santana" userId="187d9a0eb7d8e7f9" providerId="LiveId" clId="{9496FAA1-0738-4761-9970-468455F6E0A2}" dt="2024-08-04T18:46:15.427" v="879" actId="2696"/>
        <pc:sldMkLst>
          <pc:docMk/>
          <pc:sldMk cId="3232952252" sldId="280"/>
        </pc:sldMkLst>
      </pc:sldChg>
      <pc:sldChg chg="add del">
        <pc:chgData name="Fabricio Santana" userId="187d9a0eb7d8e7f9" providerId="LiveId" clId="{9496FAA1-0738-4761-9970-468455F6E0A2}" dt="2024-08-04T18:58:09.923" v="1596" actId="2696"/>
        <pc:sldMkLst>
          <pc:docMk/>
          <pc:sldMk cId="2946133837" sldId="281"/>
        </pc:sldMkLst>
      </pc:sldChg>
      <pc:sldChg chg="delSp add del mod delAnim">
        <pc:chgData name="Fabricio Santana" userId="187d9a0eb7d8e7f9" providerId="LiveId" clId="{9496FAA1-0738-4761-9970-468455F6E0A2}" dt="2024-08-04T19:00:52.002" v="1688" actId="2696"/>
        <pc:sldMkLst>
          <pc:docMk/>
          <pc:sldMk cId="189015903" sldId="282"/>
        </pc:sldMkLst>
      </pc:sldChg>
      <pc:sldChg chg="modSp add del mod modAnim">
        <pc:chgData name="Fabricio Santana" userId="187d9a0eb7d8e7f9" providerId="LiveId" clId="{9496FAA1-0738-4761-9970-468455F6E0A2}" dt="2024-08-04T19:10:33.556" v="2055" actId="2696"/>
        <pc:sldMkLst>
          <pc:docMk/>
          <pc:sldMk cId="1025756188" sldId="283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1103359622" sldId="284"/>
        </pc:sldMkLst>
      </pc:sldChg>
      <pc:sldChg chg="addSp delSp modSp add mod ord modAnim">
        <pc:chgData name="Fabricio Santana" userId="187d9a0eb7d8e7f9" providerId="LiveId" clId="{9496FAA1-0738-4761-9970-468455F6E0A2}" dt="2024-08-04T18:28:58.720" v="320" actId="20577"/>
        <pc:sldMkLst>
          <pc:docMk/>
          <pc:sldMk cId="4232901274" sldId="284"/>
        </pc:sldMkLst>
      </pc:sldChg>
      <pc:sldChg chg="add del setBg">
        <pc:chgData name="Fabricio Santana" userId="187d9a0eb7d8e7f9" providerId="LiveId" clId="{9496FAA1-0738-4761-9970-468455F6E0A2}" dt="2024-08-04T18:21:21.109" v="94" actId="47"/>
        <pc:sldMkLst>
          <pc:docMk/>
          <pc:sldMk cId="50163251" sldId="285"/>
        </pc:sldMkLst>
      </pc:sldChg>
      <pc:sldChg chg="addSp delSp modSp add mod delAnim modAnim">
        <pc:chgData name="Fabricio Santana" userId="187d9a0eb7d8e7f9" providerId="LiveId" clId="{9496FAA1-0738-4761-9970-468455F6E0A2}" dt="2024-08-04T18:28:46.090" v="316" actId="122"/>
        <pc:sldMkLst>
          <pc:docMk/>
          <pc:sldMk cId="91220097" sldId="285"/>
        </pc:sldMkLst>
      </pc:sldChg>
      <pc:sldChg chg="add del setBg">
        <pc:chgData name="Fabricio Santana" userId="187d9a0eb7d8e7f9" providerId="LiveId" clId="{9496FAA1-0738-4761-9970-468455F6E0A2}" dt="2024-08-04T18:26:58.082" v="295"/>
        <pc:sldMkLst>
          <pc:docMk/>
          <pc:sldMk cId="697548490" sldId="285"/>
        </pc:sldMkLst>
      </pc:sldChg>
      <pc:sldChg chg="add del ord">
        <pc:chgData name="Fabricio Santana" userId="187d9a0eb7d8e7f9" providerId="LiveId" clId="{9496FAA1-0738-4761-9970-468455F6E0A2}" dt="2024-08-04T18:21:10.669" v="92" actId="2696"/>
        <pc:sldMkLst>
          <pc:docMk/>
          <pc:sldMk cId="1253046793" sldId="285"/>
        </pc:sldMkLst>
      </pc:sldChg>
      <pc:sldChg chg="addSp delSp modSp add mod delAnim modAnim">
        <pc:chgData name="Fabricio Santana" userId="187d9a0eb7d8e7f9" providerId="LiveId" clId="{9496FAA1-0738-4761-9970-468455F6E0A2}" dt="2024-08-04T18:30:08.047" v="396"/>
        <pc:sldMkLst>
          <pc:docMk/>
          <pc:sldMk cId="36644144" sldId="286"/>
        </pc:sldMkLst>
      </pc:sldChg>
      <pc:sldChg chg="addSp delSp modSp add mod delAnim modAnim">
        <pc:chgData name="Fabricio Santana" userId="187d9a0eb7d8e7f9" providerId="LiveId" clId="{9496FAA1-0738-4761-9970-468455F6E0A2}" dt="2024-08-04T18:32:01.140" v="460" actId="1076"/>
        <pc:sldMkLst>
          <pc:docMk/>
          <pc:sldMk cId="3281472649" sldId="287"/>
        </pc:sldMkLst>
      </pc:sldChg>
      <pc:sldChg chg="add del setBg">
        <pc:chgData name="Fabricio Santana" userId="187d9a0eb7d8e7f9" providerId="LiveId" clId="{9496FAA1-0738-4761-9970-468455F6E0A2}" dt="2024-08-04T18:32:27.750" v="463"/>
        <pc:sldMkLst>
          <pc:docMk/>
          <pc:sldMk cId="697504265" sldId="288"/>
        </pc:sldMkLst>
      </pc:sldChg>
      <pc:sldChg chg="addSp delSp modSp add mod ord delAnim modAnim">
        <pc:chgData name="Fabricio Santana" userId="187d9a0eb7d8e7f9" providerId="LiveId" clId="{9496FAA1-0738-4761-9970-468455F6E0A2}" dt="2024-08-04T19:22:42.833" v="2082"/>
        <pc:sldMkLst>
          <pc:docMk/>
          <pc:sldMk cId="931752944" sldId="288"/>
        </pc:sldMkLst>
      </pc:sldChg>
      <pc:sldChg chg="add del setBg">
        <pc:chgData name="Fabricio Santana" userId="187d9a0eb7d8e7f9" providerId="LiveId" clId="{9496FAA1-0738-4761-9970-468455F6E0A2}" dt="2024-08-04T18:34:30.413" v="549"/>
        <pc:sldMkLst>
          <pc:docMk/>
          <pc:sldMk cId="2411517991" sldId="289"/>
        </pc:sldMkLst>
      </pc:sldChg>
      <pc:sldChg chg="addSp delSp modSp add mod delAnim modAnim">
        <pc:chgData name="Fabricio Santana" userId="187d9a0eb7d8e7f9" providerId="LiveId" clId="{9496FAA1-0738-4761-9970-468455F6E0A2}" dt="2024-08-04T19:25:03.045" v="2144" actId="6549"/>
        <pc:sldMkLst>
          <pc:docMk/>
          <pc:sldMk cId="2843532434" sldId="289"/>
        </pc:sldMkLst>
      </pc:sldChg>
      <pc:sldChg chg="addSp delSp modSp add mod delAnim">
        <pc:chgData name="Fabricio Santana" userId="187d9a0eb7d8e7f9" providerId="LiveId" clId="{9496FAA1-0738-4761-9970-468455F6E0A2}" dt="2024-08-04T18:36:05.636" v="584"/>
        <pc:sldMkLst>
          <pc:docMk/>
          <pc:sldMk cId="662172030" sldId="290"/>
        </pc:sldMkLst>
      </pc:sldChg>
      <pc:sldChg chg="add del setBg">
        <pc:chgData name="Fabricio Santana" userId="187d9a0eb7d8e7f9" providerId="LiveId" clId="{9496FAA1-0738-4761-9970-468455F6E0A2}" dt="2024-08-04T18:36:30.761" v="587"/>
        <pc:sldMkLst>
          <pc:docMk/>
          <pc:sldMk cId="1575795204" sldId="291"/>
        </pc:sldMkLst>
      </pc:sldChg>
      <pc:sldChg chg="addSp delSp modSp add mod ord modAnim">
        <pc:chgData name="Fabricio Santana" userId="187d9a0eb7d8e7f9" providerId="LiveId" clId="{9496FAA1-0738-4761-9970-468455F6E0A2}" dt="2024-08-04T18:40:22.004" v="720" actId="20577"/>
        <pc:sldMkLst>
          <pc:docMk/>
          <pc:sldMk cId="4069612137" sldId="291"/>
        </pc:sldMkLst>
      </pc:sldChg>
      <pc:sldChg chg="addSp delSp modSp add mod modAnim">
        <pc:chgData name="Fabricio Santana" userId="187d9a0eb7d8e7f9" providerId="LiveId" clId="{9496FAA1-0738-4761-9970-468455F6E0A2}" dt="2024-08-04T18:42:10.339" v="781" actId="20577"/>
        <pc:sldMkLst>
          <pc:docMk/>
          <pc:sldMk cId="2147811761" sldId="292"/>
        </pc:sldMkLst>
      </pc:sldChg>
      <pc:sldChg chg="addSp delSp modSp add mod modAnim">
        <pc:chgData name="Fabricio Santana" userId="187d9a0eb7d8e7f9" providerId="LiveId" clId="{9496FAA1-0738-4761-9970-468455F6E0A2}" dt="2024-08-04T18:46:10.589" v="878" actId="255"/>
        <pc:sldMkLst>
          <pc:docMk/>
          <pc:sldMk cId="1568218660" sldId="293"/>
        </pc:sldMkLst>
      </pc:sldChg>
      <pc:sldChg chg="modSp add mod modAnim">
        <pc:chgData name="Fabricio Santana" userId="187d9a0eb7d8e7f9" providerId="LiveId" clId="{9496FAA1-0738-4761-9970-468455F6E0A2}" dt="2024-08-04T18:57:55.448" v="1595"/>
        <pc:sldMkLst>
          <pc:docMk/>
          <pc:sldMk cId="2886532093" sldId="294"/>
        </pc:sldMkLst>
      </pc:sldChg>
      <pc:sldChg chg="addSp delSp modSp add mod delAnim modAnim">
        <pc:chgData name="Fabricio Santana" userId="187d9a0eb7d8e7f9" providerId="LiveId" clId="{9496FAA1-0738-4761-9970-468455F6E0A2}" dt="2024-08-04T19:27:24.451" v="2154" actId="1076"/>
        <pc:sldMkLst>
          <pc:docMk/>
          <pc:sldMk cId="830847612" sldId="295"/>
        </pc:sldMkLst>
      </pc:sldChg>
      <pc:sldChg chg="add del setBg">
        <pc:chgData name="Fabricio Santana" userId="187d9a0eb7d8e7f9" providerId="LiveId" clId="{9496FAA1-0738-4761-9970-468455F6E0A2}" dt="2024-08-04T18:58:27.628" v="1598"/>
        <pc:sldMkLst>
          <pc:docMk/>
          <pc:sldMk cId="2067502030" sldId="295"/>
        </pc:sldMkLst>
      </pc:sldChg>
      <pc:sldChg chg="add del setBg">
        <pc:chgData name="Fabricio Santana" userId="187d9a0eb7d8e7f9" providerId="LiveId" clId="{9496FAA1-0738-4761-9970-468455F6E0A2}" dt="2024-08-04T19:07:28.147" v="1914"/>
        <pc:sldMkLst>
          <pc:docMk/>
          <pc:sldMk cId="1542142048" sldId="296"/>
        </pc:sldMkLst>
      </pc:sldChg>
      <pc:sldChg chg="addSp delSp modSp add mod ord delAnim modAnim">
        <pc:chgData name="Fabricio Santana" userId="187d9a0eb7d8e7f9" providerId="LiveId" clId="{9496FAA1-0738-4761-9970-468455F6E0A2}" dt="2024-08-04T19:09:48.070" v="2016"/>
        <pc:sldMkLst>
          <pc:docMk/>
          <pc:sldMk cId="4115494434" sldId="296"/>
        </pc:sldMkLst>
      </pc:sldChg>
      <pc:sldMasterChg chg="delSldLayout">
        <pc:chgData name="Fabricio Santana" userId="187d9a0eb7d8e7f9" providerId="LiveId" clId="{9496FAA1-0738-4761-9970-468455F6E0A2}" dt="2024-08-04T19:10:33.556" v="2055" actId="2696"/>
        <pc:sldMasterMkLst>
          <pc:docMk/>
          <pc:sldMasterMk cId="906751839" sldId="2147483660"/>
        </pc:sldMasterMkLst>
        <pc:sldLayoutChg chg="del">
          <pc:chgData name="Fabricio Santana" userId="187d9a0eb7d8e7f9" providerId="LiveId" clId="{9496FAA1-0738-4761-9970-468455F6E0A2}" dt="2024-08-04T19:10:33.556" v="2055" actId="2696"/>
          <pc:sldLayoutMkLst>
            <pc:docMk/>
            <pc:sldMasterMk cId="906751839" sldId="2147483660"/>
            <pc:sldLayoutMk cId="3574082035" sldId="2147483663"/>
          </pc:sldLayoutMkLst>
        </pc:sldLayoutChg>
      </pc:sldMasterChg>
    </pc:docChg>
  </pc:docChgLst>
  <pc:docChgLst>
    <pc:chgData name="Fabricio Santana" userId="187d9a0eb7d8e7f9" providerId="LiveId" clId="{DDDA7046-7F08-4C92-BE6C-E3184EAD44AF}"/>
    <pc:docChg chg="modSld">
      <pc:chgData name="Fabricio Santana" userId="187d9a0eb7d8e7f9" providerId="LiveId" clId="{DDDA7046-7F08-4C92-BE6C-E3184EAD44AF}" dt="2025-02-08T22:03:37.973" v="7" actId="20577"/>
      <pc:docMkLst>
        <pc:docMk/>
      </pc:docMkLst>
      <pc:sldChg chg="modSp mod">
        <pc:chgData name="Fabricio Santana" userId="187d9a0eb7d8e7f9" providerId="LiveId" clId="{DDDA7046-7F08-4C92-BE6C-E3184EAD44AF}" dt="2025-02-08T22:03:37.973" v="7" actId="20577"/>
        <pc:sldMkLst>
          <pc:docMk/>
          <pc:sldMk cId="0" sldId="270"/>
        </pc:sldMkLst>
        <pc:spChg chg="mod">
          <ac:chgData name="Fabricio Santana" userId="187d9a0eb7d8e7f9" providerId="LiveId" clId="{DDDA7046-7F08-4C92-BE6C-E3184EAD44AF}" dt="2025-02-08T22:03:37.973" v="7" actId="20577"/>
          <ac:spMkLst>
            <pc:docMk/>
            <pc:sldMk cId="0" sldId="270"/>
            <ac:spMk id="2" creationId="{F4840A24-C479-B2E8-DCA1-305940DFA116}"/>
          </ac:spMkLst>
        </pc:spChg>
      </pc:sldChg>
    </pc:docChg>
  </pc:docChgLst>
  <pc:docChgLst>
    <pc:chgData name="Fabricio Santana" userId="187d9a0eb7d8e7f9" providerId="LiveId" clId="{94D021A3-06C3-42AF-BBA1-7B62455D5029}"/>
    <pc:docChg chg="undo redo custSel addSld delSld modSld sldOrd">
      <pc:chgData name="Fabricio Santana" userId="187d9a0eb7d8e7f9" providerId="LiveId" clId="{94D021A3-06C3-42AF-BBA1-7B62455D5029}" dt="2025-02-08T20:08:45.250" v="6272" actId="113"/>
      <pc:docMkLst>
        <pc:docMk/>
      </pc:docMkLst>
      <pc:sldChg chg="modSp mod">
        <pc:chgData name="Fabricio Santana" userId="187d9a0eb7d8e7f9" providerId="LiveId" clId="{94D021A3-06C3-42AF-BBA1-7B62455D5029}" dt="2025-01-27T20:22:18.204" v="31" actId="20577"/>
        <pc:sldMkLst>
          <pc:docMk/>
          <pc:sldMk cId="0" sldId="270"/>
        </pc:sldMkLst>
        <pc:spChg chg="mod">
          <ac:chgData name="Fabricio Santana" userId="187d9a0eb7d8e7f9" providerId="LiveId" clId="{94D021A3-06C3-42AF-BBA1-7B62455D5029}" dt="2025-01-27T20:22:18.204" v="31" actId="20577"/>
          <ac:spMkLst>
            <pc:docMk/>
            <pc:sldMk cId="0" sldId="270"/>
            <ac:spMk id="2" creationId="{F4840A24-C479-B2E8-DCA1-305940DFA116}"/>
          </ac:spMkLst>
        </pc:spChg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232901274" sldId="28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1220097" sldId="28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6644144" sldId="28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3281472649" sldId="28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31752944" sldId="28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43532434" sldId="28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62172030" sldId="290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069612137" sldId="291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147811761" sldId="292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886532093" sldId="294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830847612" sldId="295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4115494434" sldId="296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1244263551" sldId="297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998688946" sldId="298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2734819031" sldId="299"/>
        </pc:sldMkLst>
      </pc:sldChg>
      <pc:sldChg chg="del">
        <pc:chgData name="Fabricio Santana" userId="187d9a0eb7d8e7f9" providerId="LiveId" clId="{94D021A3-06C3-42AF-BBA1-7B62455D5029}" dt="2025-01-27T20:22:38.177" v="32" actId="47"/>
        <pc:sldMkLst>
          <pc:docMk/>
          <pc:sldMk cId="689080019" sldId="300"/>
        </pc:sldMkLst>
      </pc:sldChg>
      <pc:sldChg chg="modSp add del mod setBg modAnim">
        <pc:chgData name="Fabricio Santana" userId="187d9a0eb7d8e7f9" providerId="LiveId" clId="{94D021A3-06C3-42AF-BBA1-7B62455D5029}" dt="2025-02-08T19:38:06.448" v="5464"/>
        <pc:sldMkLst>
          <pc:docMk/>
          <pc:sldMk cId="961885176" sldId="302"/>
        </pc:sldMkLst>
      </pc:sldChg>
      <pc:sldChg chg="addSp modSp add mod">
        <pc:chgData name="Fabricio Santana" userId="187d9a0eb7d8e7f9" providerId="LiveId" clId="{94D021A3-06C3-42AF-BBA1-7B62455D5029}" dt="2025-02-08T03:15:54.783" v="1856" actId="14100"/>
        <pc:sldMkLst>
          <pc:docMk/>
          <pc:sldMk cId="2254055431" sldId="303"/>
        </pc:sldMkLst>
        <pc:spChg chg="mod">
          <ac:chgData name="Fabricio Santana" userId="187d9a0eb7d8e7f9" providerId="LiveId" clId="{94D021A3-06C3-42AF-BBA1-7B62455D5029}" dt="2025-02-08T03:15:54.783" v="1856" actId="14100"/>
          <ac:spMkLst>
            <pc:docMk/>
            <pc:sldMk cId="2254055431" sldId="303"/>
            <ac:spMk id="3" creationId="{E1A79985-2213-FD86-1380-0FE286A483FE}"/>
          </ac:spMkLst>
        </pc:spChg>
        <pc:spChg chg="add mod">
          <ac:chgData name="Fabricio Santana" userId="187d9a0eb7d8e7f9" providerId="LiveId" clId="{94D021A3-06C3-42AF-BBA1-7B62455D5029}" dt="2025-02-08T02:46:54.987" v="1279" actId="1076"/>
          <ac:spMkLst>
            <pc:docMk/>
            <pc:sldMk cId="2254055431" sldId="303"/>
            <ac:spMk id="4" creationId="{7AAE1963-A291-381B-8822-6B794C72D67F}"/>
          </ac:spMkLst>
        </pc:spChg>
        <pc:spChg chg="mod">
          <ac:chgData name="Fabricio Santana" userId="187d9a0eb7d8e7f9" providerId="LiveId" clId="{94D021A3-06C3-42AF-BBA1-7B62455D5029}" dt="2025-02-08T02:45:25.188" v="1219" actId="20577"/>
          <ac:spMkLst>
            <pc:docMk/>
            <pc:sldMk cId="2254055431" sldId="303"/>
            <ac:spMk id="178" creationId="{C4BF3733-AEA1-618D-42BD-6DB9D65030F8}"/>
          </ac:spMkLst>
        </pc:spChg>
      </pc:sldChg>
      <pc:sldChg chg="add del setBg">
        <pc:chgData name="Fabricio Santana" userId="187d9a0eb7d8e7f9" providerId="LiveId" clId="{94D021A3-06C3-42AF-BBA1-7B62455D5029}" dt="2025-02-08T00:48:24.448" v="47"/>
        <pc:sldMkLst>
          <pc:docMk/>
          <pc:sldMk cId="3198808798" sldId="303"/>
        </pc:sldMkLst>
      </pc:sldChg>
      <pc:sldChg chg="addSp delSp modSp add mod addAnim delAnim modAnim">
        <pc:chgData name="Fabricio Santana" userId="187d9a0eb7d8e7f9" providerId="LiveId" clId="{94D021A3-06C3-42AF-BBA1-7B62455D5029}" dt="2025-02-08T02:42:02.407" v="1170" actId="1076"/>
        <pc:sldMkLst>
          <pc:docMk/>
          <pc:sldMk cId="2367369871" sldId="304"/>
        </pc:sldMkLst>
        <pc:spChg chg="mod">
          <ac:chgData name="Fabricio Santana" userId="187d9a0eb7d8e7f9" providerId="LiveId" clId="{94D021A3-06C3-42AF-BBA1-7B62455D5029}" dt="2025-02-08T02:41:48.923" v="1168" actId="1037"/>
          <ac:spMkLst>
            <pc:docMk/>
            <pc:sldMk cId="2367369871" sldId="304"/>
            <ac:spMk id="3" creationId="{6E1F589D-5F9E-6BCC-DCC5-FAC71F17A790}"/>
          </ac:spMkLst>
        </pc:spChg>
        <pc:spChg chg="add mod">
          <ac:chgData name="Fabricio Santana" userId="187d9a0eb7d8e7f9" providerId="LiveId" clId="{94D021A3-06C3-42AF-BBA1-7B62455D5029}" dt="2025-02-08T02:41:48.923" v="1168" actId="1037"/>
          <ac:spMkLst>
            <pc:docMk/>
            <pc:sldMk cId="2367369871" sldId="304"/>
            <ac:spMk id="4" creationId="{823F613C-A636-17E5-46DA-7EFF4E6EC218}"/>
          </ac:spMkLst>
        </pc:spChg>
        <pc:spChg chg="add mod">
          <ac:chgData name="Fabricio Santana" userId="187d9a0eb7d8e7f9" providerId="LiveId" clId="{94D021A3-06C3-42AF-BBA1-7B62455D5029}" dt="2025-02-08T02:41:48.923" v="1168" actId="1037"/>
          <ac:spMkLst>
            <pc:docMk/>
            <pc:sldMk cId="2367369871" sldId="304"/>
            <ac:spMk id="7" creationId="{1F0952B6-0842-7175-348F-0BE42EBEB510}"/>
          </ac:spMkLst>
        </pc:spChg>
        <pc:spChg chg="add mod">
          <ac:chgData name="Fabricio Santana" userId="187d9a0eb7d8e7f9" providerId="LiveId" clId="{94D021A3-06C3-42AF-BBA1-7B62455D5029}" dt="2025-02-08T02:41:58.940" v="1169" actId="1076"/>
          <ac:spMkLst>
            <pc:docMk/>
            <pc:sldMk cId="2367369871" sldId="304"/>
            <ac:spMk id="10" creationId="{867DDC4D-03FD-9798-59D8-4B909695DE0D}"/>
          </ac:spMkLst>
        </pc:spChg>
        <pc:spChg chg="add mod">
          <ac:chgData name="Fabricio Santana" userId="187d9a0eb7d8e7f9" providerId="LiveId" clId="{94D021A3-06C3-42AF-BBA1-7B62455D5029}" dt="2025-02-08T02:42:02.407" v="1170" actId="1076"/>
          <ac:spMkLst>
            <pc:docMk/>
            <pc:sldMk cId="2367369871" sldId="304"/>
            <ac:spMk id="11" creationId="{2F692C64-B2F8-7C91-059C-D22012799651}"/>
          </ac:spMkLst>
        </pc:spChg>
        <pc:spChg chg="add mod">
          <ac:chgData name="Fabricio Santana" userId="187d9a0eb7d8e7f9" providerId="LiveId" clId="{94D021A3-06C3-42AF-BBA1-7B62455D5029}" dt="2025-02-08T02:41:48.923" v="1168" actId="1037"/>
          <ac:spMkLst>
            <pc:docMk/>
            <pc:sldMk cId="2367369871" sldId="304"/>
            <ac:spMk id="25" creationId="{D7A582D3-2C7C-AC78-6474-476602C5C671}"/>
          </ac:spMkLst>
        </pc:spChg>
        <pc:spChg chg="mod">
          <ac:chgData name="Fabricio Santana" userId="187d9a0eb7d8e7f9" providerId="LiveId" clId="{94D021A3-06C3-42AF-BBA1-7B62455D5029}" dt="2025-02-08T02:03:53.200" v="754" actId="6549"/>
          <ac:spMkLst>
            <pc:docMk/>
            <pc:sldMk cId="2367369871" sldId="304"/>
            <ac:spMk id="178" creationId="{106F6A21-8126-A695-C599-E2BC0DE0BF70}"/>
          </ac:spMkLst>
        </pc:spChg>
        <pc:cxnChg chg="add mod">
          <ac:chgData name="Fabricio Santana" userId="187d9a0eb7d8e7f9" providerId="LiveId" clId="{94D021A3-06C3-42AF-BBA1-7B62455D5029}" dt="2025-02-08T02:41:58.940" v="1169" actId="1076"/>
          <ac:cxnSpMkLst>
            <pc:docMk/>
            <pc:sldMk cId="2367369871" sldId="304"/>
            <ac:cxnSpMk id="9" creationId="{F2618C93-362C-63AB-C70D-1D4C3871CD0F}"/>
          </ac:cxnSpMkLst>
        </pc:cxnChg>
        <pc:cxnChg chg="add mod">
          <ac:chgData name="Fabricio Santana" userId="187d9a0eb7d8e7f9" providerId="LiveId" clId="{94D021A3-06C3-42AF-BBA1-7B62455D5029}" dt="2025-02-08T02:42:02.407" v="1170" actId="1076"/>
          <ac:cxnSpMkLst>
            <pc:docMk/>
            <pc:sldMk cId="2367369871" sldId="304"/>
            <ac:cxnSpMk id="13" creationId="{29DD08B0-8D85-D5B8-EF97-2E690A014421}"/>
          </ac:cxnSpMkLst>
        </pc:cxnChg>
      </pc:sldChg>
      <pc:sldChg chg="addSp delSp modSp add mod delAnim">
        <pc:chgData name="Fabricio Santana" userId="187d9a0eb7d8e7f9" providerId="LiveId" clId="{94D021A3-06C3-42AF-BBA1-7B62455D5029}" dt="2025-02-08T02:22:26.498" v="865" actId="1076"/>
        <pc:sldMkLst>
          <pc:docMk/>
          <pc:sldMk cId="3962994316" sldId="305"/>
        </pc:sldMkLst>
        <pc:spChg chg="add mod">
          <ac:chgData name="Fabricio Santana" userId="187d9a0eb7d8e7f9" providerId="LiveId" clId="{94D021A3-06C3-42AF-BBA1-7B62455D5029}" dt="2025-02-08T02:21:59.699" v="862" actId="1076"/>
          <ac:spMkLst>
            <pc:docMk/>
            <pc:sldMk cId="3962994316" sldId="305"/>
            <ac:spMk id="6" creationId="{0EB6CB00-5FD7-50B7-63F3-DF99D4D7F1C1}"/>
          </ac:spMkLst>
        </pc:spChg>
        <pc:spChg chg="mod">
          <ac:chgData name="Fabricio Santana" userId="187d9a0eb7d8e7f9" providerId="LiveId" clId="{94D021A3-06C3-42AF-BBA1-7B62455D5029}" dt="2025-02-08T02:20:08.531" v="827" actId="1035"/>
          <ac:spMkLst>
            <pc:docMk/>
            <pc:sldMk cId="3962994316" sldId="305"/>
            <ac:spMk id="178" creationId="{6AE74764-83A2-187C-B53D-86DF4D8F0C7D}"/>
          </ac:spMkLst>
        </pc:spChg>
        <pc:picChg chg="add mod">
          <ac:chgData name="Fabricio Santana" userId="187d9a0eb7d8e7f9" providerId="LiveId" clId="{94D021A3-06C3-42AF-BBA1-7B62455D5029}" dt="2025-02-08T02:22:26.498" v="865" actId="1076"/>
          <ac:picMkLst>
            <pc:docMk/>
            <pc:sldMk cId="3962994316" sldId="305"/>
            <ac:picMk id="5" creationId="{16885D21-7C52-A88D-4E58-F8CADE65DF5B}"/>
          </ac:picMkLst>
        </pc:picChg>
      </pc:sldChg>
      <pc:sldChg chg="addSp delSp modSp add mod delAnim">
        <pc:chgData name="Fabricio Santana" userId="187d9a0eb7d8e7f9" providerId="LiveId" clId="{94D021A3-06C3-42AF-BBA1-7B62455D5029}" dt="2025-02-08T03:03:48.267" v="1455" actId="20577"/>
        <pc:sldMkLst>
          <pc:docMk/>
          <pc:sldMk cId="4062325616" sldId="306"/>
        </pc:sldMkLst>
        <pc:spChg chg="add mod">
          <ac:chgData name="Fabricio Santana" userId="187d9a0eb7d8e7f9" providerId="LiveId" clId="{94D021A3-06C3-42AF-BBA1-7B62455D5029}" dt="2025-02-08T02:45:07.036" v="1186" actId="255"/>
          <ac:spMkLst>
            <pc:docMk/>
            <pc:sldMk cId="4062325616" sldId="306"/>
            <ac:spMk id="4" creationId="{E84C0ABA-8A80-C608-E1B8-E1664107682C}"/>
          </ac:spMkLst>
        </pc:spChg>
        <pc:spChg chg="add mod">
          <ac:chgData name="Fabricio Santana" userId="187d9a0eb7d8e7f9" providerId="LiveId" clId="{94D021A3-06C3-42AF-BBA1-7B62455D5029}" dt="2025-02-08T02:32:55.733" v="1046" actId="1076"/>
          <ac:spMkLst>
            <pc:docMk/>
            <pc:sldMk cId="4062325616" sldId="306"/>
            <ac:spMk id="7" creationId="{899402E8-8252-CF0A-79ED-175F2F74372A}"/>
          </ac:spMkLst>
        </pc:spChg>
        <pc:spChg chg="mod">
          <ac:chgData name="Fabricio Santana" userId="187d9a0eb7d8e7f9" providerId="LiveId" clId="{94D021A3-06C3-42AF-BBA1-7B62455D5029}" dt="2025-02-08T03:03:48.267" v="1455" actId="20577"/>
          <ac:spMkLst>
            <pc:docMk/>
            <pc:sldMk cId="4062325616" sldId="306"/>
            <ac:spMk id="178" creationId="{75224163-9172-DAF7-95CD-58EC263BB536}"/>
          </ac:spMkLst>
        </pc:spChg>
        <pc:picChg chg="add mod">
          <ac:chgData name="Fabricio Santana" userId="187d9a0eb7d8e7f9" providerId="LiveId" clId="{94D021A3-06C3-42AF-BBA1-7B62455D5029}" dt="2025-02-08T02:35:52.669" v="1049" actId="1076"/>
          <ac:picMkLst>
            <pc:docMk/>
            <pc:sldMk cId="4062325616" sldId="306"/>
            <ac:picMk id="6" creationId="{5E1B601F-B3CF-4F4E-F3AF-A3F1112F2393}"/>
          </ac:picMkLst>
        </pc:picChg>
      </pc:sldChg>
      <pc:sldChg chg="addSp delSp modSp add mod">
        <pc:chgData name="Fabricio Santana" userId="187d9a0eb7d8e7f9" providerId="LiveId" clId="{94D021A3-06C3-42AF-BBA1-7B62455D5029}" dt="2025-02-08T03:02:59.372" v="1439" actId="1076"/>
        <pc:sldMkLst>
          <pc:docMk/>
          <pc:sldMk cId="2952239549" sldId="307"/>
        </pc:sldMkLst>
        <pc:spChg chg="add mod">
          <ac:chgData name="Fabricio Santana" userId="187d9a0eb7d8e7f9" providerId="LiveId" clId="{94D021A3-06C3-42AF-BBA1-7B62455D5029}" dt="2025-02-08T02:57:12.894" v="1425" actId="1076"/>
          <ac:spMkLst>
            <pc:docMk/>
            <pc:sldMk cId="2952239549" sldId="307"/>
            <ac:spMk id="4" creationId="{8F136580-D026-ED43-904A-295512840426}"/>
          </ac:spMkLst>
        </pc:spChg>
        <pc:spChg chg="mod">
          <ac:chgData name="Fabricio Santana" userId="187d9a0eb7d8e7f9" providerId="LiveId" clId="{94D021A3-06C3-42AF-BBA1-7B62455D5029}" dt="2025-02-08T03:02:59.372" v="1439" actId="1076"/>
          <ac:spMkLst>
            <pc:docMk/>
            <pc:sldMk cId="2952239549" sldId="307"/>
            <ac:spMk id="6" creationId="{759F89A6-3FE0-D578-AC3C-4751C7B04941}"/>
          </ac:spMkLst>
        </pc:spChg>
        <pc:spChg chg="mod">
          <ac:chgData name="Fabricio Santana" userId="187d9a0eb7d8e7f9" providerId="LiveId" clId="{94D021A3-06C3-42AF-BBA1-7B62455D5029}" dt="2025-02-08T02:56:28.827" v="1400" actId="1076"/>
          <ac:spMkLst>
            <pc:docMk/>
            <pc:sldMk cId="2952239549" sldId="307"/>
            <ac:spMk id="178" creationId="{B2AF468A-35C5-F47A-0786-F7E8DB4066D7}"/>
          </ac:spMkLst>
        </pc:spChg>
        <pc:picChg chg="add mod">
          <ac:chgData name="Fabricio Santana" userId="187d9a0eb7d8e7f9" providerId="LiveId" clId="{94D021A3-06C3-42AF-BBA1-7B62455D5029}" dt="2025-02-08T02:56:11.425" v="1367" actId="1076"/>
          <ac:picMkLst>
            <pc:docMk/>
            <pc:sldMk cId="2952239549" sldId="307"/>
            <ac:picMk id="3" creationId="{89BBF534-E8BB-BB2B-792A-79545756B014}"/>
          </ac:picMkLst>
        </pc:picChg>
      </pc:sldChg>
      <pc:sldChg chg="addSp delSp modSp add mod">
        <pc:chgData name="Fabricio Santana" userId="187d9a0eb7d8e7f9" providerId="LiveId" clId="{94D021A3-06C3-42AF-BBA1-7B62455D5029}" dt="2025-02-08T03:03:04.237" v="1441"/>
        <pc:sldMkLst>
          <pc:docMk/>
          <pc:sldMk cId="1255855708" sldId="308"/>
        </pc:sldMkLst>
        <pc:spChg chg="add mod">
          <ac:chgData name="Fabricio Santana" userId="187d9a0eb7d8e7f9" providerId="LiveId" clId="{94D021A3-06C3-42AF-BBA1-7B62455D5029}" dt="2025-02-08T03:03:04.237" v="1441"/>
          <ac:spMkLst>
            <pc:docMk/>
            <pc:sldMk cId="1255855708" sldId="308"/>
            <ac:spMk id="7" creationId="{F2024BDB-4391-99C6-8671-6AF323ACADBA}"/>
          </ac:spMkLst>
        </pc:spChg>
        <pc:picChg chg="add mod">
          <ac:chgData name="Fabricio Santana" userId="187d9a0eb7d8e7f9" providerId="LiveId" clId="{94D021A3-06C3-42AF-BBA1-7B62455D5029}" dt="2025-02-08T02:58:10.939" v="1431" actId="1076"/>
          <ac:picMkLst>
            <pc:docMk/>
            <pc:sldMk cId="1255855708" sldId="308"/>
            <ac:picMk id="5" creationId="{CFDFC07D-3C73-D9EB-4DE5-1647C37AEF1A}"/>
          </ac:picMkLst>
        </pc:picChg>
      </pc:sldChg>
      <pc:sldChg chg="addSp delSp modSp add del mod">
        <pc:chgData name="Fabricio Santana" userId="187d9a0eb7d8e7f9" providerId="LiveId" clId="{94D021A3-06C3-42AF-BBA1-7B62455D5029}" dt="2025-02-08T19:32:06.788" v="5331" actId="47"/>
        <pc:sldMkLst>
          <pc:docMk/>
          <pc:sldMk cId="1869541169" sldId="309"/>
        </pc:sldMkLst>
      </pc:sldChg>
      <pc:sldChg chg="addSp delSp modSp add mod">
        <pc:chgData name="Fabricio Santana" userId="187d9a0eb7d8e7f9" providerId="LiveId" clId="{94D021A3-06C3-42AF-BBA1-7B62455D5029}" dt="2025-02-08T16:15:43.597" v="2212" actId="1035"/>
        <pc:sldMkLst>
          <pc:docMk/>
          <pc:sldMk cId="1322173854" sldId="310"/>
        </pc:sldMkLst>
      </pc:sldChg>
      <pc:sldChg chg="add">
        <pc:chgData name="Fabricio Santana" userId="187d9a0eb7d8e7f9" providerId="LiveId" clId="{94D021A3-06C3-42AF-BBA1-7B62455D5029}" dt="2025-02-08T16:15:48.513" v="2213" actId="2890"/>
        <pc:sldMkLst>
          <pc:docMk/>
          <pc:sldMk cId="1150276335" sldId="311"/>
        </pc:sldMkLst>
      </pc:sldChg>
      <pc:sldChg chg="delSp modSp add mod">
        <pc:chgData name="Fabricio Santana" userId="187d9a0eb7d8e7f9" providerId="LiveId" clId="{94D021A3-06C3-42AF-BBA1-7B62455D5029}" dt="2025-02-08T16:56:52.557" v="3274" actId="6549"/>
        <pc:sldMkLst>
          <pc:docMk/>
          <pc:sldMk cId="151869310" sldId="312"/>
        </pc:sldMkLst>
        <pc:spChg chg="mod">
          <ac:chgData name="Fabricio Santana" userId="187d9a0eb7d8e7f9" providerId="LiveId" clId="{94D021A3-06C3-42AF-BBA1-7B62455D5029}" dt="2025-02-08T16:56:52.557" v="3274" actId="6549"/>
          <ac:spMkLst>
            <pc:docMk/>
            <pc:sldMk cId="151869310" sldId="312"/>
            <ac:spMk id="3" creationId="{99EBBBD3-C9CD-1E3C-ED1A-2C87CD1C5AE9}"/>
          </ac:spMkLst>
        </pc:spChg>
      </pc:sldChg>
      <pc:sldChg chg="modSp add mod ord">
        <pc:chgData name="Fabricio Santana" userId="187d9a0eb7d8e7f9" providerId="LiveId" clId="{94D021A3-06C3-42AF-BBA1-7B62455D5029}" dt="2025-02-08T16:24:58.225" v="2396"/>
        <pc:sldMkLst>
          <pc:docMk/>
          <pc:sldMk cId="1826769092" sldId="313"/>
        </pc:sldMkLst>
        <pc:spChg chg="mod">
          <ac:chgData name="Fabricio Santana" userId="187d9a0eb7d8e7f9" providerId="LiveId" clId="{94D021A3-06C3-42AF-BBA1-7B62455D5029}" dt="2025-02-08T16:24:42.111" v="2394" actId="20577"/>
          <ac:spMkLst>
            <pc:docMk/>
            <pc:sldMk cId="1826769092" sldId="313"/>
            <ac:spMk id="3" creationId="{66990760-6720-3203-40C6-4C5D7E88C20D}"/>
          </ac:spMkLst>
        </pc:spChg>
      </pc:sldChg>
      <pc:sldChg chg="addSp delSp modSp add mod">
        <pc:chgData name="Fabricio Santana" userId="187d9a0eb7d8e7f9" providerId="LiveId" clId="{94D021A3-06C3-42AF-BBA1-7B62455D5029}" dt="2025-02-08T17:24:36.052" v="3922" actId="20577"/>
        <pc:sldMkLst>
          <pc:docMk/>
          <pc:sldMk cId="1682716407" sldId="314"/>
        </pc:sldMkLst>
        <pc:spChg chg="add mod">
          <ac:chgData name="Fabricio Santana" userId="187d9a0eb7d8e7f9" providerId="LiveId" clId="{94D021A3-06C3-42AF-BBA1-7B62455D5029}" dt="2025-02-08T17:24:36.052" v="3922" actId="20577"/>
          <ac:spMkLst>
            <pc:docMk/>
            <pc:sldMk cId="1682716407" sldId="314"/>
            <ac:spMk id="4" creationId="{F0268565-4FBE-1115-CEF7-AAA1B86F91D0}"/>
          </ac:spMkLst>
        </pc:spChg>
        <pc:spChg chg="mod">
          <ac:chgData name="Fabricio Santana" userId="187d9a0eb7d8e7f9" providerId="LiveId" clId="{94D021A3-06C3-42AF-BBA1-7B62455D5029}" dt="2025-02-08T16:42:33.350" v="2535" actId="20577"/>
          <ac:spMkLst>
            <pc:docMk/>
            <pc:sldMk cId="1682716407" sldId="314"/>
            <ac:spMk id="178" creationId="{975B0BFC-DD91-ADFA-DBCF-A6ABAF97AC08}"/>
          </ac:spMkLst>
        </pc:spChg>
        <pc:graphicFrameChg chg="add mod modGraphic">
          <ac:chgData name="Fabricio Santana" userId="187d9a0eb7d8e7f9" providerId="LiveId" clId="{94D021A3-06C3-42AF-BBA1-7B62455D5029}" dt="2025-02-08T16:42:22.433" v="2519" actId="14100"/>
          <ac:graphicFrameMkLst>
            <pc:docMk/>
            <pc:sldMk cId="1682716407" sldId="314"/>
            <ac:graphicFrameMk id="2" creationId="{B514189E-BB68-7D10-A048-FC9D9FD5DDD4}"/>
          </ac:graphicFrameMkLst>
        </pc:graphicFrameChg>
        <pc:graphicFrameChg chg="add mod modGraphic">
          <ac:chgData name="Fabricio Santana" userId="187d9a0eb7d8e7f9" providerId="LiveId" clId="{94D021A3-06C3-42AF-BBA1-7B62455D5029}" dt="2025-02-08T17:21:47.895" v="3838" actId="1035"/>
          <ac:graphicFrameMkLst>
            <pc:docMk/>
            <pc:sldMk cId="1682716407" sldId="314"/>
            <ac:graphicFrameMk id="5" creationId="{44ABA132-F245-7E81-A402-26526298463F}"/>
          </ac:graphicFrameMkLst>
        </pc:graphicFrameChg>
        <pc:graphicFrameChg chg="add mod modGraphic">
          <ac:chgData name="Fabricio Santana" userId="187d9a0eb7d8e7f9" providerId="LiveId" clId="{94D021A3-06C3-42AF-BBA1-7B62455D5029}" dt="2025-02-08T17:21:47.895" v="3838" actId="1035"/>
          <ac:graphicFrameMkLst>
            <pc:docMk/>
            <pc:sldMk cId="1682716407" sldId="314"/>
            <ac:graphicFrameMk id="6" creationId="{A270E72A-832A-91BE-19CF-35932A1895CB}"/>
          </ac:graphicFrameMkLst>
        </pc:graphicFrameChg>
      </pc:sldChg>
      <pc:sldChg chg="addSp delSp modSp add mod">
        <pc:chgData name="Fabricio Santana" userId="187d9a0eb7d8e7f9" providerId="LiveId" clId="{94D021A3-06C3-42AF-BBA1-7B62455D5029}" dt="2025-02-08T17:24:54.503" v="3925" actId="20577"/>
        <pc:sldMkLst>
          <pc:docMk/>
          <pc:sldMk cId="829578575" sldId="315"/>
        </pc:sldMkLst>
        <pc:spChg chg="add mod">
          <ac:chgData name="Fabricio Santana" userId="187d9a0eb7d8e7f9" providerId="LiveId" clId="{94D021A3-06C3-42AF-BBA1-7B62455D5029}" dt="2025-02-08T17:06:43.187" v="3472" actId="1035"/>
          <ac:spMkLst>
            <pc:docMk/>
            <pc:sldMk cId="829578575" sldId="315"/>
            <ac:spMk id="3" creationId="{D310FE82-539D-2A65-F59E-71AC78428EF0}"/>
          </ac:spMkLst>
        </pc:spChg>
        <pc:spChg chg="mod">
          <ac:chgData name="Fabricio Santana" userId="187d9a0eb7d8e7f9" providerId="LiveId" clId="{94D021A3-06C3-42AF-BBA1-7B62455D5029}" dt="2025-02-08T17:24:54.503" v="3925" actId="20577"/>
          <ac:spMkLst>
            <pc:docMk/>
            <pc:sldMk cId="829578575" sldId="315"/>
            <ac:spMk id="4" creationId="{951D57DE-47C1-CEC4-85DC-A53D6DB7B892}"/>
          </ac:spMkLst>
        </pc:spChg>
        <pc:graphicFrameChg chg="mod modGraphic">
          <ac:chgData name="Fabricio Santana" userId="187d9a0eb7d8e7f9" providerId="LiveId" clId="{94D021A3-06C3-42AF-BBA1-7B62455D5029}" dt="2025-02-08T17:06:38.991" v="3465" actId="1035"/>
          <ac:graphicFrameMkLst>
            <pc:docMk/>
            <pc:sldMk cId="829578575" sldId="315"/>
            <ac:graphicFrameMk id="5" creationId="{0F17DC5A-2838-35E5-BF88-B82EC32131A5}"/>
          </ac:graphicFrameMkLst>
        </pc:graphicFrameChg>
      </pc:sldChg>
      <pc:sldChg chg="addSp modSp add mod ord">
        <pc:chgData name="Fabricio Santana" userId="187d9a0eb7d8e7f9" providerId="LiveId" clId="{94D021A3-06C3-42AF-BBA1-7B62455D5029}" dt="2025-02-08T18:03:03.096" v="3979" actId="15"/>
        <pc:sldMkLst>
          <pc:docMk/>
          <pc:sldMk cId="622058492" sldId="316"/>
        </pc:sldMkLst>
        <pc:spChg chg="add mod">
          <ac:chgData name="Fabricio Santana" userId="187d9a0eb7d8e7f9" providerId="LiveId" clId="{94D021A3-06C3-42AF-BBA1-7B62455D5029}" dt="2025-02-08T17:06:14.304" v="3447" actId="20577"/>
          <ac:spMkLst>
            <pc:docMk/>
            <pc:sldMk cId="622058492" sldId="316"/>
            <ac:spMk id="2" creationId="{FA7C8A01-21F5-3E77-FF2A-1258EF6EF03D}"/>
          </ac:spMkLst>
        </pc:spChg>
        <pc:spChg chg="mod">
          <ac:chgData name="Fabricio Santana" userId="187d9a0eb7d8e7f9" providerId="LiveId" clId="{94D021A3-06C3-42AF-BBA1-7B62455D5029}" dt="2025-02-08T18:03:03.096" v="3979" actId="15"/>
          <ac:spMkLst>
            <pc:docMk/>
            <pc:sldMk cId="622058492" sldId="316"/>
            <ac:spMk id="3" creationId="{0D8A8744-9D34-9703-0337-FA5B05EC908A}"/>
          </ac:spMkLst>
        </pc:spChg>
      </pc:sldChg>
      <pc:sldChg chg="add del">
        <pc:chgData name="Fabricio Santana" userId="187d9a0eb7d8e7f9" providerId="LiveId" clId="{94D021A3-06C3-42AF-BBA1-7B62455D5029}" dt="2025-02-08T17:14:29.213" v="3504" actId="2890"/>
        <pc:sldMkLst>
          <pc:docMk/>
          <pc:sldMk cId="500336114" sldId="317"/>
        </pc:sldMkLst>
      </pc:sldChg>
      <pc:sldChg chg="addSp delSp modSp add mod ord">
        <pc:chgData name="Fabricio Santana" userId="187d9a0eb7d8e7f9" providerId="LiveId" clId="{94D021A3-06C3-42AF-BBA1-7B62455D5029}" dt="2025-02-08T19:37:15.189" v="5453" actId="1076"/>
        <pc:sldMkLst>
          <pc:docMk/>
          <pc:sldMk cId="2273140442" sldId="317"/>
        </pc:sldMkLst>
        <pc:spChg chg="mod">
          <ac:chgData name="Fabricio Santana" userId="187d9a0eb7d8e7f9" providerId="LiveId" clId="{94D021A3-06C3-42AF-BBA1-7B62455D5029}" dt="2025-02-08T18:50:06.491" v="4520" actId="20577"/>
          <ac:spMkLst>
            <pc:docMk/>
            <pc:sldMk cId="2273140442" sldId="317"/>
            <ac:spMk id="178" creationId="{53C10260-1DB0-69F3-8F78-379E54D2DA31}"/>
          </ac:spMkLst>
        </pc:spChg>
      </pc:sldChg>
      <pc:sldChg chg="modSp add mod">
        <pc:chgData name="Fabricio Santana" userId="187d9a0eb7d8e7f9" providerId="LiveId" clId="{94D021A3-06C3-42AF-BBA1-7B62455D5029}" dt="2025-02-08T20:07:10.991" v="6224" actId="20577"/>
        <pc:sldMkLst>
          <pc:docMk/>
          <pc:sldMk cId="3082864069" sldId="318"/>
        </pc:sldMkLst>
        <pc:graphicFrameChg chg="mod modGraphic">
          <ac:chgData name="Fabricio Santana" userId="187d9a0eb7d8e7f9" providerId="LiveId" clId="{94D021A3-06C3-42AF-BBA1-7B62455D5029}" dt="2025-02-08T20:07:10.991" v="6224" actId="20577"/>
          <ac:graphicFrameMkLst>
            <pc:docMk/>
            <pc:sldMk cId="3082864069" sldId="318"/>
            <ac:graphicFrameMk id="5" creationId="{00C953FE-CF50-5104-61E2-4B0D9CC67388}"/>
          </ac:graphicFrameMkLst>
        </pc:graphicFrameChg>
      </pc:sldChg>
      <pc:sldChg chg="add del setBg">
        <pc:chgData name="Fabricio Santana" userId="187d9a0eb7d8e7f9" providerId="LiveId" clId="{94D021A3-06C3-42AF-BBA1-7B62455D5029}" dt="2025-02-08T18:52:00.624" v="4522"/>
        <pc:sldMkLst>
          <pc:docMk/>
          <pc:sldMk cId="1367891104" sldId="319"/>
        </pc:sldMkLst>
      </pc:sldChg>
      <pc:sldChg chg="delSp modSp add mod ord">
        <pc:chgData name="Fabricio Santana" userId="187d9a0eb7d8e7f9" providerId="LiveId" clId="{94D021A3-06C3-42AF-BBA1-7B62455D5029}" dt="2025-02-08T18:55:20.833" v="4597" actId="20577"/>
        <pc:sldMkLst>
          <pc:docMk/>
          <pc:sldMk cId="3894756988" sldId="319"/>
        </pc:sldMkLst>
        <pc:spChg chg="mod">
          <ac:chgData name="Fabricio Santana" userId="187d9a0eb7d8e7f9" providerId="LiveId" clId="{94D021A3-06C3-42AF-BBA1-7B62455D5029}" dt="2025-02-08T18:55:20.833" v="4597" actId="20577"/>
          <ac:spMkLst>
            <pc:docMk/>
            <pc:sldMk cId="3894756988" sldId="319"/>
            <ac:spMk id="3" creationId="{F6749411-179E-658B-ED80-DF2E8817F093}"/>
          </ac:spMkLst>
        </pc:spChg>
        <pc:spChg chg="mod">
          <ac:chgData name="Fabricio Santana" userId="187d9a0eb7d8e7f9" providerId="LiveId" clId="{94D021A3-06C3-42AF-BBA1-7B62455D5029}" dt="2025-02-08T18:52:08.500" v="4532" actId="20577"/>
          <ac:spMkLst>
            <pc:docMk/>
            <pc:sldMk cId="3894756988" sldId="319"/>
            <ac:spMk id="178" creationId="{2D859138-F900-4D67-03BC-6433211E6A74}"/>
          </ac:spMkLst>
        </pc:spChg>
      </pc:sldChg>
      <pc:sldChg chg="modSp add del mod ord">
        <pc:chgData name="Fabricio Santana" userId="187d9a0eb7d8e7f9" providerId="LiveId" clId="{94D021A3-06C3-42AF-BBA1-7B62455D5029}" dt="2025-02-08T19:35:20.422" v="5447" actId="2696"/>
        <pc:sldMkLst>
          <pc:docMk/>
          <pc:sldMk cId="794507488" sldId="320"/>
        </pc:sldMkLst>
      </pc:sldChg>
      <pc:sldChg chg="addSp delSp modSp add mod">
        <pc:chgData name="Fabricio Santana" userId="187d9a0eb7d8e7f9" providerId="LiveId" clId="{94D021A3-06C3-42AF-BBA1-7B62455D5029}" dt="2025-02-08T19:37:23.724" v="5462" actId="20577"/>
        <pc:sldMkLst>
          <pc:docMk/>
          <pc:sldMk cId="2638630371" sldId="321"/>
        </pc:sldMkLst>
        <pc:spChg chg="mod">
          <ac:chgData name="Fabricio Santana" userId="187d9a0eb7d8e7f9" providerId="LiveId" clId="{94D021A3-06C3-42AF-BBA1-7B62455D5029}" dt="2025-02-08T19:37:23.724" v="5462" actId="20577"/>
          <ac:spMkLst>
            <pc:docMk/>
            <pc:sldMk cId="2638630371" sldId="321"/>
            <ac:spMk id="178" creationId="{A5E96E2F-1496-D17D-877E-07658737D2EF}"/>
          </ac:spMkLst>
        </pc:spChg>
      </pc:sldChg>
      <pc:sldChg chg="modSp add mod ord">
        <pc:chgData name="Fabricio Santana" userId="187d9a0eb7d8e7f9" providerId="LiveId" clId="{94D021A3-06C3-42AF-BBA1-7B62455D5029}" dt="2025-02-08T19:36:51.807" v="5450" actId="6549"/>
        <pc:sldMkLst>
          <pc:docMk/>
          <pc:sldMk cId="14262746" sldId="322"/>
        </pc:sldMkLst>
        <pc:spChg chg="mod">
          <ac:chgData name="Fabricio Santana" userId="187d9a0eb7d8e7f9" providerId="LiveId" clId="{94D021A3-06C3-42AF-BBA1-7B62455D5029}" dt="2025-02-08T19:36:51.807" v="5450" actId="6549"/>
          <ac:spMkLst>
            <pc:docMk/>
            <pc:sldMk cId="14262746" sldId="322"/>
            <ac:spMk id="3" creationId="{4054B95A-FA0A-C3DD-998C-8E911222A021}"/>
          </ac:spMkLst>
        </pc:spChg>
        <pc:spChg chg="mod">
          <ac:chgData name="Fabricio Santana" userId="187d9a0eb7d8e7f9" providerId="LiveId" clId="{94D021A3-06C3-42AF-BBA1-7B62455D5029}" dt="2025-02-08T19:31:48.299" v="5330" actId="20577"/>
          <ac:spMkLst>
            <pc:docMk/>
            <pc:sldMk cId="14262746" sldId="322"/>
            <ac:spMk id="4" creationId="{4766A0DD-206D-1E43-070B-11741D156753}"/>
          </ac:spMkLst>
        </pc:spChg>
        <pc:spChg chg="mod">
          <ac:chgData name="Fabricio Santana" userId="187d9a0eb7d8e7f9" providerId="LiveId" clId="{94D021A3-06C3-42AF-BBA1-7B62455D5029}" dt="2025-02-08T19:28:07.659" v="5278" actId="20577"/>
          <ac:spMkLst>
            <pc:docMk/>
            <pc:sldMk cId="14262746" sldId="322"/>
            <ac:spMk id="178" creationId="{DE44528F-B354-BE94-67B5-F16A7065CAE7}"/>
          </ac:spMkLst>
        </pc:spChg>
      </pc:sldChg>
      <pc:sldChg chg="modSp add mod ord">
        <pc:chgData name="Fabricio Santana" userId="187d9a0eb7d8e7f9" providerId="LiveId" clId="{94D021A3-06C3-42AF-BBA1-7B62455D5029}" dt="2025-02-08T19:35:12.640" v="5446"/>
        <pc:sldMkLst>
          <pc:docMk/>
          <pc:sldMk cId="1671512902" sldId="323"/>
        </pc:sldMkLst>
        <pc:spChg chg="mod">
          <ac:chgData name="Fabricio Santana" userId="187d9a0eb7d8e7f9" providerId="LiveId" clId="{94D021A3-06C3-42AF-BBA1-7B62455D5029}" dt="2025-02-08T19:35:12.640" v="5446"/>
          <ac:spMkLst>
            <pc:docMk/>
            <pc:sldMk cId="1671512902" sldId="323"/>
            <ac:spMk id="3" creationId="{C7C033EA-FC8B-19DE-0B8D-F117B0AF3A3F}"/>
          </ac:spMkLst>
        </pc:spChg>
      </pc:sldChg>
      <pc:sldChg chg="addSp delSp modSp add mod">
        <pc:chgData name="Fabricio Santana" userId="187d9a0eb7d8e7f9" providerId="LiveId" clId="{94D021A3-06C3-42AF-BBA1-7B62455D5029}" dt="2025-02-08T20:08:45.250" v="6272" actId="113"/>
        <pc:sldMkLst>
          <pc:docMk/>
          <pc:sldMk cId="2761478742" sldId="324"/>
        </pc:sldMkLst>
        <pc:spChg chg="mod">
          <ac:chgData name="Fabricio Santana" userId="187d9a0eb7d8e7f9" providerId="LiveId" clId="{94D021A3-06C3-42AF-BBA1-7B62455D5029}" dt="2025-02-08T20:08:45.250" v="6272" actId="113"/>
          <ac:spMkLst>
            <pc:docMk/>
            <pc:sldMk cId="2761478742" sldId="324"/>
            <ac:spMk id="3" creationId="{B94ED57C-555A-B72B-5A14-F938008B8CD7}"/>
          </ac:spMkLst>
        </pc:spChg>
        <pc:spChg chg="mod">
          <ac:chgData name="Fabricio Santana" userId="187d9a0eb7d8e7f9" providerId="LiveId" clId="{94D021A3-06C3-42AF-BBA1-7B62455D5029}" dt="2025-02-08T19:38:18.308" v="5479" actId="20577"/>
          <ac:spMkLst>
            <pc:docMk/>
            <pc:sldMk cId="2761478742" sldId="324"/>
            <ac:spMk id="178" creationId="{3C0068C2-9BD2-2FC5-4FE8-C1D6850DC66F}"/>
          </ac:spMkLst>
        </pc:spChg>
      </pc:sldChg>
    </pc:docChg>
  </pc:docChgLst>
  <pc:docChgLst>
    <pc:chgData name="Fabricio Santana" userId="187d9a0eb7d8e7f9" providerId="LiveId" clId="{D8A2F834-C621-458C-ABED-0933BC00A6FC}"/>
    <pc:docChg chg="undo redo custSel addSld delSld modSld sldOrd">
      <pc:chgData name="Fabricio Santana" userId="187d9a0eb7d8e7f9" providerId="LiveId" clId="{D8A2F834-C621-458C-ABED-0933BC00A6FC}" dt="2025-02-22T20:26:03.577" v="4348" actId="20577"/>
      <pc:docMkLst>
        <pc:docMk/>
      </pc:docMkLst>
      <pc:sldChg chg="modSp mod">
        <pc:chgData name="Fabricio Santana" userId="187d9a0eb7d8e7f9" providerId="LiveId" clId="{D8A2F834-C621-458C-ABED-0933BC00A6FC}" dt="2025-02-22T20:26:03.577" v="4348" actId="20577"/>
        <pc:sldMkLst>
          <pc:docMk/>
          <pc:sldMk cId="0" sldId="270"/>
        </pc:sldMkLst>
        <pc:spChg chg="mod">
          <ac:chgData name="Fabricio Santana" userId="187d9a0eb7d8e7f9" providerId="LiveId" clId="{D8A2F834-C621-458C-ABED-0933BC00A6FC}" dt="2025-02-22T20:26:03.577" v="4348" actId="20577"/>
          <ac:spMkLst>
            <pc:docMk/>
            <pc:sldMk cId="0" sldId="270"/>
            <ac:spMk id="2" creationId="{F4840A24-C479-B2E8-DCA1-305940DFA116}"/>
          </ac:spMkLst>
        </pc:spChg>
      </pc:sldChg>
      <pc:sldChg chg="modSp mod">
        <pc:chgData name="Fabricio Santana" userId="187d9a0eb7d8e7f9" providerId="LiveId" clId="{D8A2F834-C621-458C-ABED-0933BC00A6FC}" dt="2025-02-15T13:11:27.450" v="3632" actId="20577"/>
        <pc:sldMkLst>
          <pc:docMk/>
          <pc:sldMk cId="2254055431" sldId="303"/>
        </pc:sldMkLst>
        <pc:spChg chg="mod">
          <ac:chgData name="Fabricio Santana" userId="187d9a0eb7d8e7f9" providerId="LiveId" clId="{D8A2F834-C621-458C-ABED-0933BC00A6FC}" dt="2025-02-15T13:11:27.450" v="3632" actId="20577"/>
          <ac:spMkLst>
            <pc:docMk/>
            <pc:sldMk cId="2254055431" sldId="303"/>
            <ac:spMk id="3" creationId="{E1A79985-2213-FD86-1380-0FE286A483FE}"/>
          </ac:spMkLst>
        </pc:spChg>
        <pc:spChg chg="mod">
          <ac:chgData name="Fabricio Santana" userId="187d9a0eb7d8e7f9" providerId="LiveId" clId="{D8A2F834-C621-458C-ABED-0933BC00A6FC}" dt="2025-02-09T14:33:42.035" v="832" actId="20577"/>
          <ac:spMkLst>
            <pc:docMk/>
            <pc:sldMk cId="2254055431" sldId="303"/>
            <ac:spMk id="178" creationId="{C4BF3733-AEA1-618D-42BD-6DB9D65030F8}"/>
          </ac:spMkLst>
        </pc:spChg>
      </pc:sldChg>
      <pc:sldChg chg="add del">
        <pc:chgData name="Fabricio Santana" userId="187d9a0eb7d8e7f9" providerId="LiveId" clId="{D8A2F834-C621-458C-ABED-0933BC00A6FC}" dt="2025-02-08T22:41:50.834" v="98" actId="2696"/>
        <pc:sldMkLst>
          <pc:docMk/>
          <pc:sldMk cId="1322173854" sldId="310"/>
        </pc:sldMkLst>
      </pc:sldChg>
      <pc:sldChg chg="ord">
        <pc:chgData name="Fabricio Santana" userId="187d9a0eb7d8e7f9" providerId="LiveId" clId="{D8A2F834-C621-458C-ABED-0933BC00A6FC}" dt="2025-02-15T12:42:30.196" v="3356"/>
        <pc:sldMkLst>
          <pc:docMk/>
          <pc:sldMk cId="1150276335" sldId="311"/>
        </pc:sldMkLst>
      </pc:sldChg>
      <pc:sldChg chg="addSp delSp modSp mod">
        <pc:chgData name="Fabricio Santana" userId="187d9a0eb7d8e7f9" providerId="LiveId" clId="{D8A2F834-C621-458C-ABED-0933BC00A6FC}" dt="2025-02-09T14:53:22.751" v="978" actId="20577"/>
        <pc:sldMkLst>
          <pc:docMk/>
          <pc:sldMk cId="151869310" sldId="312"/>
        </pc:sldMkLst>
        <pc:spChg chg="mod">
          <ac:chgData name="Fabricio Santana" userId="187d9a0eb7d8e7f9" providerId="LiveId" clId="{D8A2F834-C621-458C-ABED-0933BC00A6FC}" dt="2025-02-08T22:50:19.389" v="274" actId="14100"/>
          <ac:spMkLst>
            <pc:docMk/>
            <pc:sldMk cId="151869310" sldId="312"/>
            <ac:spMk id="3" creationId="{99EBBBD3-C9CD-1E3C-ED1A-2C87CD1C5AE9}"/>
          </ac:spMkLst>
        </pc:spChg>
        <pc:spChg chg="add mod">
          <ac:chgData name="Fabricio Santana" userId="187d9a0eb7d8e7f9" providerId="LiveId" clId="{D8A2F834-C621-458C-ABED-0933BC00A6FC}" dt="2025-02-09T14:53:22.751" v="978" actId="20577"/>
          <ac:spMkLst>
            <pc:docMk/>
            <pc:sldMk cId="151869310" sldId="312"/>
            <ac:spMk id="4" creationId="{BBFEA657-8826-5779-400E-19966901C17D}"/>
          </ac:spMkLst>
        </pc:spChg>
        <pc:spChg chg="add mod">
          <ac:chgData name="Fabricio Santana" userId="187d9a0eb7d8e7f9" providerId="LiveId" clId="{D8A2F834-C621-458C-ABED-0933BC00A6FC}" dt="2025-02-08T22:50:41.611" v="286" actId="1076"/>
          <ac:spMkLst>
            <pc:docMk/>
            <pc:sldMk cId="151869310" sldId="312"/>
            <ac:spMk id="6" creationId="{AE0B7604-5614-7C5D-8FCA-F535710C5D32}"/>
          </ac:spMkLst>
        </pc:spChg>
      </pc:sldChg>
      <pc:sldChg chg="modSp mod">
        <pc:chgData name="Fabricio Santana" userId="187d9a0eb7d8e7f9" providerId="LiveId" clId="{D8A2F834-C621-458C-ABED-0933BC00A6FC}" dt="2025-02-08T22:45:23.997" v="198" actId="20577"/>
        <pc:sldMkLst>
          <pc:docMk/>
          <pc:sldMk cId="1826769092" sldId="313"/>
        </pc:sldMkLst>
        <pc:spChg chg="mod">
          <ac:chgData name="Fabricio Santana" userId="187d9a0eb7d8e7f9" providerId="LiveId" clId="{D8A2F834-C621-458C-ABED-0933BC00A6FC}" dt="2025-02-08T22:45:23.997" v="198" actId="20577"/>
          <ac:spMkLst>
            <pc:docMk/>
            <pc:sldMk cId="1826769092" sldId="313"/>
            <ac:spMk id="178" creationId="{29A47E35-1CD1-D6DD-202C-3C45CEF77A7F}"/>
          </ac:spMkLst>
        </pc:spChg>
      </pc:sldChg>
      <pc:sldChg chg="modSp mod ord">
        <pc:chgData name="Fabricio Santana" userId="187d9a0eb7d8e7f9" providerId="LiveId" clId="{D8A2F834-C621-458C-ABED-0933BC00A6FC}" dt="2025-02-09T15:49:57.913" v="2555" actId="114"/>
        <pc:sldMkLst>
          <pc:docMk/>
          <pc:sldMk cId="1682716407" sldId="314"/>
        </pc:sldMkLst>
        <pc:spChg chg="mod">
          <ac:chgData name="Fabricio Santana" userId="187d9a0eb7d8e7f9" providerId="LiveId" clId="{D8A2F834-C621-458C-ABED-0933BC00A6FC}" dt="2025-02-08T22:43:35.932" v="143" actId="20577"/>
          <ac:spMkLst>
            <pc:docMk/>
            <pc:sldMk cId="1682716407" sldId="314"/>
            <ac:spMk id="4" creationId="{F0268565-4FBE-1115-CEF7-AAA1B86F91D0}"/>
          </ac:spMkLst>
        </pc:spChg>
        <pc:graphicFrameChg chg="modGraphic">
          <ac:chgData name="Fabricio Santana" userId="187d9a0eb7d8e7f9" providerId="LiveId" clId="{D8A2F834-C621-458C-ABED-0933BC00A6FC}" dt="2025-02-09T15:49:57.913" v="2555" actId="114"/>
          <ac:graphicFrameMkLst>
            <pc:docMk/>
            <pc:sldMk cId="1682716407" sldId="314"/>
            <ac:graphicFrameMk id="5" creationId="{44ABA132-F245-7E81-A402-26526298463F}"/>
          </ac:graphicFrameMkLst>
        </pc:graphicFrameChg>
      </pc:sldChg>
      <pc:sldChg chg="modSp mod">
        <pc:chgData name="Fabricio Santana" userId="187d9a0eb7d8e7f9" providerId="LiveId" clId="{D8A2F834-C621-458C-ABED-0933BC00A6FC}" dt="2025-02-09T14:53:46.612" v="982" actId="20577"/>
        <pc:sldMkLst>
          <pc:docMk/>
          <pc:sldMk cId="829578575" sldId="315"/>
        </pc:sldMkLst>
        <pc:spChg chg="mod">
          <ac:chgData name="Fabricio Santana" userId="187d9a0eb7d8e7f9" providerId="LiveId" clId="{D8A2F834-C621-458C-ABED-0933BC00A6FC}" dt="2025-02-09T14:53:46.612" v="982" actId="20577"/>
          <ac:spMkLst>
            <pc:docMk/>
            <pc:sldMk cId="829578575" sldId="315"/>
            <ac:spMk id="178" creationId="{151E1E2A-7337-D09C-5C91-F60E057B8FD5}"/>
          </ac:spMkLst>
        </pc:spChg>
      </pc:sldChg>
      <pc:sldChg chg="modSp mod">
        <pc:chgData name="Fabricio Santana" userId="187d9a0eb7d8e7f9" providerId="LiveId" clId="{D8A2F834-C621-458C-ABED-0933BC00A6FC}" dt="2025-02-09T14:53:58.566" v="984" actId="20577"/>
        <pc:sldMkLst>
          <pc:docMk/>
          <pc:sldMk cId="622058492" sldId="316"/>
        </pc:sldMkLst>
        <pc:spChg chg="mod">
          <ac:chgData name="Fabricio Santana" userId="187d9a0eb7d8e7f9" providerId="LiveId" clId="{D8A2F834-C621-458C-ABED-0933BC00A6FC}" dt="2025-02-09T14:47:59.739" v="891" actId="20577"/>
          <ac:spMkLst>
            <pc:docMk/>
            <pc:sldMk cId="622058492" sldId="316"/>
            <ac:spMk id="3" creationId="{0D8A8744-9D34-9703-0337-FA5B05EC908A}"/>
          </ac:spMkLst>
        </pc:spChg>
        <pc:spChg chg="mod">
          <ac:chgData name="Fabricio Santana" userId="187d9a0eb7d8e7f9" providerId="LiveId" clId="{D8A2F834-C621-458C-ABED-0933BC00A6FC}" dt="2025-02-09T14:53:58.566" v="984" actId="20577"/>
          <ac:spMkLst>
            <pc:docMk/>
            <pc:sldMk cId="622058492" sldId="316"/>
            <ac:spMk id="178" creationId="{4F0B87C5-05F2-3893-5537-B1A3713FD8E0}"/>
          </ac:spMkLst>
        </pc:spChg>
      </pc:sldChg>
      <pc:sldChg chg="addSp delSp modSp mod ord">
        <pc:chgData name="Fabricio Santana" userId="187d9a0eb7d8e7f9" providerId="LiveId" clId="{D8A2F834-C621-458C-ABED-0933BC00A6FC}" dt="2025-02-14T15:23:27.603" v="3353" actId="114"/>
        <pc:sldMkLst>
          <pc:docMk/>
          <pc:sldMk cId="2273140442" sldId="317"/>
        </pc:sldMkLst>
        <pc:spChg chg="add mod">
          <ac:chgData name="Fabricio Santana" userId="187d9a0eb7d8e7f9" providerId="LiveId" clId="{D8A2F834-C621-458C-ABED-0933BC00A6FC}" dt="2025-02-09T15:11:37.807" v="1797" actId="6549"/>
          <ac:spMkLst>
            <pc:docMk/>
            <pc:sldMk cId="2273140442" sldId="317"/>
            <ac:spMk id="3" creationId="{87A049F6-F3F8-E1CF-9034-185C01446D61}"/>
          </ac:spMkLst>
        </pc:spChg>
        <pc:spChg chg="mod">
          <ac:chgData name="Fabricio Santana" userId="187d9a0eb7d8e7f9" providerId="LiveId" clId="{D8A2F834-C621-458C-ABED-0933BC00A6FC}" dt="2025-02-14T15:23:27.603" v="3353" actId="114"/>
          <ac:spMkLst>
            <pc:docMk/>
            <pc:sldMk cId="2273140442" sldId="317"/>
            <ac:spMk id="178" creationId="{53C10260-1DB0-69F3-8F78-379E54D2DA31}"/>
          </ac:spMkLst>
        </pc:spChg>
      </pc:sldChg>
      <pc:sldChg chg="addSp modSp mod">
        <pc:chgData name="Fabricio Santana" userId="187d9a0eb7d8e7f9" providerId="LiveId" clId="{D8A2F834-C621-458C-ABED-0933BC00A6FC}" dt="2025-02-09T14:43:55.061" v="837"/>
        <pc:sldMkLst>
          <pc:docMk/>
          <pc:sldMk cId="3082864069" sldId="318"/>
        </pc:sldMkLst>
        <pc:spChg chg="add mod">
          <ac:chgData name="Fabricio Santana" userId="187d9a0eb7d8e7f9" providerId="LiveId" clId="{D8A2F834-C621-458C-ABED-0933BC00A6FC}" dt="2025-02-09T13:58:09.087" v="663" actId="20577"/>
          <ac:spMkLst>
            <pc:docMk/>
            <pc:sldMk cId="3082864069" sldId="318"/>
            <ac:spMk id="3" creationId="{AD541E58-3E12-BCE6-2412-914FFB997F6B}"/>
          </ac:spMkLst>
        </pc:spChg>
        <pc:graphicFrameChg chg="mod modGraphic">
          <ac:chgData name="Fabricio Santana" userId="187d9a0eb7d8e7f9" providerId="LiveId" clId="{D8A2F834-C621-458C-ABED-0933BC00A6FC}" dt="2025-02-09T14:43:55.061" v="837"/>
          <ac:graphicFrameMkLst>
            <pc:docMk/>
            <pc:sldMk cId="3082864069" sldId="318"/>
            <ac:graphicFrameMk id="5" creationId="{00C953FE-CF50-5104-61E2-4B0D9CC67388}"/>
          </ac:graphicFrameMkLst>
        </pc:graphicFrameChg>
      </pc:sldChg>
      <pc:sldChg chg="modSp mod ord">
        <pc:chgData name="Fabricio Santana" userId="187d9a0eb7d8e7f9" providerId="LiveId" clId="{D8A2F834-C621-458C-ABED-0933BC00A6FC}" dt="2025-02-14T15:23:19.897" v="3351" actId="114"/>
        <pc:sldMkLst>
          <pc:docMk/>
          <pc:sldMk cId="3894756988" sldId="319"/>
        </pc:sldMkLst>
        <pc:spChg chg="mod">
          <ac:chgData name="Fabricio Santana" userId="187d9a0eb7d8e7f9" providerId="LiveId" clId="{D8A2F834-C621-458C-ABED-0933BC00A6FC}" dt="2025-02-14T15:22:21.315" v="3340" actId="114"/>
          <ac:spMkLst>
            <pc:docMk/>
            <pc:sldMk cId="3894756988" sldId="319"/>
            <ac:spMk id="3" creationId="{F6749411-179E-658B-ED80-DF2E8817F093}"/>
          </ac:spMkLst>
        </pc:spChg>
        <pc:spChg chg="mod">
          <ac:chgData name="Fabricio Santana" userId="187d9a0eb7d8e7f9" providerId="LiveId" clId="{D8A2F834-C621-458C-ABED-0933BC00A6FC}" dt="2025-02-14T15:23:19.897" v="3351" actId="114"/>
          <ac:spMkLst>
            <pc:docMk/>
            <pc:sldMk cId="3894756988" sldId="319"/>
            <ac:spMk id="178" creationId="{2D859138-F900-4D67-03BC-6433211E6A74}"/>
          </ac:spMkLst>
        </pc:spChg>
      </pc:sldChg>
      <pc:sldChg chg="addSp delSp modSp mod">
        <pc:chgData name="Fabricio Santana" userId="187d9a0eb7d8e7f9" providerId="LiveId" clId="{D8A2F834-C621-458C-ABED-0933BC00A6FC}" dt="2025-02-14T15:23:14.306" v="3350" actId="114"/>
        <pc:sldMkLst>
          <pc:docMk/>
          <pc:sldMk cId="2638630371" sldId="321"/>
        </pc:sldMkLst>
        <pc:spChg chg="add mod">
          <ac:chgData name="Fabricio Santana" userId="187d9a0eb7d8e7f9" providerId="LiveId" clId="{D8A2F834-C621-458C-ABED-0933BC00A6FC}" dt="2025-02-09T15:40:16.250" v="2284" actId="1076"/>
          <ac:spMkLst>
            <pc:docMk/>
            <pc:sldMk cId="2638630371" sldId="321"/>
            <ac:spMk id="8" creationId="{B93134C4-FFEC-B53A-CB87-02819C43BA4C}"/>
          </ac:spMkLst>
        </pc:spChg>
        <pc:spChg chg="mod">
          <ac:chgData name="Fabricio Santana" userId="187d9a0eb7d8e7f9" providerId="LiveId" clId="{D8A2F834-C621-458C-ABED-0933BC00A6FC}" dt="2025-02-14T15:23:14.306" v="3350" actId="114"/>
          <ac:spMkLst>
            <pc:docMk/>
            <pc:sldMk cId="2638630371" sldId="321"/>
            <ac:spMk id="178" creationId="{A5E96E2F-1496-D17D-877E-07658737D2EF}"/>
          </ac:spMkLst>
        </pc:spChg>
        <pc:picChg chg="add mod">
          <ac:chgData name="Fabricio Santana" userId="187d9a0eb7d8e7f9" providerId="LiveId" clId="{D8A2F834-C621-458C-ABED-0933BC00A6FC}" dt="2025-02-09T15:40:29.934" v="2286" actId="1076"/>
          <ac:picMkLst>
            <pc:docMk/>
            <pc:sldMk cId="2638630371" sldId="321"/>
            <ac:picMk id="5" creationId="{D6E3A697-50CB-AE31-99FA-366DEA81A10F}"/>
          </ac:picMkLst>
        </pc:picChg>
      </pc:sldChg>
      <pc:sldChg chg="modSp mod">
        <pc:chgData name="Fabricio Santana" userId="187d9a0eb7d8e7f9" providerId="LiveId" clId="{D8A2F834-C621-458C-ABED-0933BC00A6FC}" dt="2025-02-09T15:46:28.778" v="2417" actId="20577"/>
        <pc:sldMkLst>
          <pc:docMk/>
          <pc:sldMk cId="14262746" sldId="322"/>
        </pc:sldMkLst>
        <pc:spChg chg="mod">
          <ac:chgData name="Fabricio Santana" userId="187d9a0eb7d8e7f9" providerId="LiveId" clId="{D8A2F834-C621-458C-ABED-0933BC00A6FC}" dt="2025-02-09T15:46:28.778" v="2417" actId="20577"/>
          <ac:spMkLst>
            <pc:docMk/>
            <pc:sldMk cId="14262746" sldId="322"/>
            <ac:spMk id="3" creationId="{4054B95A-FA0A-C3DD-998C-8E911222A021}"/>
          </ac:spMkLst>
        </pc:spChg>
      </pc:sldChg>
      <pc:sldChg chg="modSp mod">
        <pc:chgData name="Fabricio Santana" userId="187d9a0eb7d8e7f9" providerId="LiveId" clId="{D8A2F834-C621-458C-ABED-0933BC00A6FC}" dt="2025-02-09T16:13:32.507" v="2828" actId="20577"/>
        <pc:sldMkLst>
          <pc:docMk/>
          <pc:sldMk cId="1671512902" sldId="323"/>
        </pc:sldMkLst>
        <pc:spChg chg="mod">
          <ac:chgData name="Fabricio Santana" userId="187d9a0eb7d8e7f9" providerId="LiveId" clId="{D8A2F834-C621-458C-ABED-0933BC00A6FC}" dt="2025-02-09T16:13:32.507" v="2828" actId="20577"/>
          <ac:spMkLst>
            <pc:docMk/>
            <pc:sldMk cId="1671512902" sldId="323"/>
            <ac:spMk id="3" creationId="{C7C033EA-FC8B-19DE-0B8D-F117B0AF3A3F}"/>
          </ac:spMkLst>
        </pc:spChg>
      </pc:sldChg>
      <pc:sldChg chg="addSp delSp modSp mod">
        <pc:chgData name="Fabricio Santana" userId="187d9a0eb7d8e7f9" providerId="LiveId" clId="{D8A2F834-C621-458C-ABED-0933BC00A6FC}" dt="2025-02-09T20:29:07.588" v="3097" actId="5793"/>
        <pc:sldMkLst>
          <pc:docMk/>
          <pc:sldMk cId="2761478742" sldId="324"/>
        </pc:sldMkLst>
        <pc:spChg chg="add del mod">
          <ac:chgData name="Fabricio Santana" userId="187d9a0eb7d8e7f9" providerId="LiveId" clId="{D8A2F834-C621-458C-ABED-0933BC00A6FC}" dt="2025-02-09T20:29:07.588" v="3097" actId="5793"/>
          <ac:spMkLst>
            <pc:docMk/>
            <pc:sldMk cId="2761478742" sldId="324"/>
            <ac:spMk id="3" creationId="{B94ED57C-555A-B72B-5A14-F938008B8CD7}"/>
          </ac:spMkLst>
        </pc:spChg>
        <pc:spChg chg="mod">
          <ac:chgData name="Fabricio Santana" userId="187d9a0eb7d8e7f9" providerId="LiveId" clId="{D8A2F834-C621-458C-ABED-0933BC00A6FC}" dt="2025-02-09T20:11:25.023" v="3012" actId="20577"/>
          <ac:spMkLst>
            <pc:docMk/>
            <pc:sldMk cId="2761478742" sldId="324"/>
            <ac:spMk id="178" creationId="{3C0068C2-9BD2-2FC5-4FE8-C1D6850DC66F}"/>
          </ac:spMkLst>
        </pc:spChg>
      </pc:sldChg>
      <pc:sldChg chg="modSp add mod ord">
        <pc:chgData name="Fabricio Santana" userId="187d9a0eb7d8e7f9" providerId="LiveId" clId="{D8A2F834-C621-458C-ABED-0933BC00A6FC}" dt="2025-02-09T16:12:19.033" v="2815" actId="20577"/>
        <pc:sldMkLst>
          <pc:docMk/>
          <pc:sldMk cId="2311915340" sldId="325"/>
        </pc:sldMkLst>
        <pc:spChg chg="mod">
          <ac:chgData name="Fabricio Santana" userId="187d9a0eb7d8e7f9" providerId="LiveId" clId="{D8A2F834-C621-458C-ABED-0933BC00A6FC}" dt="2025-02-09T16:12:19.033" v="2815" actId="20577"/>
          <ac:spMkLst>
            <pc:docMk/>
            <pc:sldMk cId="2311915340" sldId="325"/>
            <ac:spMk id="3" creationId="{B6D70EA7-DFA1-5030-C297-6409DDBD70C6}"/>
          </ac:spMkLst>
        </pc:spChg>
        <pc:spChg chg="mod">
          <ac:chgData name="Fabricio Santana" userId="187d9a0eb7d8e7f9" providerId="LiveId" clId="{D8A2F834-C621-458C-ABED-0933BC00A6FC}" dt="2025-02-09T14:53:18.205" v="977" actId="20577"/>
          <ac:spMkLst>
            <pc:docMk/>
            <pc:sldMk cId="2311915340" sldId="325"/>
            <ac:spMk id="4" creationId="{64D42868-4D26-B79B-4E83-9D000BC92C0D}"/>
          </ac:spMkLst>
        </pc:spChg>
      </pc:sldChg>
      <pc:sldChg chg="modSp add mod">
        <pc:chgData name="Fabricio Santana" userId="187d9a0eb7d8e7f9" providerId="LiveId" clId="{D8A2F834-C621-458C-ABED-0933BC00A6FC}" dt="2025-02-09T15:23:03.542" v="1948" actId="6549"/>
        <pc:sldMkLst>
          <pc:docMk/>
          <pc:sldMk cId="3879674876" sldId="326"/>
        </pc:sldMkLst>
        <pc:spChg chg="mod">
          <ac:chgData name="Fabricio Santana" userId="187d9a0eb7d8e7f9" providerId="LiveId" clId="{D8A2F834-C621-458C-ABED-0933BC00A6FC}" dt="2025-02-09T15:23:03.542" v="1948" actId="6549"/>
          <ac:spMkLst>
            <pc:docMk/>
            <pc:sldMk cId="3879674876" sldId="326"/>
            <ac:spMk id="3" creationId="{99F9479C-8305-B512-A3DC-82690BB9216C}"/>
          </ac:spMkLst>
        </pc:spChg>
        <pc:spChg chg="mod">
          <ac:chgData name="Fabricio Santana" userId="187d9a0eb7d8e7f9" providerId="LiveId" clId="{D8A2F834-C621-458C-ABED-0933BC00A6FC}" dt="2025-02-09T14:53:30.400" v="979" actId="20577"/>
          <ac:spMkLst>
            <pc:docMk/>
            <pc:sldMk cId="3879674876" sldId="326"/>
            <ac:spMk id="4" creationId="{D26504E5-9861-C2EB-B225-BB6FE21BF39D}"/>
          </ac:spMkLst>
        </pc:spChg>
      </pc:sldChg>
      <pc:sldChg chg="modSp add mod">
        <pc:chgData name="Fabricio Santana" userId="187d9a0eb7d8e7f9" providerId="LiveId" clId="{D8A2F834-C621-458C-ABED-0933BC00A6FC}" dt="2025-02-09T14:53:36.105" v="980" actId="20577"/>
        <pc:sldMkLst>
          <pc:docMk/>
          <pc:sldMk cId="568834479" sldId="327"/>
        </pc:sldMkLst>
        <pc:spChg chg="mod">
          <ac:chgData name="Fabricio Santana" userId="187d9a0eb7d8e7f9" providerId="LiveId" clId="{D8A2F834-C621-458C-ABED-0933BC00A6FC}" dt="2025-02-09T14:18:55.239" v="792" actId="20577"/>
          <ac:spMkLst>
            <pc:docMk/>
            <pc:sldMk cId="568834479" sldId="327"/>
            <ac:spMk id="3" creationId="{D16D7BA7-A91B-B205-193A-E35F10D65635}"/>
          </ac:spMkLst>
        </pc:spChg>
        <pc:spChg chg="mod">
          <ac:chgData name="Fabricio Santana" userId="187d9a0eb7d8e7f9" providerId="LiveId" clId="{D8A2F834-C621-458C-ABED-0933BC00A6FC}" dt="2025-02-09T14:53:36.105" v="980" actId="20577"/>
          <ac:spMkLst>
            <pc:docMk/>
            <pc:sldMk cId="568834479" sldId="327"/>
            <ac:spMk id="4" creationId="{BC04904A-B1B0-77FB-5C32-B67328760243}"/>
          </ac:spMkLst>
        </pc:spChg>
      </pc:sldChg>
      <pc:sldChg chg="modSp add mod">
        <pc:chgData name="Fabricio Santana" userId="187d9a0eb7d8e7f9" providerId="LiveId" clId="{D8A2F834-C621-458C-ABED-0933BC00A6FC}" dt="2025-02-09T16:09:42.278" v="2801" actId="108"/>
        <pc:sldMkLst>
          <pc:docMk/>
          <pc:sldMk cId="3947103696" sldId="328"/>
        </pc:sldMkLst>
        <pc:spChg chg="mod">
          <ac:chgData name="Fabricio Santana" userId="187d9a0eb7d8e7f9" providerId="LiveId" clId="{D8A2F834-C621-458C-ABED-0933BC00A6FC}" dt="2025-02-09T16:09:42.278" v="2801" actId="108"/>
          <ac:spMkLst>
            <pc:docMk/>
            <pc:sldMk cId="3947103696" sldId="328"/>
            <ac:spMk id="3" creationId="{8655C1F0-F1EC-80F7-9B6F-884445590CAE}"/>
          </ac:spMkLst>
        </pc:spChg>
        <pc:spChg chg="mod">
          <ac:chgData name="Fabricio Santana" userId="187d9a0eb7d8e7f9" providerId="LiveId" clId="{D8A2F834-C621-458C-ABED-0933BC00A6FC}" dt="2025-02-09T14:53:41.748" v="981" actId="20577"/>
          <ac:spMkLst>
            <pc:docMk/>
            <pc:sldMk cId="3947103696" sldId="328"/>
            <ac:spMk id="4" creationId="{3156B164-F732-ED2A-C527-41AFB9B1AC0D}"/>
          </ac:spMkLst>
        </pc:spChg>
      </pc:sldChg>
      <pc:sldChg chg="modSp add mod">
        <pc:chgData name="Fabricio Santana" userId="187d9a0eb7d8e7f9" providerId="LiveId" clId="{D8A2F834-C621-458C-ABED-0933BC00A6FC}" dt="2025-02-09T15:22:50.517" v="1945" actId="20577"/>
        <pc:sldMkLst>
          <pc:docMk/>
          <pc:sldMk cId="2031489857" sldId="329"/>
        </pc:sldMkLst>
        <pc:spChg chg="mod">
          <ac:chgData name="Fabricio Santana" userId="187d9a0eb7d8e7f9" providerId="LiveId" clId="{D8A2F834-C621-458C-ABED-0933BC00A6FC}" dt="2025-02-09T15:22:50.517" v="1945" actId="20577"/>
          <ac:spMkLst>
            <pc:docMk/>
            <pc:sldMk cId="2031489857" sldId="329"/>
            <ac:spMk id="3" creationId="{4605DA92-9838-051D-9227-D4B2C6A9344C}"/>
          </ac:spMkLst>
        </pc:spChg>
        <pc:spChg chg="mod">
          <ac:chgData name="Fabricio Santana" userId="187d9a0eb7d8e7f9" providerId="LiveId" clId="{D8A2F834-C621-458C-ABED-0933BC00A6FC}" dt="2025-02-09T14:54:03.467" v="986" actId="20577"/>
          <ac:spMkLst>
            <pc:docMk/>
            <pc:sldMk cId="2031489857" sldId="329"/>
            <ac:spMk id="178" creationId="{E62B329B-86AB-4B1C-C438-F8C4492A18BF}"/>
          </ac:spMkLst>
        </pc:spChg>
      </pc:sldChg>
      <pc:sldChg chg="modSp add mod">
        <pc:chgData name="Fabricio Santana" userId="187d9a0eb7d8e7f9" providerId="LiveId" clId="{D8A2F834-C621-458C-ABED-0933BC00A6FC}" dt="2025-02-14T15:22:55.843" v="3347" actId="1036"/>
        <pc:sldMkLst>
          <pc:docMk/>
          <pc:sldMk cId="1659657877" sldId="330"/>
        </pc:sldMkLst>
        <pc:spChg chg="mod">
          <ac:chgData name="Fabricio Santana" userId="187d9a0eb7d8e7f9" providerId="LiveId" clId="{D8A2F834-C621-458C-ABED-0933BC00A6FC}" dt="2025-02-14T15:22:55.843" v="3347" actId="1036"/>
          <ac:spMkLst>
            <pc:docMk/>
            <pc:sldMk cId="1659657877" sldId="330"/>
            <ac:spMk id="15" creationId="{7F00E5FE-C416-53D2-5513-D5DB7CCA20B0}"/>
          </ac:spMkLst>
        </pc:spChg>
        <pc:spChg chg="mod">
          <ac:chgData name="Fabricio Santana" userId="187d9a0eb7d8e7f9" providerId="LiveId" clId="{D8A2F834-C621-458C-ABED-0933BC00A6FC}" dt="2025-02-14T15:22:27.703" v="3341" actId="114"/>
          <ac:spMkLst>
            <pc:docMk/>
            <pc:sldMk cId="1659657877" sldId="330"/>
            <ac:spMk id="178" creationId="{BF243C75-1D81-7415-BABD-A35446DEBC99}"/>
          </ac:spMkLst>
        </pc:spChg>
      </pc:sldChg>
      <pc:sldChg chg="addSp modSp add mod">
        <pc:chgData name="Fabricio Santana" userId="187d9a0eb7d8e7f9" providerId="LiveId" clId="{D8A2F834-C621-458C-ABED-0933BC00A6FC}" dt="2025-02-15T17:43:57.654" v="4267" actId="20577"/>
        <pc:sldMkLst>
          <pc:docMk/>
          <pc:sldMk cId="1495055994" sldId="331"/>
        </pc:sldMkLst>
        <pc:spChg chg="mod">
          <ac:chgData name="Fabricio Santana" userId="187d9a0eb7d8e7f9" providerId="LiveId" clId="{D8A2F834-C621-458C-ABED-0933BC00A6FC}" dt="2025-02-15T17:43:57.654" v="4267" actId="20577"/>
          <ac:spMkLst>
            <pc:docMk/>
            <pc:sldMk cId="1495055994" sldId="331"/>
            <ac:spMk id="3" creationId="{074986C3-E21D-034B-8CB8-4C0E03DC27EA}"/>
          </ac:spMkLst>
        </pc:spChg>
        <pc:spChg chg="add mod">
          <ac:chgData name="Fabricio Santana" userId="187d9a0eb7d8e7f9" providerId="LiveId" clId="{D8A2F834-C621-458C-ABED-0933BC00A6FC}" dt="2025-02-09T15:19:15.439" v="1942" actId="1076"/>
          <ac:spMkLst>
            <pc:docMk/>
            <pc:sldMk cId="1495055994" sldId="331"/>
            <ac:spMk id="4" creationId="{B4FF2CB6-8FE7-0C9B-377B-EA9D3DE61A72}"/>
          </ac:spMkLst>
        </pc:spChg>
        <pc:spChg chg="mod">
          <ac:chgData name="Fabricio Santana" userId="187d9a0eb7d8e7f9" providerId="LiveId" clId="{D8A2F834-C621-458C-ABED-0933BC00A6FC}" dt="2025-02-14T15:23:23.120" v="3352" actId="114"/>
          <ac:spMkLst>
            <pc:docMk/>
            <pc:sldMk cId="1495055994" sldId="331"/>
            <ac:spMk id="178" creationId="{F4862BC8-5FA1-8609-6E2D-5A7813A5C5BC}"/>
          </ac:spMkLst>
        </pc:spChg>
      </pc:sldChg>
      <pc:sldChg chg="addSp delSp modSp add mod">
        <pc:chgData name="Fabricio Santana" userId="187d9a0eb7d8e7f9" providerId="LiveId" clId="{D8A2F834-C621-458C-ABED-0933BC00A6FC}" dt="2025-02-14T15:23:11.448" v="3349" actId="114"/>
        <pc:sldMkLst>
          <pc:docMk/>
          <pc:sldMk cId="512081443" sldId="332"/>
        </pc:sldMkLst>
        <pc:spChg chg="add mod">
          <ac:chgData name="Fabricio Santana" userId="187d9a0eb7d8e7f9" providerId="LiveId" clId="{D8A2F834-C621-458C-ABED-0933BC00A6FC}" dt="2025-02-09T16:00:40.007" v="2756" actId="1035"/>
          <ac:spMkLst>
            <pc:docMk/>
            <pc:sldMk cId="512081443" sldId="332"/>
            <ac:spMk id="3" creationId="{D6D1BEFE-456C-7145-2701-281ABD4EA8DD}"/>
          </ac:spMkLst>
        </pc:spChg>
        <pc:spChg chg="add mod">
          <ac:chgData name="Fabricio Santana" userId="187d9a0eb7d8e7f9" providerId="LiveId" clId="{D8A2F834-C621-458C-ABED-0933BC00A6FC}" dt="2025-02-09T16:00:40.007" v="2756" actId="1035"/>
          <ac:spMkLst>
            <pc:docMk/>
            <pc:sldMk cId="512081443" sldId="332"/>
            <ac:spMk id="15" creationId="{B7D9774A-EB44-1A3F-4597-BE746FE00A21}"/>
          </ac:spMkLst>
        </pc:spChg>
        <pc:spChg chg="add mod">
          <ac:chgData name="Fabricio Santana" userId="187d9a0eb7d8e7f9" providerId="LiveId" clId="{D8A2F834-C621-458C-ABED-0933BC00A6FC}" dt="2025-02-09T16:01:01.783" v="2791" actId="1035"/>
          <ac:spMkLst>
            <pc:docMk/>
            <pc:sldMk cId="512081443" sldId="332"/>
            <ac:spMk id="16" creationId="{A1DFE23C-9555-94E0-98DB-75CACF9659B9}"/>
          </ac:spMkLst>
        </pc:spChg>
        <pc:spChg chg="add mod">
          <ac:chgData name="Fabricio Santana" userId="187d9a0eb7d8e7f9" providerId="LiveId" clId="{D8A2F834-C621-458C-ABED-0933BC00A6FC}" dt="2025-02-09T16:00:58.790" v="2787" actId="1036"/>
          <ac:spMkLst>
            <pc:docMk/>
            <pc:sldMk cId="512081443" sldId="332"/>
            <ac:spMk id="17" creationId="{32F57E3D-BE5C-AA97-FAC9-AE2596B370E0}"/>
          </ac:spMkLst>
        </pc:spChg>
        <pc:spChg chg="add mod">
          <ac:chgData name="Fabricio Santana" userId="187d9a0eb7d8e7f9" providerId="LiveId" clId="{D8A2F834-C621-458C-ABED-0933BC00A6FC}" dt="2025-02-09T16:00:51.522" v="2758" actId="1076"/>
          <ac:spMkLst>
            <pc:docMk/>
            <pc:sldMk cId="512081443" sldId="332"/>
            <ac:spMk id="18" creationId="{66FF85FC-BEA2-BE81-3DD4-D938EF171578}"/>
          </ac:spMkLst>
        </pc:spChg>
        <pc:spChg chg="mod">
          <ac:chgData name="Fabricio Santana" userId="187d9a0eb7d8e7f9" providerId="LiveId" clId="{D8A2F834-C621-458C-ABED-0933BC00A6FC}" dt="2025-02-14T15:23:11.448" v="3349" actId="114"/>
          <ac:spMkLst>
            <pc:docMk/>
            <pc:sldMk cId="512081443" sldId="332"/>
            <ac:spMk id="178" creationId="{EC0AAE5E-C230-BE0C-92AB-35308947B40F}"/>
          </ac:spMkLst>
        </pc:spChg>
        <pc:picChg chg="add mod">
          <ac:chgData name="Fabricio Santana" userId="187d9a0eb7d8e7f9" providerId="LiveId" clId="{D8A2F834-C621-458C-ABED-0933BC00A6FC}" dt="2025-02-09T16:00:40.007" v="2756" actId="1035"/>
          <ac:picMkLst>
            <pc:docMk/>
            <pc:sldMk cId="512081443" sldId="332"/>
            <ac:picMk id="8" creationId="{09BBDA7E-962E-4AFC-5365-FACCC5D0DED3}"/>
          </ac:picMkLst>
        </pc:picChg>
        <pc:picChg chg="add mod">
          <ac:chgData name="Fabricio Santana" userId="187d9a0eb7d8e7f9" providerId="LiveId" clId="{D8A2F834-C621-458C-ABED-0933BC00A6FC}" dt="2025-02-09T16:00:58.790" v="2787" actId="1036"/>
          <ac:picMkLst>
            <pc:docMk/>
            <pc:sldMk cId="512081443" sldId="332"/>
            <ac:picMk id="10" creationId="{B120BFC3-8B09-CF07-2C92-69EC8F07E8BA}"/>
          </ac:picMkLst>
        </pc:picChg>
        <pc:picChg chg="add mod">
          <ac:chgData name="Fabricio Santana" userId="187d9a0eb7d8e7f9" providerId="LiveId" clId="{D8A2F834-C621-458C-ABED-0933BC00A6FC}" dt="2025-02-09T16:00:40.007" v="2756" actId="1035"/>
          <ac:picMkLst>
            <pc:docMk/>
            <pc:sldMk cId="512081443" sldId="332"/>
            <ac:picMk id="12" creationId="{2891E269-E236-6D16-391B-C0B7552E43D2}"/>
          </ac:picMkLst>
        </pc:picChg>
        <pc:picChg chg="add mod">
          <ac:chgData name="Fabricio Santana" userId="187d9a0eb7d8e7f9" providerId="LiveId" clId="{D8A2F834-C621-458C-ABED-0933BC00A6FC}" dt="2025-02-09T16:01:01.783" v="2791" actId="1035"/>
          <ac:picMkLst>
            <pc:docMk/>
            <pc:sldMk cId="512081443" sldId="332"/>
            <ac:picMk id="14" creationId="{65635262-2B28-912D-BF8B-FFB465F51D31}"/>
          </ac:picMkLst>
        </pc:picChg>
      </pc:sldChg>
      <pc:sldChg chg="modSp add mod">
        <pc:chgData name="Fabricio Santana" userId="187d9a0eb7d8e7f9" providerId="LiveId" clId="{D8A2F834-C621-458C-ABED-0933BC00A6FC}" dt="2025-02-14T15:23:08.526" v="3348" actId="114"/>
        <pc:sldMkLst>
          <pc:docMk/>
          <pc:sldMk cId="3136508516" sldId="333"/>
        </pc:sldMkLst>
        <pc:spChg chg="mod">
          <ac:chgData name="Fabricio Santana" userId="187d9a0eb7d8e7f9" providerId="LiveId" clId="{D8A2F834-C621-458C-ABED-0933BC00A6FC}" dt="2025-02-14T15:23:08.526" v="3348" actId="114"/>
          <ac:spMkLst>
            <pc:docMk/>
            <pc:sldMk cId="3136508516" sldId="333"/>
            <ac:spMk id="178" creationId="{B184DC2C-A654-5039-1CA6-69487B350E10}"/>
          </ac:spMkLst>
        </pc:spChg>
      </pc:sldChg>
      <pc:sldChg chg="addSp modSp add mod">
        <pc:chgData name="Fabricio Santana" userId="187d9a0eb7d8e7f9" providerId="LiveId" clId="{D8A2F834-C621-458C-ABED-0933BC00A6FC}" dt="2025-02-14T15:01:24.069" v="3253" actId="20577"/>
        <pc:sldMkLst>
          <pc:docMk/>
          <pc:sldMk cId="4069682125" sldId="334"/>
        </pc:sldMkLst>
        <pc:spChg chg="mod">
          <ac:chgData name="Fabricio Santana" userId="187d9a0eb7d8e7f9" providerId="LiveId" clId="{D8A2F834-C621-458C-ABED-0933BC00A6FC}" dt="2025-02-14T15:01:24.069" v="3253" actId="20577"/>
          <ac:spMkLst>
            <pc:docMk/>
            <pc:sldMk cId="4069682125" sldId="334"/>
            <ac:spMk id="3" creationId="{CBE12893-A857-A023-5E54-6ABE2735E2DF}"/>
          </ac:spMkLst>
        </pc:spChg>
      </pc:sldChg>
      <pc:sldChg chg="addSp delSp modSp add mod">
        <pc:chgData name="Fabricio Santana" userId="187d9a0eb7d8e7f9" providerId="LiveId" clId="{D8A2F834-C621-458C-ABED-0933BC00A6FC}" dt="2025-02-15T14:28:01.098" v="4092" actId="20577"/>
        <pc:sldMkLst>
          <pc:docMk/>
          <pc:sldMk cId="1833368374" sldId="335"/>
        </pc:sldMkLst>
        <pc:spChg chg="add mod">
          <ac:chgData name="Fabricio Santana" userId="187d9a0eb7d8e7f9" providerId="LiveId" clId="{D8A2F834-C621-458C-ABED-0933BC00A6FC}" dt="2025-02-15T12:49:14.351" v="3406" actId="1076"/>
          <ac:spMkLst>
            <pc:docMk/>
            <pc:sldMk cId="1833368374" sldId="335"/>
            <ac:spMk id="2" creationId="{A17F47D4-3A4E-D81F-FE92-2ED8A6FF1E49}"/>
          </ac:spMkLst>
        </pc:spChg>
        <pc:spChg chg="mod">
          <ac:chgData name="Fabricio Santana" userId="187d9a0eb7d8e7f9" providerId="LiveId" clId="{D8A2F834-C621-458C-ABED-0933BC00A6FC}" dt="2025-02-15T14:28:01.098" v="4092" actId="20577"/>
          <ac:spMkLst>
            <pc:docMk/>
            <pc:sldMk cId="1833368374" sldId="335"/>
            <ac:spMk id="3" creationId="{7C06E67F-B01C-EE28-6803-B959E2409114}"/>
          </ac:spMkLst>
        </pc:spChg>
        <pc:spChg chg="mod">
          <ac:chgData name="Fabricio Santana" userId="187d9a0eb7d8e7f9" providerId="LiveId" clId="{D8A2F834-C621-458C-ABED-0933BC00A6FC}" dt="2025-02-15T12:48:01.719" v="3377" actId="114"/>
          <ac:spMkLst>
            <pc:docMk/>
            <pc:sldMk cId="1833368374" sldId="335"/>
            <ac:spMk id="178" creationId="{ADE3EB3B-B63D-566C-77D2-C24AFFC7A044}"/>
          </ac:spMkLst>
        </pc:spChg>
      </pc:sldChg>
      <pc:sldChg chg="new del">
        <pc:chgData name="Fabricio Santana" userId="187d9a0eb7d8e7f9" providerId="LiveId" clId="{D8A2F834-C621-458C-ABED-0933BC00A6FC}" dt="2025-02-15T12:42:32.654" v="3357" actId="2696"/>
        <pc:sldMkLst>
          <pc:docMk/>
          <pc:sldMk cId="2447268691" sldId="335"/>
        </pc:sldMkLst>
      </pc:sldChg>
      <pc:sldChg chg="addSp delSp modSp add mod delAnim modAnim">
        <pc:chgData name="Fabricio Santana" userId="187d9a0eb7d8e7f9" providerId="LiveId" clId="{D8A2F834-C621-458C-ABED-0933BC00A6FC}" dt="2025-02-15T13:47:40.372" v="4086"/>
        <pc:sldMkLst>
          <pc:docMk/>
          <pc:sldMk cId="2451745" sldId="336"/>
        </pc:sldMkLst>
        <pc:spChg chg="add mod">
          <ac:chgData name="Fabricio Santana" userId="187d9a0eb7d8e7f9" providerId="LiveId" clId="{D8A2F834-C621-458C-ABED-0933BC00A6FC}" dt="2025-02-15T13:37:15.134" v="4056" actId="1076"/>
          <ac:spMkLst>
            <pc:docMk/>
            <pc:sldMk cId="2451745" sldId="336"/>
            <ac:spMk id="8" creationId="{2666C466-3AF5-07C1-C69B-BA89720E3647}"/>
          </ac:spMkLst>
        </pc:spChg>
        <pc:spChg chg="add mod">
          <ac:chgData name="Fabricio Santana" userId="187d9a0eb7d8e7f9" providerId="LiveId" clId="{D8A2F834-C621-458C-ABED-0933BC00A6FC}" dt="2025-02-15T13:41:28.894" v="4085" actId="20577"/>
          <ac:spMkLst>
            <pc:docMk/>
            <pc:sldMk cId="2451745" sldId="336"/>
            <ac:spMk id="9" creationId="{1C2ABFCA-3505-CFB5-15E3-A34987456C2D}"/>
          </ac:spMkLst>
        </pc:spChg>
        <pc:spChg chg="mod">
          <ac:chgData name="Fabricio Santana" userId="187d9a0eb7d8e7f9" providerId="LiveId" clId="{D8A2F834-C621-458C-ABED-0933BC00A6FC}" dt="2025-02-15T13:19:25.895" v="3662" actId="20577"/>
          <ac:spMkLst>
            <pc:docMk/>
            <pc:sldMk cId="2451745" sldId="336"/>
            <ac:spMk id="178" creationId="{6B35AF4C-8581-C07E-9002-66D57ACDE443}"/>
          </ac:spMkLst>
        </pc:spChg>
        <pc:picChg chg="add mod">
          <ac:chgData name="Fabricio Santana" userId="187d9a0eb7d8e7f9" providerId="LiveId" clId="{D8A2F834-C621-458C-ABED-0933BC00A6FC}" dt="2025-02-15T13:37:10.812" v="4055" actId="1076"/>
          <ac:picMkLst>
            <pc:docMk/>
            <pc:sldMk cId="2451745" sldId="336"/>
            <ac:picMk id="5" creationId="{E276720C-0B6A-CB11-C9D9-1013DFB23A85}"/>
          </ac:picMkLst>
        </pc:picChg>
      </pc:sldChg>
      <pc:sldChg chg="modSp add mod">
        <pc:chgData name="Fabricio Santana" userId="187d9a0eb7d8e7f9" providerId="LiveId" clId="{D8A2F834-C621-458C-ABED-0933BC00A6FC}" dt="2025-02-15T15:12:12.765" v="4190" actId="255"/>
        <pc:sldMkLst>
          <pc:docMk/>
          <pc:sldMk cId="3104342939" sldId="337"/>
        </pc:sldMkLst>
        <pc:spChg chg="mod">
          <ac:chgData name="Fabricio Santana" userId="187d9a0eb7d8e7f9" providerId="LiveId" clId="{D8A2F834-C621-458C-ABED-0933BC00A6FC}" dt="2025-02-15T15:12:12.765" v="4190" actId="255"/>
          <ac:spMkLst>
            <pc:docMk/>
            <pc:sldMk cId="3104342939" sldId="337"/>
            <ac:spMk id="3" creationId="{777AB89E-4148-0FBA-EB8B-548E99A8420B}"/>
          </ac:spMkLst>
        </pc:spChg>
      </pc:sldChg>
      <pc:sldMasterChg chg="delSldLayout">
        <pc:chgData name="Fabricio Santana" userId="187d9a0eb7d8e7f9" providerId="LiveId" clId="{D8A2F834-C621-458C-ABED-0933BC00A6FC}" dt="2025-02-15T12:42:32.654" v="3357" actId="2696"/>
        <pc:sldMasterMkLst>
          <pc:docMk/>
          <pc:sldMasterMk cId="0" sldId="2147483648"/>
        </pc:sldMasterMkLst>
        <pc:sldLayoutChg chg="del">
          <pc:chgData name="Fabricio Santana" userId="187d9a0eb7d8e7f9" providerId="LiveId" clId="{D8A2F834-C621-458C-ABED-0933BC00A6FC}" dt="2025-02-15T12:42:32.654" v="3357" actId="2696"/>
          <pc:sldLayoutMkLst>
            <pc:docMk/>
            <pc:sldMasterMk cId="0" sldId="2147483648"/>
            <pc:sldLayoutMk cId="0" sldId="2147483651"/>
          </pc:sldLayoutMkLst>
        </pc:sldLayoutChg>
      </pc:sldMasterChg>
    </pc:docChg>
  </pc:docChgLst>
  <pc:docChgLst>
    <pc:chgData name="Fabricio Santana" userId="187d9a0eb7d8e7f9" providerId="Windows Live" clId="Web-{8F78C4BB-4A9E-4AA4-9CBE-73F573650781}"/>
    <pc:docChg chg="modSld">
      <pc:chgData name="Fabricio Santana" userId="187d9a0eb7d8e7f9" providerId="Windows Live" clId="Web-{8F78C4BB-4A9E-4AA4-9CBE-73F573650781}" dt="2024-09-04T13:06:40.502" v="34" actId="14100"/>
      <pc:docMkLst>
        <pc:docMk/>
      </pc:docMkLst>
      <pc:sldChg chg="addSp modSp">
        <pc:chgData name="Fabricio Santana" userId="187d9a0eb7d8e7f9" providerId="Windows Live" clId="Web-{8F78C4BB-4A9E-4AA4-9CBE-73F573650781}" dt="2024-09-04T13:06:40.502" v="34" actId="14100"/>
        <pc:sldMkLst>
          <pc:docMk/>
          <pc:sldMk cId="0" sldId="270"/>
        </pc:sldMkLst>
      </pc:sldChg>
    </pc:docChg>
  </pc:docChgLst>
  <pc:docChgLst>
    <pc:chgData name="Fabricio Santana" userId="187d9a0eb7d8e7f9" providerId="Windows Live" clId="Web-{F1713099-92E5-42C2-AFFF-E3308CBE756C}"/>
    <pc:docChg chg="modSld">
      <pc:chgData name="Fabricio Santana" userId="187d9a0eb7d8e7f9" providerId="Windows Live" clId="Web-{F1713099-92E5-42C2-AFFF-E3308CBE756C}" dt="2024-08-10T16:41:14.585" v="0" actId="14100"/>
      <pc:docMkLst>
        <pc:docMk/>
      </pc:docMkLst>
      <pc:sldChg chg="modSp">
        <pc:chgData name="Fabricio Santana" userId="187d9a0eb7d8e7f9" providerId="Windows Live" clId="Web-{F1713099-92E5-42C2-AFFF-E3308CBE756C}" dt="2024-08-10T16:41:14.585" v="0" actId="14100"/>
        <pc:sldMkLst>
          <pc:docMk/>
          <pc:sldMk cId="3281472649" sldId="287"/>
        </pc:sldMkLst>
      </pc:sldChg>
    </pc:docChg>
  </pc:docChgLst>
  <pc:docChgLst>
    <pc:chgData name="Fabricio Santana" userId="187d9a0eb7d8e7f9" providerId="LiveId" clId="{449E2283-6379-4496-88D2-02A51C5F7AF0}"/>
    <pc:docChg chg="undo redo custSel addSld delSld modSld sldOrd">
      <pc:chgData name="Fabricio Santana" userId="187d9a0eb7d8e7f9" providerId="LiveId" clId="{449E2283-6379-4496-88D2-02A51C5F7AF0}" dt="2025-01-27T20:16:08.775" v="2308" actId="20577"/>
      <pc:docMkLst>
        <pc:docMk/>
      </pc:docMkLst>
      <pc:sldChg chg="addSp modSp mod">
        <pc:chgData name="Fabricio Santana" userId="187d9a0eb7d8e7f9" providerId="LiveId" clId="{449E2283-6379-4496-88D2-02A51C5F7AF0}" dt="2025-01-26T20:31:03.726" v="48" actId="20577"/>
        <pc:sldMkLst>
          <pc:docMk/>
          <pc:sldMk cId="0" sldId="270"/>
        </pc:sldMkLst>
        <pc:spChg chg="add mod">
          <ac:chgData name="Fabricio Santana" userId="187d9a0eb7d8e7f9" providerId="LiveId" clId="{449E2283-6379-4496-88D2-02A51C5F7AF0}" dt="2025-01-26T20:31:03.726" v="48" actId="20577"/>
          <ac:spMkLst>
            <pc:docMk/>
            <pc:sldMk cId="0" sldId="270"/>
            <ac:spMk id="3" creationId="{E9F41D43-4D7D-4E5A-F2A7-C19E783527DC}"/>
          </ac:spMkLst>
        </pc:spChg>
        <pc:spChg chg="mod">
          <ac:chgData name="Fabricio Santana" userId="187d9a0eb7d8e7f9" providerId="LiveId" clId="{449E2283-6379-4496-88D2-02A51C5F7AF0}" dt="2025-01-26T20:30:49.272" v="40" actId="20577"/>
          <ac:spMkLst>
            <pc:docMk/>
            <pc:sldMk cId="0" sldId="270"/>
            <ac:spMk id="85" creationId="{00000000-0000-0000-0000-000000000000}"/>
          </ac:spMkLst>
        </pc:spChg>
      </pc:sldChg>
      <pc:sldChg chg="addSp delSp modSp mod delAnim modAnim">
        <pc:chgData name="Fabricio Santana" userId="187d9a0eb7d8e7f9" providerId="LiveId" clId="{449E2283-6379-4496-88D2-02A51C5F7AF0}" dt="2025-01-27T19:47:37.674" v="2120"/>
        <pc:sldMkLst>
          <pc:docMk/>
          <pc:sldMk cId="4232901274" sldId="284"/>
        </pc:sldMkLst>
      </pc:sldChg>
      <pc:sldChg chg="addSp delSp modSp mod delAnim modAnim">
        <pc:chgData name="Fabricio Santana" userId="187d9a0eb7d8e7f9" providerId="LiveId" clId="{449E2283-6379-4496-88D2-02A51C5F7AF0}" dt="2025-01-26T22:57:06.238" v="201"/>
        <pc:sldMkLst>
          <pc:docMk/>
          <pc:sldMk cId="91220097" sldId="285"/>
        </pc:sldMkLst>
      </pc:sldChg>
      <pc:sldChg chg="addSp delSp modSp mod delAnim modAnim">
        <pc:chgData name="Fabricio Santana" userId="187d9a0eb7d8e7f9" providerId="LiveId" clId="{449E2283-6379-4496-88D2-02A51C5F7AF0}" dt="2025-01-27T19:50:21.703" v="2121"/>
        <pc:sldMkLst>
          <pc:docMk/>
          <pc:sldMk cId="3281472649" sldId="287"/>
        </pc:sldMkLst>
      </pc:sldChg>
      <pc:sldChg chg="modSp modAnim">
        <pc:chgData name="Fabricio Santana" userId="187d9a0eb7d8e7f9" providerId="LiveId" clId="{449E2283-6379-4496-88D2-02A51C5F7AF0}" dt="2025-01-27T20:16:08.775" v="2308" actId="20577"/>
        <pc:sldMkLst>
          <pc:docMk/>
          <pc:sldMk cId="931752944" sldId="288"/>
        </pc:sldMkLst>
      </pc:sldChg>
      <pc:sldChg chg="modSp">
        <pc:chgData name="Fabricio Santana" userId="187d9a0eb7d8e7f9" providerId="LiveId" clId="{449E2283-6379-4496-88D2-02A51C5F7AF0}" dt="2025-01-27T19:59:47.124" v="2189" actId="20577"/>
        <pc:sldMkLst>
          <pc:docMk/>
          <pc:sldMk cId="2843532434" sldId="289"/>
        </pc:sldMkLst>
      </pc:sldChg>
      <pc:sldChg chg="modSp mod">
        <pc:chgData name="Fabricio Santana" userId="187d9a0eb7d8e7f9" providerId="LiveId" clId="{449E2283-6379-4496-88D2-02A51C5F7AF0}" dt="2025-01-27T19:25:33.272" v="1630" actId="20577"/>
        <pc:sldMkLst>
          <pc:docMk/>
          <pc:sldMk cId="4069612137" sldId="291"/>
        </pc:sldMkLst>
      </pc:sldChg>
      <pc:sldChg chg="modSp modAnim">
        <pc:chgData name="Fabricio Santana" userId="187d9a0eb7d8e7f9" providerId="LiveId" clId="{449E2283-6379-4496-88D2-02A51C5F7AF0}" dt="2025-01-27T19:26:35.065" v="1653" actId="255"/>
        <pc:sldMkLst>
          <pc:docMk/>
          <pc:sldMk cId="2147811761" sldId="292"/>
        </pc:sldMkLst>
      </pc:sldChg>
      <pc:sldChg chg="del">
        <pc:chgData name="Fabricio Santana" userId="187d9a0eb7d8e7f9" providerId="LiveId" clId="{449E2283-6379-4496-88D2-02A51C5F7AF0}" dt="2025-01-27T19:26:50.364" v="1654" actId="2696"/>
        <pc:sldMkLst>
          <pc:docMk/>
          <pc:sldMk cId="1568218660" sldId="293"/>
        </pc:sldMkLst>
      </pc:sldChg>
      <pc:sldChg chg="modSp mod modAnim">
        <pc:chgData name="Fabricio Santana" userId="187d9a0eb7d8e7f9" providerId="LiveId" clId="{449E2283-6379-4496-88D2-02A51C5F7AF0}" dt="2025-01-27T20:14:26.708" v="2306" actId="27636"/>
        <pc:sldMkLst>
          <pc:docMk/>
          <pc:sldMk cId="2886532093" sldId="294"/>
        </pc:sldMkLst>
      </pc:sldChg>
      <pc:sldChg chg="addSp delSp modSp mod modAnim">
        <pc:chgData name="Fabricio Santana" userId="187d9a0eb7d8e7f9" providerId="LiveId" clId="{449E2283-6379-4496-88D2-02A51C5F7AF0}" dt="2025-01-27T20:02:42.345" v="2200" actId="1076"/>
        <pc:sldMkLst>
          <pc:docMk/>
          <pc:sldMk cId="830847612" sldId="295"/>
        </pc:sldMkLst>
      </pc:sldChg>
      <pc:sldChg chg="modSp mod">
        <pc:chgData name="Fabricio Santana" userId="187d9a0eb7d8e7f9" providerId="LiveId" clId="{449E2283-6379-4496-88D2-02A51C5F7AF0}" dt="2025-01-27T19:45:24.554" v="2112" actId="20577"/>
        <pc:sldMkLst>
          <pc:docMk/>
          <pc:sldMk cId="4115494434" sldId="296"/>
        </pc:sldMkLst>
      </pc:sldChg>
      <pc:sldChg chg="addSp delSp modSp add mod delAnim modAnim">
        <pc:chgData name="Fabricio Santana" userId="187d9a0eb7d8e7f9" providerId="LiveId" clId="{449E2283-6379-4496-88D2-02A51C5F7AF0}" dt="2025-01-27T19:58:40.398" v="2171" actId="1035"/>
        <pc:sldMkLst>
          <pc:docMk/>
          <pc:sldMk cId="1244263551" sldId="297"/>
        </pc:sldMkLst>
      </pc:sldChg>
      <pc:sldChg chg="addSp delSp modSp add mod delAnim modAnim">
        <pc:chgData name="Fabricio Santana" userId="187d9a0eb7d8e7f9" providerId="LiveId" clId="{449E2283-6379-4496-88D2-02A51C5F7AF0}" dt="2025-01-27T20:07:32.056" v="2207" actId="1038"/>
        <pc:sldMkLst>
          <pc:docMk/>
          <pc:sldMk cId="998688946" sldId="298"/>
        </pc:sldMkLst>
      </pc:sldChg>
      <pc:sldChg chg="add del setBg">
        <pc:chgData name="Fabricio Santana" userId="187d9a0eb7d8e7f9" providerId="LiveId" clId="{449E2283-6379-4496-88D2-02A51C5F7AF0}" dt="2025-01-26T23:58:31.619" v="441"/>
        <pc:sldMkLst>
          <pc:docMk/>
          <pc:sldMk cId="3657403077" sldId="298"/>
        </pc:sldMkLst>
      </pc:sldChg>
      <pc:sldChg chg="addSp delSp modSp add mod delAnim modAnim">
        <pc:chgData name="Fabricio Santana" userId="187d9a0eb7d8e7f9" providerId="LiveId" clId="{449E2283-6379-4496-88D2-02A51C5F7AF0}" dt="2025-01-27T19:59:23.728" v="2175"/>
        <pc:sldMkLst>
          <pc:docMk/>
          <pc:sldMk cId="2734819031" sldId="299"/>
        </pc:sldMkLst>
      </pc:sldChg>
      <pc:sldChg chg="addSp delSp modSp add mod ord delAnim modAnim">
        <pc:chgData name="Fabricio Santana" userId="187d9a0eb7d8e7f9" providerId="LiveId" clId="{449E2283-6379-4496-88D2-02A51C5F7AF0}" dt="2025-01-27T20:11:42.695" v="2300" actId="14100"/>
        <pc:sldMkLst>
          <pc:docMk/>
          <pc:sldMk cId="689080019" sldId="300"/>
        </pc:sldMkLst>
      </pc:sldChg>
      <pc:sldChg chg="add del setBg">
        <pc:chgData name="Fabricio Santana" userId="187d9a0eb7d8e7f9" providerId="LiveId" clId="{449E2283-6379-4496-88D2-02A51C5F7AF0}" dt="2025-01-27T14:50:21.998" v="915"/>
        <pc:sldMkLst>
          <pc:docMk/>
          <pc:sldMk cId="4215608986" sldId="301"/>
        </pc:sldMkLst>
      </pc:sldChg>
      <pc:sldChg chg="addSp delSp modSp add del mod delAnim modAnim">
        <pc:chgData name="Fabricio Santana" userId="187d9a0eb7d8e7f9" providerId="LiveId" clId="{449E2283-6379-4496-88D2-02A51C5F7AF0}" dt="2025-01-27T20:11:50.890" v="2301" actId="2696"/>
        <pc:sldMkLst>
          <pc:docMk/>
          <pc:sldMk cId="4286209785" sldId="301"/>
        </pc:sldMkLst>
      </pc:sldChg>
      <pc:sldChg chg="modSp add mod">
        <pc:chgData name="Fabricio Santana" userId="187d9a0eb7d8e7f9" providerId="LiveId" clId="{449E2283-6379-4496-88D2-02A51C5F7AF0}" dt="2025-01-27T19:46:14.236" v="2116" actId="14100"/>
        <pc:sldMkLst>
          <pc:docMk/>
          <pc:sldMk cId="961885176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A214EF8F-204C-0F1A-6AA4-C2CACB43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F954524-4020-0BF1-8792-55579473C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D6A560AC-95AA-9B35-C929-1D3F941870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751572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6D60529-2514-2FB8-71DC-2CD50BAC9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682A957-FC05-83CA-55D8-2743910A83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9BE7306-4D9E-A357-6CB5-2EAE078DB4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06222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15CE19C6-DA51-4CF0-8AB2-3FBEAB394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73CA4C8-1CCD-AE79-1DC4-4E217C3AF1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A59CAF50-81D6-32D5-3611-D7C91752F4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04543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33C22DE9-3881-41C9-3580-3CB92AC4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F1E2F29-CAE1-1DF8-5DCA-66D11F0168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63F2AFE1-A130-07D5-AD9D-7C8F258898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12232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028B348-0931-40A2-5C6E-CA319CBF4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319398A-5C15-142E-3140-90F4C34A4A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35415B75-EECC-3F23-F9E8-DC69981B2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96089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1C6D3ECC-D85A-9837-63DB-C15B272DB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048DAB09-6B20-FD75-44D0-C169E0C96D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6EE3DA91-1A1E-87BB-E764-01BFEDA651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909278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7C50D16-0573-9C54-9026-09F0FC25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8E5E6DB4-8ED0-BC4E-9055-AC9B77954D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05B4FEC-4241-06A5-0343-9F8D419351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586173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3945DF4-BF24-BCCF-03D4-BC50F0F4F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688BEEC1-1115-970D-A1C9-95ED2BBB5E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0A9D9E8B-E8DB-6E0F-6A44-DA5668FF0E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8664543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B1D9CA72-8789-4057-2BD8-2AC79AB3C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83B87E6-1C60-9329-4B73-E322D3B04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5EDBA7A-6D6B-07AA-9659-54A11C87A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0079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E7610E5-12A3-1A61-DA56-9D10B1E02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5822A62C-2646-366E-CEDA-66D56DCA9D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A9C90003-BA40-431C-97DA-502E51BC1A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81519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AB6325D9-BE12-B06B-4DE4-E94CC4D67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195FE46-8699-1F21-8673-E213375343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D28EDC1C-040C-7188-FB72-A412131FA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106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0AF27D2-34EA-CF5E-C666-F72A519A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C20544C-0B14-BC87-2C5F-F8985335BC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E23858F-B450-EC00-8FE9-7DD9784F1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3323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B169222D-9E27-CF88-05A5-E09FD1F30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18ADB68-3C58-7E13-D750-A9D67C6AD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E5702D7-9F4A-0EB5-6CDA-76803B2CA0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910849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6FDB17CB-F027-0896-DDEA-31807E9BA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A1DB351-78BF-9E82-CC84-DFEEF045C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BD58A310-6EB6-B733-9978-6C3CF2D4B7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479706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8731C33-5A61-162D-76F3-4F198BEE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3B0C340D-7010-7620-69E9-C10A7B558F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5030C03-42B1-39B1-DF16-7AD4B9491D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92865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388F019B-1B3B-FB61-C1CC-71B6A1DF6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6FD508A3-548F-1981-7CE5-027193929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9054209-45AE-8794-F842-41512EF017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04155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822C964-FDFF-C361-2042-1B4CE943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69EEF86B-1E15-8C61-F8F8-7C8785F94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4DF060C-768C-ECBB-CD0A-70CE23E5F5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33338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9ED962D-0941-2D85-DC24-48FAA7010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17F1E5C2-4484-8DDD-4F4F-72ACD0BF7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EEA3CFC-E8CB-5ACD-29F4-024AC6BE49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76116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001748D-871B-D6CA-79DA-DF83AD542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E09CF35C-BC3C-8287-5D58-3268973D4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EF5FA0C0-4013-BE4D-6D15-A146A67409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182521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713FABC-CC47-260B-5B49-E2DF88A49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8CA162C-C2E6-A445-4820-05A4329A4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01FF8AD9-515A-36DB-2621-84A63A1F67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728864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2ADF8F0C-AB45-1B0B-EEB7-66404460C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222F322-F3BE-F95E-6B5B-5F96C7CE9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1CC236D-863B-2376-4A7F-84235D3164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6272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6D6AD19-72EB-2BE9-5142-6B068932D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33496C4-4D16-9E7E-A29D-A96DBE4D9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7B47AB9E-785A-D002-D84B-0DBC848A40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6888539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84DD0B62-B173-4ECB-FFFB-663FD7B3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53F6E88C-9871-52C8-9EAC-EAB130A73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FC36EC5-B5E6-D23C-B195-3C12C5E404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99333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CB597805-D9D2-1335-AC74-2A6F76DD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DB41A813-A1C7-9FE8-CED7-39B8826263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76F105D8-8F31-50C0-B01F-8836B64A1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0337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58152BB-ED1A-674C-F16E-C95B298F1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1F9139BD-1005-5D04-B7D8-4FD86CA4AB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AF22FEE4-49DA-3E36-4366-AA11B0D18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0005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A875FDF-F2A2-524F-48F7-80B460CD6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D75F9957-F078-484E-C785-356EA62545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79FD3AC-3412-ACF5-76B8-FD24BC2EE7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4613550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D89118EE-022F-8D5C-62EA-52C5E7F77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7F092CD1-C5F7-ED6A-6A16-95A57EFF89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905DAB95-A6C2-C8AF-8B20-ABFE8017DE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7884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7E0EA68F-D7EB-03BC-0FAC-E65852D07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F3240FE7-864B-F743-A12E-43DF26E07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FD99C1B1-48A5-B756-F121-CC019E5C80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89330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41D7F40-1F35-3588-9BBE-9E94FBBA2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CE657F2B-D112-8AAC-6218-5451619A6F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82B8AC76-3A74-AC4C-F184-B9768332AB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555219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59DCF6ED-C483-CD19-8E5E-D246D91E5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DAADBCCF-2CF5-2BFE-CFFD-2E4BDDFBCD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328F1E50-0B17-2EAD-8E54-198E64384F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176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FFA4A346-15FE-9CA9-7ADA-53C92241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4E1C6C97-19A8-55C1-9F44-3EEC1FE3B8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CD31D0B7-DBC6-D091-F974-8AF788D5DB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310367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>
          <a:extLst>
            <a:ext uri="{FF2B5EF4-FFF2-40B4-BE49-F238E27FC236}">
              <a16:creationId xmlns:a16="http://schemas.microsoft.com/office/drawing/2014/main" id="{63593357-9E26-CABD-3C49-66A13AD97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:notes">
            <a:extLst>
              <a:ext uri="{FF2B5EF4-FFF2-40B4-BE49-F238E27FC236}">
                <a16:creationId xmlns:a16="http://schemas.microsoft.com/office/drawing/2014/main" id="{2F95B931-A9B9-1020-8C0E-9C07BDA44E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5" name="Google Shape;175;p13:notes">
            <a:extLst>
              <a:ext uri="{FF2B5EF4-FFF2-40B4-BE49-F238E27FC236}">
                <a16:creationId xmlns:a16="http://schemas.microsoft.com/office/drawing/2014/main" id="{24D9DC3A-9371-E69D-7C64-C7770513EE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3175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3995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86400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485563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8370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4708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5082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71722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09272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4190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823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675183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specs/man/jshell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specs/jls/se21/html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ymbl.cc/" TargetMode="External"/><Relationship Id="rId4" Type="http://schemas.openxmlformats.org/officeDocument/2006/relationships/hyperlink" Target="https://unicode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oracle.com/en/java/javase/21/docs/api/java.base/java/lang/Long.html" TargetMode="External"/><Relationship Id="rId3" Type="http://schemas.openxmlformats.org/officeDocument/2006/relationships/image" Target="../media/image2.jpg"/><Relationship Id="rId7" Type="http://schemas.openxmlformats.org/officeDocument/2006/relationships/hyperlink" Target="https://docs.oracle.com/en/java/javase/21/docs/api/java.base/java/lang/Integer.html" TargetMode="External"/><Relationship Id="rId12" Type="http://schemas.openxmlformats.org/officeDocument/2006/relationships/hyperlink" Target="https://docs.oracle.com/en/java/javase/21/docs/api/java.base/java/lang/package-summary.html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oracle.com/en/java/javase/21/docs/api/java.base/java/lang/Character.html" TargetMode="External"/><Relationship Id="rId11" Type="http://schemas.openxmlformats.org/officeDocument/2006/relationships/hyperlink" Target="https://docs.oracle.com/en/java/javase/21/docs/api/java.base/java/lang/Boolean.html" TargetMode="External"/><Relationship Id="rId5" Type="http://schemas.openxmlformats.org/officeDocument/2006/relationships/hyperlink" Target="https://docs.oracle.com/en/java/javase/21/docs/api/java.base/java/lang/Short.html" TargetMode="External"/><Relationship Id="rId10" Type="http://schemas.openxmlformats.org/officeDocument/2006/relationships/hyperlink" Target="https://docs.oracle.com/en/java/javase/21/docs/api/java.base/java/lang/Double.html" TargetMode="External"/><Relationship Id="rId4" Type="http://schemas.openxmlformats.org/officeDocument/2006/relationships/hyperlink" Target="https://docs.oracle.com/en/java/javase/21/docs/api/java.base/java/lang/Byte.html" TargetMode="External"/><Relationship Id="rId9" Type="http://schemas.openxmlformats.org/officeDocument/2006/relationships/hyperlink" Target="https://docs.oracle.com/en/java/javase/21/docs/api/java.base/java/lang/Floa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The_Art_of_Computer_Programming" TargetMode="External"/><Relationship Id="rId4" Type="http://schemas.openxmlformats.org/officeDocument/2006/relationships/hyperlink" Target="https://en.wikipedia.org/wiki/Donald_Knuth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api/java.base/java/lang/package-summary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api/java.base/java/lang/package-summary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Two%27s_complemen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hyperlink" Target="https://docs.oracle.com/javase/specs/jls/se21/html/jls-3.html#jls-3.9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.wikipedia.org/wiki/Von_Neumann_architecture" TargetMode="Externa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javase/specs/jls/se21/html/index.htm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fabriciosantana/poo/tree/2025.1/assignments/00-hello" TargetMode="External"/><Relationship Id="rId4" Type="http://schemas.openxmlformats.org/officeDocument/2006/relationships/hyperlink" Target="https://github.com/fabriciosantana/poo/blob/2025.1/assignments/README.md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abriciosantana/poo/tree/2025.1/assignments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jpg"/><Relationship Id="rId7" Type="http://schemas.openxmlformats.org/officeDocument/2006/relationships/hyperlink" Target="https://en.wikipedia.org/wiki/High-level_programming_languag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Assembly_language" TargetMode="External"/><Relationship Id="rId5" Type="http://schemas.openxmlformats.org/officeDocument/2006/relationships/hyperlink" Target="https://en.wikipedia.org/wiki/Machine_code" TargetMode="External"/><Relationship Id="rId4" Type="http://schemas.openxmlformats.org/officeDocument/2006/relationships/hyperlink" Target="https://en.wikipedia.org/wiki/Programming_language" TargetMode="External"/><Relationship Id="rId9" Type="http://schemas.openxmlformats.org/officeDocument/2006/relationships/hyperlink" Target="http://www.btechsmartclass.com/c_programming/C-Computer-Languages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8LmfkUb2uIY?start=1202&amp;feature=oembed" TargetMode="External"/><Relationship Id="rId6" Type="http://schemas.openxmlformats.org/officeDocument/2006/relationships/hyperlink" Target="https://www.youtube.com/watch?v=8LmfkUb2uIY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oracle.com/en/java/javase/21/docs/specs/man/index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7885" y="4722395"/>
            <a:ext cx="675450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Prof. Fabricio Santana</a:t>
            </a:r>
            <a:endParaRPr kumimoji="0" sz="4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68096" y="1859380"/>
            <a:ext cx="67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48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kumimoji="0" lang="pt-BR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514DAE77-81CF-4AF7-95D2-0F844511433B}"/>
              </a:ext>
            </a:extLst>
          </p:cNvPr>
          <p:cNvSpPr/>
          <p:nvPr/>
        </p:nvSpPr>
        <p:spPr>
          <a:xfrm>
            <a:off x="7522464" y="6310507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E49DA9B-2AB1-41BD-B8F0-8DE2492BC0C4}"/>
              </a:ext>
            </a:extLst>
          </p:cNvPr>
          <p:cNvSpPr/>
          <p:nvPr/>
        </p:nvSpPr>
        <p:spPr>
          <a:xfrm>
            <a:off x="7522464" y="5934955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  <p:sp>
        <p:nvSpPr>
          <p:cNvPr id="2" name="Google Shape;84;p1">
            <a:extLst>
              <a:ext uri="{FF2B5EF4-FFF2-40B4-BE49-F238E27FC236}">
                <a16:creationId xmlns:a16="http://schemas.microsoft.com/office/drawing/2014/main" id="{F4840A24-C479-B2E8-DCA1-305940DFA116}"/>
              </a:ext>
            </a:extLst>
          </p:cNvPr>
          <p:cNvSpPr txBox="1"/>
          <p:nvPr/>
        </p:nvSpPr>
        <p:spPr>
          <a:xfrm>
            <a:off x="768096" y="3428999"/>
            <a:ext cx="6574027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Aula 02: Plataforma e </a:t>
            </a:r>
            <a:r>
              <a:rPr lang="en-US" sz="25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Linguagem</a:t>
            </a: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Java</a:t>
            </a:r>
          </a:p>
          <a:p>
            <a:pPr>
              <a:defRPr/>
            </a:pPr>
            <a:r>
              <a:rPr lang="en-US" sz="25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elementos</a:t>
            </a:r>
            <a:r>
              <a:rPr lang="en-US" sz="20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de um 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programa</a:t>
            </a:r>
            <a:r>
              <a:rPr lang="en-US" sz="20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operadores</a:t>
            </a:r>
            <a:r>
              <a:rPr lang="en-US" sz="20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, keywords, 	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variáveis</a:t>
            </a:r>
            <a:r>
              <a:rPr lang="en-US" sz="20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etc</a:t>
            </a:r>
            <a:r>
              <a:rPr lang="en-US" sz="20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tipos</a:t>
            </a:r>
            <a:r>
              <a:rPr lang="en-US" sz="20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primitivos</a:t>
            </a:r>
            <a:r>
              <a:rPr lang="en-US" sz="2000" kern="0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en-US" sz="2000" kern="0" dirty="0" err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jshell</a:t>
            </a:r>
            <a:endParaRPr lang="pt-BR" sz="2000" dirty="0" err="1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F41D43-4D7D-4E5A-F2A7-C19E783527DC}"/>
              </a:ext>
            </a:extLst>
          </p:cNvPr>
          <p:cNvSpPr/>
          <p:nvPr/>
        </p:nvSpPr>
        <p:spPr>
          <a:xfrm>
            <a:off x="7526492" y="5559403"/>
            <a:ext cx="731290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2025.1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3DDB2DD-B15C-22B6-70CD-5CE8C08D0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ADE3EB3B-B63D-566C-77D2-C24AFFC7A04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Jshell</a:t>
            </a: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commands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C06E67F-B01C-EE28-6803-B959E2409114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</a:t>
            </a:r>
            <a:r>
              <a:rPr lang="pt-BR" sz="2500" i="1" dirty="0" err="1">
                <a:solidFill>
                  <a:schemeClr val="accent1"/>
                </a:solidFill>
              </a:rPr>
              <a:t>list</a:t>
            </a: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</a:t>
            </a:r>
            <a:r>
              <a:rPr lang="pt-BR" sz="2500" i="1" dirty="0" err="1">
                <a:solidFill>
                  <a:schemeClr val="accent1"/>
                </a:solidFill>
              </a:rPr>
              <a:t>edit</a:t>
            </a:r>
            <a:r>
              <a:rPr lang="pt-BR" sz="2500" i="1" dirty="0">
                <a:solidFill>
                  <a:schemeClr val="accent1"/>
                </a:solidFill>
              </a:rPr>
              <a:t> [</a:t>
            </a:r>
            <a:r>
              <a:rPr lang="pt-BR" sz="2500" i="1" dirty="0" err="1">
                <a:solidFill>
                  <a:schemeClr val="accent1"/>
                </a:solidFill>
              </a:rPr>
              <a:t>option</a:t>
            </a:r>
            <a:r>
              <a:rPr lang="pt-BR" sz="2500" i="1" dirty="0">
                <a:solidFill>
                  <a:schemeClr val="accent1"/>
                </a:solidFill>
              </a:rPr>
              <a:t>]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</a:t>
            </a:r>
            <a:r>
              <a:rPr lang="pt-BR" sz="2500" i="1" dirty="0" err="1">
                <a:solidFill>
                  <a:schemeClr val="accent1"/>
                </a:solidFill>
              </a:rPr>
              <a:t>drop</a:t>
            </a:r>
            <a:r>
              <a:rPr lang="pt-BR" sz="2500" i="1" dirty="0">
                <a:solidFill>
                  <a:schemeClr val="accent1"/>
                </a:solidFill>
              </a:rPr>
              <a:t> {</a:t>
            </a:r>
            <a:r>
              <a:rPr lang="pt-BR" sz="2500" i="1" dirty="0" err="1">
                <a:solidFill>
                  <a:schemeClr val="accent1"/>
                </a:solidFill>
              </a:rPr>
              <a:t>name|id|startID-endID</a:t>
            </a:r>
            <a:r>
              <a:rPr lang="pt-BR" sz="2500" i="1" dirty="0">
                <a:solidFill>
                  <a:schemeClr val="accent1"/>
                </a:solidFill>
              </a:rPr>
              <a:t>}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</a:t>
            </a:r>
            <a:r>
              <a:rPr lang="pt-BR" sz="2500" i="1" dirty="0" err="1">
                <a:solidFill>
                  <a:schemeClr val="accent1"/>
                </a:solidFill>
              </a:rPr>
              <a:t>save</a:t>
            </a:r>
            <a:r>
              <a:rPr lang="pt-BR" sz="2500" i="1" dirty="0">
                <a:solidFill>
                  <a:schemeClr val="accent1"/>
                </a:solidFill>
              </a:rPr>
              <a:t> [</a:t>
            </a:r>
            <a:r>
              <a:rPr lang="pt-BR" sz="2500" i="1" dirty="0" err="1">
                <a:solidFill>
                  <a:schemeClr val="accent1"/>
                </a:solidFill>
              </a:rPr>
              <a:t>options</a:t>
            </a:r>
            <a:r>
              <a:rPr lang="pt-BR" sz="2500" i="1" dirty="0">
                <a:solidFill>
                  <a:schemeClr val="accent1"/>
                </a:solidFill>
              </a:rPr>
              <a:t>] file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/open file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</a:t>
            </a:r>
            <a:r>
              <a:rPr lang="pt-BR" sz="2500" i="1" dirty="0" err="1">
                <a:solidFill>
                  <a:schemeClr val="accent1"/>
                </a:solidFill>
              </a:rPr>
              <a:t>reload</a:t>
            </a: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/reset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</a:t>
            </a:r>
            <a:r>
              <a:rPr lang="pt-BR" sz="2500" i="1" dirty="0" err="1">
                <a:solidFill>
                  <a:schemeClr val="accent1"/>
                </a:solidFill>
              </a:rPr>
              <a:t>history</a:t>
            </a: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</a:t>
            </a:r>
            <a:r>
              <a:rPr lang="pt-BR" sz="2500" i="1" dirty="0" err="1">
                <a:solidFill>
                  <a:schemeClr val="accent1"/>
                </a:solidFill>
              </a:rPr>
              <a:t>types</a:t>
            </a:r>
            <a:r>
              <a:rPr lang="pt-BR" sz="2500" i="1" dirty="0">
                <a:solidFill>
                  <a:schemeClr val="accent1"/>
                </a:solidFill>
              </a:rPr>
              <a:t> [</a:t>
            </a:r>
            <a:r>
              <a:rPr lang="pt-BR" sz="2500" i="1" dirty="0" err="1">
                <a:solidFill>
                  <a:schemeClr val="accent1"/>
                </a:solidFill>
              </a:rPr>
              <a:t>option</a:t>
            </a:r>
            <a:r>
              <a:rPr lang="pt-BR" sz="2500" i="1" dirty="0">
                <a:solidFill>
                  <a:schemeClr val="accent1"/>
                </a:solidFill>
              </a:rPr>
              <a:t>]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/vars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</a:t>
            </a:r>
            <a:r>
              <a:rPr lang="pt-BR" sz="2500" i="1" dirty="0">
                <a:solidFill>
                  <a:schemeClr val="accent1"/>
                </a:solidFill>
              </a:rPr>
              <a:t>/help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7F47D4-3A4E-D81F-FE92-2ED8A6FF1E49}"/>
              </a:ext>
            </a:extLst>
          </p:cNvPr>
          <p:cNvSpPr txBox="1"/>
          <p:nvPr/>
        </p:nvSpPr>
        <p:spPr>
          <a:xfrm>
            <a:off x="3119355" y="6395650"/>
            <a:ext cx="54008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4"/>
              </a:rPr>
              <a:t>https://docs.oracle.com/en/java/javase/21/docs/specs/man/jshell.html</a:t>
            </a:r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3368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CF2C0ECC-2924-2BE2-FD07-88E8857C8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DE44528F-B354-BE94-67B5-F16A7065CAE7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Elementos de um programa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54B95A-FA0A-C3DD-998C-8E911222A021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1005840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literals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identifiers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variables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/>
              <a:t>data </a:t>
            </a:r>
            <a:r>
              <a:rPr lang="pt-BR" sz="2500" i="1" dirty="0" err="1"/>
              <a:t>types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keywords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operators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separators</a:t>
            </a:r>
            <a:endParaRPr lang="pt-BR" sz="2500" i="1" dirty="0"/>
          </a:p>
          <a:p>
            <a:pPr>
              <a:tabLst>
                <a:tab pos="542925" algn="l"/>
              </a:tabLst>
            </a:pP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declarations</a:t>
            </a:r>
            <a:endParaRPr lang="pt-BR" sz="2500" i="1" dirty="0"/>
          </a:p>
          <a:p>
            <a:pPr marL="447675" lvl="1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expressions</a:t>
            </a:r>
            <a:endParaRPr lang="pt-BR" sz="2500" i="1" dirty="0"/>
          </a:p>
          <a:p>
            <a:pPr marL="447675" lvl="1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statements</a:t>
            </a:r>
            <a:endParaRPr lang="pt-BR" sz="2500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766A0DD-206D-1E43-070B-11741D156753}"/>
              </a:ext>
            </a:extLst>
          </p:cNvPr>
          <p:cNvSpPr txBox="1"/>
          <p:nvPr/>
        </p:nvSpPr>
        <p:spPr>
          <a:xfrm>
            <a:off x="2979602" y="6296025"/>
            <a:ext cx="557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https://docs.oracle.com/javase/specs/jls/se21/html/index.html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62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A5EECCD-6EA3-4974-A451-7B429568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975B0BFC-DD91-ADFA-DBCF-A6ABAF97AC0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B514189E-BB68-7D10-A048-FC9D9FD5DD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577863"/>
              </p:ext>
            </p:extLst>
          </p:nvPr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F0268565-4FBE-1115-CEF7-AAA1B86F91D0}"/>
              </a:ext>
            </a:extLst>
          </p:cNvPr>
          <p:cNvSpPr txBox="1"/>
          <p:nvPr/>
        </p:nvSpPr>
        <p:spPr>
          <a:xfrm>
            <a:off x="1328286" y="1939396"/>
            <a:ext cx="10664792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Os tipos primitivos são os tipos de dados mais básicos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Java possui 8 tipos primitivos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Java possui também tipos “especiais” (classes): </a:t>
            </a:r>
            <a:r>
              <a:rPr lang="pt-BR" sz="2500" dirty="0" err="1"/>
              <a:t>reference</a:t>
            </a:r>
            <a:r>
              <a:rPr lang="pt-BR" sz="2500" dirty="0"/>
              <a:t> </a:t>
            </a:r>
            <a:r>
              <a:rPr lang="pt-BR" sz="2500" dirty="0" err="1"/>
              <a:t>types</a:t>
            </a:r>
            <a:endParaRPr lang="pt-BR" sz="2500" dirty="0"/>
          </a:p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built</a:t>
            </a:r>
            <a:r>
              <a:rPr lang="pt-BR" sz="2000" dirty="0"/>
              <a:t>-in: disponíveis por padrão no Java</a:t>
            </a:r>
          </a:p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Custom: desenvolvido</a:t>
            </a:r>
          </a:p>
          <a:p>
            <a:pPr marL="722313" lvl="1" indent="-285750"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2500" i="1" dirty="0" err="1"/>
              <a:t>Primitive</a:t>
            </a:r>
            <a:r>
              <a:rPr lang="pt-BR" sz="2500" i="1" dirty="0"/>
              <a:t> </a:t>
            </a:r>
            <a:r>
              <a:rPr lang="pt-BR" sz="2500" i="1" dirty="0" err="1"/>
              <a:t>Types</a:t>
            </a:r>
            <a:r>
              <a:rPr lang="pt-BR" sz="2500" i="1" dirty="0"/>
              <a:t> x </a:t>
            </a:r>
            <a:r>
              <a:rPr lang="pt-BR" sz="2500" i="1" dirty="0" err="1"/>
              <a:t>Reference</a:t>
            </a:r>
            <a:r>
              <a:rPr lang="pt-BR" sz="2500" i="1" dirty="0"/>
              <a:t> </a:t>
            </a:r>
            <a:r>
              <a:rPr lang="pt-BR" sz="2500" i="1" dirty="0" err="1"/>
              <a:t>Types</a:t>
            </a:r>
            <a:endParaRPr lang="pt-BR" sz="2500" i="1" dirty="0"/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44ABA132-F245-7E81-A402-2652629846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51486"/>
              </p:ext>
            </p:extLst>
          </p:nvPr>
        </p:nvGraphicFramePr>
        <p:xfrm>
          <a:off x="2459789" y="2801055"/>
          <a:ext cx="727242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211">
                  <a:extLst>
                    <a:ext uri="{9D8B030D-6E8A-4147-A177-3AD203B41FA5}">
                      <a16:colId xmlns:a16="http://schemas.microsoft.com/office/drawing/2014/main" val="2701868417"/>
                    </a:ext>
                  </a:extLst>
                </a:gridCol>
                <a:gridCol w="3636211">
                  <a:extLst>
                    <a:ext uri="{9D8B030D-6E8A-4147-A177-3AD203B41FA5}">
                      <a16:colId xmlns:a16="http://schemas.microsoft.com/office/drawing/2014/main" val="2065155913"/>
                    </a:ext>
                  </a:extLst>
                </a:gridCol>
              </a:tblGrid>
              <a:tr h="420728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Números inteiros</a:t>
                      </a:r>
                    </a:p>
                    <a:p>
                      <a:pPr algn="ctr"/>
                      <a:r>
                        <a:rPr lang="pt-BR" dirty="0"/>
                        <a:t>(</a:t>
                      </a:r>
                      <a:r>
                        <a:rPr lang="pt-BR" i="1" dirty="0" err="1"/>
                        <a:t>Integers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Números reais ou de ponto flutuante</a:t>
                      </a:r>
                      <a:br>
                        <a:rPr lang="pt-BR" dirty="0"/>
                      </a:br>
                      <a:r>
                        <a:rPr lang="pt-BR" dirty="0"/>
                        <a:t>(</a:t>
                      </a:r>
                      <a:r>
                        <a:rPr lang="pt-BR" i="1" dirty="0"/>
                        <a:t>floating-point </a:t>
                      </a:r>
                      <a:r>
                        <a:rPr lang="pt-BR" i="1" dirty="0" err="1"/>
                        <a:t>numbers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5065"/>
                  </a:ext>
                </a:extLst>
              </a:tr>
              <a:tr h="940452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byte</a:t>
                      </a:r>
                    </a:p>
                    <a:p>
                      <a:pPr algn="ctr"/>
                      <a:r>
                        <a:rPr lang="pt-BR" dirty="0"/>
                        <a:t>short</a:t>
                      </a:r>
                    </a:p>
                    <a:p>
                      <a:pPr algn="ctr"/>
                      <a:r>
                        <a:rPr lang="pt-BR" b="1" dirty="0" err="1"/>
                        <a:t>int</a:t>
                      </a:r>
                      <a:endParaRPr lang="pt-BR" b="1" dirty="0"/>
                    </a:p>
                    <a:p>
                      <a:pPr algn="ctr"/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  <a:p>
                      <a:pPr algn="ctr"/>
                      <a:r>
                        <a:rPr lang="pt-BR" dirty="0" err="1"/>
                        <a:t>float</a:t>
                      </a:r>
                      <a:endParaRPr lang="pt-BR" dirty="0"/>
                    </a:p>
                    <a:p>
                      <a:pPr algn="ctr"/>
                      <a:r>
                        <a:rPr lang="pt-BR" b="1" dirty="0" err="1"/>
                        <a:t>double</a:t>
                      </a:r>
                      <a:endParaRPr lang="pt-BR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41421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A270E72A-832A-91BE-19CF-35932A1895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66254"/>
              </p:ext>
            </p:extLst>
          </p:nvPr>
        </p:nvGraphicFramePr>
        <p:xfrm>
          <a:off x="2459789" y="4258761"/>
          <a:ext cx="7272422" cy="746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6211">
                  <a:extLst>
                    <a:ext uri="{9D8B030D-6E8A-4147-A177-3AD203B41FA5}">
                      <a16:colId xmlns:a16="http://schemas.microsoft.com/office/drawing/2014/main" val="2701868417"/>
                    </a:ext>
                  </a:extLst>
                </a:gridCol>
                <a:gridCol w="3636211">
                  <a:extLst>
                    <a:ext uri="{9D8B030D-6E8A-4147-A177-3AD203B41FA5}">
                      <a16:colId xmlns:a16="http://schemas.microsoft.com/office/drawing/2014/main" val="2065155913"/>
                    </a:ext>
                  </a:extLst>
                </a:gridCol>
              </a:tblGrid>
              <a:tr h="198843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Caractere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Valor booleano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5065"/>
                  </a:ext>
                </a:extLst>
              </a:tr>
              <a:tr h="441655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41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2716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E471C1C-633A-4D19-1F68-9791F084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9A47E35-1CD1-D6DD-202C-3C45CEF77A7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990760-6720-3203-40C6-4C5D7E88C20D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1+1;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number1;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number2;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number1 = 10;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number1 = 5;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sum = number1 + number2;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</a:t>
            </a:r>
            <a:r>
              <a:rPr lang="pt-BR" sz="2500" i="1" dirty="0" err="1">
                <a:solidFill>
                  <a:schemeClr val="accent1"/>
                </a:solidFill>
              </a:rPr>
              <a:t>newSum</a:t>
            </a:r>
            <a:r>
              <a:rPr lang="pt-BR" sz="2500" i="1" dirty="0">
                <a:solidFill>
                  <a:schemeClr val="accent1"/>
                </a:solidFill>
              </a:rPr>
              <a:t> = sum + 3;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x =(10 + 5) + (2 * 10);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y = 12;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z = x + y;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z;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809625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/>
          </a:p>
        </p:txBody>
      </p:sp>
    </p:spTree>
    <p:extLst>
      <p:ext uri="{BB962C8B-B14F-4D97-AF65-F5344CB8AC3E}">
        <p14:creationId xmlns:p14="http://schemas.microsoft.com/office/powerpoint/2010/main" val="1826769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14EEECF-493F-BF5C-D3AC-CBAB4976E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D70EA7-DFA1-5030-C297-6409DDBD70C6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{</a:t>
            </a:r>
          </a:p>
          <a:p>
            <a:pPr lvl="1">
              <a:tabLst>
                <a:tab pos="542925" algn="l"/>
              </a:tabLst>
            </a:pPr>
            <a:r>
              <a:rPr lang="pt-BR" sz="2500" i="1" dirty="0">
                <a:solidFill>
                  <a:schemeClr val="accent1"/>
                </a:solidFill>
              </a:rPr>
              <a:t>			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a = 2;</a:t>
            </a:r>
          </a:p>
          <a:p>
            <a:pPr lvl="1">
              <a:tabLst>
                <a:tab pos="542925" algn="l"/>
              </a:tabLst>
            </a:pPr>
            <a:r>
              <a:rPr lang="pt-BR" sz="2500" i="1" dirty="0">
                <a:solidFill>
                  <a:schemeClr val="accent1"/>
                </a:solidFill>
              </a:rPr>
              <a:t>			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b = 2;</a:t>
            </a:r>
          </a:p>
          <a:p>
            <a:pPr lvl="1">
              <a:tabLst>
                <a:tab pos="542925" algn="l"/>
              </a:tabLst>
            </a:pPr>
            <a:r>
              <a:rPr lang="pt-BR" sz="2500" i="1" dirty="0">
                <a:solidFill>
                  <a:schemeClr val="accent1"/>
                </a:solidFill>
              </a:rPr>
              <a:t>			</a:t>
            </a:r>
            <a:r>
              <a:rPr lang="pt-BR" sz="2500" i="1" dirty="0" err="1">
                <a:solidFill>
                  <a:schemeClr val="accent1"/>
                </a:solidFill>
              </a:rPr>
              <a:t>int</a:t>
            </a:r>
            <a:r>
              <a:rPr lang="pt-BR" sz="2500" i="1" dirty="0">
                <a:solidFill>
                  <a:schemeClr val="accent1"/>
                </a:solidFill>
              </a:rPr>
              <a:t> c = a * b;</a:t>
            </a:r>
          </a:p>
          <a:p>
            <a:pPr lvl="1">
              <a:tabLst>
                <a:tab pos="542925" algn="l"/>
              </a:tabLst>
            </a:pPr>
            <a:r>
              <a:rPr lang="pt-BR" sz="2500" i="1" dirty="0">
                <a:solidFill>
                  <a:schemeClr val="accent1"/>
                </a:solidFill>
              </a:rPr>
              <a:t>			</a:t>
            </a:r>
            <a:r>
              <a:rPr lang="pt-BR" sz="2500" i="1" dirty="0" err="1">
                <a:solidFill>
                  <a:schemeClr val="accent1"/>
                </a:solidFill>
              </a:rPr>
              <a:t>System.out.println</a:t>
            </a:r>
            <a:r>
              <a:rPr lang="pt-BR" sz="2500" i="1" dirty="0">
                <a:solidFill>
                  <a:schemeClr val="accent1"/>
                </a:solidFill>
              </a:rPr>
              <a:t>(c);</a:t>
            </a:r>
          </a:p>
          <a:p>
            <a:pPr lvl="1">
              <a:tabLst>
                <a:tab pos="542925" algn="l"/>
              </a:tabLst>
            </a:pPr>
            <a:r>
              <a:rPr lang="pt-BR" sz="2500" i="1" dirty="0">
                <a:solidFill>
                  <a:schemeClr val="accent1"/>
                </a:solidFill>
              </a:rPr>
              <a:t>		}</a:t>
            </a:r>
            <a:r>
              <a:rPr lang="pt-BR" sz="2500" i="1" dirty="0">
                <a:solidFill>
                  <a:srgbClr val="FF0000"/>
                </a:solidFill>
              </a:rPr>
              <a:t> 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{</a:t>
            </a:r>
          </a:p>
          <a:p>
            <a:pPr lvl="1">
              <a:tabLst>
                <a:tab pos="542925" algn="l"/>
              </a:tabLst>
            </a:pPr>
            <a:r>
              <a:rPr lang="en-US" sz="2500" i="1" dirty="0">
                <a:solidFill>
                  <a:schemeClr val="accent1"/>
                </a:solidFill>
              </a:rPr>
              <a:t>			int a = 1;</a:t>
            </a:r>
          </a:p>
          <a:p>
            <a:pPr lvl="1">
              <a:tabLst>
                <a:tab pos="542925" algn="l"/>
              </a:tabLst>
            </a:pPr>
            <a:r>
              <a:rPr lang="en-US" sz="2500" i="1" dirty="0">
                <a:solidFill>
                  <a:schemeClr val="accent1"/>
                </a:solidFill>
              </a:rPr>
              <a:t>			int b = 2;</a:t>
            </a:r>
          </a:p>
          <a:p>
            <a:pPr lvl="2">
              <a:tabLst>
                <a:tab pos="542925" algn="l"/>
              </a:tabLst>
            </a:pPr>
            <a:r>
              <a:rPr lang="en-US" sz="2500" i="1" dirty="0">
                <a:solidFill>
                  <a:schemeClr val="accent1"/>
                </a:solidFill>
              </a:rPr>
              <a:t>			int c = a - b;</a:t>
            </a:r>
          </a:p>
          <a:p>
            <a:pPr lvl="1">
              <a:tabLst>
                <a:tab pos="542925" algn="l"/>
              </a:tabLst>
            </a:pPr>
            <a:r>
              <a:rPr lang="en-US" sz="2500" i="1" dirty="0">
                <a:solidFill>
                  <a:schemeClr val="accent1"/>
                </a:solidFill>
              </a:rPr>
              <a:t>			</a:t>
            </a:r>
            <a:r>
              <a:rPr lang="en-US" sz="2500" i="1" dirty="0" err="1">
                <a:solidFill>
                  <a:schemeClr val="accent1"/>
                </a:solidFill>
              </a:rPr>
              <a:t>System.out.println</a:t>
            </a:r>
            <a:r>
              <a:rPr lang="en-US" sz="2500" i="1" dirty="0">
                <a:solidFill>
                  <a:schemeClr val="accent1"/>
                </a:solidFill>
              </a:rPr>
              <a:t>("The difference is: " + c);</a:t>
            </a:r>
          </a:p>
          <a:p>
            <a:pPr lvl="1">
              <a:tabLst>
                <a:tab pos="542925" algn="l"/>
              </a:tabLst>
            </a:pPr>
            <a:r>
              <a:rPr lang="en-US" sz="2500" i="1" dirty="0">
                <a:solidFill>
                  <a:schemeClr val="accent1"/>
                </a:solidFill>
              </a:rPr>
              <a:t>		}</a:t>
            </a: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809625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/>
          </a:p>
        </p:txBody>
      </p:sp>
      <p:sp>
        <p:nvSpPr>
          <p:cNvPr id="4" name="Google Shape;178;p13">
            <a:extLst>
              <a:ext uri="{FF2B5EF4-FFF2-40B4-BE49-F238E27FC236}">
                <a16:creationId xmlns:a16="http://schemas.microsoft.com/office/drawing/2014/main" id="{64D42868-4D26-B79B-4E83-9D000BC92C0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</p:spTree>
    <p:extLst>
      <p:ext uri="{BB962C8B-B14F-4D97-AF65-F5344CB8AC3E}">
        <p14:creationId xmlns:p14="http://schemas.microsoft.com/office/powerpoint/2010/main" val="2311915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7B736731-F380-0637-341F-D848DD611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EBBBD3-C9CD-1E3C-ED1A-2C87CD1C5AE9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108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1800" i="1" dirty="0">
                <a:solidFill>
                  <a:schemeClr val="accent1"/>
                </a:solidFill>
              </a:rPr>
              <a:t>{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int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lightspeed</a:t>
            </a:r>
            <a:r>
              <a:rPr lang="pt-BR" sz="1800" i="1" dirty="0">
                <a:solidFill>
                  <a:schemeClr val="accent1"/>
                </a:solidFill>
              </a:rPr>
              <a:t>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long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days</a:t>
            </a:r>
            <a:r>
              <a:rPr lang="pt-BR" sz="1800" i="1" dirty="0">
                <a:solidFill>
                  <a:schemeClr val="accent1"/>
                </a:solidFill>
              </a:rPr>
              <a:t>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long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seconds</a:t>
            </a:r>
            <a:r>
              <a:rPr lang="pt-BR" sz="1800" i="1" dirty="0">
                <a:solidFill>
                  <a:schemeClr val="accent1"/>
                </a:solidFill>
              </a:rPr>
              <a:t>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long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distance</a:t>
            </a:r>
            <a:r>
              <a:rPr lang="pt-BR" sz="1800" i="1" dirty="0">
                <a:solidFill>
                  <a:schemeClr val="accent1"/>
                </a:solidFill>
              </a:rPr>
              <a:t>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// </a:t>
            </a:r>
            <a:r>
              <a:rPr lang="pt-BR" sz="1800" i="1" dirty="0" err="1">
                <a:solidFill>
                  <a:schemeClr val="accent1"/>
                </a:solidFill>
              </a:rPr>
              <a:t>approximate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speed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of</a:t>
            </a:r>
            <a:r>
              <a:rPr lang="pt-BR" sz="1800" i="1" dirty="0">
                <a:solidFill>
                  <a:schemeClr val="accent1"/>
                </a:solidFill>
              </a:rPr>
              <a:t> light in </a:t>
            </a:r>
            <a:r>
              <a:rPr lang="pt-BR" sz="1800" i="1" dirty="0" err="1">
                <a:solidFill>
                  <a:schemeClr val="accent1"/>
                </a:solidFill>
              </a:rPr>
              <a:t>miles</a:t>
            </a:r>
            <a:r>
              <a:rPr lang="pt-BR" sz="1800" i="1" dirty="0">
                <a:solidFill>
                  <a:schemeClr val="accent1"/>
                </a:solidFill>
              </a:rPr>
              <a:t> per </a:t>
            </a:r>
            <a:r>
              <a:rPr lang="pt-BR" sz="1800" i="1" dirty="0" err="1">
                <a:solidFill>
                  <a:schemeClr val="accent1"/>
                </a:solidFill>
              </a:rPr>
              <a:t>second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lightspeed</a:t>
            </a:r>
            <a:r>
              <a:rPr lang="pt-BR" sz="1800" i="1" dirty="0">
                <a:solidFill>
                  <a:schemeClr val="accent1"/>
                </a:solidFill>
              </a:rPr>
              <a:t> = 186000;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days</a:t>
            </a:r>
            <a:r>
              <a:rPr lang="pt-BR" sz="1800" i="1" dirty="0">
                <a:solidFill>
                  <a:schemeClr val="accent1"/>
                </a:solidFill>
              </a:rPr>
              <a:t> = 1000; // </a:t>
            </a:r>
            <a:r>
              <a:rPr lang="pt-BR" sz="1800" i="1" dirty="0" err="1">
                <a:solidFill>
                  <a:schemeClr val="accent1"/>
                </a:solidFill>
              </a:rPr>
              <a:t>specify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number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of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days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here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seconds</a:t>
            </a:r>
            <a:r>
              <a:rPr lang="pt-BR" sz="1800" i="1" dirty="0">
                <a:solidFill>
                  <a:schemeClr val="accent1"/>
                </a:solidFill>
              </a:rPr>
              <a:t> = </a:t>
            </a:r>
            <a:r>
              <a:rPr lang="pt-BR" sz="1800" i="1" dirty="0" err="1">
                <a:solidFill>
                  <a:schemeClr val="accent1"/>
                </a:solidFill>
              </a:rPr>
              <a:t>days</a:t>
            </a:r>
            <a:r>
              <a:rPr lang="pt-BR" sz="1800" i="1" dirty="0">
                <a:solidFill>
                  <a:schemeClr val="accent1"/>
                </a:solidFill>
              </a:rPr>
              <a:t> * 24 * 60 * 60; // </a:t>
            </a:r>
            <a:r>
              <a:rPr lang="pt-BR" sz="1800" i="1" dirty="0" err="1">
                <a:solidFill>
                  <a:schemeClr val="accent1"/>
                </a:solidFill>
              </a:rPr>
              <a:t>convert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to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seconds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distance</a:t>
            </a:r>
            <a:r>
              <a:rPr lang="pt-BR" sz="1800" i="1" dirty="0">
                <a:solidFill>
                  <a:schemeClr val="accent1"/>
                </a:solidFill>
              </a:rPr>
              <a:t> = </a:t>
            </a:r>
            <a:r>
              <a:rPr lang="pt-BR" sz="1800" i="1" dirty="0" err="1">
                <a:solidFill>
                  <a:schemeClr val="accent1"/>
                </a:solidFill>
              </a:rPr>
              <a:t>lightspeed</a:t>
            </a:r>
            <a:r>
              <a:rPr lang="pt-BR" sz="1800" i="1" dirty="0">
                <a:solidFill>
                  <a:schemeClr val="accent1"/>
                </a:solidFill>
              </a:rPr>
              <a:t> * </a:t>
            </a:r>
            <a:r>
              <a:rPr lang="pt-BR" sz="1800" i="1" dirty="0" err="1">
                <a:solidFill>
                  <a:schemeClr val="accent1"/>
                </a:solidFill>
              </a:rPr>
              <a:t>seconds</a:t>
            </a:r>
            <a:r>
              <a:rPr lang="pt-BR" sz="1800" i="1" dirty="0">
                <a:solidFill>
                  <a:schemeClr val="accent1"/>
                </a:solidFill>
              </a:rPr>
              <a:t>; // compute </a:t>
            </a:r>
            <a:r>
              <a:rPr lang="pt-BR" sz="1800" i="1" dirty="0" err="1">
                <a:solidFill>
                  <a:schemeClr val="accent1"/>
                </a:solidFill>
              </a:rPr>
              <a:t>distance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System.out.print</a:t>
            </a:r>
            <a:r>
              <a:rPr lang="pt-BR" sz="1800" i="1" dirty="0">
                <a:solidFill>
                  <a:schemeClr val="accent1"/>
                </a:solidFill>
              </a:rPr>
              <a:t>("In " + </a:t>
            </a:r>
            <a:r>
              <a:rPr lang="pt-BR" sz="1800" i="1" dirty="0" err="1">
                <a:solidFill>
                  <a:schemeClr val="accent1"/>
                </a:solidFill>
              </a:rPr>
              <a:t>days</a:t>
            </a:r>
            <a:r>
              <a:rPr lang="pt-BR" sz="1800" i="1" dirty="0">
                <a:solidFill>
                  <a:schemeClr val="accent1"/>
                </a:solidFill>
              </a:rPr>
              <a:t>);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System.out.print</a:t>
            </a:r>
            <a:r>
              <a:rPr lang="pt-BR" sz="1800" i="1" dirty="0">
                <a:solidFill>
                  <a:schemeClr val="accent1"/>
                </a:solidFill>
              </a:rPr>
              <a:t>(" </a:t>
            </a:r>
            <a:r>
              <a:rPr lang="pt-BR" sz="1800" i="1" dirty="0" err="1">
                <a:solidFill>
                  <a:schemeClr val="accent1"/>
                </a:solidFill>
              </a:rPr>
              <a:t>days</a:t>
            </a:r>
            <a:r>
              <a:rPr lang="pt-BR" sz="1800" i="1" dirty="0">
                <a:solidFill>
                  <a:schemeClr val="accent1"/>
                </a:solidFill>
              </a:rPr>
              <a:t> light </a:t>
            </a:r>
            <a:r>
              <a:rPr lang="pt-BR" sz="1800" i="1" dirty="0" err="1">
                <a:solidFill>
                  <a:schemeClr val="accent1"/>
                </a:solidFill>
              </a:rPr>
              <a:t>will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travel</a:t>
            </a:r>
            <a:r>
              <a:rPr lang="pt-BR" sz="1800" i="1" dirty="0">
                <a:solidFill>
                  <a:schemeClr val="accent1"/>
                </a:solidFill>
              </a:rPr>
              <a:t> </a:t>
            </a:r>
            <a:r>
              <a:rPr lang="pt-BR" sz="1800" i="1" dirty="0" err="1">
                <a:solidFill>
                  <a:schemeClr val="accent1"/>
                </a:solidFill>
              </a:rPr>
              <a:t>about</a:t>
            </a:r>
            <a:r>
              <a:rPr lang="pt-BR" sz="1800" i="1" dirty="0">
                <a:solidFill>
                  <a:schemeClr val="accent1"/>
                </a:solidFill>
              </a:rPr>
              <a:t> ");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pt-BR" sz="1800" i="1" dirty="0" err="1">
                <a:solidFill>
                  <a:schemeClr val="accent1"/>
                </a:solidFill>
              </a:rPr>
              <a:t>System.out.println</a:t>
            </a:r>
            <a:r>
              <a:rPr lang="pt-BR" sz="1800" i="1" dirty="0">
                <a:solidFill>
                  <a:schemeClr val="accent1"/>
                </a:solidFill>
              </a:rPr>
              <a:t>(</a:t>
            </a:r>
            <a:r>
              <a:rPr lang="pt-BR" sz="1800" i="1" dirty="0" err="1">
                <a:solidFill>
                  <a:schemeClr val="accent1"/>
                </a:solidFill>
              </a:rPr>
              <a:t>distance</a:t>
            </a:r>
            <a:r>
              <a:rPr lang="pt-BR" sz="1800" i="1" dirty="0">
                <a:solidFill>
                  <a:schemeClr val="accent1"/>
                </a:solidFill>
              </a:rPr>
              <a:t> + " </a:t>
            </a:r>
            <a:r>
              <a:rPr lang="pt-BR" sz="1800" i="1" dirty="0" err="1">
                <a:solidFill>
                  <a:schemeClr val="accent1"/>
                </a:solidFill>
              </a:rPr>
              <a:t>miles</a:t>
            </a:r>
            <a:r>
              <a:rPr lang="pt-BR" sz="1800" i="1" dirty="0">
                <a:solidFill>
                  <a:schemeClr val="accent1"/>
                </a:solidFill>
              </a:rPr>
              <a:t>.");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}</a:t>
            </a:r>
            <a:endParaRPr lang="pt-BR" sz="2500" i="1" dirty="0"/>
          </a:p>
        </p:txBody>
      </p:sp>
      <p:sp>
        <p:nvSpPr>
          <p:cNvPr id="4" name="Google Shape;178;p13">
            <a:extLst>
              <a:ext uri="{FF2B5EF4-FFF2-40B4-BE49-F238E27FC236}">
                <a16:creationId xmlns:a16="http://schemas.microsoft.com/office/drawing/2014/main" id="{BBFEA657-8826-5779-400E-19966901C17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0B7604-5614-7C5D-8FCA-F535710C5D32}"/>
              </a:ext>
            </a:extLst>
          </p:cNvPr>
          <p:cNvSpPr txBox="1"/>
          <p:nvPr/>
        </p:nvSpPr>
        <p:spPr>
          <a:xfrm>
            <a:off x="1441520" y="6257151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51869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1F1C588C-4C6D-EA6C-6583-2DB62D16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9479C-8305-B512-A3DC-82690BB9216C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108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double d = 10.25D;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double d = 10.25;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float d = 10.25F;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1800" i="1" dirty="0">
                <a:solidFill>
                  <a:schemeClr val="accent1"/>
                </a:solidFill>
              </a:rPr>
              <a:t>{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>
                <a:solidFill>
                  <a:schemeClr val="accent1"/>
                </a:solidFill>
              </a:rPr>
              <a:t>double pi, r, a;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r = 10.8; // radius of circle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pi = 3.1416; // pi, approximately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a = pi * r * r; // compute area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("Area of circle is " + a);</a:t>
            </a:r>
            <a:endParaRPr lang="pt-BR" sz="1800" i="1" dirty="0">
              <a:solidFill>
                <a:schemeClr val="accent1"/>
              </a:solidFill>
            </a:endParaRP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}</a:t>
            </a:r>
            <a:endParaRPr lang="pt-BR" sz="2500" i="1" dirty="0"/>
          </a:p>
        </p:txBody>
      </p:sp>
      <p:sp>
        <p:nvSpPr>
          <p:cNvPr id="4" name="Google Shape;178;p13">
            <a:extLst>
              <a:ext uri="{FF2B5EF4-FFF2-40B4-BE49-F238E27FC236}">
                <a16:creationId xmlns:a16="http://schemas.microsoft.com/office/drawing/2014/main" id="{D26504E5-9861-C2EB-B225-BB6FE21BF39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21DBA6B-B214-43A7-B8F5-D6E35E6A0F70}"/>
              </a:ext>
            </a:extLst>
          </p:cNvPr>
          <p:cNvSpPr txBox="1"/>
          <p:nvPr/>
        </p:nvSpPr>
        <p:spPr>
          <a:xfrm>
            <a:off x="1441520" y="6257151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879674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82F628D1-88DE-6602-F75B-BFB84A02D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6D7BA7-A91B-B205-193A-E35F10D65635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108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600" i="1" dirty="0" err="1">
                <a:solidFill>
                  <a:srgbClr val="FF0000"/>
                </a:solidFill>
              </a:rPr>
              <a:t>jshell</a:t>
            </a:r>
            <a:r>
              <a:rPr lang="pt-BR" sz="1600" i="1" dirty="0">
                <a:solidFill>
                  <a:srgbClr val="FF0000"/>
                </a:solidFill>
              </a:rPr>
              <a:t>&gt; </a:t>
            </a:r>
            <a:r>
              <a:rPr lang="pt-BR" sz="1600" i="1" dirty="0">
                <a:solidFill>
                  <a:schemeClr val="accent1"/>
                </a:solidFill>
              </a:rPr>
              <a:t>{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	</a:t>
            </a:r>
            <a:r>
              <a:rPr lang="en-US" sz="1600" i="1" dirty="0">
                <a:solidFill>
                  <a:schemeClr val="accent1"/>
                </a:solidFill>
              </a:rPr>
              <a:t>char ch1, ch2; </a:t>
            </a:r>
          </a:p>
          <a:p>
            <a:pPr lvl="1">
              <a:tabLst>
                <a:tab pos="542925" algn="l"/>
              </a:tabLst>
            </a:pPr>
            <a:r>
              <a:rPr lang="en-US" sz="1600" i="1" dirty="0">
                <a:solidFill>
                  <a:schemeClr val="accent1"/>
                </a:solidFill>
              </a:rPr>
              <a:t>		ch1 = 88; // code for X </a:t>
            </a:r>
          </a:p>
          <a:p>
            <a:pPr lvl="1">
              <a:tabLst>
                <a:tab pos="542925" algn="l"/>
              </a:tabLst>
            </a:pPr>
            <a:r>
              <a:rPr lang="en-US" sz="1600" i="1" dirty="0">
                <a:solidFill>
                  <a:schemeClr val="accent1"/>
                </a:solidFill>
              </a:rPr>
              <a:t>		ch2 = 'Y’; </a:t>
            </a:r>
          </a:p>
          <a:p>
            <a:pPr lvl="1">
              <a:tabLst>
                <a:tab pos="542925" algn="l"/>
              </a:tabLst>
            </a:pPr>
            <a:r>
              <a:rPr lang="en-US" sz="1600" i="1" dirty="0">
                <a:solidFill>
                  <a:schemeClr val="accent1"/>
                </a:solidFill>
              </a:rPr>
              <a:t>		</a:t>
            </a:r>
            <a:r>
              <a:rPr lang="en-US" sz="1600" i="1" dirty="0" err="1">
                <a:solidFill>
                  <a:schemeClr val="accent1"/>
                </a:solidFill>
              </a:rPr>
              <a:t>System.out.print</a:t>
            </a:r>
            <a:r>
              <a:rPr lang="en-US" sz="1600" i="1" dirty="0">
                <a:solidFill>
                  <a:schemeClr val="accent1"/>
                </a:solidFill>
              </a:rPr>
              <a:t>("ch1 and ch2: "); </a:t>
            </a:r>
          </a:p>
          <a:p>
            <a:pPr lvl="1">
              <a:tabLst>
                <a:tab pos="542925" algn="l"/>
              </a:tabLst>
            </a:pPr>
            <a:r>
              <a:rPr lang="en-US" sz="1600" i="1" dirty="0">
                <a:solidFill>
                  <a:schemeClr val="accent1"/>
                </a:solidFill>
              </a:rPr>
              <a:t>		</a:t>
            </a:r>
            <a:r>
              <a:rPr lang="en-US" sz="16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600" i="1" dirty="0">
                <a:solidFill>
                  <a:schemeClr val="accent1"/>
                </a:solidFill>
              </a:rPr>
              <a:t>(ch1 + " " + ch2);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}</a:t>
            </a:r>
          </a:p>
          <a:p>
            <a:pPr lvl="1">
              <a:tabLst>
                <a:tab pos="542925" algn="l"/>
              </a:tabLst>
            </a:pPr>
            <a:endParaRPr lang="pt-BR" sz="16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600" i="1" dirty="0" err="1">
                <a:solidFill>
                  <a:srgbClr val="FF0000"/>
                </a:solidFill>
              </a:rPr>
              <a:t>jshell</a:t>
            </a:r>
            <a:r>
              <a:rPr lang="pt-BR" sz="1600" i="1" dirty="0">
                <a:solidFill>
                  <a:srgbClr val="FF0000"/>
                </a:solidFill>
              </a:rPr>
              <a:t>&gt; </a:t>
            </a:r>
            <a:r>
              <a:rPr lang="pt-BR" sz="1600" i="1" dirty="0">
                <a:solidFill>
                  <a:schemeClr val="accent1"/>
                </a:solidFill>
              </a:rPr>
              <a:t>{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	char ch1;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	ch1 = 'X’;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	</a:t>
            </a:r>
            <a:r>
              <a:rPr lang="pt-BR" sz="1600" i="1" dirty="0" err="1">
                <a:solidFill>
                  <a:schemeClr val="accent1"/>
                </a:solidFill>
              </a:rPr>
              <a:t>System.out.println</a:t>
            </a:r>
            <a:r>
              <a:rPr lang="pt-BR" sz="1600" i="1" dirty="0">
                <a:solidFill>
                  <a:schemeClr val="accent1"/>
                </a:solidFill>
              </a:rPr>
              <a:t>("ch1 </a:t>
            </a:r>
            <a:r>
              <a:rPr lang="pt-BR" sz="1600" i="1" dirty="0" err="1">
                <a:solidFill>
                  <a:schemeClr val="accent1"/>
                </a:solidFill>
              </a:rPr>
              <a:t>contains</a:t>
            </a:r>
            <a:r>
              <a:rPr lang="pt-BR" sz="1600" i="1" dirty="0">
                <a:solidFill>
                  <a:schemeClr val="accent1"/>
                </a:solidFill>
              </a:rPr>
              <a:t> " + ch1);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	ch1++; // </a:t>
            </a:r>
            <a:r>
              <a:rPr lang="pt-BR" sz="1600" i="1" dirty="0" err="1">
                <a:solidFill>
                  <a:schemeClr val="accent1"/>
                </a:solidFill>
              </a:rPr>
              <a:t>increment</a:t>
            </a:r>
            <a:r>
              <a:rPr lang="pt-BR" sz="1600" i="1" dirty="0">
                <a:solidFill>
                  <a:schemeClr val="accent1"/>
                </a:solidFill>
              </a:rPr>
              <a:t> ch1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	</a:t>
            </a:r>
            <a:r>
              <a:rPr lang="pt-BR" sz="1600" i="1" dirty="0" err="1">
                <a:solidFill>
                  <a:schemeClr val="accent1"/>
                </a:solidFill>
              </a:rPr>
              <a:t>System.out.println</a:t>
            </a:r>
            <a:r>
              <a:rPr lang="pt-BR" sz="1600" i="1" dirty="0">
                <a:solidFill>
                  <a:schemeClr val="accent1"/>
                </a:solidFill>
              </a:rPr>
              <a:t>("ch1 </a:t>
            </a:r>
            <a:r>
              <a:rPr lang="pt-BR" sz="1600" i="1" dirty="0" err="1">
                <a:solidFill>
                  <a:schemeClr val="accent1"/>
                </a:solidFill>
              </a:rPr>
              <a:t>is</a:t>
            </a:r>
            <a:r>
              <a:rPr lang="pt-BR" sz="1600" i="1" dirty="0">
                <a:solidFill>
                  <a:schemeClr val="accent1"/>
                </a:solidFill>
              </a:rPr>
              <a:t> </a:t>
            </a:r>
            <a:r>
              <a:rPr lang="pt-BR" sz="1600" i="1" dirty="0" err="1">
                <a:solidFill>
                  <a:schemeClr val="accent1"/>
                </a:solidFill>
              </a:rPr>
              <a:t>now</a:t>
            </a:r>
            <a:r>
              <a:rPr lang="pt-BR" sz="1600" i="1" dirty="0">
                <a:solidFill>
                  <a:schemeClr val="accent1"/>
                </a:solidFill>
              </a:rPr>
              <a:t> " + ch1); </a:t>
            </a:r>
          </a:p>
          <a:p>
            <a:pPr lvl="1">
              <a:tabLst>
                <a:tab pos="542925" algn="l"/>
              </a:tabLst>
            </a:pPr>
            <a:r>
              <a:rPr lang="pt-BR" sz="1600" i="1" dirty="0">
                <a:solidFill>
                  <a:schemeClr val="accent1"/>
                </a:solidFill>
              </a:rPr>
              <a:t>	}</a:t>
            </a:r>
          </a:p>
          <a:p>
            <a:pPr lvl="1">
              <a:tabLst>
                <a:tab pos="542925" algn="l"/>
              </a:tabLst>
            </a:pPr>
            <a:endParaRPr lang="pt-BR" sz="1600" i="1" dirty="0">
              <a:solidFill>
                <a:schemeClr val="accent1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dirty="0"/>
              <a:t>char é armazenado como um número inteiro sem sinal (16 bits) (Ver: </a:t>
            </a:r>
            <a:r>
              <a:rPr lang="pt-BR" dirty="0">
                <a:hlinkClick r:id="rId4"/>
              </a:rPr>
              <a:t>unicode.org</a:t>
            </a:r>
            <a:r>
              <a:rPr lang="pt-BR" dirty="0"/>
              <a:t> e </a:t>
            </a:r>
            <a:r>
              <a:rPr lang="pt-BR" dirty="0">
                <a:hlinkClick r:id="rId5"/>
              </a:rPr>
              <a:t>symbl.cc</a:t>
            </a:r>
            <a:r>
              <a:rPr lang="pt-BR" dirty="0"/>
              <a:t>)</a:t>
            </a:r>
          </a:p>
          <a:p>
            <a:pPr marL="342900" lvl="1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/>
          </a:p>
        </p:txBody>
      </p:sp>
      <p:sp>
        <p:nvSpPr>
          <p:cNvPr id="4" name="Google Shape;178;p13">
            <a:extLst>
              <a:ext uri="{FF2B5EF4-FFF2-40B4-BE49-F238E27FC236}">
                <a16:creationId xmlns:a16="http://schemas.microsoft.com/office/drawing/2014/main" id="{BC04904A-B1B0-77FB-5C32-B67328760243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F5F27C-38EC-A724-7B26-9514924521BA}"/>
              </a:ext>
            </a:extLst>
          </p:cNvPr>
          <p:cNvSpPr txBox="1"/>
          <p:nvPr/>
        </p:nvSpPr>
        <p:spPr>
          <a:xfrm>
            <a:off x="1441520" y="6257151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688344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9B8EB88-4E11-13AE-1BFB-037E6A5CA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55C1F0-F1EC-80F7-9B6F-884445590CAE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1084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1800" i="1" dirty="0">
                <a:solidFill>
                  <a:schemeClr val="accent1"/>
                </a:solidFill>
              </a:rPr>
              <a:t>{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 err="1">
                <a:solidFill>
                  <a:schemeClr val="accent1"/>
                </a:solidFill>
              </a:rPr>
              <a:t>boolean</a:t>
            </a:r>
            <a:r>
              <a:rPr lang="en-US" sz="1800" i="1" dirty="0">
                <a:solidFill>
                  <a:schemeClr val="accent1"/>
                </a:solidFill>
              </a:rPr>
              <a:t> b;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b = false;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("b is " + b);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b = true;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("b is " + b);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// a </a:t>
            </a:r>
            <a:r>
              <a:rPr lang="en-US" sz="1800" i="1" dirty="0" err="1">
                <a:solidFill>
                  <a:schemeClr val="accent1"/>
                </a:solidFill>
              </a:rPr>
              <a:t>boolean</a:t>
            </a:r>
            <a:r>
              <a:rPr lang="en-US" sz="1800" i="1" dirty="0">
                <a:solidFill>
                  <a:schemeClr val="accent1"/>
                </a:solidFill>
              </a:rPr>
              <a:t> value can control the if statement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if(b) 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("This is executed.");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b = false;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if(b) 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("This is not executed.");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// outcome of a relational operator is a </a:t>
            </a:r>
            <a:r>
              <a:rPr lang="en-US" sz="1800" i="1" dirty="0" err="1">
                <a:solidFill>
                  <a:schemeClr val="accent1"/>
                </a:solidFill>
              </a:rPr>
              <a:t>boolean</a:t>
            </a:r>
            <a:r>
              <a:rPr lang="en-US" sz="1800" i="1" dirty="0">
                <a:solidFill>
                  <a:schemeClr val="accent1"/>
                </a:solidFill>
              </a:rPr>
              <a:t> value </a:t>
            </a:r>
          </a:p>
          <a:p>
            <a:pPr lvl="1">
              <a:tabLst>
                <a:tab pos="542925" algn="l"/>
              </a:tabLst>
            </a:pPr>
            <a:r>
              <a:rPr lang="en-US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("10 &gt; 9 is " + (10 &gt; 9)); </a:t>
            </a:r>
          </a:p>
          <a:p>
            <a:pPr lvl="1">
              <a:tabLst>
                <a:tab pos="542925" algn="l"/>
              </a:tabLst>
            </a:pPr>
            <a:r>
              <a:rPr lang="pt-BR" sz="1800" i="1" dirty="0">
                <a:solidFill>
                  <a:schemeClr val="accent1"/>
                </a:solidFill>
              </a:rPr>
              <a:t>	}</a:t>
            </a:r>
          </a:p>
          <a:p>
            <a:pPr marL="285750" lvl="1" indent="-2857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1800" i="1" dirty="0" err="1">
                <a:solidFill>
                  <a:schemeClr val="accent1"/>
                </a:solidFill>
              </a:rPr>
              <a:t>if</a:t>
            </a:r>
            <a:r>
              <a:rPr lang="pt-BR" sz="1800" i="1" dirty="0">
                <a:solidFill>
                  <a:schemeClr val="accent1"/>
                </a:solidFill>
              </a:rPr>
              <a:t> (</a:t>
            </a:r>
            <a:r>
              <a:rPr lang="pt-BR" sz="1800" i="1" dirty="0" err="1">
                <a:solidFill>
                  <a:schemeClr val="accent1"/>
                </a:solidFill>
              </a:rPr>
              <a:t>denom</a:t>
            </a:r>
            <a:r>
              <a:rPr lang="pt-BR" sz="1800" i="1" dirty="0">
                <a:solidFill>
                  <a:schemeClr val="accent1"/>
                </a:solidFill>
              </a:rPr>
              <a:t> != 0 &amp;&amp; num / </a:t>
            </a:r>
            <a:r>
              <a:rPr lang="pt-BR" sz="1800" i="1" dirty="0" err="1">
                <a:solidFill>
                  <a:schemeClr val="accent1"/>
                </a:solidFill>
              </a:rPr>
              <a:t>denom</a:t>
            </a:r>
            <a:r>
              <a:rPr lang="pt-BR" sz="1800" i="1" dirty="0">
                <a:solidFill>
                  <a:schemeClr val="accent1"/>
                </a:solidFill>
              </a:rPr>
              <a:t> &gt; 10)</a:t>
            </a:r>
          </a:p>
          <a:p>
            <a:pPr lvl="1">
              <a:tabLst>
                <a:tab pos="542925" algn="l"/>
              </a:tabLst>
            </a:pPr>
            <a:endParaRPr lang="pt-BR" sz="1800" i="1" dirty="0">
              <a:solidFill>
                <a:schemeClr val="accent1"/>
              </a:solidFill>
            </a:endParaRPr>
          </a:p>
        </p:txBody>
      </p:sp>
      <p:sp>
        <p:nvSpPr>
          <p:cNvPr id="4" name="Google Shape;178;p13">
            <a:extLst>
              <a:ext uri="{FF2B5EF4-FFF2-40B4-BE49-F238E27FC236}">
                <a16:creationId xmlns:a16="http://schemas.microsoft.com/office/drawing/2014/main" id="{3156B164-F732-ED2A-C527-41AFB9B1AC0D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F6AF0B-58A5-F588-4A88-53BCDAD442A1}"/>
              </a:ext>
            </a:extLst>
          </p:cNvPr>
          <p:cNvSpPr txBox="1"/>
          <p:nvPr/>
        </p:nvSpPr>
        <p:spPr>
          <a:xfrm>
            <a:off x="1441520" y="6257151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9471036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C765DCC5-76C9-3680-7DF7-BD307E4B4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151E1E2A-7337-D09C-5C91-F60E057B8FD5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543350C-2CAA-C2BC-61FC-FE7501952E5A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951D57DE-47C1-CEC4-85DC-A53D6DB7B892}"/>
              </a:ext>
            </a:extLst>
          </p:cNvPr>
          <p:cNvSpPr txBox="1"/>
          <p:nvPr/>
        </p:nvSpPr>
        <p:spPr>
          <a:xfrm>
            <a:off x="1033111" y="1756516"/>
            <a:ext cx="10125777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Cada primitivo possui um classe </a:t>
            </a:r>
            <a:r>
              <a:rPr lang="pt-BR" sz="2500" dirty="0" err="1"/>
              <a:t>wrapper</a:t>
            </a:r>
            <a:r>
              <a:rPr lang="pt-BR" sz="2500" dirty="0"/>
              <a:t> que fornece informações e operações para sobre o tipo primitivo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500" dirty="0"/>
              <a:t>8 tipos primitivos em Java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F17DC5A-2838-35E5-BF88-B82EC3213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992519"/>
              </p:ext>
            </p:extLst>
          </p:nvPr>
        </p:nvGraphicFramePr>
        <p:xfrm>
          <a:off x="2118628" y="3034372"/>
          <a:ext cx="812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70186841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651559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Primitivo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Classe </a:t>
                      </a:r>
                      <a:r>
                        <a:rPr lang="pt-BR" dirty="0" err="1"/>
                        <a:t>Wrapper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hlinkClick r:id="rId4"/>
                        </a:rPr>
                        <a:t>Byte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4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hlinkClick r:id="rId5"/>
                        </a:rPr>
                        <a:t>Short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1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hlinkClick r:id="rId6"/>
                        </a:rPr>
                        <a:t>Character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680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hlinkClick r:id="rId7"/>
                        </a:rPr>
                        <a:t>Integer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hlinkClick r:id="rId8"/>
                        </a:rPr>
                        <a:t>Long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hlinkClick r:id="rId9"/>
                        </a:rPr>
                        <a:t>Float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2240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hlinkClick r:id="rId10"/>
                        </a:rPr>
                        <a:t>Double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45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>
                          <a:hlinkClick r:id="rId11"/>
                        </a:rPr>
                        <a:t>Boolean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240342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310FE82-539D-2A65-F59E-71AC78428EF0}"/>
              </a:ext>
            </a:extLst>
          </p:cNvPr>
          <p:cNvSpPr txBox="1"/>
          <p:nvPr/>
        </p:nvSpPr>
        <p:spPr>
          <a:xfrm>
            <a:off x="2118628" y="6447523"/>
            <a:ext cx="828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12"/>
              </a:rPr>
              <a:t>https://docs.oracle.com/en/java/javase/21/docs/api/java.base/java/lang/package-summary.html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9578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F39BE14-8421-06B3-ACC9-47C74A714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106F6A21-8126-A695-C599-E2BC0DE0BF70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é programação?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1F589D-5F9E-6BCC-DCC5-FAC71F17A790}"/>
              </a:ext>
            </a:extLst>
          </p:cNvPr>
          <p:cNvSpPr txBox="1">
            <a:spLocks/>
          </p:cNvSpPr>
          <p:nvPr/>
        </p:nvSpPr>
        <p:spPr>
          <a:xfrm>
            <a:off x="1951438" y="1667670"/>
            <a:ext cx="9173760" cy="26662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endParaRPr lang="pt-BR" sz="4000" dirty="0"/>
          </a:p>
          <a:p>
            <a:pPr lvl="1" algn="ctr"/>
            <a:r>
              <a:rPr lang="pt-BR" sz="4000" dirty="0"/>
              <a:t>“Programação é a arte de dizer ao computador o que fazer”</a:t>
            </a:r>
          </a:p>
          <a:p>
            <a:pPr lvl="1" algn="ctr"/>
            <a:endParaRPr lang="pt-BR" sz="1200" dirty="0"/>
          </a:p>
          <a:p>
            <a:pPr lvl="1" algn="ctr"/>
            <a:endParaRPr lang="pt-BR" sz="1200" dirty="0"/>
          </a:p>
          <a:p>
            <a:pPr lvl="1" algn="ctr"/>
            <a:r>
              <a:rPr lang="pt-BR" sz="1200" dirty="0"/>
              <a:t>(</a:t>
            </a:r>
            <a:r>
              <a:rPr lang="pt-BR" sz="1200" dirty="0">
                <a:hlinkClick r:id="rId4"/>
              </a:rPr>
              <a:t>Donal </a:t>
            </a:r>
            <a:r>
              <a:rPr lang="pt-BR" sz="1200" dirty="0" err="1">
                <a:hlinkClick r:id="rId4"/>
              </a:rPr>
              <a:t>Knuth</a:t>
            </a:r>
            <a:r>
              <a:rPr lang="pt-BR" sz="1200" dirty="0"/>
              <a:t>, autor da série de livros </a:t>
            </a:r>
            <a:r>
              <a:rPr lang="pt-BR" sz="1200" i="1" dirty="0">
                <a:hlinkClick r:id="rId5"/>
              </a:rPr>
              <a:t>The </a:t>
            </a:r>
            <a:r>
              <a:rPr lang="pt-BR" sz="1200" i="1" dirty="0" err="1">
                <a:hlinkClick r:id="rId5"/>
              </a:rPr>
              <a:t>Art</a:t>
            </a:r>
            <a:r>
              <a:rPr lang="pt-BR" sz="1200" i="1" dirty="0">
                <a:hlinkClick r:id="rId5"/>
              </a:rPr>
              <a:t> </a:t>
            </a:r>
            <a:r>
              <a:rPr lang="pt-BR" sz="1200" i="1" dirty="0" err="1">
                <a:hlinkClick r:id="rId5"/>
              </a:rPr>
              <a:t>of</a:t>
            </a:r>
            <a:r>
              <a:rPr lang="pt-BR" sz="1200" i="1" dirty="0">
                <a:hlinkClick r:id="rId5"/>
              </a:rPr>
              <a:t> Computer </a:t>
            </a:r>
            <a:r>
              <a:rPr lang="pt-BR" sz="1200" i="1" dirty="0" err="1">
                <a:hlinkClick r:id="rId5"/>
              </a:rPr>
              <a:t>Programming</a:t>
            </a:r>
            <a:r>
              <a:rPr lang="pt-BR" sz="1200" dirty="0"/>
              <a:t>)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23F613C-A636-17E5-46DA-7EFF4E6EC218}"/>
              </a:ext>
            </a:extLst>
          </p:cNvPr>
          <p:cNvSpPr/>
          <p:nvPr/>
        </p:nvSpPr>
        <p:spPr>
          <a:xfrm>
            <a:off x="8534400" y="2371725"/>
            <a:ext cx="1295400" cy="5691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1F0952B6-0842-7175-348F-0BE42EBEB510}"/>
              </a:ext>
            </a:extLst>
          </p:cNvPr>
          <p:cNvSpPr/>
          <p:nvPr/>
        </p:nvSpPr>
        <p:spPr>
          <a:xfrm>
            <a:off x="6553199" y="2931319"/>
            <a:ext cx="2752725" cy="7334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F2618C93-362C-63AB-C70D-1D4C3871CD0F}"/>
              </a:ext>
            </a:extLst>
          </p:cNvPr>
          <p:cNvCxnSpPr>
            <a:cxnSpLocks/>
            <a:stCxn id="4" idx="0"/>
            <a:endCxn id="10" idx="1"/>
          </p:cNvCxnSpPr>
          <p:nvPr/>
        </p:nvCxnSpPr>
        <p:spPr>
          <a:xfrm flipV="1">
            <a:off x="9182100" y="2021007"/>
            <a:ext cx="768415" cy="350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67DDC4D-03FD-9798-59D8-4B909695DE0D}"/>
              </a:ext>
            </a:extLst>
          </p:cNvPr>
          <p:cNvSpPr txBox="1"/>
          <p:nvPr/>
        </p:nvSpPr>
        <p:spPr>
          <a:xfrm>
            <a:off x="9950515" y="1590120"/>
            <a:ext cx="210621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500" b="1" dirty="0">
                <a:solidFill>
                  <a:schemeClr val="accent1"/>
                </a:solidFill>
              </a:rPr>
              <a:t>conjunto de instruções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2F692C64-B2F8-7C91-059C-D22012799651}"/>
              </a:ext>
            </a:extLst>
          </p:cNvPr>
          <p:cNvSpPr txBox="1"/>
          <p:nvPr/>
        </p:nvSpPr>
        <p:spPr>
          <a:xfrm>
            <a:off x="10443460" y="3244642"/>
            <a:ext cx="136347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algn="ctr">
              <a:defRPr sz="2000" b="1">
                <a:solidFill>
                  <a:schemeClr val="accent1"/>
                </a:solidFill>
              </a:defRPr>
            </a:lvl1pPr>
          </a:lstStyle>
          <a:p>
            <a:r>
              <a:rPr lang="pt-BR" sz="2500" dirty="0"/>
              <a:t>tarefas</a:t>
            </a:r>
          </a:p>
        </p:txBody>
      </p:sp>
      <p:cxnSp>
        <p:nvCxnSpPr>
          <p:cNvPr id="13" name="Conector de Seta Reta 12">
            <a:extLst>
              <a:ext uri="{FF2B5EF4-FFF2-40B4-BE49-F238E27FC236}">
                <a16:creationId xmlns:a16="http://schemas.microsoft.com/office/drawing/2014/main" id="{29DD08B0-8D85-D5B8-EF97-2E690A014421}"/>
              </a:ext>
            </a:extLst>
          </p:cNvPr>
          <p:cNvCxnSpPr>
            <a:cxnSpLocks/>
            <a:stCxn id="7" idx="6"/>
            <a:endCxn id="11" idx="1"/>
          </p:cNvCxnSpPr>
          <p:nvPr/>
        </p:nvCxnSpPr>
        <p:spPr>
          <a:xfrm>
            <a:off x="9305924" y="3298032"/>
            <a:ext cx="1137536" cy="185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Conteúdo 2">
            <a:extLst>
              <a:ext uri="{FF2B5EF4-FFF2-40B4-BE49-F238E27FC236}">
                <a16:creationId xmlns:a16="http://schemas.microsoft.com/office/drawing/2014/main" id="{D7A582D3-2C7C-AC78-6474-476602C5C671}"/>
              </a:ext>
            </a:extLst>
          </p:cNvPr>
          <p:cNvSpPr txBox="1">
            <a:spLocks/>
          </p:cNvSpPr>
          <p:nvPr/>
        </p:nvSpPr>
        <p:spPr>
          <a:xfrm>
            <a:off x="1951439" y="4514444"/>
            <a:ext cx="9173760" cy="215305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1" algn="ctr"/>
            <a:r>
              <a:rPr lang="pt-BR" sz="4000" dirty="0"/>
              <a:t>“Um </a:t>
            </a:r>
            <a:r>
              <a:rPr lang="pt-BR" sz="4000" dirty="0">
                <a:highlight>
                  <a:srgbClr val="FFFF00"/>
                </a:highlight>
              </a:rPr>
              <a:t>algoritmo</a:t>
            </a:r>
            <a:r>
              <a:rPr lang="pt-BR" sz="4000" dirty="0"/>
              <a:t> é um </a:t>
            </a:r>
            <a:r>
              <a:rPr lang="pt-BR" sz="4000" b="1" dirty="0">
                <a:solidFill>
                  <a:schemeClr val="accent1"/>
                </a:solidFill>
              </a:rPr>
              <a:t>conjunto de instruções</a:t>
            </a:r>
            <a:r>
              <a:rPr lang="pt-BR" sz="4000" dirty="0"/>
              <a:t> para concluir uma </a:t>
            </a:r>
            <a:r>
              <a:rPr lang="pt-BR" sz="4000" b="1" dirty="0">
                <a:solidFill>
                  <a:schemeClr val="accent1"/>
                </a:solidFill>
              </a:rPr>
              <a:t>tarefa</a:t>
            </a:r>
            <a:r>
              <a:rPr lang="pt-BR" sz="4000" dirty="0"/>
              <a:t>”</a:t>
            </a:r>
          </a:p>
          <a:p>
            <a:pPr lvl="1" algn="ctr"/>
            <a:endParaRPr lang="pt-BR" sz="1000" dirty="0"/>
          </a:p>
          <a:p>
            <a:pPr lvl="1" algn="ctr"/>
            <a:r>
              <a:rPr lang="pt-BR" sz="1200" dirty="0"/>
              <a:t>Fonte: BHARGAVA, </a:t>
            </a:r>
            <a:r>
              <a:rPr lang="pt-BR" sz="1200" dirty="0" err="1"/>
              <a:t>Aditya</a:t>
            </a:r>
            <a:r>
              <a:rPr lang="pt-BR" sz="1200" dirty="0"/>
              <a:t> Y. </a:t>
            </a:r>
            <a:r>
              <a:rPr lang="pt-BR" sz="1200" dirty="0" err="1"/>
              <a:t>Grokking</a:t>
            </a:r>
            <a:r>
              <a:rPr lang="pt-BR" sz="1200" dirty="0"/>
              <a:t> </a:t>
            </a:r>
            <a:r>
              <a:rPr lang="pt-BR" sz="1200" dirty="0" err="1"/>
              <a:t>Algorithms</a:t>
            </a:r>
            <a:r>
              <a:rPr lang="pt-BR" sz="1200" dirty="0"/>
              <a:t>. 2. ed. Shelter </a:t>
            </a:r>
            <a:r>
              <a:rPr lang="pt-BR" sz="1200" dirty="0" err="1"/>
              <a:t>Island</a:t>
            </a:r>
            <a:r>
              <a:rPr lang="pt-BR" sz="1200" dirty="0"/>
              <a:t>: Manning </a:t>
            </a:r>
            <a:r>
              <a:rPr lang="pt-BR" sz="1200" dirty="0" err="1"/>
              <a:t>Publications</a:t>
            </a:r>
            <a:r>
              <a:rPr lang="pt-BR" sz="1200" dirty="0"/>
              <a:t>, 2024. ISBN 978-1-63343-853-8.</a:t>
            </a:r>
          </a:p>
        </p:txBody>
      </p:sp>
    </p:spTree>
    <p:extLst>
      <p:ext uri="{BB962C8B-B14F-4D97-AF65-F5344CB8AC3E}">
        <p14:creationId xmlns:p14="http://schemas.microsoft.com/office/powerpoint/2010/main" val="2367369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7" grpId="0" animBg="1"/>
      <p:bldP spid="10" grpId="0"/>
      <p:bldP spid="11" grpId="0"/>
      <p:bldP spid="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D95866E6-4193-8140-EC8C-3251DA53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4F0B87C5-05F2-3893-5537-B1A3713FD8E0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8A8744-9D34-9703-0337-FA5B05EC908A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041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byte </a:t>
            </a:r>
            <a:r>
              <a:rPr lang="en-US" sz="2500" i="1" dirty="0" err="1">
                <a:solidFill>
                  <a:schemeClr val="accent1"/>
                </a:solidFill>
              </a:rPr>
              <a:t>minValue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Byte.MIN_VALUE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byte</a:t>
            </a:r>
            <a:r>
              <a:rPr lang="en-US" sz="2500" i="1" dirty="0">
                <a:solidFill>
                  <a:schemeClr val="accent1"/>
                </a:solidFill>
              </a:rPr>
              <a:t> </a:t>
            </a:r>
            <a:r>
              <a:rPr lang="en-US" sz="2500" i="1" dirty="0" err="1">
                <a:solidFill>
                  <a:schemeClr val="accent1"/>
                </a:solidFill>
              </a:rPr>
              <a:t>maxValue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Byte.MAX_VALUE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short </a:t>
            </a:r>
            <a:r>
              <a:rPr lang="en-US" sz="2500" i="1" dirty="0" err="1">
                <a:solidFill>
                  <a:schemeClr val="accent1"/>
                </a:solidFill>
              </a:rPr>
              <a:t>minValue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Short.MIN_VALUE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>
                <a:solidFill>
                  <a:schemeClr val="accent1"/>
                </a:solidFill>
              </a:rPr>
              <a:t>short</a:t>
            </a:r>
            <a:r>
              <a:rPr lang="en-US" sz="2500" i="1" dirty="0">
                <a:solidFill>
                  <a:schemeClr val="accent1"/>
                </a:solidFill>
              </a:rPr>
              <a:t> </a:t>
            </a:r>
            <a:r>
              <a:rPr lang="en-US" sz="2500" i="1" dirty="0" err="1">
                <a:solidFill>
                  <a:schemeClr val="accent1"/>
                </a:solidFill>
              </a:rPr>
              <a:t>maxValue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Short.MAX_VALUE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int </a:t>
            </a:r>
            <a:r>
              <a:rPr lang="en-US" sz="2500" i="1" dirty="0" err="1">
                <a:solidFill>
                  <a:schemeClr val="accent1"/>
                </a:solidFill>
              </a:rPr>
              <a:t>minValue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Integer.MIN_VALUE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int </a:t>
            </a:r>
            <a:r>
              <a:rPr lang="en-US" sz="2500" i="1" dirty="0" err="1">
                <a:solidFill>
                  <a:schemeClr val="accent1"/>
                </a:solidFill>
              </a:rPr>
              <a:t>maxValue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Integer.MAX_VALUE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long </a:t>
            </a:r>
            <a:r>
              <a:rPr lang="en-US" sz="2500" i="1" dirty="0" err="1">
                <a:solidFill>
                  <a:schemeClr val="accent1"/>
                </a:solidFill>
              </a:rPr>
              <a:t>minValue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Long.MIN_VALUE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long </a:t>
            </a:r>
            <a:r>
              <a:rPr lang="en-US" sz="2500" i="1" dirty="0" err="1">
                <a:solidFill>
                  <a:schemeClr val="accent1"/>
                </a:solidFill>
              </a:rPr>
              <a:t>maxValue</a:t>
            </a:r>
            <a:r>
              <a:rPr lang="en-US" sz="2500" i="1" dirty="0">
                <a:solidFill>
                  <a:schemeClr val="accent1"/>
                </a:solidFill>
              </a:rPr>
              <a:t> = </a:t>
            </a:r>
            <a:r>
              <a:rPr lang="en-US" sz="2500" i="1" dirty="0" err="1">
                <a:solidFill>
                  <a:schemeClr val="accent1"/>
                </a:solidFill>
              </a:rPr>
              <a:t>Long.MAX_VALUE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>
                <a:solidFill>
                  <a:schemeClr val="accent1"/>
                </a:solidFill>
              </a:rPr>
              <a:t>long </a:t>
            </a:r>
            <a:r>
              <a:rPr lang="en-US" sz="2500" i="1" dirty="0" err="1">
                <a:solidFill>
                  <a:schemeClr val="accent1"/>
                </a:solidFill>
              </a:rPr>
              <a:t>longValue</a:t>
            </a:r>
            <a:r>
              <a:rPr lang="en-US" sz="2500" i="1" dirty="0">
                <a:solidFill>
                  <a:schemeClr val="accent1"/>
                </a:solidFill>
              </a:rPr>
              <a:t> = 10L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  <a:p>
            <a:pPr marL="361950" lvl="2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3000" i="1" dirty="0"/>
              <a:t>Overflow e Underflow</a:t>
            </a:r>
          </a:p>
          <a:p>
            <a:pPr lvl="1"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A7C8A01-21F5-3E77-FF2A-1258EF6EF03D}"/>
              </a:ext>
            </a:extLst>
          </p:cNvPr>
          <p:cNvSpPr txBox="1"/>
          <p:nvPr/>
        </p:nvSpPr>
        <p:spPr>
          <a:xfrm>
            <a:off x="2792922" y="6226373"/>
            <a:ext cx="828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https://docs.oracle.com/en/java/javase/21/docs/api/java.base/java/lang/package-summary.html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220584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1B282DA-2B0D-BB82-039A-5530C0130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E62B329B-86AB-4B1C-C438-F8C4492A18B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Tipos Primitivos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605DA92-9838-051D-9227-D4B2C6A9344C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0417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 err="1">
                <a:solidFill>
                  <a:schemeClr val="accent1"/>
                </a:solidFill>
              </a:rPr>
              <a:t>Float.MIN_VALUE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 err="1">
                <a:solidFill>
                  <a:schemeClr val="accent1"/>
                </a:solidFill>
              </a:rPr>
              <a:t>Float.MAX_VALUE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 err="1">
                <a:solidFill>
                  <a:schemeClr val="accent1"/>
                </a:solidFill>
              </a:rPr>
              <a:t>Double.MIN_VALUE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en-US" sz="2500" i="1" dirty="0" err="1">
                <a:solidFill>
                  <a:schemeClr val="accent1"/>
                </a:solidFill>
              </a:rPr>
              <a:t>Double.MAX_VALUE</a:t>
            </a: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  <a:p>
            <a:pPr lvl="1"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  <a:p>
            <a:pPr lvl="1"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3323B94-02F8-657E-5353-255A315FDF5A}"/>
              </a:ext>
            </a:extLst>
          </p:cNvPr>
          <p:cNvSpPr txBox="1"/>
          <p:nvPr/>
        </p:nvSpPr>
        <p:spPr>
          <a:xfrm>
            <a:off x="2792922" y="6226373"/>
            <a:ext cx="8281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https://docs.oracle.com/en/java/javase/21/docs/api/java.base/java/lang/package-summary.html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4898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D028688-FC76-5162-1184-3B6E3958A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93F673CB-EFD8-8CB0-D347-BAF45A9575EA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Tamanho dos tipos primitivos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D29B011D-C56E-6212-9C4B-C4540A0CAFA3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00C953FE-CF50-5104-61E2-4B0D9CC67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6762534"/>
              </p:ext>
            </p:extLst>
          </p:nvPr>
        </p:nvGraphicFramePr>
        <p:xfrm>
          <a:off x="442763" y="1660284"/>
          <a:ext cx="11454064" cy="348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8628">
                  <a:extLst>
                    <a:ext uri="{9D8B030D-6E8A-4147-A177-3AD203B41FA5}">
                      <a16:colId xmlns:a16="http://schemas.microsoft.com/office/drawing/2014/main" val="2701868417"/>
                    </a:ext>
                  </a:extLst>
                </a:gridCol>
                <a:gridCol w="1262580">
                  <a:extLst>
                    <a:ext uri="{9D8B030D-6E8A-4147-A177-3AD203B41FA5}">
                      <a16:colId xmlns:a16="http://schemas.microsoft.com/office/drawing/2014/main" val="2065155913"/>
                    </a:ext>
                  </a:extLst>
                </a:gridCol>
                <a:gridCol w="2589196">
                  <a:extLst>
                    <a:ext uri="{9D8B030D-6E8A-4147-A177-3AD203B41FA5}">
                      <a16:colId xmlns:a16="http://schemas.microsoft.com/office/drawing/2014/main" val="2068547622"/>
                    </a:ext>
                  </a:extLst>
                </a:gridCol>
                <a:gridCol w="2483318">
                  <a:extLst>
                    <a:ext uri="{9D8B030D-6E8A-4147-A177-3AD203B41FA5}">
                      <a16:colId xmlns:a16="http://schemas.microsoft.com/office/drawing/2014/main" val="442613143"/>
                    </a:ext>
                  </a:extLst>
                </a:gridCol>
                <a:gridCol w="3330342">
                  <a:extLst>
                    <a:ext uri="{9D8B030D-6E8A-4147-A177-3AD203B41FA5}">
                      <a16:colId xmlns:a16="http://schemas.microsoft.com/office/drawing/2014/main" val="17928940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Tipo Primitivo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Tamanho (em bits)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Qtd</a:t>
                      </a:r>
                      <a:r>
                        <a:rPr lang="pt-BR" dirty="0"/>
                        <a:t>. números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7225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-128 (-2</a:t>
                      </a:r>
                      <a:r>
                        <a:rPr lang="pt-BR" baseline="30000" dirty="0"/>
                        <a:t>7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127 (2</a:t>
                      </a:r>
                      <a:r>
                        <a:rPr lang="pt-BR" baseline="30000" dirty="0"/>
                        <a:t>7</a:t>
                      </a:r>
                      <a:r>
                        <a:rPr lang="pt-BR" baseline="0" dirty="0"/>
                        <a:t>-1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8 </a:t>
                      </a:r>
                      <a:r>
                        <a:rPr lang="pt-BR" baseline="0" dirty="0"/>
                        <a:t>= 256</a:t>
                      </a: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341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-32.768 (-2</a:t>
                      </a:r>
                      <a:r>
                        <a:rPr lang="pt-BR" baseline="30000" dirty="0"/>
                        <a:t>15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32.767 (2</a:t>
                      </a:r>
                      <a:r>
                        <a:rPr lang="pt-BR" baseline="30000" dirty="0"/>
                        <a:t>15</a:t>
                      </a:r>
                      <a:r>
                        <a:rPr lang="pt-BR" baseline="0" dirty="0"/>
                        <a:t>-1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16 </a:t>
                      </a:r>
                      <a:r>
                        <a:rPr lang="pt-BR" baseline="0" dirty="0"/>
                        <a:t>= 65.536</a:t>
                      </a: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91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int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-2.147.483.648 (-2</a:t>
                      </a:r>
                      <a:r>
                        <a:rPr lang="pt-BR" baseline="30000" dirty="0"/>
                        <a:t>31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2.147.483.647 (2</a:t>
                      </a:r>
                      <a:r>
                        <a:rPr lang="pt-BR" baseline="30000" dirty="0"/>
                        <a:t>31</a:t>
                      </a:r>
                      <a:r>
                        <a:rPr lang="pt-BR" baseline="0" dirty="0"/>
                        <a:t>-1</a:t>
                      </a:r>
                      <a:r>
                        <a:rPr lang="pt-B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32 </a:t>
                      </a:r>
                      <a:r>
                        <a:rPr lang="pt-BR" baseline="0" dirty="0"/>
                        <a:t>= 4.294.967.296</a:t>
                      </a: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08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long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-9.223.372.036.854.775.808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9.223.372.036.854.775.807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64 </a:t>
                      </a:r>
                      <a:r>
                        <a:rPr lang="pt-BR" baseline="0" dirty="0"/>
                        <a:t>= 18.446.744.073.709.551.616</a:t>
                      </a: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float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1.40129846432481707e–45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3.4028234663852886E+38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772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double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4.94065645841246544e–324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1.7976931348623157E+308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604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boolean</a:t>
                      </a:r>
                      <a:endParaRPr lang="pt-BR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pt-BR" dirty="0" err="1"/>
                        <a:t>true</a:t>
                      </a:r>
                      <a:r>
                        <a:rPr lang="pt-BR" dirty="0"/>
                        <a:t> </a:t>
                      </a:r>
                      <a:r>
                        <a:rPr lang="pt-BR" dirty="0" err="1"/>
                        <a:t>or</a:t>
                      </a:r>
                      <a:r>
                        <a:rPr lang="pt-BR" dirty="0"/>
                        <a:t> false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pt-BR" baseline="30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171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16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\u0000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>
                          <a:effectLst/>
                        </a:rPr>
                        <a:t>\</a:t>
                      </a:r>
                      <a:r>
                        <a:rPr lang="pt-BR" dirty="0" err="1">
                          <a:effectLst/>
                        </a:rPr>
                        <a:t>uFFFF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  <a:r>
                        <a:rPr lang="pt-BR" baseline="30000" dirty="0"/>
                        <a:t>16 </a:t>
                      </a:r>
                      <a:r>
                        <a:rPr lang="pt-BR" baseline="0" dirty="0"/>
                        <a:t>= </a:t>
                      </a:r>
                      <a:r>
                        <a:rPr lang="pt-BR" dirty="0"/>
                        <a:t>65.536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64013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AD541E58-3E12-BCE6-2412-914FFB997F6B}"/>
              </a:ext>
            </a:extLst>
          </p:cNvPr>
          <p:cNvSpPr txBox="1"/>
          <p:nvPr/>
        </p:nvSpPr>
        <p:spPr>
          <a:xfrm>
            <a:off x="1020477" y="5197716"/>
            <a:ext cx="98081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Como inteiros com sinal são representados no computador? </a:t>
            </a:r>
            <a:r>
              <a:rPr lang="pt-BR" sz="2000" dirty="0" err="1">
                <a:hlinkClick r:id="rId4"/>
              </a:rPr>
              <a:t>Two’s</a:t>
            </a:r>
            <a:r>
              <a:rPr lang="pt-BR" sz="2000" dirty="0">
                <a:hlinkClick r:id="rId4"/>
              </a:rPr>
              <a:t> </a:t>
            </a:r>
            <a:r>
              <a:rPr lang="pt-BR" sz="2000" dirty="0" err="1">
                <a:hlinkClick r:id="rId4"/>
              </a:rPr>
              <a:t>complement</a:t>
            </a:r>
            <a:endParaRPr lang="pt-BR" sz="2000" dirty="0"/>
          </a:p>
          <a:p>
            <a:pPr marL="895350" indent="-366713">
              <a:buFont typeface="Arial" panose="020B0604020202020204" pitchFamily="34" charset="0"/>
              <a:buChar char="•"/>
            </a:pPr>
            <a:r>
              <a:rPr lang="pt-BR" sz="2000" dirty="0"/>
              <a:t>Exemplo 8 bits:</a:t>
            </a:r>
          </a:p>
          <a:p>
            <a:pPr marL="1433513" lvl="1" indent="-366713">
              <a:buFont typeface="Arial" panose="020B0604020202020204" pitchFamily="34" charset="0"/>
              <a:buChar char="•"/>
            </a:pPr>
            <a:r>
              <a:rPr lang="pt-BR" sz="2000" dirty="0"/>
              <a:t>5: 	</a:t>
            </a:r>
            <a:r>
              <a:rPr lang="pt-BR" sz="2000" dirty="0">
                <a:highlight>
                  <a:srgbClr val="FFFF00"/>
                </a:highlight>
              </a:rPr>
              <a:t>0</a:t>
            </a:r>
            <a:r>
              <a:rPr lang="pt-BR" sz="2000" dirty="0"/>
              <a:t>0000101</a:t>
            </a:r>
          </a:p>
          <a:p>
            <a:pPr marL="1433513" lvl="1" indent="-366713">
              <a:buFont typeface="Arial" panose="020B0604020202020204" pitchFamily="34" charset="0"/>
              <a:buChar char="•"/>
            </a:pPr>
            <a:r>
              <a:rPr lang="pt-BR" sz="2000" dirty="0"/>
              <a:t>-5:	</a:t>
            </a:r>
            <a:r>
              <a:rPr lang="pt-BR" sz="2000" dirty="0">
                <a:highlight>
                  <a:srgbClr val="FFFF00"/>
                </a:highlight>
              </a:rPr>
              <a:t>1</a:t>
            </a:r>
            <a:r>
              <a:rPr lang="pt-BR" sz="2000" dirty="0"/>
              <a:t>1111011 (inverte-se os bit da representação positiva e soma-se 1)</a:t>
            </a:r>
          </a:p>
        </p:txBody>
      </p:sp>
    </p:spTree>
    <p:extLst>
      <p:ext uri="{BB962C8B-B14F-4D97-AF65-F5344CB8AC3E}">
        <p14:creationId xmlns:p14="http://schemas.microsoft.com/office/powerpoint/2010/main" val="3082864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343CA56-F3E7-9C51-811F-D80964E3C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53C10260-1DB0-69F3-8F78-379E54D2DA31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Literals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A2E4ED4-079C-662D-4C7E-7651019F513E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87A049F6-F3F8-E1CF-9034-185C01446D61}"/>
              </a:ext>
            </a:extLst>
          </p:cNvPr>
          <p:cNvSpPr txBox="1"/>
          <p:nvPr/>
        </p:nvSpPr>
        <p:spPr>
          <a:xfrm>
            <a:off x="1020276" y="1599838"/>
            <a:ext cx="1016427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/>
              <a:t>Integer</a:t>
            </a:r>
            <a:r>
              <a:rPr lang="pt-BR" sz="2000" b="1" dirty="0"/>
              <a:t> </a:t>
            </a:r>
            <a:r>
              <a:rPr lang="pt-BR" sz="2000" b="1" dirty="0" err="1"/>
              <a:t>literals</a:t>
            </a:r>
            <a:endParaRPr lang="pt-BR" sz="2000" b="1" dirty="0"/>
          </a:p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1600" dirty="0"/>
              <a:t>Decimal </a:t>
            </a:r>
            <a:r>
              <a:rPr lang="pt-BR" sz="1600" dirty="0">
                <a:sym typeface="Wingdings" panose="05000000000000000000" pitchFamily="2" charset="2"/>
              </a:rPr>
              <a:t> </a:t>
            </a:r>
            <a:r>
              <a:rPr lang="pt-BR" sz="1600" dirty="0" err="1">
                <a:sym typeface="Wingdings" panose="05000000000000000000" pitchFamily="2" charset="2"/>
              </a:rPr>
              <a:t>int</a:t>
            </a:r>
            <a:r>
              <a:rPr lang="pt-BR" sz="1600" dirty="0">
                <a:sym typeface="Wingdings" panose="05000000000000000000" pitchFamily="2" charset="2"/>
              </a:rPr>
              <a:t> i = 10;</a:t>
            </a:r>
          </a:p>
          <a:p>
            <a:pPr marL="981075" lvl="2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Decimal (64 bits)  </a:t>
            </a:r>
            <a:r>
              <a:rPr lang="pt-BR" sz="1600" dirty="0" err="1">
                <a:sym typeface="Wingdings" panose="05000000000000000000" pitchFamily="2" charset="2"/>
              </a:rPr>
              <a:t>long</a:t>
            </a:r>
            <a:r>
              <a:rPr lang="pt-BR" sz="1600" dirty="0">
                <a:sym typeface="Wingdings" panose="05000000000000000000" pitchFamily="2" charset="2"/>
              </a:rPr>
              <a:t> i = 10</a:t>
            </a:r>
            <a:r>
              <a:rPr lang="pt-BR" sz="1600" dirty="0">
                <a:highlight>
                  <a:srgbClr val="FFFF00"/>
                </a:highlight>
                <a:sym typeface="Wingdings" panose="05000000000000000000" pitchFamily="2" charset="2"/>
              </a:rPr>
              <a:t>L</a:t>
            </a:r>
            <a:r>
              <a:rPr lang="pt-BR" sz="1600" dirty="0">
                <a:sym typeface="Wingdings" panose="05000000000000000000" pitchFamily="2" charset="2"/>
              </a:rPr>
              <a:t>;</a:t>
            </a:r>
          </a:p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Octal  </a:t>
            </a:r>
            <a:r>
              <a:rPr lang="pt-BR" sz="1600" dirty="0" err="1">
                <a:sym typeface="Wingdings" panose="05000000000000000000" pitchFamily="2" charset="2"/>
              </a:rPr>
              <a:t>int</a:t>
            </a:r>
            <a:r>
              <a:rPr lang="pt-BR" sz="1600" dirty="0">
                <a:sym typeface="Wingdings" panose="05000000000000000000" pitchFamily="2" charset="2"/>
              </a:rPr>
              <a:t> i = </a:t>
            </a:r>
            <a:r>
              <a:rPr lang="pt-BR" sz="1600" dirty="0">
                <a:highlight>
                  <a:srgbClr val="FFFF00"/>
                </a:highlight>
                <a:sym typeface="Wingdings" panose="05000000000000000000" pitchFamily="2" charset="2"/>
              </a:rPr>
              <a:t>0</a:t>
            </a:r>
            <a:r>
              <a:rPr lang="pt-BR" sz="1600" dirty="0">
                <a:highlight>
                  <a:srgbClr val="00FF00"/>
                </a:highlight>
                <a:sym typeface="Wingdings" panose="05000000000000000000" pitchFamily="2" charset="2"/>
              </a:rPr>
              <a:t>10</a:t>
            </a:r>
            <a:r>
              <a:rPr lang="pt-BR" sz="1600" dirty="0">
                <a:sym typeface="Wingdings" panose="05000000000000000000" pitchFamily="2" charset="2"/>
              </a:rPr>
              <a:t>; // 8 na base octal</a:t>
            </a:r>
          </a:p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Hexadecimal  </a:t>
            </a:r>
            <a:r>
              <a:rPr lang="pt-BR" sz="1600" dirty="0" err="1">
                <a:sym typeface="Wingdings" panose="05000000000000000000" pitchFamily="2" charset="2"/>
              </a:rPr>
              <a:t>int</a:t>
            </a:r>
            <a:r>
              <a:rPr lang="pt-BR" sz="1600" dirty="0">
                <a:sym typeface="Wingdings" panose="05000000000000000000" pitchFamily="2" charset="2"/>
              </a:rPr>
              <a:t> i = </a:t>
            </a:r>
            <a:r>
              <a:rPr lang="pt-BR" sz="1600" dirty="0">
                <a:highlight>
                  <a:srgbClr val="FFFF00"/>
                </a:highlight>
                <a:sym typeface="Wingdings" panose="05000000000000000000" pitchFamily="2" charset="2"/>
              </a:rPr>
              <a:t>0x</a:t>
            </a:r>
            <a:r>
              <a:rPr lang="pt-BR" sz="1600" dirty="0">
                <a:highlight>
                  <a:srgbClr val="00FF00"/>
                </a:highlight>
                <a:sym typeface="Wingdings" panose="05000000000000000000" pitchFamily="2" charset="2"/>
              </a:rPr>
              <a:t>10</a:t>
            </a:r>
            <a:r>
              <a:rPr lang="pt-BR" sz="1600" dirty="0">
                <a:sym typeface="Wingdings" panose="05000000000000000000" pitchFamily="2" charset="2"/>
              </a:rPr>
              <a:t>; // 16 na base hexadecimal</a:t>
            </a:r>
          </a:p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1600" dirty="0">
                <a:sym typeface="Wingdings" panose="05000000000000000000" pitchFamily="2" charset="2"/>
              </a:rPr>
              <a:t>Binário  </a:t>
            </a:r>
            <a:r>
              <a:rPr lang="pt-BR" sz="1600" dirty="0" err="1">
                <a:sym typeface="Wingdings" panose="05000000000000000000" pitchFamily="2" charset="2"/>
              </a:rPr>
              <a:t>int</a:t>
            </a:r>
            <a:r>
              <a:rPr lang="pt-BR" sz="1600" dirty="0">
                <a:sym typeface="Wingdings" panose="05000000000000000000" pitchFamily="2" charset="2"/>
              </a:rPr>
              <a:t> i = </a:t>
            </a:r>
            <a:r>
              <a:rPr lang="pt-BR" sz="1600" dirty="0">
                <a:highlight>
                  <a:srgbClr val="FFFF00"/>
                </a:highlight>
                <a:sym typeface="Wingdings" panose="05000000000000000000" pitchFamily="2" charset="2"/>
              </a:rPr>
              <a:t>0b</a:t>
            </a:r>
            <a:r>
              <a:rPr lang="pt-BR" sz="1600" dirty="0">
                <a:highlight>
                  <a:srgbClr val="00FF00"/>
                </a:highlight>
                <a:sym typeface="Wingdings" panose="05000000000000000000" pitchFamily="2" charset="2"/>
              </a:rPr>
              <a:t>10</a:t>
            </a:r>
            <a:r>
              <a:rPr lang="pt-BR" sz="1600" dirty="0">
                <a:sym typeface="Wingdings" panose="05000000000000000000" pitchFamily="2" charset="2"/>
              </a:rPr>
              <a:t>; // 2 na base binária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>
                <a:sym typeface="Wingdings" panose="05000000000000000000" pitchFamily="2" charset="2"/>
              </a:rPr>
              <a:t>Floating-point </a:t>
            </a:r>
            <a:r>
              <a:rPr lang="pt-BR" sz="2000" b="1" dirty="0" err="1">
                <a:sym typeface="Wingdings" panose="05000000000000000000" pitchFamily="2" charset="2"/>
              </a:rPr>
              <a:t>literals</a:t>
            </a:r>
            <a:endParaRPr lang="pt-BR" sz="2000" b="1" dirty="0">
              <a:sym typeface="Wingdings" panose="05000000000000000000" pitchFamily="2" charset="2"/>
            </a:endParaRPr>
          </a:p>
          <a:p>
            <a:pPr marL="722313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ym typeface="Wingdings" panose="05000000000000000000" pitchFamily="2" charset="2"/>
              </a:rPr>
              <a:t>doube</a:t>
            </a:r>
            <a:r>
              <a:rPr lang="pt-BR" sz="1600" dirty="0">
                <a:sym typeface="Wingdings" panose="05000000000000000000" pitchFamily="2" charset="2"/>
              </a:rPr>
              <a:t> d = 10.0</a:t>
            </a:r>
            <a:r>
              <a:rPr lang="pt-BR" sz="1600" dirty="0">
                <a:highlight>
                  <a:srgbClr val="FFFF00"/>
                </a:highlight>
                <a:sym typeface="Wingdings" panose="05000000000000000000" pitchFamily="2" charset="2"/>
              </a:rPr>
              <a:t>D</a:t>
            </a:r>
            <a:r>
              <a:rPr lang="pt-BR" sz="1600" dirty="0">
                <a:sym typeface="Wingdings" panose="05000000000000000000" pitchFamily="2" charset="2"/>
              </a:rPr>
              <a:t>; (default, maior precisão)</a:t>
            </a:r>
          </a:p>
          <a:p>
            <a:pPr marL="722313" indent="-285750">
              <a:buFont typeface="Arial" panose="020B0604020202020204" pitchFamily="34" charset="0"/>
              <a:buChar char="•"/>
            </a:pPr>
            <a:r>
              <a:rPr lang="pt-BR" sz="1600" dirty="0" err="1">
                <a:sym typeface="Wingdings" panose="05000000000000000000" pitchFamily="2" charset="2"/>
              </a:rPr>
              <a:t>float</a:t>
            </a:r>
            <a:r>
              <a:rPr lang="pt-BR" sz="1600" dirty="0">
                <a:sym typeface="Wingdings" panose="05000000000000000000" pitchFamily="2" charset="2"/>
              </a:rPr>
              <a:t> f = 10.0</a:t>
            </a:r>
            <a:r>
              <a:rPr lang="pt-BR" sz="1600" dirty="0">
                <a:highlight>
                  <a:srgbClr val="FFFF00"/>
                </a:highlight>
                <a:sym typeface="Wingdings" panose="05000000000000000000" pitchFamily="2" charset="2"/>
              </a:rPr>
              <a:t>F</a:t>
            </a:r>
            <a:r>
              <a:rPr lang="pt-BR" sz="1600" dirty="0"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ym typeface="Wingdings" panose="05000000000000000000" pitchFamily="2" charset="2"/>
              </a:rPr>
              <a:t>Boolean</a:t>
            </a:r>
            <a:r>
              <a:rPr lang="pt-BR" sz="2000" b="1" dirty="0">
                <a:sym typeface="Wingdings" panose="05000000000000000000" pitchFamily="2" charset="2"/>
              </a:rPr>
              <a:t> </a:t>
            </a:r>
            <a:r>
              <a:rPr lang="pt-BR" sz="2000" b="1" dirty="0" err="1">
                <a:sym typeface="Wingdings" panose="05000000000000000000" pitchFamily="2" charset="2"/>
              </a:rPr>
              <a:t>literals</a:t>
            </a:r>
            <a:endParaRPr lang="pt-BR" sz="2000" b="1" dirty="0">
              <a:sym typeface="Wingdings" panose="05000000000000000000" pitchFamily="2" charset="2"/>
            </a:endParaRPr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pt-BR" sz="2000" dirty="0" err="1">
                <a:sym typeface="Wingdings" panose="05000000000000000000" pitchFamily="2" charset="2"/>
              </a:rPr>
              <a:t>boolean</a:t>
            </a:r>
            <a:r>
              <a:rPr lang="pt-BR" sz="2000" dirty="0">
                <a:sym typeface="Wingdings" panose="05000000000000000000" pitchFamily="2" charset="2"/>
              </a:rPr>
              <a:t> f = false;</a:t>
            </a:r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pt-BR" sz="2000" dirty="0" err="1">
                <a:sym typeface="Wingdings" panose="05000000000000000000" pitchFamily="2" charset="2"/>
              </a:rPr>
              <a:t>boolean</a:t>
            </a:r>
            <a:r>
              <a:rPr lang="pt-BR" sz="2000" dirty="0">
                <a:sym typeface="Wingdings" panose="05000000000000000000" pitchFamily="2" charset="2"/>
              </a:rPr>
              <a:t> t = </a:t>
            </a:r>
            <a:r>
              <a:rPr lang="pt-BR" sz="2000" dirty="0" err="1">
                <a:sym typeface="Wingdings" panose="05000000000000000000" pitchFamily="2" charset="2"/>
              </a:rPr>
              <a:t>true</a:t>
            </a:r>
            <a:r>
              <a:rPr lang="pt-BR" sz="2000" dirty="0">
                <a:sym typeface="Wingdings" panose="05000000000000000000" pitchFamily="2" charset="2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b="1" dirty="0" err="1">
                <a:sym typeface="Wingdings" panose="05000000000000000000" pitchFamily="2" charset="2"/>
              </a:rPr>
              <a:t>Charecter</a:t>
            </a:r>
            <a:r>
              <a:rPr lang="pt-BR" sz="2000" b="1" dirty="0">
                <a:sym typeface="Wingdings" panose="05000000000000000000" pitchFamily="2" charset="2"/>
              </a:rPr>
              <a:t> </a:t>
            </a:r>
            <a:r>
              <a:rPr lang="pt-BR" sz="2000" b="1" dirty="0" err="1">
                <a:sym typeface="Wingdings" panose="05000000000000000000" pitchFamily="2" charset="2"/>
              </a:rPr>
              <a:t>literals</a:t>
            </a:r>
            <a:endParaRPr lang="pt-BR" sz="2000" b="1" dirty="0">
              <a:sym typeface="Wingdings" panose="05000000000000000000" pitchFamily="2" charset="2"/>
            </a:endParaRPr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char c = ‘a’;</a:t>
            </a:r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char c = ‘\141’; // código </a:t>
            </a:r>
            <a:r>
              <a:rPr lang="pt-BR" sz="2000" dirty="0" err="1">
                <a:sym typeface="Wingdings" panose="05000000000000000000" pitchFamily="2" charset="2"/>
              </a:rPr>
              <a:t>unicode</a:t>
            </a:r>
            <a:r>
              <a:rPr lang="pt-BR" sz="2000" dirty="0">
                <a:sym typeface="Wingdings" panose="05000000000000000000" pitchFamily="2" charset="2"/>
              </a:rPr>
              <a:t> ‘a’ em octal</a:t>
            </a:r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char c = ‘u\0061’; // código </a:t>
            </a:r>
            <a:r>
              <a:rPr lang="pt-BR" sz="2000" dirty="0" err="1">
                <a:sym typeface="Wingdings" panose="05000000000000000000" pitchFamily="2" charset="2"/>
              </a:rPr>
              <a:t>unicode</a:t>
            </a:r>
            <a:r>
              <a:rPr lang="pt-BR" sz="2000" dirty="0">
                <a:sym typeface="Wingdings" panose="05000000000000000000" pitchFamily="2" charset="2"/>
              </a:rPr>
              <a:t> do ‘a’ em hexadecimal</a:t>
            </a:r>
          </a:p>
          <a:p>
            <a:pPr marL="625475" indent="-285750">
              <a:buFont typeface="Arial" panose="020B0604020202020204" pitchFamily="34" charset="0"/>
              <a:buChar char="•"/>
            </a:pPr>
            <a:endParaRPr lang="pt-BR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273140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DAEE5C7E-DCDC-F442-DFBC-D12FFA8F5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F4862BC8-5FA1-8609-6E2D-5A7813A5C5BC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Variables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C12068D8-27BA-DAAC-4640-EC22957961E6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74986C3-E21D-034B-8CB8-4C0E03DC27EA}"/>
              </a:ext>
            </a:extLst>
          </p:cNvPr>
          <p:cNvSpPr txBox="1"/>
          <p:nvPr/>
        </p:nvSpPr>
        <p:spPr>
          <a:xfrm>
            <a:off x="1013860" y="1845157"/>
            <a:ext cx="10164279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type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identifier</a:t>
            </a:r>
            <a:r>
              <a:rPr lang="en-US" sz="2000" dirty="0"/>
              <a:t> [ </a:t>
            </a:r>
            <a:r>
              <a:rPr lang="en-US" sz="2000" dirty="0">
                <a:highlight>
                  <a:srgbClr val="00FFFF"/>
                </a:highlight>
              </a:rPr>
              <a:t>= value</a:t>
            </a:r>
            <a:r>
              <a:rPr lang="en-US" sz="2000" dirty="0"/>
              <a:t> ][, identifier [= value ] ...]</a:t>
            </a:r>
            <a:r>
              <a:rPr lang="en-US" sz="2000" dirty="0">
                <a:highlight>
                  <a:srgbClr val="FF0000"/>
                </a:highlight>
              </a:rPr>
              <a:t>;</a:t>
            </a:r>
            <a:r>
              <a:rPr lang="en-US" sz="2000" dirty="0"/>
              <a:t> </a:t>
            </a:r>
          </a:p>
          <a:p>
            <a:pPr marL="895350" indent="-269875">
              <a:buFont typeface="Arial" panose="020B0604020202020204" pitchFamily="34" charset="0"/>
              <a:buChar char="•"/>
            </a:pPr>
            <a:r>
              <a:rPr lang="en-US" sz="2000" dirty="0" err="1"/>
              <a:t>inferência</a:t>
            </a:r>
            <a:r>
              <a:rPr lang="en-US" sz="2000" dirty="0"/>
              <a:t> de </a:t>
            </a:r>
            <a:r>
              <a:rPr lang="en-US" sz="2000" dirty="0" err="1"/>
              <a:t>tipo</a:t>
            </a:r>
            <a:r>
              <a:rPr lang="en-US" sz="2000" dirty="0"/>
              <a:t> para </a:t>
            </a:r>
            <a:r>
              <a:rPr lang="en-US" sz="2000" dirty="0" err="1"/>
              <a:t>variável</a:t>
            </a:r>
            <a:r>
              <a:rPr lang="en-US" sz="2000"/>
              <a:t> local (</a:t>
            </a:r>
            <a:r>
              <a:rPr lang="en-US" sz="2000">
                <a:solidFill>
                  <a:schemeClr val="accent1"/>
                </a:solidFill>
              </a:rPr>
              <a:t>var v = 1;</a:t>
            </a:r>
            <a:r>
              <a:rPr lang="en-US" sz="2000"/>
              <a:t>)</a:t>
            </a:r>
            <a:endParaRPr lang="en-US" sz="2000" dirty="0"/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Escopo</a:t>
            </a:r>
            <a:r>
              <a:rPr lang="en-US" sz="2000" dirty="0"/>
              <a:t> e </a:t>
            </a:r>
            <a:r>
              <a:rPr lang="en-US" sz="2000" dirty="0" err="1"/>
              <a:t>inicialização</a:t>
            </a:r>
            <a:endParaRPr lang="en-US" sz="2000" dirty="0"/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1800" i="1" dirty="0">
                <a:solidFill>
                  <a:schemeClr val="accent1"/>
                </a:solidFill>
              </a:rPr>
              <a:t>{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int x; // known to all code within main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x = 10;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if(x == 10) { // start new scope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	int y = 20; // known only to this block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	// x and y both known here.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("x and y: " + x + " " + y); </a:t>
            </a:r>
          </a:p>
          <a:p>
            <a:pPr marL="339725" lvl="4"/>
            <a:r>
              <a:rPr lang="en-US" sz="1800" i="1" dirty="0">
                <a:solidFill>
                  <a:schemeClr val="accent1"/>
                </a:solidFill>
              </a:rPr>
              <a:t>			x = y * 2;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}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// y = 100; // Error! y not known here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// x is still known here.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("x is " + x);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}</a:t>
            </a:r>
            <a:r>
              <a:rPr lang="en-US" sz="2000" i="1" dirty="0">
                <a:solidFill>
                  <a:schemeClr val="accent1"/>
                </a:solidFill>
              </a:rPr>
              <a:t> </a:t>
            </a:r>
            <a:endParaRPr lang="pt-BR" sz="2000" dirty="0"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4FF2CB6-8FE7-0C9B-377B-EA9D3DE61A72}"/>
              </a:ext>
            </a:extLst>
          </p:cNvPr>
          <p:cNvSpPr txBox="1"/>
          <p:nvPr/>
        </p:nvSpPr>
        <p:spPr>
          <a:xfrm>
            <a:off x="1869180" y="6523859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495055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EFB7810E-0E64-A648-F058-EA6B44D0A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3881BD9-611D-EE6E-7AA1-B6912975200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Variables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9AA28EF-B4C9-4389-7647-5E3E36A628A4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777AB89E-4148-0FBA-EB8B-548E99A8420B}"/>
              </a:ext>
            </a:extLst>
          </p:cNvPr>
          <p:cNvSpPr txBox="1"/>
          <p:nvPr/>
        </p:nvSpPr>
        <p:spPr>
          <a:xfrm>
            <a:off x="1013860" y="1845157"/>
            <a:ext cx="1016427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5475" indent="-285750"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FFFF00"/>
                </a:highlight>
              </a:rPr>
              <a:t>type</a:t>
            </a:r>
            <a:r>
              <a:rPr lang="en-US" sz="2000" dirty="0"/>
              <a:t> </a:t>
            </a:r>
            <a:r>
              <a:rPr lang="en-US" sz="2000" dirty="0">
                <a:highlight>
                  <a:srgbClr val="00FF00"/>
                </a:highlight>
              </a:rPr>
              <a:t>identifier</a:t>
            </a:r>
            <a:r>
              <a:rPr lang="en-US" sz="2000" dirty="0"/>
              <a:t> [ </a:t>
            </a:r>
            <a:r>
              <a:rPr lang="en-US" sz="2000" dirty="0">
                <a:highlight>
                  <a:srgbClr val="00FFFF"/>
                </a:highlight>
              </a:rPr>
              <a:t>= value</a:t>
            </a:r>
            <a:r>
              <a:rPr lang="en-US" sz="2000" dirty="0"/>
              <a:t> ][, identifier [= value ] ...]</a:t>
            </a:r>
            <a:r>
              <a:rPr lang="en-US" sz="2000" dirty="0">
                <a:highlight>
                  <a:srgbClr val="FF0000"/>
                </a:highlight>
              </a:rPr>
              <a:t>;</a:t>
            </a:r>
            <a:r>
              <a:rPr lang="en-US" sz="2000" dirty="0"/>
              <a:t> </a:t>
            </a:r>
          </a:p>
          <a:p>
            <a:pPr marL="895350" indent="-269875">
              <a:buFont typeface="Arial" panose="020B0604020202020204" pitchFamily="34" charset="0"/>
              <a:buChar char="•"/>
            </a:pPr>
            <a:r>
              <a:rPr lang="en-US" sz="1800" dirty="0"/>
              <a:t>Toda </a:t>
            </a:r>
            <a:r>
              <a:rPr lang="en-US" sz="1800" dirty="0" err="1"/>
              <a:t>variável</a:t>
            </a:r>
            <a:r>
              <a:rPr lang="en-US" sz="1800" dirty="0"/>
              <a:t> </a:t>
            </a:r>
            <a:r>
              <a:rPr lang="en-US" sz="1800" dirty="0" err="1"/>
              <a:t>tem</a:t>
            </a:r>
            <a:r>
              <a:rPr lang="en-US" sz="1800" dirty="0"/>
              <a:t> um </a:t>
            </a:r>
            <a:r>
              <a:rPr lang="en-US" sz="1800" dirty="0" err="1"/>
              <a:t>tipo</a:t>
            </a:r>
            <a:r>
              <a:rPr lang="en-US" sz="1800" dirty="0"/>
              <a:t>, um </a:t>
            </a:r>
            <a:r>
              <a:rPr lang="en-US" sz="1800" dirty="0" err="1"/>
              <a:t>nome</a:t>
            </a:r>
            <a:r>
              <a:rPr lang="en-US" sz="1800" dirty="0"/>
              <a:t> (</a:t>
            </a:r>
            <a:r>
              <a:rPr lang="en-US" sz="1800" dirty="0" err="1"/>
              <a:t>identificador</a:t>
            </a:r>
            <a:r>
              <a:rPr lang="en-US" sz="1800" dirty="0"/>
              <a:t>), um </a:t>
            </a:r>
            <a:r>
              <a:rPr lang="en-US" sz="1800" dirty="0" err="1"/>
              <a:t>tamanho</a:t>
            </a:r>
            <a:r>
              <a:rPr lang="en-US" sz="1800" dirty="0"/>
              <a:t> (bytes) e um valor</a:t>
            </a:r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Escopo</a:t>
            </a:r>
            <a:r>
              <a:rPr lang="en-US" sz="2000" dirty="0"/>
              <a:t> e </a:t>
            </a:r>
            <a:r>
              <a:rPr lang="en-US" sz="2000" dirty="0" err="1"/>
              <a:t>inicialização</a:t>
            </a:r>
            <a:endParaRPr lang="en-US" sz="2000" dirty="0"/>
          </a:p>
          <a:p>
            <a:pPr marL="625475" indent="-285750">
              <a:buFont typeface="Arial" panose="020B0604020202020204" pitchFamily="34" charset="0"/>
              <a:buChar char="•"/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</a:t>
            </a:r>
            <a:r>
              <a:rPr lang="en-US" sz="2000" i="1" dirty="0">
                <a:solidFill>
                  <a:srgbClr val="FF0000"/>
                </a:solidFill>
              </a:rPr>
              <a:t> </a:t>
            </a:r>
            <a:r>
              <a:rPr lang="en-US" sz="1800" i="1" dirty="0">
                <a:solidFill>
                  <a:schemeClr val="accent1"/>
                </a:solidFill>
              </a:rPr>
              <a:t>{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int x; // known to all code within main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x = 10;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if(x == 10) { // start new scope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	int y = 20; // known only to this block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	// x and y both known here.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("x and y: " + x + " " + y); </a:t>
            </a:r>
          </a:p>
          <a:p>
            <a:pPr marL="339725" lvl="4"/>
            <a:r>
              <a:rPr lang="en-US" sz="1800" i="1" dirty="0">
                <a:solidFill>
                  <a:schemeClr val="accent1"/>
                </a:solidFill>
              </a:rPr>
              <a:t>			x = y * 2;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}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// y = 100; // Error! y not known here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// x is still known here.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	</a:t>
            </a:r>
            <a:r>
              <a:rPr lang="en-US" sz="1800" i="1" dirty="0" err="1">
                <a:solidFill>
                  <a:schemeClr val="accent1"/>
                </a:solidFill>
              </a:rPr>
              <a:t>System.out.println</a:t>
            </a:r>
            <a:r>
              <a:rPr lang="en-US" sz="1800" i="1" dirty="0">
                <a:solidFill>
                  <a:schemeClr val="accent1"/>
                </a:solidFill>
              </a:rPr>
              <a:t>("x is " + x); </a:t>
            </a:r>
          </a:p>
          <a:p>
            <a:pPr marL="339725"/>
            <a:r>
              <a:rPr lang="en-US" sz="1800" i="1" dirty="0">
                <a:solidFill>
                  <a:schemeClr val="accent1"/>
                </a:solidFill>
              </a:rPr>
              <a:t>	} </a:t>
            </a:r>
            <a:endParaRPr lang="pt-BR" sz="1800" dirty="0">
              <a:sym typeface="Wingdings" panose="05000000000000000000" pitchFamily="2" charset="2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C3EE810-1590-AE3E-8A95-ABA26A47F44F}"/>
              </a:ext>
            </a:extLst>
          </p:cNvPr>
          <p:cNvSpPr txBox="1"/>
          <p:nvPr/>
        </p:nvSpPr>
        <p:spPr>
          <a:xfrm>
            <a:off x="1869180" y="6523859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043429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BFBEFCE-A84E-F45B-53E2-F8A73B460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2D859138-F900-4D67-03BC-6433211E6A74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Casting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749411-179E-658B-ED80-DF2E8817F093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6418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effectLst/>
              </a:rPr>
              <a:t>widening</a:t>
            </a:r>
            <a:r>
              <a:rPr lang="pt-BR" sz="2500" i="1" dirty="0">
                <a:effectLst/>
              </a:rPr>
              <a:t> </a:t>
            </a:r>
            <a:r>
              <a:rPr lang="pt-BR" sz="2500" i="1" dirty="0" err="1">
                <a:effectLst/>
              </a:rPr>
              <a:t>conversion</a:t>
            </a:r>
            <a:endParaRPr lang="pt-BR" sz="2500" i="1" dirty="0">
              <a:effectLst/>
            </a:endParaRPr>
          </a:p>
          <a:p>
            <a:pPr marL="895350" lvl="2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600" dirty="0"/>
              <a:t>Os tipos são compatíveis</a:t>
            </a:r>
          </a:p>
          <a:p>
            <a:pPr marL="895350" lvl="2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600" dirty="0"/>
              <a:t>O tipo de destino é maior que o tipo da origem</a:t>
            </a:r>
          </a:p>
          <a:p>
            <a:pPr marL="895350" lvl="2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dirty="0"/>
          </a:p>
          <a:p>
            <a:pPr marL="361950" lvl="4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effectLst/>
              </a:rPr>
              <a:t>narrowing</a:t>
            </a:r>
            <a:r>
              <a:rPr lang="pt-BR" sz="2500" i="1" dirty="0">
                <a:effectLst/>
              </a:rPr>
              <a:t> </a:t>
            </a:r>
            <a:r>
              <a:rPr lang="pt-BR" sz="2500" i="1" dirty="0" err="1">
                <a:effectLst/>
              </a:rPr>
              <a:t>conversion</a:t>
            </a:r>
            <a:endParaRPr lang="pt-BR" sz="2500" i="1" dirty="0">
              <a:effectLst/>
            </a:endParaRPr>
          </a:p>
          <a:p>
            <a:pPr marL="895350" lvl="4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effectLst/>
              </a:rPr>
              <a:t>Tipos incompatíveis, necessário fazer </a:t>
            </a:r>
            <a:r>
              <a:rPr lang="pt-BR" sz="2000" i="1" dirty="0" err="1">
                <a:effectLst/>
                <a:highlight>
                  <a:srgbClr val="FFFF00"/>
                </a:highlight>
              </a:rPr>
              <a:t>cast</a:t>
            </a:r>
            <a:endParaRPr lang="pt-BR" sz="2000" i="1" dirty="0">
              <a:effectLst/>
              <a:highlight>
                <a:srgbClr val="FFFF00"/>
              </a:highlight>
            </a:endParaRPr>
          </a:p>
          <a:p>
            <a:pPr marL="1257300" lvl="4" indent="-361950" defTabSz="8953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1600" dirty="0"/>
              <a:t>(target-</a:t>
            </a:r>
            <a:r>
              <a:rPr lang="pt-BR" sz="1600" dirty="0" err="1"/>
              <a:t>type</a:t>
            </a:r>
            <a:r>
              <a:rPr lang="pt-BR" sz="1600" dirty="0"/>
              <a:t>) </a:t>
            </a:r>
            <a:r>
              <a:rPr lang="pt-BR" sz="1600" dirty="0" err="1"/>
              <a:t>value</a:t>
            </a:r>
            <a:endParaRPr lang="pt-BR" sz="1600" i="1" dirty="0">
              <a:effectLst/>
              <a:highlight>
                <a:srgbClr val="FFFF00"/>
              </a:highlight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i="1" dirty="0">
              <a:solidFill>
                <a:srgbClr val="FF0000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 </a:t>
            </a:r>
            <a:r>
              <a:rPr lang="pt-BR" sz="2000" i="1" dirty="0">
                <a:solidFill>
                  <a:schemeClr val="accent1"/>
                </a:solidFill>
              </a:rPr>
              <a:t>byte a = 50; byte b = (byte) (a * 2);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 </a:t>
            </a:r>
            <a:r>
              <a:rPr lang="en-US" sz="2000" i="1" dirty="0">
                <a:solidFill>
                  <a:schemeClr val="accent1"/>
                </a:solidFill>
              </a:rPr>
              <a:t>long l = 10L;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 </a:t>
            </a:r>
            <a:r>
              <a:rPr lang="pt-BR" sz="2000" i="1" dirty="0" err="1">
                <a:solidFill>
                  <a:schemeClr val="accent1"/>
                </a:solidFill>
              </a:rPr>
              <a:t>int</a:t>
            </a:r>
            <a:r>
              <a:rPr lang="pt-BR" sz="2000" i="1" dirty="0">
                <a:solidFill>
                  <a:schemeClr val="accent1"/>
                </a:solidFill>
              </a:rPr>
              <a:t> i = 5;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 </a:t>
            </a:r>
            <a:r>
              <a:rPr lang="pt-BR" sz="2000" i="1" dirty="0" err="1">
                <a:solidFill>
                  <a:schemeClr val="accent1"/>
                </a:solidFill>
              </a:rPr>
              <a:t>long</a:t>
            </a:r>
            <a:r>
              <a:rPr lang="pt-BR" sz="2000" i="1" dirty="0">
                <a:solidFill>
                  <a:schemeClr val="accent1"/>
                </a:solidFill>
              </a:rPr>
              <a:t> j = i + l;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 </a:t>
            </a:r>
            <a:r>
              <a:rPr lang="pt-BR" sz="2000" i="1" dirty="0" err="1">
                <a:solidFill>
                  <a:schemeClr val="accent1"/>
                </a:solidFill>
              </a:rPr>
              <a:t>int</a:t>
            </a:r>
            <a:r>
              <a:rPr lang="pt-BR" sz="2000" i="1" dirty="0">
                <a:solidFill>
                  <a:schemeClr val="accent1"/>
                </a:solidFill>
              </a:rPr>
              <a:t> j = i + (</a:t>
            </a:r>
            <a:r>
              <a:rPr lang="pt-BR" sz="2000" i="1" dirty="0" err="1">
                <a:solidFill>
                  <a:schemeClr val="accent1"/>
                </a:solidFill>
              </a:rPr>
              <a:t>int</a:t>
            </a:r>
            <a:r>
              <a:rPr lang="pt-BR" sz="2000" i="1" dirty="0">
                <a:solidFill>
                  <a:schemeClr val="accent1"/>
                </a:solidFill>
              </a:rPr>
              <a:t>) l;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 </a:t>
            </a:r>
            <a:r>
              <a:rPr lang="pt-BR" sz="2000" i="1" dirty="0" err="1">
                <a:solidFill>
                  <a:schemeClr val="accent1"/>
                </a:solidFill>
              </a:rPr>
              <a:t>float</a:t>
            </a:r>
            <a:r>
              <a:rPr lang="pt-BR" sz="2000" i="1" dirty="0">
                <a:solidFill>
                  <a:schemeClr val="accent1"/>
                </a:solidFill>
              </a:rPr>
              <a:t> </a:t>
            </a:r>
            <a:r>
              <a:rPr lang="pt-BR" sz="2000" i="1" dirty="0" err="1">
                <a:solidFill>
                  <a:schemeClr val="accent1"/>
                </a:solidFill>
              </a:rPr>
              <a:t>myFloat</a:t>
            </a:r>
            <a:r>
              <a:rPr lang="pt-BR" sz="2000" i="1" dirty="0">
                <a:solidFill>
                  <a:schemeClr val="accent1"/>
                </a:solidFill>
              </a:rPr>
              <a:t> = (</a:t>
            </a:r>
            <a:r>
              <a:rPr lang="pt-BR" sz="2000" i="1" dirty="0" err="1">
                <a:solidFill>
                  <a:schemeClr val="accent1"/>
                </a:solidFill>
              </a:rPr>
              <a:t>float</a:t>
            </a:r>
            <a:r>
              <a:rPr lang="pt-BR" sz="2000" i="1" dirty="0">
                <a:solidFill>
                  <a:schemeClr val="accent1"/>
                </a:solidFill>
              </a:rPr>
              <a:t>) 5.25;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i="1" dirty="0" err="1">
                <a:solidFill>
                  <a:srgbClr val="FF0000"/>
                </a:solidFill>
              </a:rPr>
              <a:t>jshell</a:t>
            </a:r>
            <a:r>
              <a:rPr lang="pt-BR" sz="2000" i="1" dirty="0">
                <a:solidFill>
                  <a:srgbClr val="FF0000"/>
                </a:solidFill>
              </a:rPr>
              <a:t>&gt; </a:t>
            </a:r>
            <a:r>
              <a:rPr lang="pt-BR" sz="2000" i="1" dirty="0" err="1">
                <a:solidFill>
                  <a:schemeClr val="accent1"/>
                </a:solidFill>
              </a:rPr>
              <a:t>int</a:t>
            </a:r>
            <a:r>
              <a:rPr lang="pt-BR" sz="2000" i="1" dirty="0">
                <a:solidFill>
                  <a:schemeClr val="accent1"/>
                </a:solidFill>
              </a:rPr>
              <a:t> i = (</a:t>
            </a:r>
            <a:r>
              <a:rPr lang="pt-BR" sz="2000" i="1" dirty="0" err="1">
                <a:solidFill>
                  <a:schemeClr val="accent1"/>
                </a:solidFill>
              </a:rPr>
              <a:t>int</a:t>
            </a:r>
            <a:r>
              <a:rPr lang="pt-BR" sz="2000" i="1" dirty="0">
                <a:solidFill>
                  <a:schemeClr val="accent1"/>
                </a:solidFill>
              </a:rPr>
              <a:t>) 10.90;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lvl="1">
              <a:tabLst>
                <a:tab pos="542925" algn="l"/>
              </a:tabLst>
            </a:pPr>
            <a:endParaRPr lang="pt-BR" sz="2500" i="1" dirty="0">
              <a:solidFill>
                <a:schemeClr val="accent1"/>
              </a:solidFill>
            </a:endParaRPr>
          </a:p>
          <a:p>
            <a:pPr lvl="1">
              <a:tabLst>
                <a:tab pos="542925" algn="l"/>
              </a:tabLst>
            </a:pPr>
            <a:endParaRPr lang="en-US" sz="2500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756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AD749F2C-B866-593B-9A5A-DE6CF1DB2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F243C75-1D81-7415-BABD-A35446DEBC9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Keywords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98B397C-ADE9-708A-BE56-EEF9319A59FF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9515400F-A34F-71AF-474E-B9E0B63E9633}"/>
              </a:ext>
            </a:extLst>
          </p:cNvPr>
          <p:cNvSpPr txBox="1"/>
          <p:nvPr/>
        </p:nvSpPr>
        <p:spPr>
          <a:xfrm>
            <a:off x="3463707" y="6308819"/>
            <a:ext cx="52645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4"/>
              </a:rPr>
              <a:t>https://docs.oracle.com/javase/specs/jls/se21/html/jls-3.html#jls-3.9</a:t>
            </a:r>
            <a:r>
              <a:rPr lang="pt-BR" sz="1200" dirty="0"/>
              <a:t> </a:t>
            </a:r>
          </a:p>
        </p:txBody>
      </p:sp>
      <p:pic>
        <p:nvPicPr>
          <p:cNvPr id="12" name="Imagem 11" descr="Tabela&#10;&#10;O conteúdo gerado por IA pode estar incorreto.">
            <a:extLst>
              <a:ext uri="{FF2B5EF4-FFF2-40B4-BE49-F238E27FC236}">
                <a16:creationId xmlns:a16="http://schemas.microsoft.com/office/drawing/2014/main" id="{9133F5B9-E392-47B2-613E-4273AC8A1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993" y="1684727"/>
            <a:ext cx="4075556" cy="4457910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7F00E5FE-C416-53D2-5513-D5DB7CCA20B0}"/>
              </a:ext>
            </a:extLst>
          </p:cNvPr>
          <p:cNvSpPr txBox="1"/>
          <p:nvPr/>
        </p:nvSpPr>
        <p:spPr>
          <a:xfrm>
            <a:off x="6819578" y="1547907"/>
            <a:ext cx="381742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keywords const and </a:t>
            </a:r>
            <a:r>
              <a:rPr lang="en-US" sz="1600" i="1" dirty="0" err="1"/>
              <a:t>goto</a:t>
            </a:r>
            <a:r>
              <a:rPr lang="en-US" sz="1600" i="1" dirty="0"/>
              <a:t> are reserved, even though they are not currently used. This may allow a Java compiler to produce better error messages if these C++ keywords incorrectly appear in programs.</a:t>
            </a:r>
          </a:p>
          <a:p>
            <a:endParaRPr lang="en-US" sz="1600" i="1" dirty="0"/>
          </a:p>
          <a:p>
            <a:r>
              <a:rPr lang="en-US" sz="1600" i="1" dirty="0"/>
              <a:t>The keyword </a:t>
            </a:r>
            <a:r>
              <a:rPr lang="en-US" sz="1600" i="1" dirty="0" err="1"/>
              <a:t>strictfp</a:t>
            </a:r>
            <a:r>
              <a:rPr lang="en-US" sz="1600" i="1" dirty="0"/>
              <a:t> is obsolete and should not be used in new code.</a:t>
            </a:r>
          </a:p>
          <a:p>
            <a:endParaRPr lang="en-US" sz="1600" i="1" dirty="0"/>
          </a:p>
          <a:p>
            <a:r>
              <a:rPr lang="en-US" sz="1600" i="1" dirty="0"/>
              <a:t>The keyword _ (underscore) is reserved for possible future use in parameter declarations.</a:t>
            </a:r>
          </a:p>
          <a:p>
            <a:endParaRPr lang="en-US" sz="1600" i="1" dirty="0"/>
          </a:p>
          <a:p>
            <a:r>
              <a:rPr lang="en-US" sz="1600" i="1" dirty="0"/>
              <a:t>true and false are not keywords, but rather </a:t>
            </a:r>
            <a:r>
              <a:rPr lang="en-US" sz="1600" i="1" dirty="0" err="1"/>
              <a:t>boolean</a:t>
            </a:r>
            <a:r>
              <a:rPr lang="en-US" sz="1600" i="1" dirty="0"/>
              <a:t> literals (§3.10.3).</a:t>
            </a:r>
          </a:p>
          <a:p>
            <a:endParaRPr lang="en-US" sz="1600" i="1" dirty="0"/>
          </a:p>
          <a:p>
            <a:r>
              <a:rPr lang="en-US" sz="1600" i="1" dirty="0"/>
              <a:t>null is not a keyword, but rather the null literal (§3.10.8). 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1659657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763B083C-0FC7-5287-8F26-A15A64948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A5E96E2F-1496-D17D-877E-07658737D2E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Separators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7890215D-68E9-36D1-C17E-B9E1CFD93D10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D6E3A697-50CB-AE31-99FA-366DEA81A1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2043" y="2023362"/>
            <a:ext cx="7687748" cy="4048690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93134C4-FFEC-B53A-CB87-02819C43BA4C}"/>
              </a:ext>
            </a:extLst>
          </p:cNvPr>
          <p:cNvSpPr txBox="1"/>
          <p:nvPr/>
        </p:nvSpPr>
        <p:spPr>
          <a:xfrm>
            <a:off x="1951438" y="6395650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26386303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26C9ED01-967B-40BD-4897-010939F17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EC0AAE5E-C230-BE0C-92AB-35308947B40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Operators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F75D3EE5-3CDB-1C7F-65D2-DE6109DE5433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D6D1BEFE-456C-7145-2701-281ABD4EA8DD}"/>
              </a:ext>
            </a:extLst>
          </p:cNvPr>
          <p:cNvSpPr txBox="1"/>
          <p:nvPr/>
        </p:nvSpPr>
        <p:spPr>
          <a:xfrm>
            <a:off x="6332934" y="1594774"/>
            <a:ext cx="21150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Relacional</a:t>
            </a:r>
          </a:p>
        </p:txBody>
      </p:sp>
      <p:pic>
        <p:nvPicPr>
          <p:cNvPr id="8" name="Imagem 7" descr="Tabela&#10;&#10;O conteúdo gerado por IA pode estar incorreto.">
            <a:extLst>
              <a:ext uri="{FF2B5EF4-FFF2-40B4-BE49-F238E27FC236}">
                <a16:creationId xmlns:a16="http://schemas.microsoft.com/office/drawing/2014/main" id="{09BBDA7E-962E-4AFC-5365-FACCC5D0D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1044" y="2038579"/>
            <a:ext cx="3381847" cy="1919556"/>
          </a:xfrm>
          <a:prstGeom prst="rect">
            <a:avLst/>
          </a:prstGeom>
        </p:spPr>
      </p:pic>
      <p:pic>
        <p:nvPicPr>
          <p:cNvPr id="10" name="Imagem 9" descr="Tabela&#10;&#10;O conteúdo gerado por IA pode estar incorreto.">
            <a:extLst>
              <a:ext uri="{FF2B5EF4-FFF2-40B4-BE49-F238E27FC236}">
                <a16:creationId xmlns:a16="http://schemas.microsoft.com/office/drawing/2014/main" id="{B120BFC3-8B09-CF07-2C92-69EC8F07E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0910" y="4236231"/>
            <a:ext cx="3490133" cy="2216776"/>
          </a:xfrm>
          <a:prstGeom prst="rect">
            <a:avLst/>
          </a:prstGeom>
        </p:spPr>
      </p:pic>
      <p:pic>
        <p:nvPicPr>
          <p:cNvPr id="12" name="Imagem 11" descr="Tabela&#10;&#10;O conteúdo gerado por IA pode estar incorreto.">
            <a:extLst>
              <a:ext uri="{FF2B5EF4-FFF2-40B4-BE49-F238E27FC236}">
                <a16:creationId xmlns:a16="http://schemas.microsoft.com/office/drawing/2014/main" id="{2891E269-E236-6D16-391B-C0B7552E43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96699" y="2038579"/>
            <a:ext cx="5006173" cy="1750577"/>
          </a:xfrm>
          <a:prstGeom prst="rect">
            <a:avLst/>
          </a:prstGeom>
        </p:spPr>
      </p:pic>
      <p:pic>
        <p:nvPicPr>
          <p:cNvPr id="14" name="Imagem 13" descr="Tabela&#10;&#10;O conteúdo gerado por IA pode estar incorreto.">
            <a:extLst>
              <a:ext uri="{FF2B5EF4-FFF2-40B4-BE49-F238E27FC236}">
                <a16:creationId xmlns:a16="http://schemas.microsoft.com/office/drawing/2014/main" id="{65635262-2B28-912D-BF8B-FFB465F51D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01044" y="4409489"/>
            <a:ext cx="5006173" cy="2076536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B7D9774A-EB44-1A3F-4597-BE746FE00A21}"/>
              </a:ext>
            </a:extLst>
          </p:cNvPr>
          <p:cNvSpPr txBox="1"/>
          <p:nvPr/>
        </p:nvSpPr>
        <p:spPr>
          <a:xfrm>
            <a:off x="1553496" y="1518226"/>
            <a:ext cx="2054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Aritmético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1DFE23C-9555-94E0-98DB-75CACF9659B9}"/>
              </a:ext>
            </a:extLst>
          </p:cNvPr>
          <p:cNvSpPr txBox="1"/>
          <p:nvPr/>
        </p:nvSpPr>
        <p:spPr>
          <a:xfrm>
            <a:off x="1745055" y="4009379"/>
            <a:ext cx="167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/>
              <a:t>Lógico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32F57E3D-BE5C-AA97-FAC9-AE2596B370E0}"/>
              </a:ext>
            </a:extLst>
          </p:cNvPr>
          <p:cNvSpPr txBox="1"/>
          <p:nvPr/>
        </p:nvSpPr>
        <p:spPr>
          <a:xfrm>
            <a:off x="7583598" y="3746377"/>
            <a:ext cx="1728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722313" lvl="1" indent="-285750">
              <a:buFont typeface="Arial" panose="020B0604020202020204" pitchFamily="34" charset="0"/>
              <a:buChar char="•"/>
            </a:pPr>
            <a:r>
              <a:rPr lang="pt-BR" sz="2000" dirty="0" err="1"/>
              <a:t>Bitwise</a:t>
            </a:r>
            <a:endParaRPr lang="pt-BR" sz="2000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6FF85FC-BEA2-BE81-3DD4-D938EF171578}"/>
              </a:ext>
            </a:extLst>
          </p:cNvPr>
          <p:cNvSpPr txBox="1"/>
          <p:nvPr/>
        </p:nvSpPr>
        <p:spPr>
          <a:xfrm>
            <a:off x="1670957" y="6547858"/>
            <a:ext cx="93089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en-US" sz="1200" dirty="0"/>
              <a:t>SCHILDT, Herbert. Java: The Complete Reference. 12. ed. New York: McGraw-Hill Education, 2021. ISBN 978-1-26-046342-2.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512081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725EF03D-4ED3-52EF-4F60-FA1E2B328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6AE74764-83A2-187C-B53D-86DF4D8F0C7D}"/>
              </a:ext>
            </a:extLst>
          </p:cNvPr>
          <p:cNvSpPr txBox="1"/>
          <p:nvPr/>
        </p:nvSpPr>
        <p:spPr>
          <a:xfrm>
            <a:off x="1951438" y="9525"/>
            <a:ext cx="7946222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o computador executa a tarefa?</a:t>
            </a:r>
          </a:p>
        </p:txBody>
      </p:sp>
      <p:pic>
        <p:nvPicPr>
          <p:cNvPr id="5" name="Imagem 4" descr="Diagrama&#10;&#10;O conteúdo gerado por IA pode estar incorreto.">
            <a:extLst>
              <a:ext uri="{FF2B5EF4-FFF2-40B4-BE49-F238E27FC236}">
                <a16:creationId xmlns:a16="http://schemas.microsoft.com/office/drawing/2014/main" id="{16885D21-7C52-A88D-4E58-F8CADE65D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2429" y="1787525"/>
            <a:ext cx="7427142" cy="429961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EB6CB00-5FD7-50B7-63F3-DF99D4D7F1C1}"/>
              </a:ext>
            </a:extLst>
          </p:cNvPr>
          <p:cNvSpPr txBox="1"/>
          <p:nvPr/>
        </p:nvSpPr>
        <p:spPr>
          <a:xfrm>
            <a:off x="3661750" y="6392665"/>
            <a:ext cx="45255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5"/>
              </a:rPr>
              <a:t>https://en.wikipedia.org/wiki/Von_Neumann_architecture</a:t>
            </a:r>
            <a:r>
              <a:rPr lang="pt-B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2994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CA90F83-26F9-BE05-77BE-409202CC6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184DC2C-A654-5039-1CA6-69487B350E10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i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Operators</a:t>
            </a:r>
            <a:endParaRPr lang="pt-BR" sz="4000" b="1" i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318CE790-A72B-37EA-B2E3-0044D679EA39}"/>
              </a:ext>
            </a:extLst>
          </p:cNvPr>
          <p:cNvGraphicFramePr>
            <a:graphicFrameLocks noGrp="1"/>
          </p:cNvGraphicFramePr>
          <p:nvPr/>
        </p:nvGraphicFramePr>
        <p:xfrm>
          <a:off x="22503865" y="11542677"/>
          <a:ext cx="4362976" cy="18010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7426">
                  <a:extLst>
                    <a:ext uri="{9D8B030D-6E8A-4147-A177-3AD203B41FA5}">
                      <a16:colId xmlns:a16="http://schemas.microsoft.com/office/drawing/2014/main" val="2398957492"/>
                    </a:ext>
                  </a:extLst>
                </a:gridCol>
                <a:gridCol w="2645550">
                  <a:extLst>
                    <a:ext uri="{9D8B030D-6E8A-4147-A177-3AD203B41FA5}">
                      <a16:colId xmlns:a16="http://schemas.microsoft.com/office/drawing/2014/main" val="1725977642"/>
                    </a:ext>
                  </a:extLst>
                </a:gridCol>
              </a:tblGrid>
              <a:tr h="1498721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Whole number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Real number</a:t>
                      </a:r>
                    </a:p>
                    <a:p>
                      <a:pPr algn="ctr"/>
                      <a:r>
                        <a:rPr lang="en-US" sz="540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(floating point or decimal)</a:t>
                      </a:r>
                      <a:endParaRPr lang="en-PH" sz="540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865938"/>
                  </a:ext>
                </a:extLst>
              </a:tr>
              <a:tr h="220475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byte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short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long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float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double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302300"/>
                  </a:ext>
                </a:extLst>
              </a:tr>
              <a:tr h="10161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Single character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1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 value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93955"/>
                  </a:ext>
                </a:extLst>
              </a:tr>
              <a:tr h="717323"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char</a:t>
                      </a: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6000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5400" b="0" dirty="0" err="1">
                          <a:solidFill>
                            <a:schemeClr val="tx1"/>
                          </a:solidFill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boolean</a:t>
                      </a:r>
                      <a:endParaRPr lang="en-US" sz="5400" b="0" dirty="0">
                        <a:solidFill>
                          <a:schemeClr val="tx1"/>
                        </a:solidFill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86794" marR="86794" marT="43397" marB="4339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765039"/>
                  </a:ext>
                </a:extLst>
              </a:tr>
            </a:tbl>
          </a:graphicData>
        </a:graphic>
      </p:graphicFrame>
      <p:pic>
        <p:nvPicPr>
          <p:cNvPr id="4" name="Imagem 3" descr="Tabela&#10;&#10;O conteúdo gerado por IA pode estar incorreto.">
            <a:extLst>
              <a:ext uri="{FF2B5EF4-FFF2-40B4-BE49-F238E27FC236}">
                <a16:creationId xmlns:a16="http://schemas.microsoft.com/office/drawing/2014/main" id="{C1E4D331-C365-2864-B95E-A3BB78548E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0808" y="1728404"/>
            <a:ext cx="4493741" cy="4580415"/>
          </a:xfrm>
          <a:prstGeom prst="rect">
            <a:avLst/>
          </a:prstGeom>
        </p:spPr>
      </p:pic>
      <p:pic>
        <p:nvPicPr>
          <p:cNvPr id="6" name="Imagem 5" descr="Tabela&#10;&#10;O conteúdo gerado por IA pode estar incorreto.">
            <a:extLst>
              <a:ext uri="{FF2B5EF4-FFF2-40B4-BE49-F238E27FC236}">
                <a16:creationId xmlns:a16="http://schemas.microsoft.com/office/drawing/2014/main" id="{9AC9DFBE-9B18-9DFC-69C5-5B68A51F1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6270" y="2243711"/>
            <a:ext cx="5164040" cy="354980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6AB88472-B7B1-7F2F-87E5-26CC2DC1B605}"/>
              </a:ext>
            </a:extLst>
          </p:cNvPr>
          <p:cNvSpPr txBox="1"/>
          <p:nvPr/>
        </p:nvSpPr>
        <p:spPr>
          <a:xfrm>
            <a:off x="1466944" y="6395650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1365085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93ECCA3E-E099-9F11-E8CF-52C56AF3B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9EC557AC-BAA1-8F2A-DF3C-4DABCB9BBECB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Elementos de um programa Java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C033EA-FC8B-19DE-0B8D-F117B0AF3A3F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literals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representação do valor de um tipo primitivo, </a:t>
            </a:r>
            <a:r>
              <a:rPr lang="pt-BR" sz="2500" i="1" dirty="0" err="1">
                <a:sym typeface="Wingdings" panose="05000000000000000000" pitchFamily="2" charset="2"/>
              </a:rPr>
              <a:t>String</a:t>
            </a:r>
            <a:r>
              <a:rPr lang="pt-BR" sz="2500" i="1" dirty="0">
                <a:sym typeface="Wingdings" panose="05000000000000000000" pitchFamily="2" charset="2"/>
              </a:rPr>
              <a:t> ou </a:t>
            </a:r>
            <a:r>
              <a:rPr lang="pt-BR" sz="2500" i="1" dirty="0" err="1">
                <a:sym typeface="Wingdings" panose="05000000000000000000" pitchFamily="2" charset="2"/>
              </a:rPr>
              <a:t>null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identifiers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nomes que identificam variáveis, classes, métodos, etc.</a:t>
            </a:r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variables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</a:t>
            </a:r>
            <a:r>
              <a:rPr lang="pt-BR" sz="2500" i="1" dirty="0"/>
              <a:t>local na memória para armazenar valor de certo tipo</a:t>
            </a:r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/>
              <a:t>data </a:t>
            </a:r>
            <a:r>
              <a:rPr lang="pt-BR" sz="2500" i="1" dirty="0" err="1"/>
              <a:t>types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</a:t>
            </a:r>
            <a:r>
              <a:rPr lang="pt-BR" sz="2500" i="1" dirty="0" err="1">
                <a:sym typeface="Wingdings" panose="05000000000000000000" pitchFamily="2" charset="2"/>
              </a:rPr>
              <a:t>primitive</a:t>
            </a:r>
            <a:r>
              <a:rPr lang="pt-BR" sz="2500" i="1" dirty="0">
                <a:sym typeface="Wingdings" panose="05000000000000000000" pitchFamily="2" charset="2"/>
              </a:rPr>
              <a:t> </a:t>
            </a:r>
            <a:r>
              <a:rPr lang="pt-BR" sz="2500" i="1" dirty="0" err="1">
                <a:sym typeface="Wingdings" panose="05000000000000000000" pitchFamily="2" charset="2"/>
              </a:rPr>
              <a:t>type</a:t>
            </a:r>
            <a:r>
              <a:rPr lang="pt-BR" sz="2500" i="1" dirty="0">
                <a:sym typeface="Wingdings" panose="05000000000000000000" pitchFamily="2" charset="2"/>
              </a:rPr>
              <a:t> e </a:t>
            </a:r>
            <a:r>
              <a:rPr lang="pt-BR" sz="2500" i="1" dirty="0" err="1">
                <a:sym typeface="Wingdings" panose="05000000000000000000" pitchFamily="2" charset="2"/>
              </a:rPr>
              <a:t>reference</a:t>
            </a:r>
            <a:r>
              <a:rPr lang="pt-BR" sz="2500" i="1" dirty="0">
                <a:sym typeface="Wingdings" panose="05000000000000000000" pitchFamily="2" charset="2"/>
              </a:rPr>
              <a:t> </a:t>
            </a:r>
            <a:r>
              <a:rPr lang="pt-BR" sz="2500" i="1" dirty="0" err="1">
                <a:sym typeface="Wingdings" panose="05000000000000000000" pitchFamily="2" charset="2"/>
              </a:rPr>
              <a:t>type</a:t>
            </a: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keywords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</a:t>
            </a:r>
            <a:r>
              <a:rPr lang="pt-BR" sz="2500" i="1" dirty="0"/>
              <a:t>não podem ser usadas como identificadores</a:t>
            </a:r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operators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realizam operações sobre variáveis e valores (</a:t>
            </a:r>
            <a:r>
              <a:rPr lang="pt-BR" sz="2500" i="1" dirty="0" err="1">
                <a:sym typeface="Wingdings" panose="05000000000000000000" pitchFamily="2" charset="2"/>
              </a:rPr>
              <a:t>literals</a:t>
            </a:r>
            <a:r>
              <a:rPr lang="pt-BR" sz="2500" i="1" dirty="0">
                <a:sym typeface="Wingdings" panose="05000000000000000000" pitchFamily="2" charset="2"/>
              </a:rPr>
              <a:t>)</a:t>
            </a:r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separators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separam trechos de código</a:t>
            </a:r>
            <a:endParaRPr lang="pt-BR" sz="2500" i="1" dirty="0"/>
          </a:p>
          <a:p>
            <a:pPr>
              <a:tabLst>
                <a:tab pos="542925" algn="l"/>
              </a:tabLst>
            </a:pPr>
            <a:endParaRPr lang="pt-BR" sz="2500" i="1" dirty="0"/>
          </a:p>
          <a:p>
            <a:pPr marL="447675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declarations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</a:t>
            </a:r>
            <a:r>
              <a:rPr lang="pt-BR" sz="2500" i="1" dirty="0" err="1">
                <a:sym typeface="Wingdings" panose="05000000000000000000" pitchFamily="2" charset="2"/>
              </a:rPr>
              <a:t>int</a:t>
            </a:r>
            <a:r>
              <a:rPr lang="pt-BR" sz="2500" i="1" dirty="0">
                <a:sym typeface="Wingdings" panose="05000000000000000000" pitchFamily="2" charset="2"/>
              </a:rPr>
              <a:t> x;</a:t>
            </a:r>
            <a:endParaRPr lang="pt-BR" sz="2500" i="1" dirty="0"/>
          </a:p>
          <a:p>
            <a:pPr marL="447675" lvl="1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expressions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x + 5;</a:t>
            </a:r>
            <a:endParaRPr lang="pt-BR" sz="2500" i="1" dirty="0"/>
          </a:p>
          <a:p>
            <a:pPr marL="447675" lvl="1" indent="-44767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/>
              <a:t>statements</a:t>
            </a:r>
            <a:r>
              <a:rPr lang="pt-BR" sz="2500" i="1" dirty="0"/>
              <a:t> </a:t>
            </a:r>
            <a:r>
              <a:rPr lang="pt-BR" sz="2500" i="1" dirty="0">
                <a:sym typeface="Wingdings" panose="05000000000000000000" pitchFamily="2" charset="2"/>
              </a:rPr>
              <a:t> </a:t>
            </a:r>
            <a:r>
              <a:rPr lang="pt-BR" sz="2500" i="1" dirty="0" err="1">
                <a:sym typeface="Wingdings" panose="05000000000000000000" pitchFamily="2" charset="2"/>
              </a:rPr>
              <a:t>int</a:t>
            </a:r>
            <a:r>
              <a:rPr lang="pt-BR" sz="2500" i="1" dirty="0">
                <a:sym typeface="Wingdings" panose="05000000000000000000" pitchFamily="2" charset="2"/>
              </a:rPr>
              <a:t> y = x + 5</a:t>
            </a:r>
            <a:endParaRPr lang="pt-BR" sz="2500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16FE647-F821-402D-8772-0A99E973C98B}"/>
              </a:ext>
            </a:extLst>
          </p:cNvPr>
          <p:cNvSpPr txBox="1"/>
          <p:nvPr/>
        </p:nvSpPr>
        <p:spPr>
          <a:xfrm>
            <a:off x="2979602" y="6296025"/>
            <a:ext cx="55771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https://docs.oracle.com/javase/specs/jls/se21/html/index.html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1512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597E0E02-B800-E18C-DE1C-B32E38A8B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3C0068C2-9BD2-2FC5-4FE8-C1D6850DC66F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Validação do ambiente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94ED57C-555A-B72B-5A14-F938008B8CD7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Observar </a:t>
            </a:r>
            <a:r>
              <a:rPr lang="pt-BR" sz="2500" dirty="0">
                <a:latin typeface="+mn-lt"/>
                <a:hlinkClick r:id="rId4"/>
              </a:rPr>
              <a:t>regras gerais para envio das atividades</a:t>
            </a:r>
            <a:endParaRPr lang="pt-BR" sz="2500" dirty="0">
              <a:latin typeface="+mn-lt"/>
            </a:endParaRPr>
          </a:p>
          <a:p>
            <a:pPr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Implementar programa </a:t>
            </a:r>
            <a:r>
              <a:rPr lang="pt-BR" sz="2500" dirty="0" err="1">
                <a:latin typeface="+mn-lt"/>
                <a:hlinkClick r:id="rId5"/>
              </a:rPr>
              <a:t>Hello</a:t>
            </a:r>
            <a:r>
              <a:rPr lang="pt-BR" sz="2500" dirty="0">
                <a:latin typeface="+mn-lt"/>
                <a:hlinkClick r:id="rId5"/>
              </a:rPr>
              <a:t>, World!</a:t>
            </a: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614787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F56905D8-857F-C1AD-199D-3B5805EA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EC7D6046-5AEF-CF95-DA54-0B5D77449EB9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1ª Atividade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E12893-A857-A023-5E54-6ABE2735E2DF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103822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  <a:hlinkClick r:id="rId4"/>
              </a:rPr>
              <a:t>Implementar os programas</a:t>
            </a:r>
            <a:endParaRPr lang="pt-BR" sz="2500" dirty="0">
              <a:latin typeface="+mn-lt"/>
            </a:endParaRP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Calculadora de índice de massa corporal (IMC)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Calculadora da Área de um Polígono Regular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Sequência de </a:t>
            </a:r>
            <a:r>
              <a:rPr lang="pt-BR" sz="2000" dirty="0" err="1">
                <a:latin typeface="+mn-lt"/>
              </a:rPr>
              <a:t>Fibonnaci</a:t>
            </a:r>
            <a:endParaRPr lang="pt-BR" sz="2000" dirty="0">
              <a:latin typeface="+mn-lt"/>
            </a:endParaRP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Elefante visitando amigo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000" dirty="0">
                <a:latin typeface="+mn-lt"/>
              </a:rPr>
              <a:t>Senha forte</a:t>
            </a:r>
          </a:p>
          <a:p>
            <a:pPr marL="714375" indent="-352425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0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dirty="0">
                <a:latin typeface="+mn-lt"/>
              </a:rPr>
              <a:t>Prazo: 28/02/2025 às 8h15</a:t>
            </a: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dirty="0">
              <a:latin typeface="+mn-lt"/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b="1" dirty="0">
                <a:latin typeface="+mn-lt"/>
                <a:ea typeface="Calibri" panose="020F0502020204030204" pitchFamily="34" charset="0"/>
              </a:rPr>
              <a:t>Relembrando</a:t>
            </a:r>
            <a:r>
              <a:rPr lang="pt-BR" sz="2500" dirty="0">
                <a:latin typeface="+mn-lt"/>
                <a:ea typeface="Calibri" panose="020F0502020204030204" pitchFamily="34" charset="0"/>
              </a:rPr>
              <a:t>: </a:t>
            </a:r>
            <a:r>
              <a:rPr lang="pt-BR" sz="2500" dirty="0">
                <a:latin typeface="+mn-lt"/>
              </a:rPr>
              <a:t>1ª leitura para o 24/02/2025 até 8h15</a:t>
            </a:r>
          </a:p>
          <a:p>
            <a:pPr lvl="1">
              <a:tabLst>
                <a:tab pos="542925" algn="l"/>
              </a:tabLst>
            </a:pPr>
            <a:endParaRPr lang="pt-BR" sz="25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69682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CA920051-8DDB-45F0-A563-54A500CAA0BC}"/>
              </a:ext>
            </a:extLst>
          </p:cNvPr>
          <p:cNvSpPr/>
          <p:nvPr/>
        </p:nvSpPr>
        <p:spPr>
          <a:xfrm>
            <a:off x="4476064" y="5332535"/>
            <a:ext cx="3121367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www.linkedin.com/in/fabriciofsantana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F061332D-81DD-4D18-B149-D98152FDD1B7}"/>
              </a:ext>
            </a:extLst>
          </p:cNvPr>
          <p:cNvSpPr/>
          <p:nvPr/>
        </p:nvSpPr>
        <p:spPr>
          <a:xfrm>
            <a:off x="4476064" y="5078620"/>
            <a:ext cx="2425664" cy="375552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pt-BR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fabricio.santana@idp.edu.br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653C2359-2A4C-D8FF-F88E-18A87081B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B2AF468A-35C5-F47A-0786-F7E8DB4066D7}"/>
              </a:ext>
            </a:extLst>
          </p:cNvPr>
          <p:cNvSpPr txBox="1"/>
          <p:nvPr/>
        </p:nvSpPr>
        <p:spPr>
          <a:xfrm>
            <a:off x="1951438" y="262138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Qual a função de um programa?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59F89A6-3FE0-D578-AC3C-4751C7B04941}"/>
              </a:ext>
            </a:extLst>
          </p:cNvPr>
          <p:cNvSpPr txBox="1"/>
          <p:nvPr/>
        </p:nvSpPr>
        <p:spPr>
          <a:xfrm>
            <a:off x="1876699" y="6457362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</a:t>
            </a:r>
            <a:r>
              <a:rPr lang="en-US" sz="1200" dirty="0"/>
              <a:t>DEITEL, Paul; DEITEL, Harvey. Java: How to Program, Early Objects. 11. ed. Boston: Pearson, 2017. ISBN 978-0-13-474335-6.</a:t>
            </a:r>
            <a:endParaRPr lang="pt-BR" sz="1200" dirty="0"/>
          </a:p>
        </p:txBody>
      </p:sp>
      <p:pic>
        <p:nvPicPr>
          <p:cNvPr id="3" name="Imagem 2" descr="Uma imagem contendo 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89BBF534-E8BB-BB2B-792A-79545756B0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2488" y="2425434"/>
            <a:ext cx="4707024" cy="381650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F136580-D026-ED43-904A-295512840426}"/>
              </a:ext>
            </a:extLst>
          </p:cNvPr>
          <p:cNvSpPr txBox="1"/>
          <p:nvPr/>
        </p:nvSpPr>
        <p:spPr>
          <a:xfrm>
            <a:off x="1069626" y="1794492"/>
            <a:ext cx="54863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500" dirty="0"/>
              <a:t>Manipular dados</a:t>
            </a:r>
          </a:p>
        </p:txBody>
      </p:sp>
    </p:spTree>
    <p:extLst>
      <p:ext uri="{BB962C8B-B14F-4D97-AF65-F5344CB8AC3E}">
        <p14:creationId xmlns:p14="http://schemas.microsoft.com/office/powerpoint/2010/main" val="2952239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7ECCABA8-C181-3084-C407-5642E12C1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9024DFD-4DA0-AF22-73D5-BFAC5EE96B5A}"/>
              </a:ext>
            </a:extLst>
          </p:cNvPr>
          <p:cNvSpPr txBox="1"/>
          <p:nvPr/>
        </p:nvSpPr>
        <p:spPr>
          <a:xfrm>
            <a:off x="1951438" y="262138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Qual a função de um programa?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C301313-4C5F-CC4F-8642-46B322173C14}"/>
              </a:ext>
            </a:extLst>
          </p:cNvPr>
          <p:cNvSpPr txBox="1"/>
          <p:nvPr/>
        </p:nvSpPr>
        <p:spPr>
          <a:xfrm>
            <a:off x="1069626" y="1794492"/>
            <a:ext cx="548639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3500" dirty="0"/>
              <a:t>Manipular dados</a:t>
            </a:r>
          </a:p>
        </p:txBody>
      </p:sp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CFDFC07D-3C73-D9EB-4DE5-1647C37AE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1020" y="2425434"/>
            <a:ext cx="8849960" cy="3829584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F2024BDB-4391-99C6-8671-6AF323ACADBA}"/>
              </a:ext>
            </a:extLst>
          </p:cNvPr>
          <p:cNvSpPr txBox="1"/>
          <p:nvPr/>
        </p:nvSpPr>
        <p:spPr>
          <a:xfrm>
            <a:off x="1876699" y="6457362"/>
            <a:ext cx="93586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/>
              <a:t>Fonte:</a:t>
            </a:r>
            <a:r>
              <a:rPr lang="en-US" sz="1200" dirty="0"/>
              <a:t>DEITEL, Paul; DEITEL, </a:t>
            </a:r>
            <a:r>
              <a:rPr lang="en-US" sz="1200"/>
              <a:t>Harvey. </a:t>
            </a:r>
            <a:r>
              <a:rPr lang="en-US" sz="1200" dirty="0"/>
              <a:t>Java: How to Program, Early </a:t>
            </a:r>
            <a:r>
              <a:rPr lang="en-US" sz="1200"/>
              <a:t>Objects.</a:t>
            </a:r>
            <a:r>
              <a:rPr lang="en-US" sz="1200" dirty="0"/>
              <a:t> 11. ed. Boston: Pearson, 2017. ISBN 978-0-13-474335-6.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1255855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8DA21561-C7DB-5F49-FB4D-F550EB4B9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75224163-9172-DAF7-95CD-58EC263BB536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Como “instruir” um computador?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321AEB3-F4CE-26F2-01E5-E55AFA65266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4C0ABA-8A80-C608-E1B8-E1664107682C}"/>
              </a:ext>
            </a:extLst>
          </p:cNvPr>
          <p:cNvSpPr txBox="1"/>
          <p:nvPr/>
        </p:nvSpPr>
        <p:spPr>
          <a:xfrm>
            <a:off x="762000" y="1943101"/>
            <a:ext cx="1021079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pt-BR" sz="4000" dirty="0">
                <a:hlinkClick r:id="rId4"/>
              </a:rPr>
              <a:t>Linguagem de programação</a:t>
            </a:r>
            <a:br>
              <a:rPr lang="pt-BR" sz="4000" dirty="0"/>
            </a:br>
            <a:endParaRPr lang="pt-BR" sz="4000" dirty="0"/>
          </a:p>
          <a:p>
            <a:pPr marL="714375" lvl="3" indent="-352425">
              <a:buFont typeface="Arial" panose="020B0604020202020204" pitchFamily="34" charset="0"/>
              <a:buChar char="•"/>
            </a:pPr>
            <a:r>
              <a:rPr lang="pt-BR" sz="3000" dirty="0">
                <a:hlinkClick r:id="rId5"/>
              </a:rPr>
              <a:t>Linguagem de máquina</a:t>
            </a:r>
            <a:br>
              <a:rPr lang="pt-BR" sz="3000" dirty="0"/>
            </a:br>
            <a:endParaRPr lang="pt-BR" sz="3000" dirty="0"/>
          </a:p>
          <a:p>
            <a:pPr marL="714375" lvl="3" indent="-352425">
              <a:buFont typeface="Arial" panose="020B0604020202020204" pitchFamily="34" charset="0"/>
              <a:buChar char="•"/>
            </a:pPr>
            <a:r>
              <a:rPr lang="pt-BR" sz="3000" dirty="0">
                <a:hlinkClick r:id="rId6"/>
              </a:rPr>
              <a:t>Linguagem </a:t>
            </a:r>
            <a:r>
              <a:rPr lang="pt-BR" sz="3000" dirty="0" err="1">
                <a:hlinkClick r:id="rId6"/>
              </a:rPr>
              <a:t>assembly</a:t>
            </a:r>
            <a:br>
              <a:rPr lang="pt-BR" sz="3000" dirty="0"/>
            </a:br>
            <a:endParaRPr lang="pt-BR" sz="3000" dirty="0"/>
          </a:p>
          <a:p>
            <a:pPr marL="714375" lvl="3" indent="-352425">
              <a:buFont typeface="Arial" panose="020B0604020202020204" pitchFamily="34" charset="0"/>
              <a:buChar char="•"/>
            </a:pPr>
            <a:r>
              <a:rPr lang="pt-BR" sz="3000" dirty="0">
                <a:hlinkClick r:id="rId7"/>
              </a:rPr>
              <a:t>Linguagem de alto nível</a:t>
            </a:r>
            <a:endParaRPr lang="pt-BR" sz="3000" dirty="0"/>
          </a:p>
          <a:p>
            <a:pPr marL="1076325" lvl="4" indent="-361950">
              <a:buFont typeface="Arial" panose="020B0604020202020204" pitchFamily="34" charset="0"/>
              <a:buChar char="•"/>
            </a:pPr>
            <a:r>
              <a:rPr lang="pt-BR" sz="2000" dirty="0"/>
              <a:t>Ex.: Java</a:t>
            </a:r>
          </a:p>
          <a:p>
            <a:pPr marL="714375" lvl="3" indent="-352425">
              <a:buFont typeface="Arial" panose="020B0604020202020204" pitchFamily="34" charset="0"/>
              <a:buChar char="•"/>
            </a:pPr>
            <a:endParaRPr lang="pt-BR" sz="3000" dirty="0"/>
          </a:p>
        </p:txBody>
      </p:sp>
      <p:pic>
        <p:nvPicPr>
          <p:cNvPr id="6" name="Imagem 5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5E1B601F-B3CF-4F4E-F3AF-A3F1112F23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998" y="2554683"/>
            <a:ext cx="4686996" cy="2812197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99402E8-8252-CF0A-79ED-175F2F74372A}"/>
              </a:ext>
            </a:extLst>
          </p:cNvPr>
          <p:cNvSpPr txBox="1"/>
          <p:nvPr/>
        </p:nvSpPr>
        <p:spPr>
          <a:xfrm>
            <a:off x="6511332" y="5243770"/>
            <a:ext cx="510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000" dirty="0"/>
              <a:t>Fonte: </a:t>
            </a:r>
            <a:r>
              <a:rPr lang="pt-BR" sz="1000" dirty="0">
                <a:hlinkClick r:id="rId9"/>
              </a:rPr>
              <a:t>http://www.btechsmartclass.com/c_programming/C-Computer-Languages.html</a:t>
            </a:r>
            <a:r>
              <a:rPr lang="pt-BR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232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B2778174-5FED-BCDE-A1AE-26F4A7F74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6B35AF4C-8581-C07E-9002-66D57ACDE443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Qual o próximo passo?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40AC2A1F-F338-DE72-E0AB-21407CEA0E40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pic>
        <p:nvPicPr>
          <p:cNvPr id="5" name="Mídia Online 4" title="Dialogue at UTokyo GlobE #14: Mr. Sam Altman and Mr. Kevin Weil (CEO and CPO of Open AI)">
            <a:hlinkClick r:id="" action="ppaction://media"/>
            <a:extLst>
              <a:ext uri="{FF2B5EF4-FFF2-40B4-BE49-F238E27FC236}">
                <a16:creationId xmlns:a16="http://schemas.microsoft.com/office/drawing/2014/main" id="{E276720C-0B6A-CB11-C9D9-1013DFB23A8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412838" y="2003339"/>
            <a:ext cx="5138610" cy="290332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666C466-3AF5-07C1-C69B-BA89720E3647}"/>
              </a:ext>
            </a:extLst>
          </p:cNvPr>
          <p:cNvSpPr txBox="1"/>
          <p:nvPr/>
        </p:nvSpPr>
        <p:spPr>
          <a:xfrm>
            <a:off x="957389" y="5063348"/>
            <a:ext cx="4049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dirty="0"/>
              <a:t>Fonte: </a:t>
            </a:r>
            <a:r>
              <a:rPr lang="pt-BR" sz="1200" dirty="0">
                <a:hlinkClick r:id="rId6"/>
              </a:rPr>
              <a:t>https://www.youtube.com/watch?v=8LmfkUb2uIY</a:t>
            </a:r>
            <a:r>
              <a:rPr lang="pt-BR" sz="1200" dirty="0"/>
              <a:t> 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C2ABFCA-3505-CFB5-15E3-A34987456C2D}"/>
              </a:ext>
            </a:extLst>
          </p:cNvPr>
          <p:cNvSpPr txBox="1"/>
          <p:nvPr/>
        </p:nvSpPr>
        <p:spPr>
          <a:xfrm>
            <a:off x="5781675" y="2003339"/>
            <a:ext cx="625684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000" dirty="0"/>
              <a:t>Progresso dos modelos da </a:t>
            </a:r>
            <a:r>
              <a:rPr lang="pt-BR" sz="2000" dirty="0" err="1"/>
              <a:t>openAI</a:t>
            </a:r>
            <a:r>
              <a:rPr lang="pt-BR" sz="2000" dirty="0"/>
              <a:t> em codificação:</a:t>
            </a:r>
          </a:p>
          <a:p>
            <a:endParaRPr lang="pt-BR" sz="2000" dirty="0"/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/>
              <a:t>1º modelo de raciocínio </a:t>
            </a:r>
            <a:r>
              <a:rPr lang="pt-BR" sz="2000" dirty="0">
                <a:sym typeface="Wingdings" panose="05000000000000000000" pitchFamily="2" charset="2"/>
              </a:rPr>
              <a:t> top 1 milhão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endParaRPr lang="pt-BR" sz="2000" dirty="0">
              <a:sym typeface="Wingdings" panose="05000000000000000000" pitchFamily="2" charset="2"/>
            </a:endParaRP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/>
              <a:t>o1 (setembro/2024) </a:t>
            </a:r>
            <a:r>
              <a:rPr lang="pt-BR" sz="2000" dirty="0">
                <a:sym typeface="Wingdings" panose="05000000000000000000" pitchFamily="2" charset="2"/>
              </a:rPr>
              <a:t> top 10.000</a:t>
            </a:r>
          </a:p>
          <a:p>
            <a:pPr marL="361950"/>
            <a:endParaRPr lang="pt-BR" sz="2000" dirty="0">
              <a:sym typeface="Wingdings" panose="05000000000000000000" pitchFamily="2" charset="2"/>
            </a:endParaRP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o3 (janeiro/2025)  top 175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endParaRPr lang="pt-BR" sz="2000" dirty="0">
              <a:sym typeface="Wingdings" panose="05000000000000000000" pitchFamily="2" charset="2"/>
            </a:endParaRP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modelo interno (fevereiro/2025)  top 50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endParaRPr lang="pt-BR" sz="2000" dirty="0">
              <a:sym typeface="Wingdings" panose="05000000000000000000" pitchFamily="2" charset="2"/>
            </a:endParaRP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000" dirty="0">
                <a:sym typeface="Wingdings" panose="05000000000000000000" pitchFamily="2" charset="2"/>
              </a:rPr>
              <a:t>Final de 2025  top 1</a:t>
            </a:r>
          </a:p>
        </p:txBody>
      </p:sp>
    </p:spTree>
    <p:extLst>
      <p:ext uri="{BB962C8B-B14F-4D97-AF65-F5344CB8AC3E}">
        <p14:creationId xmlns:p14="http://schemas.microsoft.com/office/powerpoint/2010/main" val="245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4FD3C711-B105-44E5-016D-50728EE7F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C4BF3733-AEA1-618D-42BD-6DB9D65030F8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O que usar para programar em Java?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7314D47D-6D3A-29B0-EABC-114C7080DE5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1A79985-2213-FD86-1380-0FE286A483FE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10677526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Ferramentas (</a:t>
            </a:r>
            <a:r>
              <a:rPr lang="pt-BR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Java </a:t>
            </a:r>
            <a:r>
              <a:rPr lang="pt-BR" sz="40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Developmen</a:t>
            </a:r>
            <a:r>
              <a:rPr lang="pt-BR" sz="4000" i="1" dirty="0" err="1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pt-BR" sz="4000" i="1" dirty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pt-BR" sz="40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Kit</a:t>
            </a:r>
            <a:r>
              <a:rPr lang="pt-BR" sz="40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)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i="1" dirty="0" err="1"/>
              <a:t>jshell</a:t>
            </a:r>
            <a:r>
              <a:rPr lang="pt-BR" sz="2500" dirty="0"/>
              <a:t>: </a:t>
            </a:r>
            <a:r>
              <a:rPr lang="pt-BR" sz="2500" dirty="0" err="1"/>
              <a:t>read</a:t>
            </a:r>
            <a:r>
              <a:rPr lang="pt-BR" sz="2500" dirty="0"/>
              <a:t>-</a:t>
            </a:r>
            <a:r>
              <a:rPr lang="pt-BR" sz="2500" dirty="0" err="1"/>
              <a:t>eval</a:t>
            </a:r>
            <a:r>
              <a:rPr lang="pt-BR" sz="2500" dirty="0"/>
              <a:t>-print-loop (</a:t>
            </a:r>
            <a:r>
              <a:rPr lang="pt-BR" sz="2500" i="1" dirty="0"/>
              <a:t>REPL</a:t>
            </a:r>
            <a:r>
              <a:rPr lang="pt-BR" sz="2500" dirty="0"/>
              <a:t>)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i="1" dirty="0" err="1"/>
              <a:t>javac</a:t>
            </a:r>
            <a:r>
              <a:rPr lang="pt-BR" sz="2500" dirty="0"/>
              <a:t>: compila código </a:t>
            </a:r>
            <a:r>
              <a:rPr lang="pt-BR" sz="2500" i="1" dirty="0" err="1"/>
              <a:t>java</a:t>
            </a:r>
            <a:r>
              <a:rPr lang="pt-BR" sz="2500" dirty="0"/>
              <a:t> em </a:t>
            </a:r>
            <a:r>
              <a:rPr lang="pt-BR" sz="2500" i="1" dirty="0"/>
              <a:t>byte </a:t>
            </a:r>
            <a:r>
              <a:rPr lang="pt-BR" sz="2500" i="1" dirty="0" err="1"/>
              <a:t>code</a:t>
            </a:r>
            <a:endParaRPr lang="pt-BR" sz="2500" i="1" dirty="0"/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i="1" dirty="0" err="1"/>
              <a:t>java</a:t>
            </a:r>
            <a:r>
              <a:rPr lang="pt-BR" sz="2500" i="1" dirty="0"/>
              <a:t>: </a:t>
            </a:r>
            <a:r>
              <a:rPr lang="pt-BR" sz="2500" dirty="0"/>
              <a:t>executa uma aplicação </a:t>
            </a:r>
            <a:r>
              <a:rPr lang="pt-BR" sz="2500" dirty="0" err="1"/>
              <a:t>java</a:t>
            </a:r>
            <a:endParaRPr lang="pt-BR" sz="2500" dirty="0"/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i="1" dirty="0" err="1"/>
              <a:t>jar</a:t>
            </a:r>
            <a:r>
              <a:rPr lang="pt-BR" sz="2500" i="1" dirty="0"/>
              <a:t>: compacta os arquivos para distribuição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i="1" dirty="0" err="1"/>
              <a:t>javadoc</a:t>
            </a:r>
            <a:r>
              <a:rPr lang="pt-BR" sz="2500" i="1" dirty="0"/>
              <a:t>: </a:t>
            </a:r>
            <a:r>
              <a:rPr lang="pt-BR" sz="2500" dirty="0"/>
              <a:t>gera documentação do código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i="1" dirty="0" err="1"/>
              <a:t>jpackage</a:t>
            </a:r>
            <a:r>
              <a:rPr lang="pt-BR" sz="2500" i="1" dirty="0"/>
              <a:t>: </a:t>
            </a:r>
            <a:r>
              <a:rPr lang="pt-BR" sz="2500" dirty="0"/>
              <a:t>para distribuição como um executável</a:t>
            </a:r>
            <a:endParaRPr lang="pt-BR" sz="2500" i="1" dirty="0"/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/>
              <a:t>...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/>
              <a:t>...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r>
              <a:rPr lang="pt-BR" sz="2500" dirty="0"/>
              <a:t>...</a:t>
            </a:r>
          </a:p>
          <a:p>
            <a:pPr marL="714375" indent="-352425">
              <a:buFont typeface="Arial" panose="020B0604020202020204" pitchFamily="34" charset="0"/>
              <a:buChar char="•"/>
            </a:pPr>
            <a:endParaRPr lang="pt-BR" sz="25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AAE1963-A291-381B-8822-6B794C72D67F}"/>
              </a:ext>
            </a:extLst>
          </p:cNvPr>
          <p:cNvSpPr txBox="1"/>
          <p:nvPr/>
        </p:nvSpPr>
        <p:spPr>
          <a:xfrm>
            <a:off x="2979602" y="6296025"/>
            <a:ext cx="62327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4"/>
              </a:rPr>
              <a:t>https://docs.oracle.com/en/java/javase/21/docs/specs/man/index.html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40554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6">
          <a:extLst>
            <a:ext uri="{FF2B5EF4-FFF2-40B4-BE49-F238E27FC236}">
              <a16:creationId xmlns:a16="http://schemas.microsoft.com/office/drawing/2014/main" id="{385EB345-E27C-FA88-E4A9-38F033EC4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>
            <a:extLst>
              <a:ext uri="{FF2B5EF4-FFF2-40B4-BE49-F238E27FC236}">
                <a16:creationId xmlns:a16="http://schemas.microsoft.com/office/drawing/2014/main" id="{8ABB9945-069C-9DC9-9414-DFF8010534DC}"/>
              </a:ext>
            </a:extLst>
          </p:cNvPr>
          <p:cNvSpPr txBox="1"/>
          <p:nvPr/>
        </p:nvSpPr>
        <p:spPr>
          <a:xfrm>
            <a:off x="1951438" y="323850"/>
            <a:ext cx="7946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4800"/>
            </a:pPr>
            <a:r>
              <a:rPr lang="pt-BR" sz="4000" b="1" dirty="0" err="1">
                <a:solidFill>
                  <a:srgbClr val="F2F2F2"/>
                </a:solidFill>
                <a:latin typeface="Calibri"/>
                <a:ea typeface="Calibri"/>
                <a:cs typeface="Calibri"/>
              </a:rPr>
              <a:t>jshell</a:t>
            </a:r>
            <a:endParaRPr lang="pt-BR" sz="4000" b="1" dirty="0">
              <a:solidFill>
                <a:srgbClr val="F2F2F2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98C953-DB04-2F37-CEE2-D819F2D705C8}"/>
              </a:ext>
            </a:extLst>
          </p:cNvPr>
          <p:cNvSpPr txBox="1">
            <a:spLocks/>
          </p:cNvSpPr>
          <p:nvPr/>
        </p:nvSpPr>
        <p:spPr>
          <a:xfrm>
            <a:off x="1219199" y="1825625"/>
            <a:ext cx="9201151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/>
              <a:t>$ </a:t>
            </a: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endParaRPr lang="pt-BR" sz="2500" i="1" dirty="0">
              <a:solidFill>
                <a:srgbClr val="FF0000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rgbClr val="FF0000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rgbClr val="FF0000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rgbClr val="FF0000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>
              <a:solidFill>
                <a:srgbClr val="FF0000"/>
              </a:solidFill>
            </a:endParaRPr>
          </a:p>
          <a:p>
            <a:pPr marL="361950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pt-BR" sz="2500" i="1" dirty="0" err="1">
                <a:solidFill>
                  <a:srgbClr val="FF0000"/>
                </a:solidFill>
              </a:rPr>
              <a:t>jshell</a:t>
            </a:r>
            <a:r>
              <a:rPr lang="pt-BR" sz="2500" i="1" dirty="0">
                <a:solidFill>
                  <a:srgbClr val="FF0000"/>
                </a:solidFill>
              </a:rPr>
              <a:t>&gt; </a:t>
            </a:r>
            <a:r>
              <a:rPr lang="pt-BR" sz="2500" i="1" dirty="0" err="1">
                <a:solidFill>
                  <a:schemeClr val="accent1"/>
                </a:solidFill>
              </a:rPr>
              <a:t>System.out.println</a:t>
            </a:r>
            <a:r>
              <a:rPr lang="pt-BR" sz="2500" i="1" dirty="0">
                <a:solidFill>
                  <a:schemeClr val="accent1"/>
                </a:solidFill>
              </a:rPr>
              <a:t>(“</a:t>
            </a:r>
            <a:r>
              <a:rPr lang="pt-BR" sz="2500" i="1" dirty="0" err="1">
                <a:solidFill>
                  <a:schemeClr val="accent1"/>
                </a:solidFill>
              </a:rPr>
              <a:t>Hello</a:t>
            </a:r>
            <a:r>
              <a:rPr lang="pt-BR" sz="2500" i="1" dirty="0">
                <a:solidFill>
                  <a:schemeClr val="accent1"/>
                </a:solidFill>
              </a:rPr>
              <a:t> World!”)</a:t>
            </a:r>
          </a:p>
          <a:p>
            <a:pPr marL="809625" lvl="1" indent="-361950"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pt-BR" sz="2500" i="1" dirty="0"/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BE414742-29BE-2851-BCF7-935EA8E97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037" y="4514850"/>
            <a:ext cx="5488642" cy="1885629"/>
          </a:xfrm>
          <a:prstGeom prst="rect">
            <a:avLst/>
          </a:prstGeom>
        </p:spPr>
      </p:pic>
      <p:pic>
        <p:nvPicPr>
          <p:cNvPr id="9" name="Imagem 8" descr="Texto&#10;&#10;O conteúdo gerado por IA pode estar incorreto.">
            <a:extLst>
              <a:ext uri="{FF2B5EF4-FFF2-40B4-BE49-F238E27FC236}">
                <a16:creationId xmlns:a16="http://schemas.microsoft.com/office/drawing/2014/main" id="{7E3F054C-DF6C-4F40-2165-4A51C3558B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9037" y="2190094"/>
            <a:ext cx="5488642" cy="123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276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11757</TotalTime>
  <Words>3035</Words>
  <Application>Microsoft Office PowerPoint</Application>
  <PresentationFormat>Widescreen</PresentationFormat>
  <Paragraphs>582</Paragraphs>
  <Slides>34</Slides>
  <Notes>34</Notes>
  <HiddenSlides>0</HiddenSlides>
  <MMClips>1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34</vt:i4>
      </vt:variant>
    </vt:vector>
  </HeadingPairs>
  <TitlesOfParts>
    <vt:vector size="40" baseType="lpstr">
      <vt:lpstr>Arial</vt:lpstr>
      <vt:lpstr>Calibri</vt:lpstr>
      <vt:lpstr>Open Sans</vt:lpstr>
      <vt:lpstr>Wingdings</vt:lpstr>
      <vt:lpstr>Office Theme</vt:lpstr>
      <vt:lpstr>1_Office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Microsoft Office User</dc:creator>
  <cp:lastModifiedBy>Fabricio Fernandes Santana</cp:lastModifiedBy>
  <cp:revision>7</cp:revision>
  <dcterms:created xsi:type="dcterms:W3CDTF">2020-10-29T22:33:37Z</dcterms:created>
  <dcterms:modified xsi:type="dcterms:W3CDTF">2025-02-22T20:26:16Z</dcterms:modified>
</cp:coreProperties>
</file>