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70" r:id="rId3"/>
    <p:sldId id="332" r:id="rId4"/>
    <p:sldId id="351" r:id="rId5"/>
    <p:sldId id="344" r:id="rId6"/>
    <p:sldId id="336" r:id="rId7"/>
    <p:sldId id="338" r:id="rId8"/>
    <p:sldId id="347" r:id="rId9"/>
    <p:sldId id="335" r:id="rId10"/>
    <p:sldId id="340" r:id="rId11"/>
    <p:sldId id="337" r:id="rId12"/>
    <p:sldId id="339" r:id="rId13"/>
    <p:sldId id="342" r:id="rId14"/>
    <p:sldId id="350" r:id="rId15"/>
    <p:sldId id="345" r:id="rId16"/>
    <p:sldId id="341" r:id="rId17"/>
    <p:sldId id="348" r:id="rId18"/>
    <p:sldId id="333" r:id="rId19"/>
    <p:sldId id="271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1o93AmpzkPn9vSh0sfr+Yg7cT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F129E-D63E-4F34-A19F-0959B0D9E869}" v="4652" dt="2025-03-16T12:06:09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5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Santana" userId="187d9a0eb7d8e7f9" providerId="LiveId" clId="{85AE833A-617F-4B18-9649-EA4B46A633DF}"/>
    <pc:docChg chg="undo custSel addSld delSld modSld sldOrd">
      <pc:chgData name="Fabricio Santana" userId="187d9a0eb7d8e7f9" providerId="LiveId" clId="{85AE833A-617F-4B18-9649-EA4B46A633DF}" dt="2025-02-23T21:37:40.838" v="7883" actId="20577"/>
      <pc:docMkLst>
        <pc:docMk/>
      </pc:docMkLst>
      <pc:sldChg chg="modSp mod">
        <pc:chgData name="Fabricio Santana" userId="187d9a0eb7d8e7f9" providerId="LiveId" clId="{85AE833A-617F-4B18-9649-EA4B46A633DF}" dt="2025-02-22T20:27:07.302" v="7128" actId="14100"/>
        <pc:sldMkLst>
          <pc:docMk/>
          <pc:sldMk cId="0" sldId="270"/>
        </pc:sldMkLst>
        <pc:spChg chg="mod">
          <ac:chgData name="Fabricio Santana" userId="187d9a0eb7d8e7f9" providerId="LiveId" clId="{85AE833A-617F-4B18-9649-EA4B46A633DF}" dt="2025-02-22T20:27:07.302" v="7128" actId="14100"/>
          <ac:spMkLst>
            <pc:docMk/>
            <pc:sldMk cId="0" sldId="270"/>
            <ac:spMk id="2" creationId="{F4840A24-C479-B2E8-DCA1-305940DFA116}"/>
          </ac:spMkLst>
        </pc:spChg>
      </pc:sldChg>
      <pc:sldChg chg="delSp add del mod ord setBg">
        <pc:chgData name="Fabricio Santana" userId="187d9a0eb7d8e7f9" providerId="LiveId" clId="{85AE833A-617F-4B18-9649-EA4B46A633DF}" dt="2025-02-22T16:20:32.415" v="3810" actId="47"/>
        <pc:sldMkLst>
          <pc:docMk/>
          <pc:sldMk cId="2993721772" sldId="325"/>
        </pc:sldMkLst>
      </pc:sldChg>
      <pc:sldChg chg="del">
        <pc:chgData name="Fabricio Santana" userId="187d9a0eb7d8e7f9" providerId="LiveId" clId="{85AE833A-617F-4B18-9649-EA4B46A633DF}" dt="2025-02-15T21:50:11.750" v="24" actId="47"/>
        <pc:sldMkLst>
          <pc:docMk/>
          <pc:sldMk cId="4170886939" sldId="326"/>
        </pc:sldMkLst>
      </pc:sldChg>
      <pc:sldChg chg="del">
        <pc:chgData name="Fabricio Santana" userId="187d9a0eb7d8e7f9" providerId="LiveId" clId="{85AE833A-617F-4B18-9649-EA4B46A633DF}" dt="2025-02-15T21:50:11.750" v="24" actId="47"/>
        <pc:sldMkLst>
          <pc:docMk/>
          <pc:sldMk cId="802979675" sldId="328"/>
        </pc:sldMkLst>
      </pc:sldChg>
      <pc:sldChg chg="delSp add del mod setBg">
        <pc:chgData name="Fabricio Santana" userId="187d9a0eb7d8e7f9" providerId="LiveId" clId="{85AE833A-617F-4B18-9649-EA4B46A633DF}" dt="2025-02-22T16:19:43.088" v="3759" actId="2696"/>
        <pc:sldMkLst>
          <pc:docMk/>
          <pc:sldMk cId="81086101" sldId="329"/>
        </pc:sldMkLst>
      </pc:sldChg>
      <pc:sldChg chg="delSp add del mod setBg">
        <pc:chgData name="Fabricio Santana" userId="187d9a0eb7d8e7f9" providerId="LiveId" clId="{85AE833A-617F-4B18-9649-EA4B46A633DF}" dt="2025-02-22T16:19:47.621" v="3760" actId="2696"/>
        <pc:sldMkLst>
          <pc:docMk/>
          <pc:sldMk cId="20587419" sldId="330"/>
        </pc:sldMkLst>
      </pc:sldChg>
      <pc:sldChg chg="del">
        <pc:chgData name="Fabricio Santana" userId="187d9a0eb7d8e7f9" providerId="LiveId" clId="{85AE833A-617F-4B18-9649-EA4B46A633DF}" dt="2025-02-15T21:50:11.750" v="24" actId="47"/>
        <pc:sldMkLst>
          <pc:docMk/>
          <pc:sldMk cId="2648234205" sldId="331"/>
        </pc:sldMkLst>
      </pc:sldChg>
      <pc:sldChg chg="addSp delSp modSp mod delAnim modAnim">
        <pc:chgData name="Fabricio Santana" userId="187d9a0eb7d8e7f9" providerId="LiveId" clId="{85AE833A-617F-4B18-9649-EA4B46A633DF}" dt="2025-02-23T21:35:57.799" v="7852" actId="113"/>
        <pc:sldMkLst>
          <pc:docMk/>
          <pc:sldMk cId="2918919447" sldId="332"/>
        </pc:sldMkLst>
        <pc:spChg chg="mod">
          <ac:chgData name="Fabricio Santana" userId="187d9a0eb7d8e7f9" providerId="LiveId" clId="{85AE833A-617F-4B18-9649-EA4B46A633DF}" dt="2025-02-23T21:27:44.751" v="7160" actId="20577"/>
          <ac:spMkLst>
            <pc:docMk/>
            <pc:sldMk cId="2918919447" sldId="332"/>
            <ac:spMk id="178" creationId="{28E3ABC8-8D9A-5903-D8BD-ABFCFC86A328}"/>
          </ac:spMkLst>
        </pc:spChg>
      </pc:sldChg>
      <pc:sldChg chg="add">
        <pc:chgData name="Fabricio Santana" userId="187d9a0eb7d8e7f9" providerId="LiveId" clId="{85AE833A-617F-4B18-9649-EA4B46A633DF}" dt="2025-02-22T15:22:52.574" v="2582" actId="2890"/>
        <pc:sldMkLst>
          <pc:docMk/>
          <pc:sldMk cId="290875564" sldId="333"/>
        </pc:sldMkLst>
      </pc:sldChg>
      <pc:sldChg chg="delSp modSp del mod modAnim">
        <pc:chgData name="Fabricio Santana" userId="187d9a0eb7d8e7f9" providerId="LiveId" clId="{85AE833A-617F-4B18-9649-EA4B46A633DF}" dt="2025-02-16T19:51:04.408" v="2434" actId="2696"/>
        <pc:sldMkLst>
          <pc:docMk/>
          <pc:sldMk cId="532031943" sldId="333"/>
        </pc:sldMkLst>
      </pc:sldChg>
      <pc:sldChg chg="new del">
        <pc:chgData name="Fabricio Santana" userId="187d9a0eb7d8e7f9" providerId="LiveId" clId="{85AE833A-617F-4B18-9649-EA4B46A633DF}" dt="2025-02-15T22:09:10.471" v="829" actId="680"/>
        <pc:sldMkLst>
          <pc:docMk/>
          <pc:sldMk cId="2260619077" sldId="334"/>
        </pc:sldMkLst>
      </pc:sldChg>
      <pc:sldChg chg="addSp delSp modSp add del mod delAnim">
        <pc:chgData name="Fabricio Santana" userId="187d9a0eb7d8e7f9" providerId="LiveId" clId="{85AE833A-617F-4B18-9649-EA4B46A633DF}" dt="2025-02-16T19:51:04.408" v="2434" actId="2696"/>
        <pc:sldMkLst>
          <pc:docMk/>
          <pc:sldMk cId="2399028831" sldId="334"/>
        </pc:sldMkLst>
      </pc:sldChg>
      <pc:sldChg chg="delSp modSp add del mod">
        <pc:chgData name="Fabricio Santana" userId="187d9a0eb7d8e7f9" providerId="LiveId" clId="{85AE833A-617F-4B18-9649-EA4B46A633DF}" dt="2025-02-22T16:20:35.554" v="3811" actId="2696"/>
        <pc:sldMkLst>
          <pc:docMk/>
          <pc:sldMk cId="3583781361" sldId="334"/>
        </pc:sldMkLst>
      </pc:sldChg>
      <pc:sldChg chg="addSp delSp modSp add del mod ord">
        <pc:chgData name="Fabricio Santana" userId="187d9a0eb7d8e7f9" providerId="LiveId" clId="{85AE833A-617F-4B18-9649-EA4B46A633DF}" dt="2025-02-16T19:51:04.408" v="2434" actId="2696"/>
        <pc:sldMkLst>
          <pc:docMk/>
          <pc:sldMk cId="3275452776" sldId="335"/>
        </pc:sldMkLst>
      </pc:sldChg>
      <pc:sldChg chg="addSp delSp modSp add mod">
        <pc:chgData name="Fabricio Santana" userId="187d9a0eb7d8e7f9" providerId="LiveId" clId="{85AE833A-617F-4B18-9649-EA4B46A633DF}" dt="2025-02-22T18:24:03.855" v="4382" actId="1076"/>
        <pc:sldMkLst>
          <pc:docMk/>
          <pc:sldMk cId="3933179210" sldId="335"/>
        </pc:sldMkLst>
      </pc:sldChg>
      <pc:sldChg chg="addSp delSp modSp add del mod">
        <pc:chgData name="Fabricio Santana" userId="187d9a0eb7d8e7f9" providerId="LiveId" clId="{85AE833A-617F-4B18-9649-EA4B46A633DF}" dt="2025-02-16T19:51:04.408" v="2434" actId="2696"/>
        <pc:sldMkLst>
          <pc:docMk/>
          <pc:sldMk cId="1533024864" sldId="336"/>
        </pc:sldMkLst>
      </pc:sldChg>
      <pc:sldChg chg="addSp delSp modSp add mod">
        <pc:chgData name="Fabricio Santana" userId="187d9a0eb7d8e7f9" providerId="LiveId" clId="{85AE833A-617F-4B18-9649-EA4B46A633DF}" dt="2025-02-23T21:37:40.838" v="7883" actId="20577"/>
        <pc:sldMkLst>
          <pc:docMk/>
          <pc:sldMk cId="2065500604" sldId="336"/>
        </pc:sldMkLst>
      </pc:sldChg>
      <pc:sldChg chg="add">
        <pc:chgData name="Fabricio Santana" userId="187d9a0eb7d8e7f9" providerId="LiveId" clId="{85AE833A-617F-4B18-9649-EA4B46A633DF}" dt="2025-02-22T16:18:25.812" v="3704" actId="2890"/>
        <pc:sldMkLst>
          <pc:docMk/>
          <pc:sldMk cId="2402970833" sldId="337"/>
        </pc:sldMkLst>
      </pc:sldChg>
      <pc:sldChg chg="addSp modSp add del mod modAnim">
        <pc:chgData name="Fabricio Santana" userId="187d9a0eb7d8e7f9" providerId="LiveId" clId="{85AE833A-617F-4B18-9649-EA4B46A633DF}" dt="2025-02-16T19:51:04.408" v="2434" actId="2696"/>
        <pc:sldMkLst>
          <pc:docMk/>
          <pc:sldMk cId="3142387798" sldId="337"/>
        </pc:sldMkLst>
      </pc:sldChg>
      <pc:sldChg chg="add del">
        <pc:chgData name="Fabricio Santana" userId="187d9a0eb7d8e7f9" providerId="LiveId" clId="{85AE833A-617F-4B18-9649-EA4B46A633DF}" dt="2025-02-15T22:59:55.929" v="1255" actId="2890"/>
        <pc:sldMkLst>
          <pc:docMk/>
          <pc:sldMk cId="84945599" sldId="338"/>
        </pc:sldMkLst>
      </pc:sldChg>
      <pc:sldChg chg="addSp delSp modSp add mod ord modAnim">
        <pc:chgData name="Fabricio Santana" userId="187d9a0eb7d8e7f9" providerId="LiveId" clId="{85AE833A-617F-4B18-9649-EA4B46A633DF}" dt="2025-02-22T19:03:15.385" v="5342"/>
        <pc:sldMkLst>
          <pc:docMk/>
          <pc:sldMk cId="306311277" sldId="338"/>
        </pc:sldMkLst>
      </pc:sldChg>
      <pc:sldChg chg="addSp delSp modSp add del mod ord">
        <pc:chgData name="Fabricio Santana" userId="187d9a0eb7d8e7f9" providerId="LiveId" clId="{85AE833A-617F-4B18-9649-EA4B46A633DF}" dt="2025-02-16T19:51:04.408" v="2434" actId="2696"/>
        <pc:sldMkLst>
          <pc:docMk/>
          <pc:sldMk cId="967665572" sldId="338"/>
        </pc:sldMkLst>
      </pc:sldChg>
      <pc:sldChg chg="add del">
        <pc:chgData name="Fabricio Santana" userId="187d9a0eb7d8e7f9" providerId="LiveId" clId="{85AE833A-617F-4B18-9649-EA4B46A633DF}" dt="2025-02-16T19:51:04.408" v="2434" actId="2696"/>
        <pc:sldMkLst>
          <pc:docMk/>
          <pc:sldMk cId="84196195" sldId="339"/>
        </pc:sldMkLst>
      </pc:sldChg>
      <pc:sldChg chg="add del">
        <pc:chgData name="Fabricio Santana" userId="187d9a0eb7d8e7f9" providerId="LiveId" clId="{85AE833A-617F-4B18-9649-EA4B46A633DF}" dt="2025-02-15T22:59:55.578" v="1254" actId="2890"/>
        <pc:sldMkLst>
          <pc:docMk/>
          <pc:sldMk cId="2053932603" sldId="339"/>
        </pc:sldMkLst>
      </pc:sldChg>
      <pc:sldChg chg="new del">
        <pc:chgData name="Fabricio Santana" userId="187d9a0eb7d8e7f9" providerId="LiveId" clId="{85AE833A-617F-4B18-9649-EA4B46A633DF}" dt="2025-02-22T17:47:18.988" v="3813" actId="680"/>
        <pc:sldMkLst>
          <pc:docMk/>
          <pc:sldMk cId="2620821313" sldId="339"/>
        </pc:sldMkLst>
      </pc:sldChg>
      <pc:sldChg chg="addSp delSp modSp add mod">
        <pc:chgData name="Fabricio Santana" userId="187d9a0eb7d8e7f9" providerId="LiveId" clId="{85AE833A-617F-4B18-9649-EA4B46A633DF}" dt="2025-02-22T19:27:45.073" v="6006" actId="20577"/>
        <pc:sldMkLst>
          <pc:docMk/>
          <pc:sldMk cId="2906125736" sldId="339"/>
        </pc:sldMkLst>
      </pc:sldChg>
      <pc:sldChg chg="add del">
        <pc:chgData name="Fabricio Santana" userId="187d9a0eb7d8e7f9" providerId="LiveId" clId="{85AE833A-617F-4B18-9649-EA4B46A633DF}" dt="2025-02-22T17:48:42.388" v="3848" actId="2696"/>
        <pc:sldMkLst>
          <pc:docMk/>
          <pc:sldMk cId="4055321227" sldId="339"/>
        </pc:sldMkLst>
      </pc:sldChg>
      <pc:sldChg chg="add">
        <pc:chgData name="Fabricio Santana" userId="187d9a0eb7d8e7f9" providerId="LiveId" clId="{85AE833A-617F-4B18-9649-EA4B46A633DF}" dt="2025-02-22T18:09:09.459" v="4218" actId="2890"/>
        <pc:sldMkLst>
          <pc:docMk/>
          <pc:sldMk cId="4042574695" sldId="340"/>
        </pc:sldMkLst>
      </pc:sldChg>
      <pc:sldChg chg="add del setBg">
        <pc:chgData name="Fabricio Santana" userId="187d9a0eb7d8e7f9" providerId="LiveId" clId="{85AE833A-617F-4B18-9649-EA4B46A633DF}" dt="2025-02-16T14:54:13.265" v="2327" actId="2696"/>
        <pc:sldMkLst>
          <pc:docMk/>
          <pc:sldMk cId="4069682125" sldId="340"/>
        </pc:sldMkLst>
      </pc:sldChg>
      <pc:sldChg chg="add">
        <pc:chgData name="Fabricio Santana" userId="187d9a0eb7d8e7f9" providerId="LiveId" clId="{85AE833A-617F-4B18-9649-EA4B46A633DF}" dt="2025-02-22T18:09:41.752" v="4219" actId="2890"/>
        <pc:sldMkLst>
          <pc:docMk/>
          <pc:sldMk cId="4292515685" sldId="341"/>
        </pc:sldMkLst>
      </pc:sldChg>
      <pc:sldChg chg="addSp delSp modSp add mod ord">
        <pc:chgData name="Fabricio Santana" userId="187d9a0eb7d8e7f9" providerId="LiveId" clId="{85AE833A-617F-4B18-9649-EA4B46A633DF}" dt="2025-02-22T19:06:05.859" v="5430"/>
        <pc:sldMkLst>
          <pc:docMk/>
          <pc:sldMk cId="1681993706" sldId="342"/>
        </pc:sldMkLst>
      </pc:sldChg>
      <pc:sldChg chg="delSp modSp add mod">
        <pc:chgData name="Fabricio Santana" userId="187d9a0eb7d8e7f9" providerId="LiveId" clId="{85AE833A-617F-4B18-9649-EA4B46A633DF}" dt="2025-02-22T19:31:48.609" v="6125" actId="20577"/>
        <pc:sldMkLst>
          <pc:docMk/>
          <pc:sldMk cId="388380084" sldId="343"/>
        </pc:sldMkLst>
      </pc:sldChg>
      <pc:sldChg chg="add del setBg">
        <pc:chgData name="Fabricio Santana" userId="187d9a0eb7d8e7f9" providerId="LiveId" clId="{85AE833A-617F-4B18-9649-EA4B46A633DF}" dt="2025-02-22T19:03:27.049" v="5344"/>
        <pc:sldMkLst>
          <pc:docMk/>
          <pc:sldMk cId="1111119834" sldId="343"/>
        </pc:sldMkLst>
      </pc:sldChg>
      <pc:sldChg chg="modSp add mod">
        <pc:chgData name="Fabricio Santana" userId="187d9a0eb7d8e7f9" providerId="LiveId" clId="{85AE833A-617F-4B18-9649-EA4B46A633DF}" dt="2025-02-22T19:23:58.627" v="6005" actId="255"/>
        <pc:sldMkLst>
          <pc:docMk/>
          <pc:sldMk cId="917193028" sldId="344"/>
        </pc:sldMkLst>
      </pc:sldChg>
      <pc:sldChg chg="add">
        <pc:chgData name="Fabricio Santana" userId="187d9a0eb7d8e7f9" providerId="LiveId" clId="{85AE833A-617F-4B18-9649-EA4B46A633DF}" dt="2025-02-22T19:28:20.968" v="6007" actId="2890"/>
        <pc:sldMkLst>
          <pc:docMk/>
          <pc:sldMk cId="313807499" sldId="345"/>
        </pc:sldMkLst>
      </pc:sldChg>
      <pc:sldChg chg="modSp add mod">
        <pc:chgData name="Fabricio Santana" userId="187d9a0eb7d8e7f9" providerId="LiveId" clId="{85AE833A-617F-4B18-9649-EA4B46A633DF}" dt="2025-02-22T19:44:55.152" v="7118" actId="20577"/>
        <pc:sldMkLst>
          <pc:docMk/>
          <pc:sldMk cId="771363736" sldId="346"/>
        </pc:sldMkLst>
      </pc:sldChg>
      <pc:sldChg chg="add">
        <pc:chgData name="Fabricio Santana" userId="187d9a0eb7d8e7f9" providerId="LiveId" clId="{85AE833A-617F-4B18-9649-EA4B46A633DF}" dt="2025-02-22T19:39:05.446" v="6618" actId="2890"/>
        <pc:sldMkLst>
          <pc:docMk/>
          <pc:sldMk cId="3444824070" sldId="347"/>
        </pc:sldMkLst>
      </pc:sldChg>
      <pc:sldChg chg="add">
        <pc:chgData name="Fabricio Santana" userId="187d9a0eb7d8e7f9" providerId="LiveId" clId="{85AE833A-617F-4B18-9649-EA4B46A633DF}" dt="2025-02-23T21:27:37.711" v="7129" actId="2890"/>
        <pc:sldMkLst>
          <pc:docMk/>
          <pc:sldMk cId="1924700646" sldId="348"/>
        </pc:sldMkLst>
      </pc:sldChg>
    </pc:docChg>
  </pc:docChgLst>
  <pc:docChgLst>
    <pc:chgData name="Fabricio Santana" userId="187d9a0eb7d8e7f9" providerId="LiveId" clId="{9496FAA1-0738-4761-9970-468455F6E0A2}"/>
    <pc:docChg chg="undo redo custSel addSld delSld modSld sldOrd">
      <pc:chgData name="Fabricio Santana" userId="187d9a0eb7d8e7f9" providerId="LiveId" clId="{9496FAA1-0738-4761-9970-468455F6E0A2}" dt="2024-08-04T19:27:24.451" v="2154" actId="1076"/>
      <pc:docMkLst>
        <pc:docMk/>
      </pc:docMkLst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7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8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9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0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1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2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3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4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5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6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7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8"/>
        </pc:sldMkLst>
      </pc:sldChg>
      <pc:sldChg chg="add del">
        <pc:chgData name="Fabricio Santana" userId="187d9a0eb7d8e7f9" providerId="LiveId" clId="{9496FAA1-0738-4761-9970-468455F6E0A2}" dt="2024-08-04T18:36:10.536" v="585" actId="2696"/>
        <pc:sldMkLst>
          <pc:docMk/>
          <pc:sldMk cId="4140879310" sldId="269"/>
        </pc:sldMkLst>
      </pc:sldChg>
      <pc:sldChg chg="delSp modSp mod">
        <pc:chgData name="Fabricio Santana" userId="187d9a0eb7d8e7f9" providerId="LiveId" clId="{9496FAA1-0738-4761-9970-468455F6E0A2}" dt="2024-08-04T18:18:52.515" v="83" actId="20577"/>
        <pc:sldMkLst>
          <pc:docMk/>
          <pc:sldMk cId="0" sldId="270"/>
        </pc:sldMkLst>
      </pc:sldChg>
      <pc:sldChg chg="delSp modSp mod">
        <pc:chgData name="Fabricio Santana" userId="187d9a0eb7d8e7f9" providerId="LiveId" clId="{9496FAA1-0738-4761-9970-468455F6E0A2}" dt="2024-08-04T19:10:24.528" v="2054" actId="20577"/>
        <pc:sldMkLst>
          <pc:docMk/>
          <pc:sldMk cId="0" sldId="271"/>
        </pc:sldMkLst>
      </pc:sldChg>
      <pc:sldChg chg="delSp add del mod delAnim">
        <pc:chgData name="Fabricio Santana" userId="187d9a0eb7d8e7f9" providerId="LiveId" clId="{9496FAA1-0738-4761-9970-468455F6E0A2}" dt="2024-08-04T18:26:52.644" v="293" actId="2696"/>
        <pc:sldMkLst>
          <pc:docMk/>
          <pc:sldMk cId="4082624556" sldId="272"/>
        </pc:sldMkLst>
      </pc:sldChg>
      <pc:sldChg chg="add del">
        <pc:chgData name="Fabricio Santana" userId="187d9a0eb7d8e7f9" providerId="LiveId" clId="{9496FAA1-0738-4761-9970-468455F6E0A2}" dt="2024-08-04T18:29:09.614" v="321" actId="2696"/>
        <pc:sldMkLst>
          <pc:docMk/>
          <pc:sldMk cId="2368352466" sldId="273"/>
        </pc:sldMkLst>
      </pc:sldChg>
      <pc:sldChg chg="add del">
        <pc:chgData name="Fabricio Santana" userId="187d9a0eb7d8e7f9" providerId="LiveId" clId="{9496FAA1-0738-4761-9970-468455F6E0A2}" dt="2024-08-04T18:31:01.005" v="397" actId="2696"/>
        <pc:sldMkLst>
          <pc:docMk/>
          <pc:sldMk cId="3153916977" sldId="274"/>
        </pc:sldMkLst>
      </pc:sldChg>
      <pc:sldChg chg="add del">
        <pc:chgData name="Fabricio Santana" userId="187d9a0eb7d8e7f9" providerId="LiveId" clId="{9496FAA1-0738-4761-9970-468455F6E0A2}" dt="2024-08-04T18:32:07.390" v="461" actId="2696"/>
        <pc:sldMkLst>
          <pc:docMk/>
          <pc:sldMk cId="3978492614" sldId="275"/>
        </pc:sldMkLst>
      </pc:sldChg>
      <pc:sldChg chg="addSp delSp modSp add del mod delAnim">
        <pc:chgData name="Fabricio Santana" userId="187d9a0eb7d8e7f9" providerId="LiveId" clId="{9496FAA1-0738-4761-9970-468455F6E0A2}" dt="2024-08-04T18:34:23.415" v="547" actId="2696"/>
        <pc:sldMkLst>
          <pc:docMk/>
          <pc:sldMk cId="2813615998" sldId="276"/>
        </pc:sldMkLst>
      </pc:sldChg>
      <pc:sldChg chg="addSp delSp modSp add del mod delAnim">
        <pc:chgData name="Fabricio Santana" userId="187d9a0eb7d8e7f9" providerId="LiveId" clId="{9496FAA1-0738-4761-9970-468455F6E0A2}" dt="2024-08-04T18:35:48.148" v="581" actId="2696"/>
        <pc:sldMkLst>
          <pc:docMk/>
          <pc:sldMk cId="433881188" sldId="277"/>
        </pc:sldMkLst>
      </pc:sldChg>
      <pc:sldChg chg="add del">
        <pc:chgData name="Fabricio Santana" userId="187d9a0eb7d8e7f9" providerId="LiveId" clId="{9496FAA1-0738-4761-9970-468455F6E0A2}" dt="2024-08-04T18:40:32.459" v="721" actId="2696"/>
        <pc:sldMkLst>
          <pc:docMk/>
          <pc:sldMk cId="1437895948" sldId="278"/>
        </pc:sldMkLst>
      </pc:sldChg>
      <pc:sldChg chg="add del">
        <pc:chgData name="Fabricio Santana" userId="187d9a0eb7d8e7f9" providerId="LiveId" clId="{9496FAA1-0738-4761-9970-468455F6E0A2}" dt="2024-08-04T18:42:20.074" v="782" actId="2696"/>
        <pc:sldMkLst>
          <pc:docMk/>
          <pc:sldMk cId="2409138171" sldId="279"/>
        </pc:sldMkLst>
      </pc:sldChg>
      <pc:sldChg chg="modSp add del mod">
        <pc:chgData name="Fabricio Santana" userId="187d9a0eb7d8e7f9" providerId="LiveId" clId="{9496FAA1-0738-4761-9970-468455F6E0A2}" dt="2024-08-04T18:46:15.427" v="879" actId="2696"/>
        <pc:sldMkLst>
          <pc:docMk/>
          <pc:sldMk cId="3232952252" sldId="280"/>
        </pc:sldMkLst>
      </pc:sldChg>
      <pc:sldChg chg="add del">
        <pc:chgData name="Fabricio Santana" userId="187d9a0eb7d8e7f9" providerId="LiveId" clId="{9496FAA1-0738-4761-9970-468455F6E0A2}" dt="2024-08-04T18:58:09.923" v="1596" actId="2696"/>
        <pc:sldMkLst>
          <pc:docMk/>
          <pc:sldMk cId="2946133837" sldId="281"/>
        </pc:sldMkLst>
      </pc:sldChg>
      <pc:sldChg chg="delSp add del mod delAnim">
        <pc:chgData name="Fabricio Santana" userId="187d9a0eb7d8e7f9" providerId="LiveId" clId="{9496FAA1-0738-4761-9970-468455F6E0A2}" dt="2024-08-04T19:00:52.002" v="1688" actId="2696"/>
        <pc:sldMkLst>
          <pc:docMk/>
          <pc:sldMk cId="189015903" sldId="282"/>
        </pc:sldMkLst>
      </pc:sldChg>
      <pc:sldChg chg="modSp add del mod modAnim">
        <pc:chgData name="Fabricio Santana" userId="187d9a0eb7d8e7f9" providerId="LiveId" clId="{9496FAA1-0738-4761-9970-468455F6E0A2}" dt="2024-08-04T19:10:33.556" v="2055" actId="2696"/>
        <pc:sldMkLst>
          <pc:docMk/>
          <pc:sldMk cId="1025756188" sldId="283"/>
        </pc:sldMkLst>
      </pc:sldChg>
      <pc:sldChg chg="add del setBg">
        <pc:chgData name="Fabricio Santana" userId="187d9a0eb7d8e7f9" providerId="LiveId" clId="{9496FAA1-0738-4761-9970-468455F6E0A2}" dt="2024-08-04T18:21:21.109" v="94" actId="47"/>
        <pc:sldMkLst>
          <pc:docMk/>
          <pc:sldMk cId="1103359622" sldId="284"/>
        </pc:sldMkLst>
      </pc:sldChg>
      <pc:sldChg chg="addSp delSp modSp add mod ord modAnim">
        <pc:chgData name="Fabricio Santana" userId="187d9a0eb7d8e7f9" providerId="LiveId" clId="{9496FAA1-0738-4761-9970-468455F6E0A2}" dt="2024-08-04T18:28:58.720" v="320" actId="20577"/>
        <pc:sldMkLst>
          <pc:docMk/>
          <pc:sldMk cId="4232901274" sldId="284"/>
        </pc:sldMkLst>
      </pc:sldChg>
      <pc:sldChg chg="add del setBg">
        <pc:chgData name="Fabricio Santana" userId="187d9a0eb7d8e7f9" providerId="LiveId" clId="{9496FAA1-0738-4761-9970-468455F6E0A2}" dt="2024-08-04T18:21:21.109" v="94" actId="47"/>
        <pc:sldMkLst>
          <pc:docMk/>
          <pc:sldMk cId="50163251" sldId="285"/>
        </pc:sldMkLst>
      </pc:sldChg>
      <pc:sldChg chg="addSp delSp modSp add mod delAnim modAnim">
        <pc:chgData name="Fabricio Santana" userId="187d9a0eb7d8e7f9" providerId="LiveId" clId="{9496FAA1-0738-4761-9970-468455F6E0A2}" dt="2024-08-04T18:28:46.090" v="316" actId="122"/>
        <pc:sldMkLst>
          <pc:docMk/>
          <pc:sldMk cId="91220097" sldId="285"/>
        </pc:sldMkLst>
      </pc:sldChg>
      <pc:sldChg chg="add del setBg">
        <pc:chgData name="Fabricio Santana" userId="187d9a0eb7d8e7f9" providerId="LiveId" clId="{9496FAA1-0738-4761-9970-468455F6E0A2}" dt="2024-08-04T18:26:58.082" v="295"/>
        <pc:sldMkLst>
          <pc:docMk/>
          <pc:sldMk cId="697548490" sldId="285"/>
        </pc:sldMkLst>
      </pc:sldChg>
      <pc:sldChg chg="add del ord">
        <pc:chgData name="Fabricio Santana" userId="187d9a0eb7d8e7f9" providerId="LiveId" clId="{9496FAA1-0738-4761-9970-468455F6E0A2}" dt="2024-08-04T18:21:10.669" v="92" actId="2696"/>
        <pc:sldMkLst>
          <pc:docMk/>
          <pc:sldMk cId="1253046793" sldId="285"/>
        </pc:sldMkLst>
      </pc:sldChg>
      <pc:sldChg chg="addSp delSp modSp add mod delAnim modAnim">
        <pc:chgData name="Fabricio Santana" userId="187d9a0eb7d8e7f9" providerId="LiveId" clId="{9496FAA1-0738-4761-9970-468455F6E0A2}" dt="2024-08-04T18:30:08.047" v="396"/>
        <pc:sldMkLst>
          <pc:docMk/>
          <pc:sldMk cId="36644144" sldId="286"/>
        </pc:sldMkLst>
      </pc:sldChg>
      <pc:sldChg chg="addSp delSp modSp add mod delAnim modAnim">
        <pc:chgData name="Fabricio Santana" userId="187d9a0eb7d8e7f9" providerId="LiveId" clId="{9496FAA1-0738-4761-9970-468455F6E0A2}" dt="2024-08-04T18:32:01.140" v="460" actId="1076"/>
        <pc:sldMkLst>
          <pc:docMk/>
          <pc:sldMk cId="3281472649" sldId="287"/>
        </pc:sldMkLst>
      </pc:sldChg>
      <pc:sldChg chg="add del setBg">
        <pc:chgData name="Fabricio Santana" userId="187d9a0eb7d8e7f9" providerId="LiveId" clId="{9496FAA1-0738-4761-9970-468455F6E0A2}" dt="2024-08-04T18:32:27.750" v="463"/>
        <pc:sldMkLst>
          <pc:docMk/>
          <pc:sldMk cId="697504265" sldId="288"/>
        </pc:sldMkLst>
      </pc:sldChg>
      <pc:sldChg chg="addSp delSp modSp add mod ord delAnim modAnim">
        <pc:chgData name="Fabricio Santana" userId="187d9a0eb7d8e7f9" providerId="LiveId" clId="{9496FAA1-0738-4761-9970-468455F6E0A2}" dt="2024-08-04T19:22:42.833" v="2082"/>
        <pc:sldMkLst>
          <pc:docMk/>
          <pc:sldMk cId="931752944" sldId="288"/>
        </pc:sldMkLst>
      </pc:sldChg>
      <pc:sldChg chg="add del setBg">
        <pc:chgData name="Fabricio Santana" userId="187d9a0eb7d8e7f9" providerId="LiveId" clId="{9496FAA1-0738-4761-9970-468455F6E0A2}" dt="2024-08-04T18:34:30.413" v="549"/>
        <pc:sldMkLst>
          <pc:docMk/>
          <pc:sldMk cId="2411517991" sldId="289"/>
        </pc:sldMkLst>
      </pc:sldChg>
      <pc:sldChg chg="addSp delSp modSp add mod delAnim modAnim">
        <pc:chgData name="Fabricio Santana" userId="187d9a0eb7d8e7f9" providerId="LiveId" clId="{9496FAA1-0738-4761-9970-468455F6E0A2}" dt="2024-08-04T19:25:03.045" v="2144" actId="6549"/>
        <pc:sldMkLst>
          <pc:docMk/>
          <pc:sldMk cId="2843532434" sldId="289"/>
        </pc:sldMkLst>
      </pc:sldChg>
      <pc:sldChg chg="addSp delSp modSp add mod delAnim">
        <pc:chgData name="Fabricio Santana" userId="187d9a0eb7d8e7f9" providerId="LiveId" clId="{9496FAA1-0738-4761-9970-468455F6E0A2}" dt="2024-08-04T18:36:05.636" v="584"/>
        <pc:sldMkLst>
          <pc:docMk/>
          <pc:sldMk cId="662172030" sldId="290"/>
        </pc:sldMkLst>
      </pc:sldChg>
      <pc:sldChg chg="add del setBg">
        <pc:chgData name="Fabricio Santana" userId="187d9a0eb7d8e7f9" providerId="LiveId" clId="{9496FAA1-0738-4761-9970-468455F6E0A2}" dt="2024-08-04T18:36:30.761" v="587"/>
        <pc:sldMkLst>
          <pc:docMk/>
          <pc:sldMk cId="1575795204" sldId="291"/>
        </pc:sldMkLst>
      </pc:sldChg>
      <pc:sldChg chg="addSp delSp modSp add mod ord modAnim">
        <pc:chgData name="Fabricio Santana" userId="187d9a0eb7d8e7f9" providerId="LiveId" clId="{9496FAA1-0738-4761-9970-468455F6E0A2}" dt="2024-08-04T18:40:22.004" v="720" actId="20577"/>
        <pc:sldMkLst>
          <pc:docMk/>
          <pc:sldMk cId="4069612137" sldId="291"/>
        </pc:sldMkLst>
      </pc:sldChg>
      <pc:sldChg chg="addSp delSp modSp add mod modAnim">
        <pc:chgData name="Fabricio Santana" userId="187d9a0eb7d8e7f9" providerId="LiveId" clId="{9496FAA1-0738-4761-9970-468455F6E0A2}" dt="2024-08-04T18:42:10.339" v="781" actId="20577"/>
        <pc:sldMkLst>
          <pc:docMk/>
          <pc:sldMk cId="2147811761" sldId="292"/>
        </pc:sldMkLst>
      </pc:sldChg>
      <pc:sldChg chg="addSp delSp modSp add mod modAnim">
        <pc:chgData name="Fabricio Santana" userId="187d9a0eb7d8e7f9" providerId="LiveId" clId="{9496FAA1-0738-4761-9970-468455F6E0A2}" dt="2024-08-04T18:46:10.589" v="878" actId="255"/>
        <pc:sldMkLst>
          <pc:docMk/>
          <pc:sldMk cId="1568218660" sldId="293"/>
        </pc:sldMkLst>
      </pc:sldChg>
      <pc:sldChg chg="modSp add mod modAnim">
        <pc:chgData name="Fabricio Santana" userId="187d9a0eb7d8e7f9" providerId="LiveId" clId="{9496FAA1-0738-4761-9970-468455F6E0A2}" dt="2024-08-04T18:57:55.448" v="1595"/>
        <pc:sldMkLst>
          <pc:docMk/>
          <pc:sldMk cId="2886532093" sldId="294"/>
        </pc:sldMkLst>
      </pc:sldChg>
      <pc:sldChg chg="addSp delSp modSp add mod delAnim modAnim">
        <pc:chgData name="Fabricio Santana" userId="187d9a0eb7d8e7f9" providerId="LiveId" clId="{9496FAA1-0738-4761-9970-468455F6E0A2}" dt="2024-08-04T19:27:24.451" v="2154" actId="1076"/>
        <pc:sldMkLst>
          <pc:docMk/>
          <pc:sldMk cId="830847612" sldId="295"/>
        </pc:sldMkLst>
      </pc:sldChg>
      <pc:sldChg chg="add del setBg">
        <pc:chgData name="Fabricio Santana" userId="187d9a0eb7d8e7f9" providerId="LiveId" clId="{9496FAA1-0738-4761-9970-468455F6E0A2}" dt="2024-08-04T18:58:27.628" v="1598"/>
        <pc:sldMkLst>
          <pc:docMk/>
          <pc:sldMk cId="2067502030" sldId="295"/>
        </pc:sldMkLst>
      </pc:sldChg>
      <pc:sldChg chg="add del setBg">
        <pc:chgData name="Fabricio Santana" userId="187d9a0eb7d8e7f9" providerId="LiveId" clId="{9496FAA1-0738-4761-9970-468455F6E0A2}" dt="2024-08-04T19:07:28.147" v="1914"/>
        <pc:sldMkLst>
          <pc:docMk/>
          <pc:sldMk cId="1542142048" sldId="296"/>
        </pc:sldMkLst>
      </pc:sldChg>
      <pc:sldChg chg="addSp delSp modSp add mod ord delAnim modAnim">
        <pc:chgData name="Fabricio Santana" userId="187d9a0eb7d8e7f9" providerId="LiveId" clId="{9496FAA1-0738-4761-9970-468455F6E0A2}" dt="2024-08-04T19:09:48.070" v="2016"/>
        <pc:sldMkLst>
          <pc:docMk/>
          <pc:sldMk cId="4115494434" sldId="296"/>
        </pc:sldMkLst>
      </pc:sldChg>
      <pc:sldMasterChg chg="delSldLayout">
        <pc:chgData name="Fabricio Santana" userId="187d9a0eb7d8e7f9" providerId="LiveId" clId="{9496FAA1-0738-4761-9970-468455F6E0A2}" dt="2024-08-04T19:10:33.556" v="2055" actId="2696"/>
        <pc:sldMasterMkLst>
          <pc:docMk/>
          <pc:sldMasterMk cId="906751839" sldId="2147483660"/>
        </pc:sldMasterMkLst>
        <pc:sldLayoutChg chg="del">
          <pc:chgData name="Fabricio Santana" userId="187d9a0eb7d8e7f9" providerId="LiveId" clId="{9496FAA1-0738-4761-9970-468455F6E0A2}" dt="2024-08-04T19:10:33.556" v="2055" actId="2696"/>
          <pc:sldLayoutMkLst>
            <pc:docMk/>
            <pc:sldMasterMk cId="906751839" sldId="2147483660"/>
            <pc:sldLayoutMk cId="3574082035" sldId="2147483663"/>
          </pc:sldLayoutMkLst>
        </pc:sldLayoutChg>
      </pc:sldMasterChg>
    </pc:docChg>
  </pc:docChgLst>
  <pc:docChgLst>
    <pc:chgData name="Fabricio Santana" userId="187d9a0eb7d8e7f9" providerId="LiveId" clId="{94D021A3-06C3-42AF-BBA1-7B62455D5029}"/>
    <pc:docChg chg="undo redo custSel addSld delSld modSld sldOrd">
      <pc:chgData name="Fabricio Santana" userId="187d9a0eb7d8e7f9" providerId="LiveId" clId="{94D021A3-06C3-42AF-BBA1-7B62455D5029}" dt="2025-02-08T20:08:45.250" v="6272" actId="113"/>
      <pc:docMkLst>
        <pc:docMk/>
      </pc:docMkLst>
      <pc:sldChg chg="modSp mod">
        <pc:chgData name="Fabricio Santana" userId="187d9a0eb7d8e7f9" providerId="LiveId" clId="{94D021A3-06C3-42AF-BBA1-7B62455D5029}" dt="2025-01-27T20:22:18.204" v="31" actId="20577"/>
        <pc:sldMkLst>
          <pc:docMk/>
          <pc:sldMk cId="0" sldId="270"/>
        </pc:sldMkLst>
        <pc:spChg chg="mod">
          <ac:chgData name="Fabricio Santana" userId="187d9a0eb7d8e7f9" providerId="LiveId" clId="{94D021A3-06C3-42AF-BBA1-7B62455D5029}" dt="2025-01-27T20:22:18.204" v="31" actId="20577"/>
          <ac:spMkLst>
            <pc:docMk/>
            <pc:sldMk cId="0" sldId="270"/>
            <ac:spMk id="2" creationId="{F4840A24-C479-B2E8-DCA1-305940DFA116}"/>
          </ac:spMkLst>
        </pc:spChg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4232901274" sldId="284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91220097" sldId="285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36644144" sldId="286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3281472649" sldId="287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931752944" sldId="288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843532434" sldId="289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662172030" sldId="290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4069612137" sldId="291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147811761" sldId="292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886532093" sldId="294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830847612" sldId="295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4115494434" sldId="296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1244263551" sldId="297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998688946" sldId="298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734819031" sldId="299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689080019" sldId="300"/>
        </pc:sldMkLst>
      </pc:sldChg>
      <pc:sldChg chg="modSp add del mod setBg modAnim">
        <pc:chgData name="Fabricio Santana" userId="187d9a0eb7d8e7f9" providerId="LiveId" clId="{94D021A3-06C3-42AF-BBA1-7B62455D5029}" dt="2025-02-08T19:38:06.448" v="5464"/>
        <pc:sldMkLst>
          <pc:docMk/>
          <pc:sldMk cId="961885176" sldId="302"/>
        </pc:sldMkLst>
      </pc:sldChg>
      <pc:sldChg chg="addSp modSp add mod">
        <pc:chgData name="Fabricio Santana" userId="187d9a0eb7d8e7f9" providerId="LiveId" clId="{94D021A3-06C3-42AF-BBA1-7B62455D5029}" dt="2025-02-08T03:15:54.783" v="1856" actId="14100"/>
        <pc:sldMkLst>
          <pc:docMk/>
          <pc:sldMk cId="2254055431" sldId="303"/>
        </pc:sldMkLst>
      </pc:sldChg>
      <pc:sldChg chg="add del setBg">
        <pc:chgData name="Fabricio Santana" userId="187d9a0eb7d8e7f9" providerId="LiveId" clId="{94D021A3-06C3-42AF-BBA1-7B62455D5029}" dt="2025-02-08T00:48:24.448" v="47"/>
        <pc:sldMkLst>
          <pc:docMk/>
          <pc:sldMk cId="3198808798" sldId="303"/>
        </pc:sldMkLst>
      </pc:sldChg>
      <pc:sldChg chg="addSp delSp modSp add mod addAnim delAnim modAnim">
        <pc:chgData name="Fabricio Santana" userId="187d9a0eb7d8e7f9" providerId="LiveId" clId="{94D021A3-06C3-42AF-BBA1-7B62455D5029}" dt="2025-02-08T02:42:02.407" v="1170" actId="1076"/>
        <pc:sldMkLst>
          <pc:docMk/>
          <pc:sldMk cId="2367369871" sldId="304"/>
        </pc:sldMkLst>
      </pc:sldChg>
      <pc:sldChg chg="addSp delSp modSp add mod delAnim">
        <pc:chgData name="Fabricio Santana" userId="187d9a0eb7d8e7f9" providerId="LiveId" clId="{94D021A3-06C3-42AF-BBA1-7B62455D5029}" dt="2025-02-08T02:22:26.498" v="865" actId="1076"/>
        <pc:sldMkLst>
          <pc:docMk/>
          <pc:sldMk cId="3962994316" sldId="305"/>
        </pc:sldMkLst>
      </pc:sldChg>
      <pc:sldChg chg="addSp delSp modSp add mod delAnim">
        <pc:chgData name="Fabricio Santana" userId="187d9a0eb7d8e7f9" providerId="LiveId" clId="{94D021A3-06C3-42AF-BBA1-7B62455D5029}" dt="2025-02-08T03:03:48.267" v="1455" actId="20577"/>
        <pc:sldMkLst>
          <pc:docMk/>
          <pc:sldMk cId="4062325616" sldId="306"/>
        </pc:sldMkLst>
      </pc:sldChg>
      <pc:sldChg chg="addSp delSp modSp add mod">
        <pc:chgData name="Fabricio Santana" userId="187d9a0eb7d8e7f9" providerId="LiveId" clId="{94D021A3-06C3-42AF-BBA1-7B62455D5029}" dt="2025-02-08T03:02:59.372" v="1439" actId="1076"/>
        <pc:sldMkLst>
          <pc:docMk/>
          <pc:sldMk cId="2952239549" sldId="307"/>
        </pc:sldMkLst>
      </pc:sldChg>
      <pc:sldChg chg="addSp delSp modSp add mod">
        <pc:chgData name="Fabricio Santana" userId="187d9a0eb7d8e7f9" providerId="LiveId" clId="{94D021A3-06C3-42AF-BBA1-7B62455D5029}" dt="2025-02-08T03:03:04.237" v="1441"/>
        <pc:sldMkLst>
          <pc:docMk/>
          <pc:sldMk cId="1255855708" sldId="308"/>
        </pc:sldMkLst>
      </pc:sldChg>
      <pc:sldChg chg="addSp delSp modSp add del mod">
        <pc:chgData name="Fabricio Santana" userId="187d9a0eb7d8e7f9" providerId="LiveId" clId="{94D021A3-06C3-42AF-BBA1-7B62455D5029}" dt="2025-02-08T19:32:06.788" v="5331" actId="47"/>
        <pc:sldMkLst>
          <pc:docMk/>
          <pc:sldMk cId="1869541169" sldId="309"/>
        </pc:sldMkLst>
      </pc:sldChg>
      <pc:sldChg chg="addSp delSp modSp add mod">
        <pc:chgData name="Fabricio Santana" userId="187d9a0eb7d8e7f9" providerId="LiveId" clId="{94D021A3-06C3-42AF-BBA1-7B62455D5029}" dt="2025-02-08T16:15:43.597" v="2212" actId="1035"/>
        <pc:sldMkLst>
          <pc:docMk/>
          <pc:sldMk cId="1322173854" sldId="310"/>
        </pc:sldMkLst>
      </pc:sldChg>
      <pc:sldChg chg="add">
        <pc:chgData name="Fabricio Santana" userId="187d9a0eb7d8e7f9" providerId="LiveId" clId="{94D021A3-06C3-42AF-BBA1-7B62455D5029}" dt="2025-02-08T16:15:48.513" v="2213" actId="2890"/>
        <pc:sldMkLst>
          <pc:docMk/>
          <pc:sldMk cId="1150276335" sldId="311"/>
        </pc:sldMkLst>
      </pc:sldChg>
      <pc:sldChg chg="delSp modSp add mod">
        <pc:chgData name="Fabricio Santana" userId="187d9a0eb7d8e7f9" providerId="LiveId" clId="{94D021A3-06C3-42AF-BBA1-7B62455D5029}" dt="2025-02-08T16:56:52.557" v="3274" actId="6549"/>
        <pc:sldMkLst>
          <pc:docMk/>
          <pc:sldMk cId="151869310" sldId="312"/>
        </pc:sldMkLst>
      </pc:sldChg>
      <pc:sldChg chg="modSp add mod ord">
        <pc:chgData name="Fabricio Santana" userId="187d9a0eb7d8e7f9" providerId="LiveId" clId="{94D021A3-06C3-42AF-BBA1-7B62455D5029}" dt="2025-02-08T16:24:58.225" v="2396"/>
        <pc:sldMkLst>
          <pc:docMk/>
          <pc:sldMk cId="1826769092" sldId="313"/>
        </pc:sldMkLst>
      </pc:sldChg>
      <pc:sldChg chg="addSp delSp modSp add mod">
        <pc:chgData name="Fabricio Santana" userId="187d9a0eb7d8e7f9" providerId="LiveId" clId="{94D021A3-06C3-42AF-BBA1-7B62455D5029}" dt="2025-02-08T17:24:36.052" v="3922" actId="20577"/>
        <pc:sldMkLst>
          <pc:docMk/>
          <pc:sldMk cId="1682716407" sldId="314"/>
        </pc:sldMkLst>
      </pc:sldChg>
      <pc:sldChg chg="addSp delSp modSp add mod">
        <pc:chgData name="Fabricio Santana" userId="187d9a0eb7d8e7f9" providerId="LiveId" clId="{94D021A3-06C3-42AF-BBA1-7B62455D5029}" dt="2025-02-08T17:24:54.503" v="3925" actId="20577"/>
        <pc:sldMkLst>
          <pc:docMk/>
          <pc:sldMk cId="829578575" sldId="315"/>
        </pc:sldMkLst>
      </pc:sldChg>
      <pc:sldChg chg="addSp modSp add mod ord">
        <pc:chgData name="Fabricio Santana" userId="187d9a0eb7d8e7f9" providerId="LiveId" clId="{94D021A3-06C3-42AF-BBA1-7B62455D5029}" dt="2025-02-08T18:03:03.096" v="3979" actId="15"/>
        <pc:sldMkLst>
          <pc:docMk/>
          <pc:sldMk cId="622058492" sldId="316"/>
        </pc:sldMkLst>
      </pc:sldChg>
      <pc:sldChg chg="add del">
        <pc:chgData name="Fabricio Santana" userId="187d9a0eb7d8e7f9" providerId="LiveId" clId="{94D021A3-06C3-42AF-BBA1-7B62455D5029}" dt="2025-02-08T17:14:29.213" v="3504" actId="2890"/>
        <pc:sldMkLst>
          <pc:docMk/>
          <pc:sldMk cId="500336114" sldId="317"/>
        </pc:sldMkLst>
      </pc:sldChg>
      <pc:sldChg chg="addSp delSp modSp add mod ord">
        <pc:chgData name="Fabricio Santana" userId="187d9a0eb7d8e7f9" providerId="LiveId" clId="{94D021A3-06C3-42AF-BBA1-7B62455D5029}" dt="2025-02-08T19:37:15.189" v="5453" actId="1076"/>
        <pc:sldMkLst>
          <pc:docMk/>
          <pc:sldMk cId="2273140442" sldId="317"/>
        </pc:sldMkLst>
      </pc:sldChg>
      <pc:sldChg chg="modSp add mod">
        <pc:chgData name="Fabricio Santana" userId="187d9a0eb7d8e7f9" providerId="LiveId" clId="{94D021A3-06C3-42AF-BBA1-7B62455D5029}" dt="2025-02-08T20:07:10.991" v="6224" actId="20577"/>
        <pc:sldMkLst>
          <pc:docMk/>
          <pc:sldMk cId="3082864069" sldId="318"/>
        </pc:sldMkLst>
      </pc:sldChg>
      <pc:sldChg chg="add del setBg">
        <pc:chgData name="Fabricio Santana" userId="187d9a0eb7d8e7f9" providerId="LiveId" clId="{94D021A3-06C3-42AF-BBA1-7B62455D5029}" dt="2025-02-08T18:52:00.624" v="4522"/>
        <pc:sldMkLst>
          <pc:docMk/>
          <pc:sldMk cId="1367891104" sldId="319"/>
        </pc:sldMkLst>
      </pc:sldChg>
      <pc:sldChg chg="delSp modSp add mod ord">
        <pc:chgData name="Fabricio Santana" userId="187d9a0eb7d8e7f9" providerId="LiveId" clId="{94D021A3-06C3-42AF-BBA1-7B62455D5029}" dt="2025-02-08T18:55:20.833" v="4597" actId="20577"/>
        <pc:sldMkLst>
          <pc:docMk/>
          <pc:sldMk cId="3894756988" sldId="319"/>
        </pc:sldMkLst>
      </pc:sldChg>
      <pc:sldChg chg="modSp add del mod ord">
        <pc:chgData name="Fabricio Santana" userId="187d9a0eb7d8e7f9" providerId="LiveId" clId="{94D021A3-06C3-42AF-BBA1-7B62455D5029}" dt="2025-02-08T19:35:20.422" v="5447" actId="2696"/>
        <pc:sldMkLst>
          <pc:docMk/>
          <pc:sldMk cId="794507488" sldId="320"/>
        </pc:sldMkLst>
      </pc:sldChg>
      <pc:sldChg chg="addSp delSp modSp add mod">
        <pc:chgData name="Fabricio Santana" userId="187d9a0eb7d8e7f9" providerId="LiveId" clId="{94D021A3-06C3-42AF-BBA1-7B62455D5029}" dt="2025-02-08T19:37:23.724" v="5462" actId="20577"/>
        <pc:sldMkLst>
          <pc:docMk/>
          <pc:sldMk cId="2638630371" sldId="321"/>
        </pc:sldMkLst>
      </pc:sldChg>
      <pc:sldChg chg="modSp add mod ord">
        <pc:chgData name="Fabricio Santana" userId="187d9a0eb7d8e7f9" providerId="LiveId" clId="{94D021A3-06C3-42AF-BBA1-7B62455D5029}" dt="2025-02-08T19:36:51.807" v="5450" actId="6549"/>
        <pc:sldMkLst>
          <pc:docMk/>
          <pc:sldMk cId="14262746" sldId="322"/>
        </pc:sldMkLst>
      </pc:sldChg>
      <pc:sldChg chg="modSp add mod ord">
        <pc:chgData name="Fabricio Santana" userId="187d9a0eb7d8e7f9" providerId="LiveId" clId="{94D021A3-06C3-42AF-BBA1-7B62455D5029}" dt="2025-02-08T19:35:12.640" v="5446"/>
        <pc:sldMkLst>
          <pc:docMk/>
          <pc:sldMk cId="1671512902" sldId="323"/>
        </pc:sldMkLst>
      </pc:sldChg>
      <pc:sldChg chg="addSp delSp modSp add mod">
        <pc:chgData name="Fabricio Santana" userId="187d9a0eb7d8e7f9" providerId="LiveId" clId="{94D021A3-06C3-42AF-BBA1-7B62455D5029}" dt="2025-02-08T20:08:45.250" v="6272" actId="113"/>
        <pc:sldMkLst>
          <pc:docMk/>
          <pc:sldMk cId="2761478742" sldId="324"/>
        </pc:sldMkLst>
      </pc:sldChg>
    </pc:docChg>
  </pc:docChgLst>
  <pc:docChgLst>
    <pc:chgData name="Fabricio Santana" userId="187d9a0eb7d8e7f9" providerId="Windows Live" clId="Web-{8F78C4BB-4A9E-4AA4-9CBE-73F573650781}"/>
    <pc:docChg chg="modSld">
      <pc:chgData name="Fabricio Santana" userId="187d9a0eb7d8e7f9" providerId="Windows Live" clId="Web-{8F78C4BB-4A9E-4AA4-9CBE-73F573650781}" dt="2024-09-04T13:06:40.502" v="34" actId="14100"/>
      <pc:docMkLst>
        <pc:docMk/>
      </pc:docMkLst>
      <pc:sldChg chg="addSp modSp">
        <pc:chgData name="Fabricio Santana" userId="187d9a0eb7d8e7f9" providerId="Windows Live" clId="Web-{8F78C4BB-4A9E-4AA4-9CBE-73F573650781}" dt="2024-09-04T13:06:40.502" v="34" actId="14100"/>
        <pc:sldMkLst>
          <pc:docMk/>
          <pc:sldMk cId="0" sldId="270"/>
        </pc:sldMkLst>
      </pc:sldChg>
    </pc:docChg>
  </pc:docChgLst>
  <pc:docChgLst>
    <pc:chgData name="Fabricio Santana" userId="187d9a0eb7d8e7f9" providerId="LiveId" clId="{E43F129E-D63E-4F34-A19F-0959B0D9E869}"/>
    <pc:docChg chg="undo custSel addSld delSld modSld sldOrd">
      <pc:chgData name="Fabricio Santana" userId="187d9a0eb7d8e7f9" providerId="LiveId" clId="{E43F129E-D63E-4F34-A19F-0959B0D9E869}" dt="2025-03-16T17:37:07.032" v="5201" actId="115"/>
      <pc:docMkLst>
        <pc:docMk/>
      </pc:docMkLst>
      <pc:sldChg chg="delSp modSp mod">
        <pc:chgData name="Fabricio Santana" userId="187d9a0eb7d8e7f9" providerId="LiveId" clId="{E43F129E-D63E-4F34-A19F-0959B0D9E869}" dt="2025-03-16T12:55:39.846" v="5197" actId="14100"/>
        <pc:sldMkLst>
          <pc:docMk/>
          <pc:sldMk cId="0" sldId="270"/>
        </pc:sldMkLst>
        <pc:spChg chg="mod">
          <ac:chgData name="Fabricio Santana" userId="187d9a0eb7d8e7f9" providerId="LiveId" clId="{E43F129E-D63E-4F34-A19F-0959B0D9E869}" dt="2025-03-16T12:55:29.853" v="5195" actId="20577"/>
          <ac:spMkLst>
            <pc:docMk/>
            <pc:sldMk cId="0" sldId="270"/>
            <ac:spMk id="2" creationId="{F4840A24-C479-B2E8-DCA1-305940DFA116}"/>
          </ac:spMkLst>
        </pc:spChg>
        <pc:spChg chg="del">
          <ac:chgData name="Fabricio Santana" userId="187d9a0eb7d8e7f9" providerId="LiveId" clId="{E43F129E-D63E-4F34-A19F-0959B0D9E869}" dt="2025-03-16T12:54:54.903" v="5162" actId="478"/>
          <ac:spMkLst>
            <pc:docMk/>
            <pc:sldMk cId="0" sldId="270"/>
            <ac:spMk id="3" creationId="{E9F41D43-4D7D-4E5A-F2A7-C19E783527DC}"/>
          </ac:spMkLst>
        </pc:spChg>
        <pc:spChg chg="mod">
          <ac:chgData name="Fabricio Santana" userId="187d9a0eb7d8e7f9" providerId="LiveId" clId="{E43F129E-D63E-4F34-A19F-0959B0D9E869}" dt="2025-03-16T12:55:39.846" v="5197" actId="14100"/>
          <ac:spMkLst>
            <pc:docMk/>
            <pc:sldMk cId="0" sldId="270"/>
            <ac:spMk id="84" creationId="{00000000-0000-0000-0000-000000000000}"/>
          </ac:spMkLst>
        </pc:spChg>
      </pc:sldChg>
      <pc:sldChg chg="addSp delSp modSp mod delAnim modAnim">
        <pc:chgData name="Fabricio Santana" userId="187d9a0eb7d8e7f9" providerId="LiveId" clId="{E43F129E-D63E-4F34-A19F-0959B0D9E869}" dt="2025-03-16T12:06:44.074" v="5077" actId="1076"/>
        <pc:sldMkLst>
          <pc:docMk/>
          <pc:sldMk cId="2918919447" sldId="332"/>
        </pc:sldMkLst>
        <pc:spChg chg="add mod">
          <ac:chgData name="Fabricio Santana" userId="187d9a0eb7d8e7f9" providerId="LiveId" clId="{E43F129E-D63E-4F34-A19F-0959B0D9E869}" dt="2025-03-09T20:10:38.583" v="4539"/>
          <ac:spMkLst>
            <pc:docMk/>
            <pc:sldMk cId="2918919447" sldId="332"/>
            <ac:spMk id="2" creationId="{94C7C073-266B-05F4-7C94-91FBD437B59F}"/>
          </ac:spMkLst>
        </pc:spChg>
        <pc:spChg chg="add mod">
          <ac:chgData name="Fabricio Santana" userId="187d9a0eb7d8e7f9" providerId="LiveId" clId="{E43F129E-D63E-4F34-A19F-0959B0D9E869}" dt="2025-03-09T20:10:38.583" v="4539"/>
          <ac:spMkLst>
            <pc:docMk/>
            <pc:sldMk cId="2918919447" sldId="332"/>
            <ac:spMk id="4" creationId="{5052B00D-4325-05DC-8F30-6AAA07EB68BB}"/>
          </ac:spMkLst>
        </pc:spChg>
        <pc:spChg chg="add mod">
          <ac:chgData name="Fabricio Santana" userId="187d9a0eb7d8e7f9" providerId="LiveId" clId="{E43F129E-D63E-4F34-A19F-0959B0D9E869}" dt="2025-03-09T20:10:38.583" v="4539"/>
          <ac:spMkLst>
            <pc:docMk/>
            <pc:sldMk cId="2918919447" sldId="332"/>
            <ac:spMk id="7" creationId="{2ECF1B14-7582-AEDF-E785-885A6DF9887D}"/>
          </ac:spMkLst>
        </pc:spChg>
        <pc:picChg chg="add mod">
          <ac:chgData name="Fabricio Santana" userId="187d9a0eb7d8e7f9" providerId="LiveId" clId="{E43F129E-D63E-4F34-A19F-0959B0D9E869}" dt="2025-03-16T12:06:44.074" v="5077" actId="1076"/>
          <ac:picMkLst>
            <pc:docMk/>
            <pc:sldMk cId="2918919447" sldId="332"/>
            <ac:picMk id="9" creationId="{B7086DEC-A800-A7CC-E2A0-4D6B19348198}"/>
          </ac:picMkLst>
        </pc:picChg>
      </pc:sldChg>
      <pc:sldChg chg="addSp delSp modSp mod">
        <pc:chgData name="Fabricio Santana" userId="187d9a0eb7d8e7f9" providerId="LiveId" clId="{E43F129E-D63E-4F34-A19F-0959B0D9E869}" dt="2025-03-16T17:37:07.032" v="5201" actId="115"/>
        <pc:sldMkLst>
          <pc:docMk/>
          <pc:sldMk cId="290875564" sldId="333"/>
        </pc:sldMkLst>
        <pc:spChg chg="add mod">
          <ac:chgData name="Fabricio Santana" userId="187d9a0eb7d8e7f9" providerId="LiveId" clId="{E43F129E-D63E-4F34-A19F-0959B0D9E869}" dt="2025-03-16T17:37:07.032" v="5201" actId="115"/>
          <ac:spMkLst>
            <pc:docMk/>
            <pc:sldMk cId="290875564" sldId="333"/>
            <ac:spMk id="3" creationId="{65487BA6-9240-E205-9743-1C959FC79A8A}"/>
          </ac:spMkLst>
        </pc:spChg>
        <pc:spChg chg="mod">
          <ac:chgData name="Fabricio Santana" userId="187d9a0eb7d8e7f9" providerId="LiveId" clId="{E43F129E-D63E-4F34-A19F-0959B0D9E869}" dt="2025-03-09T20:17:44.484" v="4564" actId="20577"/>
          <ac:spMkLst>
            <pc:docMk/>
            <pc:sldMk cId="290875564" sldId="333"/>
            <ac:spMk id="178" creationId="{FC535210-C700-C3EB-8B18-FF967ADAE404}"/>
          </ac:spMkLst>
        </pc:spChg>
      </pc:sldChg>
      <pc:sldChg chg="addSp modSp add del mod modAnim">
        <pc:chgData name="Fabricio Santana" userId="187d9a0eb7d8e7f9" providerId="LiveId" clId="{E43F129E-D63E-4F34-A19F-0959B0D9E869}" dt="2025-03-09T16:14:44.346" v="2188" actId="47"/>
        <pc:sldMkLst>
          <pc:docMk/>
          <pc:sldMk cId="1608047936" sldId="334"/>
        </pc:sldMkLst>
      </pc:sldChg>
      <pc:sldChg chg="addSp modSp add mod ord modAnim">
        <pc:chgData name="Fabricio Santana" userId="187d9a0eb7d8e7f9" providerId="LiveId" clId="{E43F129E-D63E-4F34-A19F-0959B0D9E869}" dt="2025-03-09T20:11:50.169" v="4544"/>
        <pc:sldMkLst>
          <pc:docMk/>
          <pc:sldMk cId="3535787475" sldId="335"/>
        </pc:sldMkLst>
        <pc:spChg chg="add mod">
          <ac:chgData name="Fabricio Santana" userId="187d9a0eb7d8e7f9" providerId="LiveId" clId="{E43F129E-D63E-4F34-A19F-0959B0D9E869}" dt="2025-03-09T16:18:56.352" v="2204" actId="1076"/>
          <ac:spMkLst>
            <pc:docMk/>
            <pc:sldMk cId="3535787475" sldId="335"/>
            <ac:spMk id="4" creationId="{E76F97B3-F5F6-C835-D97A-983BF3EC640A}"/>
          </ac:spMkLst>
        </pc:spChg>
        <pc:spChg chg="mod">
          <ac:chgData name="Fabricio Santana" userId="187d9a0eb7d8e7f9" providerId="LiveId" clId="{E43F129E-D63E-4F34-A19F-0959B0D9E869}" dt="2025-03-09T16:18:27.953" v="2200" actId="20577"/>
          <ac:spMkLst>
            <pc:docMk/>
            <pc:sldMk cId="3535787475" sldId="335"/>
            <ac:spMk id="6" creationId="{19AB7900-3E6E-AAEC-6E73-8E00B85020E3}"/>
          </ac:spMkLst>
        </pc:spChg>
        <pc:spChg chg="mod">
          <ac:chgData name="Fabricio Santana" userId="187d9a0eb7d8e7f9" providerId="LiveId" clId="{E43F129E-D63E-4F34-A19F-0959B0D9E869}" dt="2025-03-09T15:18:57.039" v="46" actId="20577"/>
          <ac:spMkLst>
            <pc:docMk/>
            <pc:sldMk cId="3535787475" sldId="335"/>
            <ac:spMk id="178" creationId="{D3A04AB5-9273-4FD1-FFD6-A4E8802C6FE8}"/>
          </ac:spMkLst>
        </pc:spChg>
        <pc:picChg chg="add mod">
          <ac:chgData name="Fabricio Santana" userId="187d9a0eb7d8e7f9" providerId="LiveId" clId="{E43F129E-D63E-4F34-A19F-0959B0D9E869}" dt="2025-03-09T16:18:37.526" v="2202" actId="1076"/>
          <ac:picMkLst>
            <pc:docMk/>
            <pc:sldMk cId="3535787475" sldId="335"/>
            <ac:picMk id="3" creationId="{32E23062-B56F-0DDA-CDD1-BC906FCDAC30}"/>
          </ac:picMkLst>
        </pc:picChg>
      </pc:sldChg>
      <pc:sldChg chg="del">
        <pc:chgData name="Fabricio Santana" userId="187d9a0eb7d8e7f9" providerId="LiveId" clId="{E43F129E-D63E-4F34-A19F-0959B0D9E869}" dt="2025-03-09T15:15:41.085" v="2" actId="47"/>
        <pc:sldMkLst>
          <pc:docMk/>
          <pc:sldMk cId="3933179210" sldId="335"/>
        </pc:sldMkLst>
      </pc:sldChg>
      <pc:sldChg chg="addSp modSp add mod modAnim">
        <pc:chgData name="Fabricio Santana" userId="187d9a0eb7d8e7f9" providerId="LiveId" clId="{E43F129E-D63E-4F34-A19F-0959B0D9E869}" dt="2025-03-09T20:11:34.034" v="4541"/>
        <pc:sldMkLst>
          <pc:docMk/>
          <pc:sldMk cId="1107860454" sldId="336"/>
        </pc:sldMkLst>
        <pc:spChg chg="add mod">
          <ac:chgData name="Fabricio Santana" userId="187d9a0eb7d8e7f9" providerId="LiveId" clId="{E43F129E-D63E-4F34-A19F-0959B0D9E869}" dt="2025-03-09T16:30:52.980" v="2241"/>
          <ac:spMkLst>
            <pc:docMk/>
            <pc:sldMk cId="1107860454" sldId="336"/>
            <ac:spMk id="4" creationId="{4DB9F79C-79FC-D312-2E94-96F6101A1159}"/>
          </ac:spMkLst>
        </pc:spChg>
        <pc:spChg chg="mod">
          <ac:chgData name="Fabricio Santana" userId="187d9a0eb7d8e7f9" providerId="LiveId" clId="{E43F129E-D63E-4F34-A19F-0959B0D9E869}" dt="2025-03-09T16:56:09.859" v="2943" actId="6549"/>
          <ac:spMkLst>
            <pc:docMk/>
            <pc:sldMk cId="1107860454" sldId="336"/>
            <ac:spMk id="6" creationId="{7AB3DAC6-8ED2-7084-B77E-FA1BA6B9DFB0}"/>
          </ac:spMkLst>
        </pc:spChg>
        <pc:spChg chg="mod">
          <ac:chgData name="Fabricio Santana" userId="187d9a0eb7d8e7f9" providerId="LiveId" clId="{E43F129E-D63E-4F34-A19F-0959B0D9E869}" dt="2025-03-09T15:19:11.052" v="59" actId="20577"/>
          <ac:spMkLst>
            <pc:docMk/>
            <pc:sldMk cId="1107860454" sldId="336"/>
            <ac:spMk id="178" creationId="{3A57036A-7565-4690-D202-4FED8946AAD6}"/>
          </ac:spMkLst>
        </pc:spChg>
        <pc:picChg chg="add mod">
          <ac:chgData name="Fabricio Santana" userId="187d9a0eb7d8e7f9" providerId="LiveId" clId="{E43F129E-D63E-4F34-A19F-0959B0D9E869}" dt="2025-03-09T16:53:54.377" v="2773" actId="1036"/>
          <ac:picMkLst>
            <pc:docMk/>
            <pc:sldMk cId="1107860454" sldId="336"/>
            <ac:picMk id="3" creationId="{3A4911D1-CE79-119E-742F-D0BDF346A651}"/>
          </ac:picMkLst>
        </pc:picChg>
      </pc:sldChg>
      <pc:sldChg chg="del">
        <pc:chgData name="Fabricio Santana" userId="187d9a0eb7d8e7f9" providerId="LiveId" clId="{E43F129E-D63E-4F34-A19F-0959B0D9E869}" dt="2025-03-09T15:15:41.085" v="2" actId="47"/>
        <pc:sldMkLst>
          <pc:docMk/>
          <pc:sldMk cId="2065500604" sldId="336"/>
        </pc:sldMkLst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2402970833" sldId="337"/>
        </pc:sldMkLst>
      </pc:sldChg>
      <pc:sldChg chg="addSp delSp modSp add mod modAnim">
        <pc:chgData name="Fabricio Santana" userId="187d9a0eb7d8e7f9" providerId="LiveId" clId="{E43F129E-D63E-4F34-A19F-0959B0D9E869}" dt="2025-03-09T20:12:01.513" v="4546"/>
        <pc:sldMkLst>
          <pc:docMk/>
          <pc:sldMk cId="2573670911" sldId="337"/>
        </pc:sldMkLst>
        <pc:spChg chg="mod">
          <ac:chgData name="Fabricio Santana" userId="187d9a0eb7d8e7f9" providerId="LiveId" clId="{E43F129E-D63E-4F34-A19F-0959B0D9E869}" dt="2025-03-09T15:51:00.791" v="1586" actId="20577"/>
          <ac:spMkLst>
            <pc:docMk/>
            <pc:sldMk cId="2573670911" sldId="337"/>
            <ac:spMk id="6" creationId="{C51948E6-BDD0-A013-1DC3-9B3C5C53F569}"/>
          </ac:spMkLst>
        </pc:spChg>
        <pc:spChg chg="add mod">
          <ac:chgData name="Fabricio Santana" userId="187d9a0eb7d8e7f9" providerId="LiveId" clId="{E43F129E-D63E-4F34-A19F-0959B0D9E869}" dt="2025-03-09T17:11:25.076" v="3180"/>
          <ac:spMkLst>
            <pc:docMk/>
            <pc:sldMk cId="2573670911" sldId="337"/>
            <ac:spMk id="9" creationId="{412CB842-1386-EFA0-6981-C14CF84CD0D6}"/>
          </ac:spMkLst>
        </pc:spChg>
        <pc:spChg chg="mod">
          <ac:chgData name="Fabricio Santana" userId="187d9a0eb7d8e7f9" providerId="LiveId" clId="{E43F129E-D63E-4F34-A19F-0959B0D9E869}" dt="2025-03-09T15:19:40.415" v="67" actId="20577"/>
          <ac:spMkLst>
            <pc:docMk/>
            <pc:sldMk cId="2573670911" sldId="337"/>
            <ac:spMk id="178" creationId="{3535E81D-101B-4A15-5430-1BBB0EB2521D}"/>
          </ac:spMkLst>
        </pc:spChg>
        <pc:picChg chg="add mod">
          <ac:chgData name="Fabricio Santana" userId="187d9a0eb7d8e7f9" providerId="LiveId" clId="{E43F129E-D63E-4F34-A19F-0959B0D9E869}" dt="2025-03-09T16:09:38.501" v="2182" actId="1076"/>
          <ac:picMkLst>
            <pc:docMk/>
            <pc:sldMk cId="2573670911" sldId="337"/>
            <ac:picMk id="8" creationId="{1F7A6E9B-7B28-56E5-9FAA-8B3A97B50B5E}"/>
          </ac:picMkLst>
        </pc:picChg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306311277" sldId="338"/>
        </pc:sldMkLst>
      </pc:sldChg>
      <pc:sldChg chg="addSp modSp add mod ord modAnim">
        <pc:chgData name="Fabricio Santana" userId="187d9a0eb7d8e7f9" providerId="LiveId" clId="{E43F129E-D63E-4F34-A19F-0959B0D9E869}" dt="2025-03-09T20:11:40.938" v="4542"/>
        <pc:sldMkLst>
          <pc:docMk/>
          <pc:sldMk cId="1480407128" sldId="338"/>
        </pc:sldMkLst>
        <pc:spChg chg="add mod">
          <ac:chgData name="Fabricio Santana" userId="187d9a0eb7d8e7f9" providerId="LiveId" clId="{E43F129E-D63E-4F34-A19F-0959B0D9E869}" dt="2025-03-09T16:32:36.813" v="2388"/>
          <ac:spMkLst>
            <pc:docMk/>
            <pc:sldMk cId="1480407128" sldId="338"/>
            <ac:spMk id="4" creationId="{A953D053-394E-EA6F-D031-3301DD64DA26}"/>
          </ac:spMkLst>
        </pc:spChg>
        <pc:spChg chg="mod">
          <ac:chgData name="Fabricio Santana" userId="187d9a0eb7d8e7f9" providerId="LiveId" clId="{E43F129E-D63E-4F34-A19F-0959B0D9E869}" dt="2025-03-09T16:31:56.874" v="2385" actId="20577"/>
          <ac:spMkLst>
            <pc:docMk/>
            <pc:sldMk cId="1480407128" sldId="338"/>
            <ac:spMk id="6" creationId="{CAA3C047-9C41-1F6B-62CC-EAE0DDC25EAB}"/>
          </ac:spMkLst>
        </pc:spChg>
        <pc:picChg chg="add mod">
          <ac:chgData name="Fabricio Santana" userId="187d9a0eb7d8e7f9" providerId="LiveId" clId="{E43F129E-D63E-4F34-A19F-0959B0D9E869}" dt="2025-03-09T16:32:31.146" v="2387" actId="1076"/>
          <ac:picMkLst>
            <pc:docMk/>
            <pc:sldMk cId="1480407128" sldId="338"/>
            <ac:picMk id="3" creationId="{5553DD9E-C547-4084-6D07-3DF6511C260A}"/>
          </ac:picMkLst>
        </pc:picChg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2906125736" sldId="339"/>
        </pc:sldMkLst>
      </pc:sldChg>
      <pc:sldChg chg="addSp modSp add mod modAnim">
        <pc:chgData name="Fabricio Santana" userId="187d9a0eb7d8e7f9" providerId="LiveId" clId="{E43F129E-D63E-4F34-A19F-0959B0D9E869}" dt="2025-03-09T20:12:06.301" v="4548"/>
        <pc:sldMkLst>
          <pc:docMk/>
          <pc:sldMk cId="3830292987" sldId="339"/>
        </pc:sldMkLst>
        <pc:spChg chg="add mod">
          <ac:chgData name="Fabricio Santana" userId="187d9a0eb7d8e7f9" providerId="LiveId" clId="{E43F129E-D63E-4F34-A19F-0959B0D9E869}" dt="2025-03-09T17:33:22.103" v="3387"/>
          <ac:spMkLst>
            <pc:docMk/>
            <pc:sldMk cId="3830292987" sldId="339"/>
            <ac:spMk id="4" creationId="{59D4F757-87DF-E0CD-7B59-DAA980659FFC}"/>
          </ac:spMkLst>
        </pc:spChg>
        <pc:spChg chg="mod">
          <ac:chgData name="Fabricio Santana" userId="187d9a0eb7d8e7f9" providerId="LiveId" clId="{E43F129E-D63E-4F34-A19F-0959B0D9E869}" dt="2025-03-09T17:18:41.326" v="3381" actId="20577"/>
          <ac:spMkLst>
            <pc:docMk/>
            <pc:sldMk cId="3830292987" sldId="339"/>
            <ac:spMk id="6" creationId="{CE1483AE-33D1-C6EB-2346-9B3DC8B74D51}"/>
          </ac:spMkLst>
        </pc:spChg>
        <pc:spChg chg="mod">
          <ac:chgData name="Fabricio Santana" userId="187d9a0eb7d8e7f9" providerId="LiveId" clId="{E43F129E-D63E-4F34-A19F-0959B0D9E869}" dt="2025-03-09T15:20:29.583" v="113" actId="20577"/>
          <ac:spMkLst>
            <pc:docMk/>
            <pc:sldMk cId="3830292987" sldId="339"/>
            <ac:spMk id="178" creationId="{79928F0D-1163-B33C-3656-E269341531AC}"/>
          </ac:spMkLst>
        </pc:spChg>
        <pc:picChg chg="add mod">
          <ac:chgData name="Fabricio Santana" userId="187d9a0eb7d8e7f9" providerId="LiveId" clId="{E43F129E-D63E-4F34-A19F-0959B0D9E869}" dt="2025-03-09T17:33:15.372" v="3386" actId="1076"/>
          <ac:picMkLst>
            <pc:docMk/>
            <pc:sldMk cId="3830292987" sldId="339"/>
            <ac:picMk id="3" creationId="{88D8C18D-66C8-A057-7568-9C55D2FBE577}"/>
          </ac:picMkLst>
        </pc:picChg>
      </pc:sldChg>
      <pc:sldChg chg="addSp modSp add mod ord modAnim">
        <pc:chgData name="Fabricio Santana" userId="187d9a0eb7d8e7f9" providerId="LiveId" clId="{E43F129E-D63E-4F34-A19F-0959B0D9E869}" dt="2025-03-09T20:11:54.941" v="4545"/>
        <pc:sldMkLst>
          <pc:docMk/>
          <pc:sldMk cId="1710203160" sldId="340"/>
        </pc:sldMkLst>
        <pc:spChg chg="add mod">
          <ac:chgData name="Fabricio Santana" userId="187d9a0eb7d8e7f9" providerId="LiveId" clId="{E43F129E-D63E-4F34-A19F-0959B0D9E869}" dt="2025-03-09T17:11:23.173" v="3179"/>
          <ac:spMkLst>
            <pc:docMk/>
            <pc:sldMk cId="1710203160" sldId="340"/>
            <ac:spMk id="4" creationId="{847D78B4-8FEF-FD8D-41BB-1AAADD113D80}"/>
          </ac:spMkLst>
        </pc:spChg>
        <pc:spChg chg="mod">
          <ac:chgData name="Fabricio Santana" userId="187d9a0eb7d8e7f9" providerId="LiveId" clId="{E43F129E-D63E-4F34-A19F-0959B0D9E869}" dt="2025-03-09T17:11:07.386" v="3174" actId="20577"/>
          <ac:spMkLst>
            <pc:docMk/>
            <pc:sldMk cId="1710203160" sldId="340"/>
            <ac:spMk id="6" creationId="{752DC91F-6F16-21E9-8F2C-FA964CC6499E}"/>
          </ac:spMkLst>
        </pc:spChg>
        <pc:spChg chg="mod">
          <ac:chgData name="Fabricio Santana" userId="187d9a0eb7d8e7f9" providerId="LiveId" clId="{E43F129E-D63E-4F34-A19F-0959B0D9E869}" dt="2025-03-09T15:21:02.605" v="133" actId="114"/>
          <ac:spMkLst>
            <pc:docMk/>
            <pc:sldMk cId="1710203160" sldId="340"/>
            <ac:spMk id="178" creationId="{BBDAFE85-3218-FA44-7A79-5CECD1EEC390}"/>
          </ac:spMkLst>
        </pc:spChg>
        <pc:picChg chg="add mod">
          <ac:chgData name="Fabricio Santana" userId="187d9a0eb7d8e7f9" providerId="LiveId" clId="{E43F129E-D63E-4F34-A19F-0959B0D9E869}" dt="2025-03-09T17:11:16.554" v="3178" actId="1076"/>
          <ac:picMkLst>
            <pc:docMk/>
            <pc:sldMk cId="1710203160" sldId="340"/>
            <ac:picMk id="3" creationId="{94B9D02F-4054-B576-1427-19F660348360}"/>
          </ac:picMkLst>
        </pc:picChg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4042574695" sldId="340"/>
        </pc:sldMkLst>
      </pc:sldChg>
      <pc:sldChg chg="addSp modSp add mod modAnim modShow">
        <pc:chgData name="Fabricio Santana" userId="187d9a0eb7d8e7f9" providerId="LiveId" clId="{E43F129E-D63E-4F34-A19F-0959B0D9E869}" dt="2025-03-09T20:09:49.246" v="4536" actId="729"/>
        <pc:sldMkLst>
          <pc:docMk/>
          <pc:sldMk cId="1250621267" sldId="341"/>
        </pc:sldMkLst>
        <pc:spChg chg="add mod">
          <ac:chgData name="Fabricio Santana" userId="187d9a0eb7d8e7f9" providerId="LiveId" clId="{E43F129E-D63E-4F34-A19F-0959B0D9E869}" dt="2025-03-09T17:45:53.827" v="3954"/>
          <ac:spMkLst>
            <pc:docMk/>
            <pc:sldMk cId="1250621267" sldId="341"/>
            <ac:spMk id="2" creationId="{3736B141-CE91-EA72-F1DA-12DD41C06552}"/>
          </ac:spMkLst>
        </pc:spChg>
        <pc:spChg chg="mod">
          <ac:chgData name="Fabricio Santana" userId="187d9a0eb7d8e7f9" providerId="LiveId" clId="{E43F129E-D63E-4F34-A19F-0959B0D9E869}" dt="2025-03-09T17:45:45.754" v="3953" actId="20577"/>
          <ac:spMkLst>
            <pc:docMk/>
            <pc:sldMk cId="1250621267" sldId="341"/>
            <ac:spMk id="6" creationId="{D03EE44E-451B-9EF4-1E02-24F01F594E1B}"/>
          </ac:spMkLst>
        </pc:spChg>
        <pc:spChg chg="mod">
          <ac:chgData name="Fabricio Santana" userId="187d9a0eb7d8e7f9" providerId="LiveId" clId="{E43F129E-D63E-4F34-A19F-0959B0D9E869}" dt="2025-03-09T20:07:28.711" v="4530" actId="20577"/>
          <ac:spMkLst>
            <pc:docMk/>
            <pc:sldMk cId="1250621267" sldId="341"/>
            <ac:spMk id="178" creationId="{5D909FF2-943C-7E54-3F0D-69F0415B9F40}"/>
          </ac:spMkLst>
        </pc:spChg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4292515685" sldId="341"/>
        </pc:sldMkLst>
      </pc:sldChg>
      <pc:sldChg chg="addSp delSp modSp add mod ord modAnim">
        <pc:chgData name="Fabricio Santana" userId="187d9a0eb7d8e7f9" providerId="LiveId" clId="{E43F129E-D63E-4F34-A19F-0959B0D9E869}" dt="2025-03-09T20:12:12.132" v="4549"/>
        <pc:sldMkLst>
          <pc:docMk/>
          <pc:sldMk cId="1153633617" sldId="342"/>
        </pc:sldMkLst>
        <pc:spChg chg="add mod">
          <ac:chgData name="Fabricio Santana" userId="187d9a0eb7d8e7f9" providerId="LiveId" clId="{E43F129E-D63E-4F34-A19F-0959B0D9E869}" dt="2025-03-09T18:07:06.274" v="4230"/>
          <ac:spMkLst>
            <pc:docMk/>
            <pc:sldMk cId="1153633617" sldId="342"/>
            <ac:spMk id="4" creationId="{6589FD38-43FA-A9BF-A362-B1B71F11E6C9}"/>
          </ac:spMkLst>
        </pc:spChg>
        <pc:spChg chg="mod">
          <ac:chgData name="Fabricio Santana" userId="187d9a0eb7d8e7f9" providerId="LiveId" clId="{E43F129E-D63E-4F34-A19F-0959B0D9E869}" dt="2025-03-09T18:11:52.397" v="4527" actId="20577"/>
          <ac:spMkLst>
            <pc:docMk/>
            <pc:sldMk cId="1153633617" sldId="342"/>
            <ac:spMk id="6" creationId="{2834AC90-9087-1C66-1A4A-B2FE42EFDACC}"/>
          </ac:spMkLst>
        </pc:spChg>
        <pc:spChg chg="mod">
          <ac:chgData name="Fabricio Santana" userId="187d9a0eb7d8e7f9" providerId="LiveId" clId="{E43F129E-D63E-4F34-A19F-0959B0D9E869}" dt="2025-03-09T15:21:59.244" v="230" actId="20577"/>
          <ac:spMkLst>
            <pc:docMk/>
            <pc:sldMk cId="1153633617" sldId="342"/>
            <ac:spMk id="178" creationId="{62B3B9B7-60A0-5037-7BBC-905D4BA32224}"/>
          </ac:spMkLst>
        </pc:spChg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1681993706" sldId="342"/>
        </pc:sldMkLst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388380084" sldId="343"/>
        </pc:sldMkLst>
      </pc:sldChg>
      <pc:sldChg chg="delSp modSp add del mod delAnim modAnim">
        <pc:chgData name="Fabricio Santana" userId="187d9a0eb7d8e7f9" providerId="LiveId" clId="{E43F129E-D63E-4F34-A19F-0959B0D9E869}" dt="2025-03-09T20:10:03.287" v="4537" actId="2696"/>
        <pc:sldMkLst>
          <pc:docMk/>
          <pc:sldMk cId="2966666100" sldId="343"/>
        </pc:sldMkLst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917193028" sldId="344"/>
        </pc:sldMkLst>
      </pc:sldChg>
      <pc:sldChg chg="modSp add mod ord modAnim">
        <pc:chgData name="Fabricio Santana" userId="187d9a0eb7d8e7f9" providerId="LiveId" clId="{E43F129E-D63E-4F34-A19F-0959B0D9E869}" dt="2025-03-09T20:11:15.640" v="4540"/>
        <pc:sldMkLst>
          <pc:docMk/>
          <pc:sldMk cId="2047757178" sldId="344"/>
        </pc:sldMkLst>
        <pc:spChg chg="mod">
          <ac:chgData name="Fabricio Santana" userId="187d9a0eb7d8e7f9" providerId="LiveId" clId="{E43F129E-D63E-4F34-A19F-0959B0D9E869}" dt="2025-03-09T16:29:07.922" v="2205" actId="21"/>
          <ac:spMkLst>
            <pc:docMk/>
            <pc:sldMk cId="2047757178" sldId="344"/>
            <ac:spMk id="6" creationId="{F10E55B0-82E5-EDAC-D8ED-F560BBD1E575}"/>
          </ac:spMkLst>
        </pc:spChg>
        <pc:spChg chg="mod">
          <ac:chgData name="Fabricio Santana" userId="187d9a0eb7d8e7f9" providerId="LiveId" clId="{E43F129E-D63E-4F34-A19F-0959B0D9E869}" dt="2025-03-09T15:41:39.299" v="814" actId="20577"/>
          <ac:spMkLst>
            <pc:docMk/>
            <pc:sldMk cId="2047757178" sldId="344"/>
            <ac:spMk id="178" creationId="{92648C84-6FBB-A0C7-D90E-2350DE13F71A}"/>
          </ac:spMkLst>
        </pc:spChg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313807499" sldId="345"/>
        </pc:sldMkLst>
      </pc:sldChg>
      <pc:sldChg chg="addSp modSp add ord modAnim">
        <pc:chgData name="Fabricio Santana" userId="187d9a0eb7d8e7f9" providerId="LiveId" clId="{E43F129E-D63E-4F34-A19F-0959B0D9E869}" dt="2025-03-09T20:12:22.731" v="4551"/>
        <pc:sldMkLst>
          <pc:docMk/>
          <pc:sldMk cId="1046686367" sldId="345"/>
        </pc:sldMkLst>
        <pc:spChg chg="add mod">
          <ac:chgData name="Fabricio Santana" userId="187d9a0eb7d8e7f9" providerId="LiveId" clId="{E43F129E-D63E-4F34-A19F-0959B0D9E869}" dt="2025-03-09T18:07:09.949" v="4232"/>
          <ac:spMkLst>
            <pc:docMk/>
            <pc:sldMk cId="1046686367" sldId="345"/>
            <ac:spMk id="2" creationId="{96AC2871-0FD4-521A-F066-48BA82665EFC}"/>
          </ac:spMkLst>
        </pc:spChg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771363736" sldId="346"/>
        </pc:sldMkLst>
      </pc:sldChg>
      <pc:sldChg chg="addSp delSp add del mod">
        <pc:chgData name="Fabricio Santana" userId="187d9a0eb7d8e7f9" providerId="LiveId" clId="{E43F129E-D63E-4F34-A19F-0959B0D9E869}" dt="2025-03-09T20:10:03.287" v="4537" actId="2696"/>
        <pc:sldMkLst>
          <pc:docMk/>
          <pc:sldMk cId="1243422218" sldId="346"/>
        </pc:sldMkLst>
      </pc:sldChg>
      <pc:sldChg chg="addSp delSp modSp add mod ord modAnim">
        <pc:chgData name="Fabricio Santana" userId="187d9a0eb7d8e7f9" providerId="LiveId" clId="{E43F129E-D63E-4F34-A19F-0959B0D9E869}" dt="2025-03-09T20:11:45.285" v="4543"/>
        <pc:sldMkLst>
          <pc:docMk/>
          <pc:sldMk cId="170634124" sldId="347"/>
        </pc:sldMkLst>
        <pc:spChg chg="mod">
          <ac:chgData name="Fabricio Santana" userId="187d9a0eb7d8e7f9" providerId="LiveId" clId="{E43F129E-D63E-4F34-A19F-0959B0D9E869}" dt="2025-03-09T16:37:43.682" v="2691" actId="20577"/>
          <ac:spMkLst>
            <pc:docMk/>
            <pc:sldMk cId="170634124" sldId="347"/>
            <ac:spMk id="6" creationId="{C6160FF2-BE2E-F519-F127-6BBFC7A578FA}"/>
          </ac:spMkLst>
        </pc:spChg>
        <pc:spChg chg="mod">
          <ac:chgData name="Fabricio Santana" userId="187d9a0eb7d8e7f9" providerId="LiveId" clId="{E43F129E-D63E-4F34-A19F-0959B0D9E869}" dt="2025-03-09T16:35:20.179" v="2402" actId="20577"/>
          <ac:spMkLst>
            <pc:docMk/>
            <pc:sldMk cId="170634124" sldId="347"/>
            <ac:spMk id="178" creationId="{8D7843B8-D190-E677-AA68-8EBF6FB4D300}"/>
          </ac:spMkLst>
        </pc:spChg>
        <pc:picChg chg="add mod">
          <ac:chgData name="Fabricio Santana" userId="187d9a0eb7d8e7f9" providerId="LiveId" clId="{E43F129E-D63E-4F34-A19F-0959B0D9E869}" dt="2025-03-09T16:49:07.289" v="2705" actId="1036"/>
          <ac:picMkLst>
            <pc:docMk/>
            <pc:sldMk cId="170634124" sldId="347"/>
            <ac:picMk id="8" creationId="{0F21194F-33A6-5693-125C-9F863A4FCAF8}"/>
          </ac:picMkLst>
        </pc:picChg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3444824070" sldId="347"/>
        </pc:sldMkLst>
      </pc:sldChg>
      <pc:sldChg chg="del">
        <pc:chgData name="Fabricio Santana" userId="187d9a0eb7d8e7f9" providerId="LiveId" clId="{E43F129E-D63E-4F34-A19F-0959B0D9E869}" dt="2025-03-09T15:15:41.085" v="2" actId="47"/>
        <pc:sldMkLst>
          <pc:docMk/>
          <pc:sldMk cId="1924700646" sldId="348"/>
        </pc:sldMkLst>
      </pc:sldChg>
      <pc:sldChg chg="addSp delSp modSp add mod delAnim modShow">
        <pc:chgData name="Fabricio Santana" userId="187d9a0eb7d8e7f9" providerId="LiveId" clId="{E43F129E-D63E-4F34-A19F-0959B0D9E869}" dt="2025-03-09T20:09:49.246" v="4536" actId="729"/>
        <pc:sldMkLst>
          <pc:docMk/>
          <pc:sldMk cId="2710078230" sldId="348"/>
        </pc:sldMkLst>
        <pc:spChg chg="add mod">
          <ac:chgData name="Fabricio Santana" userId="187d9a0eb7d8e7f9" providerId="LiveId" clId="{E43F129E-D63E-4F34-A19F-0959B0D9E869}" dt="2025-03-09T17:57:45.372" v="3963"/>
          <ac:spMkLst>
            <pc:docMk/>
            <pc:sldMk cId="2710078230" sldId="348"/>
            <ac:spMk id="7" creationId="{1E0FB9B0-63EA-8BC0-13D3-607D35F3C99D}"/>
          </ac:spMkLst>
        </pc:spChg>
        <pc:spChg chg="mod">
          <ac:chgData name="Fabricio Santana" userId="187d9a0eb7d8e7f9" providerId="LiveId" clId="{E43F129E-D63E-4F34-A19F-0959B0D9E869}" dt="2025-03-09T20:07:34.118" v="4532" actId="20577"/>
          <ac:spMkLst>
            <pc:docMk/>
            <pc:sldMk cId="2710078230" sldId="348"/>
            <ac:spMk id="178" creationId="{532015C1-A7B3-72C3-0963-294590DAAD7A}"/>
          </ac:spMkLst>
        </pc:spChg>
        <pc:picChg chg="add mod">
          <ac:chgData name="Fabricio Santana" userId="187d9a0eb7d8e7f9" providerId="LiveId" clId="{E43F129E-D63E-4F34-A19F-0959B0D9E869}" dt="2025-03-09T17:57:40.140" v="3962" actId="1076"/>
          <ac:picMkLst>
            <pc:docMk/>
            <pc:sldMk cId="2710078230" sldId="348"/>
            <ac:picMk id="5" creationId="{84CB86F8-1AF9-5B20-9CB9-1D0D554F77E7}"/>
          </ac:picMkLst>
        </pc:picChg>
      </pc:sldChg>
      <pc:sldChg chg="modSp add del mod">
        <pc:chgData name="Fabricio Santana" userId="187d9a0eb7d8e7f9" providerId="LiveId" clId="{E43F129E-D63E-4F34-A19F-0959B0D9E869}" dt="2025-03-09T20:09:42.600" v="4535" actId="2696"/>
        <pc:sldMkLst>
          <pc:docMk/>
          <pc:sldMk cId="810682524" sldId="349"/>
        </pc:sldMkLst>
      </pc:sldChg>
      <pc:sldChg chg="addSp modSp add modAnim">
        <pc:chgData name="Fabricio Santana" userId="187d9a0eb7d8e7f9" providerId="LiveId" clId="{E43F129E-D63E-4F34-A19F-0959B0D9E869}" dt="2025-03-09T20:12:16.868" v="4550"/>
        <pc:sldMkLst>
          <pc:docMk/>
          <pc:sldMk cId="3150872530" sldId="350"/>
        </pc:sldMkLst>
        <pc:spChg chg="add mod">
          <ac:chgData name="Fabricio Santana" userId="187d9a0eb7d8e7f9" providerId="LiveId" clId="{E43F129E-D63E-4F34-A19F-0959B0D9E869}" dt="2025-03-09T18:07:08.239" v="4231"/>
          <ac:spMkLst>
            <pc:docMk/>
            <pc:sldMk cId="3150872530" sldId="350"/>
            <ac:spMk id="2" creationId="{3B20264B-A0CD-CA9D-46F4-36CB7436856B}"/>
          </ac:spMkLst>
        </pc:spChg>
      </pc:sldChg>
      <pc:sldChg chg="delSp modSp add mod delAnim">
        <pc:chgData name="Fabricio Santana" userId="187d9a0eb7d8e7f9" providerId="LiveId" clId="{E43F129E-D63E-4F34-A19F-0959B0D9E869}" dt="2025-03-16T12:06:09.814" v="5074" actId="20577"/>
        <pc:sldMkLst>
          <pc:docMk/>
          <pc:sldMk cId="1203925546" sldId="351"/>
        </pc:sldMkLst>
        <pc:spChg chg="del">
          <ac:chgData name="Fabricio Santana" userId="187d9a0eb7d8e7f9" providerId="LiveId" clId="{E43F129E-D63E-4F34-A19F-0959B0D9E869}" dt="2025-03-16T11:58:46.606" v="4593" actId="478"/>
          <ac:spMkLst>
            <pc:docMk/>
            <pc:sldMk cId="1203925546" sldId="351"/>
            <ac:spMk id="2" creationId="{00626F0D-C90E-B38A-6612-6A1002B55300}"/>
          </ac:spMkLst>
        </pc:spChg>
        <pc:spChg chg="del">
          <ac:chgData name="Fabricio Santana" userId="187d9a0eb7d8e7f9" providerId="LiveId" clId="{E43F129E-D63E-4F34-A19F-0959B0D9E869}" dt="2025-03-16T11:58:46.606" v="4593" actId="478"/>
          <ac:spMkLst>
            <pc:docMk/>
            <pc:sldMk cId="1203925546" sldId="351"/>
            <ac:spMk id="4" creationId="{A4A46CDB-AE6E-F75B-A99B-04508261B407}"/>
          </ac:spMkLst>
        </pc:spChg>
        <pc:spChg chg="mod">
          <ac:chgData name="Fabricio Santana" userId="187d9a0eb7d8e7f9" providerId="LiveId" clId="{E43F129E-D63E-4F34-A19F-0959B0D9E869}" dt="2025-03-16T12:06:09.814" v="5074" actId="20577"/>
          <ac:spMkLst>
            <pc:docMk/>
            <pc:sldMk cId="1203925546" sldId="351"/>
            <ac:spMk id="7" creationId="{133EBF20-7370-201A-167D-5A7E2843EE04}"/>
          </ac:spMkLst>
        </pc:spChg>
        <pc:spChg chg="mod">
          <ac:chgData name="Fabricio Santana" userId="187d9a0eb7d8e7f9" providerId="LiveId" clId="{E43F129E-D63E-4F34-A19F-0959B0D9E869}" dt="2025-03-16T11:58:56.319" v="4611" actId="20577"/>
          <ac:spMkLst>
            <pc:docMk/>
            <pc:sldMk cId="1203925546" sldId="351"/>
            <ac:spMk id="178" creationId="{61C6F263-EF3E-D201-885B-35A854713C65}"/>
          </ac:spMkLst>
        </pc:spChg>
        <pc:picChg chg="del">
          <ac:chgData name="Fabricio Santana" userId="187d9a0eb7d8e7f9" providerId="LiveId" clId="{E43F129E-D63E-4F34-A19F-0959B0D9E869}" dt="2025-03-16T11:58:46.606" v="4593" actId="478"/>
          <ac:picMkLst>
            <pc:docMk/>
            <pc:sldMk cId="1203925546" sldId="351"/>
            <ac:picMk id="9" creationId="{E5F42176-0EFA-436C-8C94-9EB945A157F1}"/>
          </ac:picMkLst>
        </pc:picChg>
      </pc:sldChg>
    </pc:docChg>
  </pc:docChgLst>
  <pc:docChgLst>
    <pc:chgData name="Fabricio Santana" userId="187d9a0eb7d8e7f9" providerId="Windows Live" clId="Web-{F1713099-92E5-42C2-AFFF-E3308CBE756C}"/>
    <pc:docChg chg="modSld">
      <pc:chgData name="Fabricio Santana" userId="187d9a0eb7d8e7f9" providerId="Windows Live" clId="Web-{F1713099-92E5-42C2-AFFF-E3308CBE756C}" dt="2024-08-10T16:41:14.585" v="0" actId="14100"/>
      <pc:docMkLst>
        <pc:docMk/>
      </pc:docMkLst>
      <pc:sldChg chg="modSp">
        <pc:chgData name="Fabricio Santana" userId="187d9a0eb7d8e7f9" providerId="Windows Live" clId="Web-{F1713099-92E5-42C2-AFFF-E3308CBE756C}" dt="2024-08-10T16:41:14.585" v="0" actId="14100"/>
        <pc:sldMkLst>
          <pc:docMk/>
          <pc:sldMk cId="3281472649" sldId="287"/>
        </pc:sldMkLst>
      </pc:sldChg>
    </pc:docChg>
  </pc:docChgLst>
  <pc:docChgLst>
    <pc:chgData name="Fabricio Santana" userId="187d9a0eb7d8e7f9" providerId="LiveId" clId="{E19180CD-F57B-45AD-8357-A6A266955C81}"/>
    <pc:docChg chg="undo redo custSel addSld delSld modSld sldOrd">
      <pc:chgData name="Fabricio Santana" userId="187d9a0eb7d8e7f9" providerId="LiveId" clId="{E19180CD-F57B-45AD-8357-A6A266955C81}" dt="2025-02-15T21:48:42.141" v="2237" actId="1076"/>
      <pc:docMkLst>
        <pc:docMk/>
      </pc:docMkLst>
      <pc:sldChg chg="modSp mod">
        <pc:chgData name="Fabricio Santana" userId="187d9a0eb7d8e7f9" providerId="LiveId" clId="{E19180CD-F57B-45AD-8357-A6A266955C81}" dt="2025-02-15T21:45:30.177" v="2186" actId="20577"/>
        <pc:sldMkLst>
          <pc:docMk/>
          <pc:sldMk cId="0" sldId="270"/>
        </pc:sldMkLst>
        <pc:spChg chg="mod">
          <ac:chgData name="Fabricio Santana" userId="187d9a0eb7d8e7f9" providerId="LiveId" clId="{E19180CD-F57B-45AD-8357-A6A266955C81}" dt="2025-02-15T21:45:30.177" v="2186" actId="20577"/>
          <ac:spMkLst>
            <pc:docMk/>
            <pc:sldMk cId="0" sldId="270"/>
            <ac:spMk id="2" creationId="{F4840A24-C479-B2E8-DCA1-305940DFA116}"/>
          </ac:spMkLst>
        </pc:spChg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254055431" sldId="303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367369871" sldId="304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3962994316" sldId="305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4062325616" sldId="306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952239549" sldId="307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255855708" sldId="308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322173854" sldId="310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150276335" sldId="311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51869310" sldId="312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826769092" sldId="313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682716407" sldId="314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829578575" sldId="315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622058492" sldId="316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273140442" sldId="317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3082864069" sldId="318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3894756988" sldId="319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638630371" sldId="321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4262746" sldId="322"/>
        </pc:sldMkLst>
      </pc:sldChg>
      <pc:sldChg chg="delSp add del mod setBg">
        <pc:chgData name="Fabricio Santana" userId="187d9a0eb7d8e7f9" providerId="LiveId" clId="{E19180CD-F57B-45AD-8357-A6A266955C81}" dt="2025-02-15T14:35:32.222" v="519" actId="47"/>
        <pc:sldMkLst>
          <pc:docMk/>
          <pc:sldMk cId="1671512902" sldId="323"/>
        </pc:sldMkLst>
      </pc:sldChg>
      <pc:sldChg chg="addSp delSp modSp del mod">
        <pc:chgData name="Fabricio Santana" userId="187d9a0eb7d8e7f9" providerId="LiveId" clId="{E19180CD-F57B-45AD-8357-A6A266955C81}" dt="2025-02-15T14:33:19.746" v="483" actId="2696"/>
        <pc:sldMkLst>
          <pc:docMk/>
          <pc:sldMk cId="2761478742" sldId="324"/>
        </pc:sldMkLst>
      </pc:sldChg>
      <pc:sldChg chg="addSp modSp add mod">
        <pc:chgData name="Fabricio Santana" userId="187d9a0eb7d8e7f9" providerId="LiveId" clId="{E19180CD-F57B-45AD-8357-A6A266955C81}" dt="2025-02-15T21:39:38.185" v="2160" actId="20577"/>
        <pc:sldMkLst>
          <pc:docMk/>
          <pc:sldMk cId="2993721772" sldId="325"/>
        </pc:sldMkLst>
      </pc:sldChg>
      <pc:sldChg chg="addSp delSp modSp add mod">
        <pc:chgData name="Fabricio Santana" userId="187d9a0eb7d8e7f9" providerId="LiveId" clId="{E19180CD-F57B-45AD-8357-A6A266955C81}" dt="2025-02-15T18:56:38.969" v="2099" actId="20577"/>
        <pc:sldMkLst>
          <pc:docMk/>
          <pc:sldMk cId="4170886939" sldId="326"/>
        </pc:sldMkLst>
      </pc:sldChg>
      <pc:sldChg chg="addSp delSp modSp add del mod ord">
        <pc:chgData name="Fabricio Santana" userId="187d9a0eb7d8e7f9" providerId="LiveId" clId="{E19180CD-F57B-45AD-8357-A6A266955C81}" dt="2025-02-15T18:57:08.986" v="2100" actId="2696"/>
        <pc:sldMkLst>
          <pc:docMk/>
          <pc:sldMk cId="3835505018" sldId="327"/>
        </pc:sldMkLst>
      </pc:sldChg>
      <pc:sldChg chg="addSp modSp add mod">
        <pc:chgData name="Fabricio Santana" userId="187d9a0eb7d8e7f9" providerId="LiveId" clId="{E19180CD-F57B-45AD-8357-A6A266955C81}" dt="2025-02-15T15:03:04.376" v="1404" actId="20577"/>
        <pc:sldMkLst>
          <pc:docMk/>
          <pc:sldMk cId="802979675" sldId="328"/>
        </pc:sldMkLst>
      </pc:sldChg>
      <pc:sldChg chg="addSp delSp modSp add mod">
        <pc:chgData name="Fabricio Santana" userId="187d9a0eb7d8e7f9" providerId="LiveId" clId="{E19180CD-F57B-45AD-8357-A6A266955C81}" dt="2025-02-15T21:44:24.773" v="2161" actId="478"/>
        <pc:sldMkLst>
          <pc:docMk/>
          <pc:sldMk cId="81086101" sldId="329"/>
        </pc:sldMkLst>
      </pc:sldChg>
      <pc:sldChg chg="addSp delSp modSp add mod">
        <pc:chgData name="Fabricio Santana" userId="187d9a0eb7d8e7f9" providerId="LiveId" clId="{E19180CD-F57B-45AD-8357-A6A266955C81}" dt="2025-02-15T18:32:28.752" v="1730" actId="1076"/>
        <pc:sldMkLst>
          <pc:docMk/>
          <pc:sldMk cId="20587419" sldId="330"/>
        </pc:sldMkLst>
      </pc:sldChg>
      <pc:sldChg chg="new del">
        <pc:chgData name="Fabricio Santana" userId="187d9a0eb7d8e7f9" providerId="LiveId" clId="{E19180CD-F57B-45AD-8357-A6A266955C81}" dt="2025-02-15T18:10:12.637" v="1455" actId="680"/>
        <pc:sldMkLst>
          <pc:docMk/>
          <pc:sldMk cId="1338687673" sldId="331"/>
        </pc:sldMkLst>
      </pc:sldChg>
      <pc:sldChg chg="addSp delSp modSp add mod">
        <pc:chgData name="Fabricio Santana" userId="187d9a0eb7d8e7f9" providerId="LiveId" clId="{E19180CD-F57B-45AD-8357-A6A266955C81}" dt="2025-02-15T18:12:50.612" v="1509" actId="1076"/>
        <pc:sldMkLst>
          <pc:docMk/>
          <pc:sldMk cId="2648234205" sldId="331"/>
        </pc:sldMkLst>
      </pc:sldChg>
      <pc:sldChg chg="add">
        <pc:chgData name="Fabricio Santana" userId="187d9a0eb7d8e7f9" providerId="LiveId" clId="{E19180CD-F57B-45AD-8357-A6A266955C81}" dt="2025-02-15T18:45:00.594" v="1731" actId="2890"/>
        <pc:sldMkLst>
          <pc:docMk/>
          <pc:sldMk cId="2918919447" sldId="332"/>
        </pc:sldMkLst>
      </pc:sldChg>
      <pc:sldChg chg="modSp add mod">
        <pc:chgData name="Fabricio Santana" userId="187d9a0eb7d8e7f9" providerId="LiveId" clId="{E19180CD-F57B-45AD-8357-A6A266955C81}" dt="2025-02-15T21:48:42.141" v="2237" actId="1076"/>
        <pc:sldMkLst>
          <pc:docMk/>
          <pc:sldMk cId="532031943" sldId="333"/>
        </pc:sldMkLst>
      </pc:sldChg>
    </pc:docChg>
  </pc:docChgLst>
  <pc:docChgLst>
    <pc:chgData name="Fabricio Santana" userId="187d9a0eb7d8e7f9" providerId="LiveId" clId="{449E2283-6379-4496-88D2-02A51C5F7AF0}"/>
    <pc:docChg chg="undo redo custSel addSld delSld modSld sldOrd">
      <pc:chgData name="Fabricio Santana" userId="187d9a0eb7d8e7f9" providerId="LiveId" clId="{449E2283-6379-4496-88D2-02A51C5F7AF0}" dt="2025-01-27T20:16:08.775" v="2308" actId="20577"/>
      <pc:docMkLst>
        <pc:docMk/>
      </pc:docMkLst>
      <pc:sldChg chg="addSp modSp mod">
        <pc:chgData name="Fabricio Santana" userId="187d9a0eb7d8e7f9" providerId="LiveId" clId="{449E2283-6379-4496-88D2-02A51C5F7AF0}" dt="2025-01-26T20:31:03.726" v="48" actId="20577"/>
        <pc:sldMkLst>
          <pc:docMk/>
          <pc:sldMk cId="0" sldId="270"/>
        </pc:sldMkLst>
        <pc:spChg chg="mod">
          <ac:chgData name="Fabricio Santana" userId="187d9a0eb7d8e7f9" providerId="LiveId" clId="{449E2283-6379-4496-88D2-02A51C5F7AF0}" dt="2025-01-26T20:30:49.272" v="40" actId="20577"/>
          <ac:spMkLst>
            <pc:docMk/>
            <pc:sldMk cId="0" sldId="270"/>
            <ac:spMk id="85" creationId="{00000000-0000-0000-0000-000000000000}"/>
          </ac:spMkLst>
        </pc:spChg>
      </pc:sldChg>
      <pc:sldChg chg="addSp delSp modSp mod delAnim modAnim">
        <pc:chgData name="Fabricio Santana" userId="187d9a0eb7d8e7f9" providerId="LiveId" clId="{449E2283-6379-4496-88D2-02A51C5F7AF0}" dt="2025-01-27T19:47:37.674" v="2120"/>
        <pc:sldMkLst>
          <pc:docMk/>
          <pc:sldMk cId="4232901274" sldId="284"/>
        </pc:sldMkLst>
      </pc:sldChg>
      <pc:sldChg chg="addSp delSp modSp mod delAnim modAnim">
        <pc:chgData name="Fabricio Santana" userId="187d9a0eb7d8e7f9" providerId="LiveId" clId="{449E2283-6379-4496-88D2-02A51C5F7AF0}" dt="2025-01-26T22:57:06.238" v="201"/>
        <pc:sldMkLst>
          <pc:docMk/>
          <pc:sldMk cId="91220097" sldId="285"/>
        </pc:sldMkLst>
      </pc:sldChg>
      <pc:sldChg chg="addSp delSp modSp mod delAnim modAnim">
        <pc:chgData name="Fabricio Santana" userId="187d9a0eb7d8e7f9" providerId="LiveId" clId="{449E2283-6379-4496-88D2-02A51C5F7AF0}" dt="2025-01-27T19:50:21.703" v="2121"/>
        <pc:sldMkLst>
          <pc:docMk/>
          <pc:sldMk cId="3281472649" sldId="287"/>
        </pc:sldMkLst>
      </pc:sldChg>
      <pc:sldChg chg="modSp modAnim">
        <pc:chgData name="Fabricio Santana" userId="187d9a0eb7d8e7f9" providerId="LiveId" clId="{449E2283-6379-4496-88D2-02A51C5F7AF0}" dt="2025-01-27T20:16:08.775" v="2308" actId="20577"/>
        <pc:sldMkLst>
          <pc:docMk/>
          <pc:sldMk cId="931752944" sldId="288"/>
        </pc:sldMkLst>
      </pc:sldChg>
      <pc:sldChg chg="modSp">
        <pc:chgData name="Fabricio Santana" userId="187d9a0eb7d8e7f9" providerId="LiveId" clId="{449E2283-6379-4496-88D2-02A51C5F7AF0}" dt="2025-01-27T19:59:47.124" v="2189" actId="20577"/>
        <pc:sldMkLst>
          <pc:docMk/>
          <pc:sldMk cId="2843532434" sldId="289"/>
        </pc:sldMkLst>
      </pc:sldChg>
      <pc:sldChg chg="modSp mod">
        <pc:chgData name="Fabricio Santana" userId="187d9a0eb7d8e7f9" providerId="LiveId" clId="{449E2283-6379-4496-88D2-02A51C5F7AF0}" dt="2025-01-27T19:25:33.272" v="1630" actId="20577"/>
        <pc:sldMkLst>
          <pc:docMk/>
          <pc:sldMk cId="4069612137" sldId="291"/>
        </pc:sldMkLst>
      </pc:sldChg>
      <pc:sldChg chg="modSp modAnim">
        <pc:chgData name="Fabricio Santana" userId="187d9a0eb7d8e7f9" providerId="LiveId" clId="{449E2283-6379-4496-88D2-02A51C5F7AF0}" dt="2025-01-27T19:26:35.065" v="1653" actId="255"/>
        <pc:sldMkLst>
          <pc:docMk/>
          <pc:sldMk cId="2147811761" sldId="292"/>
        </pc:sldMkLst>
      </pc:sldChg>
      <pc:sldChg chg="del">
        <pc:chgData name="Fabricio Santana" userId="187d9a0eb7d8e7f9" providerId="LiveId" clId="{449E2283-6379-4496-88D2-02A51C5F7AF0}" dt="2025-01-27T19:26:50.364" v="1654" actId="2696"/>
        <pc:sldMkLst>
          <pc:docMk/>
          <pc:sldMk cId="1568218660" sldId="293"/>
        </pc:sldMkLst>
      </pc:sldChg>
      <pc:sldChg chg="modSp mod modAnim">
        <pc:chgData name="Fabricio Santana" userId="187d9a0eb7d8e7f9" providerId="LiveId" clId="{449E2283-6379-4496-88D2-02A51C5F7AF0}" dt="2025-01-27T20:14:26.708" v="2306" actId="27636"/>
        <pc:sldMkLst>
          <pc:docMk/>
          <pc:sldMk cId="2886532093" sldId="294"/>
        </pc:sldMkLst>
      </pc:sldChg>
      <pc:sldChg chg="addSp delSp modSp mod modAnim">
        <pc:chgData name="Fabricio Santana" userId="187d9a0eb7d8e7f9" providerId="LiveId" clId="{449E2283-6379-4496-88D2-02A51C5F7AF0}" dt="2025-01-27T20:02:42.345" v="2200" actId="1076"/>
        <pc:sldMkLst>
          <pc:docMk/>
          <pc:sldMk cId="830847612" sldId="295"/>
        </pc:sldMkLst>
      </pc:sldChg>
      <pc:sldChg chg="modSp mod">
        <pc:chgData name="Fabricio Santana" userId="187d9a0eb7d8e7f9" providerId="LiveId" clId="{449E2283-6379-4496-88D2-02A51C5F7AF0}" dt="2025-01-27T19:45:24.554" v="2112" actId="20577"/>
        <pc:sldMkLst>
          <pc:docMk/>
          <pc:sldMk cId="4115494434" sldId="296"/>
        </pc:sldMkLst>
      </pc:sldChg>
      <pc:sldChg chg="addSp delSp modSp add mod delAnim modAnim">
        <pc:chgData name="Fabricio Santana" userId="187d9a0eb7d8e7f9" providerId="LiveId" clId="{449E2283-6379-4496-88D2-02A51C5F7AF0}" dt="2025-01-27T19:58:40.398" v="2171" actId="1035"/>
        <pc:sldMkLst>
          <pc:docMk/>
          <pc:sldMk cId="1244263551" sldId="297"/>
        </pc:sldMkLst>
      </pc:sldChg>
      <pc:sldChg chg="addSp delSp modSp add mod delAnim modAnim">
        <pc:chgData name="Fabricio Santana" userId="187d9a0eb7d8e7f9" providerId="LiveId" clId="{449E2283-6379-4496-88D2-02A51C5F7AF0}" dt="2025-01-27T20:07:32.056" v="2207" actId="1038"/>
        <pc:sldMkLst>
          <pc:docMk/>
          <pc:sldMk cId="998688946" sldId="298"/>
        </pc:sldMkLst>
      </pc:sldChg>
      <pc:sldChg chg="add del setBg">
        <pc:chgData name="Fabricio Santana" userId="187d9a0eb7d8e7f9" providerId="LiveId" clId="{449E2283-6379-4496-88D2-02A51C5F7AF0}" dt="2025-01-26T23:58:31.619" v="441"/>
        <pc:sldMkLst>
          <pc:docMk/>
          <pc:sldMk cId="3657403077" sldId="298"/>
        </pc:sldMkLst>
      </pc:sldChg>
      <pc:sldChg chg="addSp delSp modSp add mod delAnim modAnim">
        <pc:chgData name="Fabricio Santana" userId="187d9a0eb7d8e7f9" providerId="LiveId" clId="{449E2283-6379-4496-88D2-02A51C5F7AF0}" dt="2025-01-27T19:59:23.728" v="2175"/>
        <pc:sldMkLst>
          <pc:docMk/>
          <pc:sldMk cId="2734819031" sldId="299"/>
        </pc:sldMkLst>
      </pc:sldChg>
      <pc:sldChg chg="addSp delSp modSp add mod ord delAnim modAnim">
        <pc:chgData name="Fabricio Santana" userId="187d9a0eb7d8e7f9" providerId="LiveId" clId="{449E2283-6379-4496-88D2-02A51C5F7AF0}" dt="2025-01-27T20:11:42.695" v="2300" actId="14100"/>
        <pc:sldMkLst>
          <pc:docMk/>
          <pc:sldMk cId="689080019" sldId="300"/>
        </pc:sldMkLst>
      </pc:sldChg>
      <pc:sldChg chg="add del setBg">
        <pc:chgData name="Fabricio Santana" userId="187d9a0eb7d8e7f9" providerId="LiveId" clId="{449E2283-6379-4496-88D2-02A51C5F7AF0}" dt="2025-01-27T14:50:21.998" v="915"/>
        <pc:sldMkLst>
          <pc:docMk/>
          <pc:sldMk cId="4215608986" sldId="301"/>
        </pc:sldMkLst>
      </pc:sldChg>
      <pc:sldChg chg="addSp delSp modSp add del mod delAnim modAnim">
        <pc:chgData name="Fabricio Santana" userId="187d9a0eb7d8e7f9" providerId="LiveId" clId="{449E2283-6379-4496-88D2-02A51C5F7AF0}" dt="2025-01-27T20:11:50.890" v="2301" actId="2696"/>
        <pc:sldMkLst>
          <pc:docMk/>
          <pc:sldMk cId="4286209785" sldId="301"/>
        </pc:sldMkLst>
      </pc:sldChg>
      <pc:sldChg chg="modSp add mod">
        <pc:chgData name="Fabricio Santana" userId="187d9a0eb7d8e7f9" providerId="LiveId" clId="{449E2283-6379-4496-88D2-02A51C5F7AF0}" dt="2025-01-27T19:46:14.236" v="2116" actId="14100"/>
        <pc:sldMkLst>
          <pc:docMk/>
          <pc:sldMk cId="961885176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51DF32A4-7C76-4358-A01D-D46F8E98B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9E5ACB63-4330-38E5-1C92-0CE83ABA9C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8526BDD2-39FF-9DC6-9A13-6E6977E5A4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8165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446D14CC-CCFD-A6F4-3041-E63438C4F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B026BB67-8607-9D86-2A3D-10C0BFD507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75D6D873-93B3-5FE6-EBCC-798620BC32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8164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74072E69-E2D0-4D60-FA81-00B449D5E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67FAFCB1-876A-DB19-7E52-50B9CD28D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2A11D89A-0AD1-FB7E-4F6D-979F99654A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3865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608D5BD5-F4CE-E855-F806-BD1B5DD1B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893882F8-44E7-F90F-DF29-2238361CB2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975A3DC2-A204-185F-0034-89C615C743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956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27D6E833-223B-F89F-0D45-21A6B45C7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260AF177-A570-61B7-B933-462F46391F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F56073EB-2F77-C3F9-744F-2F5DF0FC3B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5149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AEA9E53D-22FE-CD7A-63A6-C7D3D73D2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D81378A4-9CEB-4CAB-C944-374F301532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5B42F917-E0FB-D4DF-EE7C-B952EF54B5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3140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4EC3799C-399C-D5F7-29A2-0CC1B44A2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66CEB435-648D-B817-4D5E-CE14FBB9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E22FE27C-EF91-2C84-F4D3-BE2DC2938F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9109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2436E967-1253-8A76-B7EB-2F63A633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4D73AC5B-5397-8A3A-04F1-F7AA876B1C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27300066-71FB-94DF-A708-E46327CF0A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5542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C15584E4-C350-831F-2806-DEAB417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06C15607-2EBA-07D0-427E-6385380E05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CF79F484-1FB9-047D-9C29-C0780E5566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677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9D8918A5-2BE4-4989-93CF-61BC7280A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BF137559-38A1-98AD-4559-051ACACE7E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3B939F41-0747-72A5-048A-8C56658511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7687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FBCDC36E-3E0B-19A4-8AD4-DCCA0EAB2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1E023F48-D942-F956-AA5B-92099D2C20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7F8FCA7A-B583-80C9-63CE-BB6C24B989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194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CBD210B6-3540-4C3B-BB1B-26B1CAF70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0928F18D-8A95-0B9F-7468-BEAC4CC855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9566C26E-A596-DFA3-E59D-2095F36F66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9311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67D1EA85-0E62-180C-965B-4B5B910C2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BBD553A8-FF00-D1E9-524E-ACA98132E0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8DB6463B-7F78-59B1-9E77-6916525BE1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1251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1989ACB4-8222-4A9E-0B5E-FB6300E97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8F76570D-0CE6-F1FB-E7F9-08ABFE82F7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12314A87-F004-780F-DBD8-1C354F3E72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903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97FDAF74-6F55-7350-CD0C-3E38D7995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D1CB36CC-659F-7E34-7A90-D4E6B9FBF2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6D111402-DDA1-F81D-3E0D-FBFFC8BFE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5288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F2804718-10D0-4866-545C-7F7005ADE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B4E5DF8E-4984-B1A5-55FC-E71D4F4F1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836AAB6C-3C75-1D75-0821-4B66377DFA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807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3995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640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8556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83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70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08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722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0927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1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23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67518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1drv.ms/b/s!Avnn2LcOmn0Y3mo3fYO8zoNtC48p?e=JjbHF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idp2.display.vevox.com/#/present/721485/87WXDZ85NQFOYWI2DEH8" TargetMode="External"/><Relationship Id="rId4" Type="http://schemas.openxmlformats.org/officeDocument/2006/relationships/hyperlink" Target="http://vevox.ap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391438" y="5602661"/>
            <a:ext cx="543532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Prof. Fabricio Santana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68096" y="1859380"/>
            <a:ext cx="675436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48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Programação Orientada a Objetos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4DAE77-81CF-4AF7-95D2-0F844511433B}"/>
              </a:ext>
            </a:extLst>
          </p:cNvPr>
          <p:cNvSpPr/>
          <p:nvPr/>
        </p:nvSpPr>
        <p:spPr>
          <a:xfrm>
            <a:off x="7522464" y="6310507"/>
            <a:ext cx="3121367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www.linkedin.com/in/fabriciofsantana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E49DA9B-2AB1-41BD-B8F0-8DE2492BC0C4}"/>
              </a:ext>
            </a:extLst>
          </p:cNvPr>
          <p:cNvSpPr/>
          <p:nvPr/>
        </p:nvSpPr>
        <p:spPr>
          <a:xfrm>
            <a:off x="7522464" y="5934955"/>
            <a:ext cx="2425664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fabricio.santana@idp.edu.br</a:t>
            </a:r>
          </a:p>
        </p:txBody>
      </p:sp>
      <p:sp>
        <p:nvSpPr>
          <p:cNvPr id="2" name="Google Shape;84;p1">
            <a:extLst>
              <a:ext uri="{FF2B5EF4-FFF2-40B4-BE49-F238E27FC236}">
                <a16:creationId xmlns:a16="http://schemas.microsoft.com/office/drawing/2014/main" id="{F4840A24-C479-B2E8-DCA1-305940DFA116}"/>
              </a:ext>
            </a:extLst>
          </p:cNvPr>
          <p:cNvSpPr txBox="1"/>
          <p:nvPr/>
        </p:nvSpPr>
        <p:spPr>
          <a:xfrm>
            <a:off x="768096" y="3428999"/>
            <a:ext cx="6588201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Aula 05: 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Orientada</a:t>
            </a: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Java (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continuação</a:t>
            </a: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>
              <a:defRPr/>
            </a:pPr>
            <a:r>
              <a:rPr lang="en-US" sz="2500" i="1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classes, </a:t>
            </a:r>
            <a:r>
              <a:rPr lang="en-US" sz="2500" i="1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r>
              <a:rPr lang="en-US" sz="2500" i="1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500" i="1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500" i="1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500" i="1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construtores</a:t>
            </a:r>
            <a:r>
              <a:rPr lang="en-US" sz="2500" i="1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500" i="1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sobrecarga</a:t>
            </a:r>
            <a:r>
              <a:rPr lang="en-US" sz="2500" i="1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500" i="1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encapsulamento</a:t>
            </a:r>
            <a:r>
              <a:rPr lang="en-US" sz="2500" i="1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500" i="1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modificadores</a:t>
            </a:r>
            <a:r>
              <a:rPr lang="en-US" sz="2500" i="1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500" i="1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2500" i="1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this, get e set</a:t>
            </a:r>
            <a:endParaRPr lang="pt-BR" sz="2500" i="1" dirty="0" err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11C7A717-F3DA-C1FC-AD58-DEBA0A002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3535E81D-101B-4A15-5430-1BBB0EB2521D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Exceção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1948E6-BDD0-A013-1DC3-9B3C5C53F569}"/>
              </a:ext>
            </a:extLst>
          </p:cNvPr>
          <p:cNvSpPr txBox="1"/>
          <p:nvPr/>
        </p:nvSpPr>
        <p:spPr>
          <a:xfrm>
            <a:off x="1109608" y="1715785"/>
            <a:ext cx="100378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b="1" i="1" dirty="0" err="1"/>
              <a:t>try</a:t>
            </a:r>
            <a:r>
              <a:rPr lang="pt-BR" sz="3000" b="1" i="1" dirty="0"/>
              <a:t>...catch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000" dirty="0"/>
              <a:t>Mecanismos de tolerância a falha para evitar comportamento indesejado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000" dirty="0"/>
              <a:t>Uma exceção pode ser disparada com a palavra reservada </a:t>
            </a:r>
            <a:r>
              <a:rPr lang="pt-BR" sz="2000" b="1" i="1" dirty="0" err="1"/>
              <a:t>throw</a:t>
            </a:r>
            <a:endParaRPr lang="pt-BR" sz="2000" b="1" i="1" dirty="0"/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A6E9B-7B28-56E5-9FAA-8B3A97B50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860" y="3500889"/>
            <a:ext cx="6649378" cy="181000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12CB842-1386-EFA0-6981-C14CF84CD0D6}"/>
              </a:ext>
            </a:extLst>
          </p:cNvPr>
          <p:cNvSpPr txBox="1"/>
          <p:nvPr/>
        </p:nvSpPr>
        <p:spPr>
          <a:xfrm>
            <a:off x="1449207" y="645344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73670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50ABB34E-13D1-1601-CF1F-40FB9292D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79928F0D-1163-B33C-3656-E269341531AC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Composição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1483AE-33D1-C6EB-2346-9B3DC8B74D51}"/>
              </a:ext>
            </a:extLst>
          </p:cNvPr>
          <p:cNvSpPr txBox="1"/>
          <p:nvPr/>
        </p:nvSpPr>
        <p:spPr>
          <a:xfrm>
            <a:off x="1109608" y="1715785"/>
            <a:ext cx="100378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dirty="0"/>
              <a:t>Uma classe pode ter como atributo referências para outras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dirty="0"/>
              <a:t>Relacionamento </a:t>
            </a:r>
            <a:r>
              <a:rPr lang="pt-BR" sz="2500" b="1" i="1" dirty="0" err="1"/>
              <a:t>has-a</a:t>
            </a:r>
            <a:endParaRPr lang="pt-BR" sz="2500" b="1" i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D8C18D-66C8-A057-7568-9C55D2FBE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777" y="3347001"/>
            <a:ext cx="7232446" cy="30231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9D4F757-87DF-E0CD-7B59-DAA980659FFC}"/>
              </a:ext>
            </a:extLst>
          </p:cNvPr>
          <p:cNvSpPr txBox="1"/>
          <p:nvPr/>
        </p:nvSpPr>
        <p:spPr>
          <a:xfrm>
            <a:off x="1449207" y="645344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3029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471EF2AD-F3E6-500F-BB29-9D63AC5D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62B3B9B7-60A0-5037-7BBC-905D4BA32224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Membros de classe estáticos</a:t>
            </a:r>
            <a:endParaRPr lang="pt-BR" sz="4000" b="1" i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34AC90-9087-1C66-1A4A-B2FE42EFDACC}"/>
              </a:ext>
            </a:extLst>
          </p:cNvPr>
          <p:cNvSpPr txBox="1"/>
          <p:nvPr/>
        </p:nvSpPr>
        <p:spPr>
          <a:xfrm>
            <a:off x="1109608" y="1715785"/>
            <a:ext cx="100378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dirty="0"/>
              <a:t>Cada objeto tem a cópia de seus próprios dados (variáveis de instância da classe)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b="1" i="1" dirty="0" err="1"/>
              <a:t>static</a:t>
            </a:r>
            <a:r>
              <a:rPr lang="pt-BR" sz="2500" b="1" i="1" dirty="0"/>
              <a:t> </a:t>
            </a:r>
            <a:r>
              <a:rPr lang="pt-BR" sz="2500" b="1" i="1" dirty="0" err="1"/>
              <a:t>field</a:t>
            </a:r>
            <a:r>
              <a:rPr lang="pt-BR" sz="2500" dirty="0"/>
              <a:t> ou </a:t>
            </a:r>
            <a:r>
              <a:rPr lang="pt-BR" sz="2500" b="1" i="1" dirty="0" err="1"/>
              <a:t>class</a:t>
            </a:r>
            <a:r>
              <a:rPr lang="pt-BR" sz="2500" b="1" i="1" dirty="0"/>
              <a:t> </a:t>
            </a:r>
            <a:r>
              <a:rPr lang="pt-BR" sz="2500" b="1" i="1" dirty="0" err="1"/>
              <a:t>variable</a:t>
            </a:r>
            <a:r>
              <a:rPr lang="pt-BR" sz="2500" b="1" dirty="0"/>
              <a:t>: </a:t>
            </a:r>
            <a:r>
              <a:rPr lang="pt-BR" sz="2500" dirty="0"/>
              <a:t>permite compartilhar dados entre todas os objetos de uma classe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dirty="0"/>
              <a:t>O escopo da variável de classe é a própria classe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dirty="0"/>
              <a:t>Um método estático não pode acessar uma variável de instância ou método de instância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dirty="0"/>
              <a:t>Em um método estático não é possível usar a palavra reservada </a:t>
            </a:r>
            <a:r>
              <a:rPr lang="pt-BR" sz="2500" b="1" i="1" dirty="0" err="1"/>
              <a:t>this</a:t>
            </a:r>
            <a:endParaRPr lang="pt-BR" sz="25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5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dirty="0">
              <a:highlight>
                <a:srgbClr val="FFFF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89FD38-43FA-A9BF-A362-B1B71F11E6C9}"/>
              </a:ext>
            </a:extLst>
          </p:cNvPr>
          <p:cNvSpPr txBox="1"/>
          <p:nvPr/>
        </p:nvSpPr>
        <p:spPr>
          <a:xfrm>
            <a:off x="1449207" y="645344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5363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1E40A3F5-2BF4-C099-3EBC-5BF109BFC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EDE93878-95F2-B12E-67A4-80EC49106194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Membros de classe estáticos</a:t>
            </a:r>
            <a:endParaRPr lang="pt-BR" sz="4000" b="1" i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5D0961-C50A-1C7B-D968-9141E5C756F2}"/>
              </a:ext>
            </a:extLst>
          </p:cNvPr>
          <p:cNvSpPr txBox="1"/>
          <p:nvPr/>
        </p:nvSpPr>
        <p:spPr>
          <a:xfrm>
            <a:off x="1109608" y="1715785"/>
            <a:ext cx="10037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dirty="0"/>
              <a:t>Podem ser chamados diretamente da classe, ou seja, sem a necessidade de instanciar um objeto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000" dirty="0"/>
              <a:t>Declarados com a palavra reservada </a:t>
            </a:r>
            <a:r>
              <a:rPr lang="pt-BR" sz="2000" b="1" i="1" dirty="0" err="1"/>
              <a:t>static</a:t>
            </a:r>
            <a:endParaRPr lang="pt-BR" sz="2000" b="1" i="1" dirty="0"/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000" dirty="0"/>
              <a:t>Forma de chamar: </a:t>
            </a:r>
            <a:r>
              <a:rPr lang="pt-BR" sz="2000" dirty="0" err="1">
                <a:highlight>
                  <a:srgbClr val="FFFF00"/>
                </a:highlight>
              </a:rPr>
              <a:t>NomeDaClasse.metodoEstático</a:t>
            </a:r>
            <a:r>
              <a:rPr lang="pt-BR" sz="2000" dirty="0">
                <a:highlight>
                  <a:srgbClr val="FFFF00"/>
                </a:highlight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BA3D81-9A54-AC67-22BB-377D30943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696" y="3228241"/>
            <a:ext cx="7330608" cy="304926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B20264B-A0CD-CA9D-46F4-36CB7436856B}"/>
              </a:ext>
            </a:extLst>
          </p:cNvPr>
          <p:cNvSpPr txBox="1"/>
          <p:nvPr/>
        </p:nvSpPr>
        <p:spPr>
          <a:xfrm>
            <a:off x="1449207" y="645344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5087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1EFEE5E2-0FEB-5BFC-733E-C91C8E218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BF4FFBFB-9292-E220-108D-8A1B084EC3D3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Membros de classe estáticos</a:t>
            </a:r>
            <a:endParaRPr lang="pt-BR" sz="4000" b="1" i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2E055B-7B5B-2712-9A7B-9E9AB6AFDC5D}"/>
              </a:ext>
            </a:extLst>
          </p:cNvPr>
          <p:cNvSpPr txBox="1"/>
          <p:nvPr/>
        </p:nvSpPr>
        <p:spPr>
          <a:xfrm>
            <a:off x="1109608" y="1715785"/>
            <a:ext cx="100378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dirty="0"/>
              <a:t>Podem ser chamados diretamente da classe, ou seja, sem a necessidade de instanciar um objeto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000" dirty="0"/>
              <a:t>Declarados com a palavra reservada </a:t>
            </a:r>
            <a:r>
              <a:rPr lang="pt-BR" sz="2000" b="1" i="1" dirty="0" err="1"/>
              <a:t>static</a:t>
            </a:r>
            <a:endParaRPr lang="pt-BR" sz="2000" b="1" i="1" dirty="0"/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000" dirty="0"/>
              <a:t>Forma de chamar: </a:t>
            </a:r>
            <a:r>
              <a:rPr lang="pt-BR" sz="2000" dirty="0" err="1">
                <a:highlight>
                  <a:srgbClr val="FFFF00"/>
                </a:highlight>
              </a:rPr>
              <a:t>NomeDaClasse.metodoEstático</a:t>
            </a:r>
            <a:r>
              <a:rPr lang="pt-BR" sz="2000" dirty="0">
                <a:highlight>
                  <a:srgbClr val="FFFF00"/>
                </a:highlight>
              </a:rPr>
              <a:t>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/>
              <a:t>Variáveis de instância </a:t>
            </a:r>
            <a:r>
              <a:rPr lang="pt-BR" sz="3000" b="1" i="1" dirty="0"/>
              <a:t>final</a:t>
            </a:r>
            <a:endParaRPr lang="pt-BR" sz="2000" b="1" i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6AC2871-0FD4-521A-F066-48BA82665EFC}"/>
              </a:ext>
            </a:extLst>
          </p:cNvPr>
          <p:cNvSpPr txBox="1"/>
          <p:nvPr/>
        </p:nvSpPr>
        <p:spPr>
          <a:xfrm>
            <a:off x="1449207" y="645344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4668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B870FA0A-FF53-DDEF-2772-54274D097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5D909FF2-943C-7E54-3F0D-69F0415B9F40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enum </a:t>
            </a:r>
            <a:r>
              <a:rPr lang="pt-BR" sz="4000" b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types</a:t>
            </a:r>
            <a:endParaRPr lang="pt-BR" sz="4000" b="1" i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3EE44E-451B-9EF4-1E02-24F01F594E1B}"/>
              </a:ext>
            </a:extLst>
          </p:cNvPr>
          <p:cNvSpPr txBox="1"/>
          <p:nvPr/>
        </p:nvSpPr>
        <p:spPr>
          <a:xfrm>
            <a:off x="1109608" y="1715785"/>
            <a:ext cx="105412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dirty="0"/>
              <a:t>Sã similares a uma classe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b="1" i="1" dirty="0"/>
              <a:t>enum </a:t>
            </a:r>
            <a:r>
              <a:rPr lang="pt-BR" sz="2500" b="1" i="1" dirty="0" err="1"/>
              <a:t>type</a:t>
            </a:r>
            <a:r>
              <a:rPr lang="pt-BR" sz="2500" b="1" i="1" dirty="0"/>
              <a:t>: </a:t>
            </a:r>
            <a:r>
              <a:rPr lang="pt-BR" sz="2500" dirty="0"/>
              <a:t>define uma série de constantes representadas por um único identificador</a:t>
            </a:r>
          </a:p>
          <a:p>
            <a:pPr marL="893763" indent="-358775">
              <a:buFont typeface="Arial" panose="020B0604020202020204" pitchFamily="34" charset="0"/>
              <a:buChar char="•"/>
            </a:pPr>
            <a:r>
              <a:rPr lang="pt-BR" sz="2000" dirty="0"/>
              <a:t>Assim como classes, são um </a:t>
            </a:r>
            <a:r>
              <a:rPr lang="pt-BR" sz="2000" i="1" dirty="0" err="1"/>
              <a:t>reference</a:t>
            </a:r>
            <a:r>
              <a:rPr lang="pt-BR" sz="2000" i="1" dirty="0"/>
              <a:t> </a:t>
            </a:r>
            <a:r>
              <a:rPr lang="pt-BR" sz="2000" i="1" dirty="0" err="1"/>
              <a:t>type</a:t>
            </a:r>
            <a:endParaRPr lang="pt-BR" sz="20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b="1" i="1" dirty="0"/>
              <a:t>enum </a:t>
            </a:r>
            <a:r>
              <a:rPr lang="pt-BR" sz="2500" b="1" i="1" dirty="0" err="1"/>
              <a:t>declaration</a:t>
            </a:r>
            <a:r>
              <a:rPr lang="pt-BR" sz="2500" dirty="0"/>
              <a:t>: uma lista de constantes separada por vírgula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dirty="0"/>
              <a:t>Similar a uma classe</a:t>
            </a:r>
          </a:p>
          <a:p>
            <a:pPr marL="893763" indent="-441325">
              <a:buFont typeface="Arial" panose="020B0604020202020204" pitchFamily="34" charset="0"/>
              <a:buChar char="•"/>
            </a:pPr>
            <a:r>
              <a:rPr lang="pt-BR" sz="2000" dirty="0"/>
              <a:t>Restrições:</a:t>
            </a:r>
          </a:p>
          <a:p>
            <a:pPr marL="1254125" indent="-360363">
              <a:buFont typeface="Arial" panose="020B0604020202020204" pitchFamily="34" charset="0"/>
              <a:buChar char="•"/>
            </a:pPr>
            <a:r>
              <a:rPr lang="pt-BR" sz="2000" b="1" i="1" dirty="0"/>
              <a:t>enum</a:t>
            </a:r>
            <a:r>
              <a:rPr lang="pt-BR" sz="2000" dirty="0"/>
              <a:t> são implicitamente declarados como </a:t>
            </a:r>
            <a:r>
              <a:rPr lang="pt-BR" sz="2000" b="1" i="1" dirty="0"/>
              <a:t>final</a:t>
            </a:r>
          </a:p>
          <a:p>
            <a:pPr marL="1254125" lvl="1" indent="-360363">
              <a:buFont typeface="Arial" panose="020B0604020202020204" pitchFamily="34" charset="0"/>
              <a:buChar char="•"/>
            </a:pPr>
            <a:r>
              <a:rPr lang="pt-BR" sz="2000" b="1" i="1" dirty="0"/>
              <a:t>enum</a:t>
            </a:r>
            <a:r>
              <a:rPr lang="pt-BR" sz="2000" dirty="0"/>
              <a:t> são implicitamente declarados como </a:t>
            </a:r>
            <a:r>
              <a:rPr lang="pt-BR" sz="2000" b="1" i="1" dirty="0" err="1"/>
              <a:t>static</a:t>
            </a:r>
            <a:endParaRPr lang="pt-BR" sz="2000" b="1" i="1" dirty="0"/>
          </a:p>
          <a:p>
            <a:pPr marL="1254125" lvl="1" indent="-360363">
              <a:buFont typeface="Arial" panose="020B0604020202020204" pitchFamily="34" charset="0"/>
              <a:buChar char="•"/>
            </a:pPr>
            <a:r>
              <a:rPr lang="pt-BR" sz="2000" dirty="0"/>
              <a:t>Tentar instanciar um </a:t>
            </a:r>
            <a:r>
              <a:rPr lang="pt-BR" sz="2000" b="1" i="1" dirty="0"/>
              <a:t>enum</a:t>
            </a:r>
            <a:r>
              <a:rPr lang="pt-BR" sz="2000" dirty="0"/>
              <a:t> com </a:t>
            </a:r>
            <a:r>
              <a:rPr lang="pt-BR" sz="2000" b="1" i="1" dirty="0"/>
              <a:t>new</a:t>
            </a:r>
            <a:r>
              <a:rPr lang="pt-BR" sz="2000" dirty="0"/>
              <a:t> gera erro de compilação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736B141-CE91-EA72-F1DA-12DD41C06552}"/>
              </a:ext>
            </a:extLst>
          </p:cNvPr>
          <p:cNvSpPr txBox="1"/>
          <p:nvPr/>
        </p:nvSpPr>
        <p:spPr>
          <a:xfrm>
            <a:off x="1449207" y="645344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2506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2CDFD720-E81F-3DFA-33F2-5C9D9CF3D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532015C1-A7B3-72C3-0963-294590DAAD7A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enum </a:t>
            </a:r>
            <a:r>
              <a:rPr lang="pt-BR" sz="4000" b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types</a:t>
            </a:r>
            <a:endParaRPr lang="pt-BR" sz="4000" b="1" i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CB86F8-1AF9-5B20-9CB9-1D0D554F7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430" y="1708521"/>
            <a:ext cx="5019139" cy="463038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E0FB9B0-63EA-8BC0-13D3-607D35F3C99D}"/>
              </a:ext>
            </a:extLst>
          </p:cNvPr>
          <p:cNvSpPr txBox="1"/>
          <p:nvPr/>
        </p:nvSpPr>
        <p:spPr>
          <a:xfrm>
            <a:off x="1449207" y="645344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1007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0E5C7345-7F59-7EB2-A21B-9625B0440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FC535210-C700-C3EB-8B18-FF967ADAE404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3ª Leitura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87BA6-9240-E205-9743-1C959FC79A8A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dirty="0">
                <a:effectLst/>
                <a:latin typeface="+mn-lt"/>
                <a:ea typeface="Calibri" panose="020F0502020204030204" pitchFamily="34" charset="0"/>
              </a:rPr>
              <a:t>BUDD, Timothy A. </a:t>
            </a:r>
            <a:r>
              <a:rPr lang="en-US" sz="2500" u="sng" dirty="0"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hlinkClick r:id="rId4"/>
              </a:rPr>
              <a:t>Thinking object-oriented</a:t>
            </a:r>
            <a:r>
              <a:rPr lang="en-US" sz="2500" b="1" dirty="0">
                <a:effectLst/>
                <a:latin typeface="+mn-lt"/>
                <a:ea typeface="Calibri" panose="020F0502020204030204" pitchFamily="34" charset="0"/>
              </a:rPr>
              <a:t>.</a:t>
            </a:r>
            <a:r>
              <a:rPr lang="en-US" sz="2500" dirty="0">
                <a:effectLst/>
                <a:latin typeface="+mn-lt"/>
                <a:ea typeface="Calibri" panose="020F0502020204030204" pitchFamily="34" charset="0"/>
              </a:rPr>
              <a:t> In: ____. </a:t>
            </a:r>
            <a:r>
              <a:rPr lang="en-US" sz="2500" i="1" dirty="0">
                <a:effectLst/>
                <a:latin typeface="+mn-lt"/>
                <a:ea typeface="Calibri" panose="020F0502020204030204" pitchFamily="34" charset="0"/>
              </a:rPr>
              <a:t>An introduction to object-oriented programming.</a:t>
            </a:r>
            <a:r>
              <a:rPr lang="en-US" sz="2500" dirty="0">
                <a:effectLst/>
                <a:latin typeface="+mn-lt"/>
                <a:ea typeface="Calibri" panose="020F0502020204030204" pitchFamily="34" charset="0"/>
              </a:rPr>
              <a:t> 3. ed. </a:t>
            </a:r>
            <a:r>
              <a:rPr lang="pt-BR" sz="2500" dirty="0">
                <a:effectLst/>
                <a:latin typeface="+mn-lt"/>
                <a:ea typeface="Calibri" panose="020F0502020204030204" pitchFamily="34" charset="0"/>
              </a:rPr>
              <a:t>Boston: Addison-Wesley, 2002. Cap. 1. ISBN 0-201-76031-2.</a:t>
            </a:r>
          </a:p>
          <a:p>
            <a:pPr marL="714375" indent="-35242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714375" indent="-35242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000" dirty="0">
              <a:latin typeface="+mn-lt"/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Prazo: 17/03/2025 às 8h15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dirty="0">
                <a:latin typeface="+mn-lt"/>
                <a:ea typeface="Calibri" panose="020F0502020204030204" pitchFamily="34" charset="0"/>
              </a:rPr>
              <a:t>Relembrando</a:t>
            </a:r>
            <a:r>
              <a:rPr lang="pt-BR" sz="2500" dirty="0">
                <a:latin typeface="+mn-lt"/>
                <a:ea typeface="Calibri" panose="020F0502020204030204" pitchFamily="34" charset="0"/>
              </a:rPr>
              <a:t>: </a:t>
            </a:r>
            <a:r>
              <a:rPr lang="pt-BR" sz="2500" dirty="0">
                <a:latin typeface="+mn-lt"/>
              </a:rPr>
              <a:t>2ª atividade </a:t>
            </a:r>
            <a:r>
              <a:rPr lang="pt-BR" sz="2500">
                <a:latin typeface="+mn-lt"/>
              </a:rPr>
              <a:t>para 19/03/2025 </a:t>
            </a:r>
            <a:r>
              <a:rPr lang="pt-BR" sz="2500" dirty="0">
                <a:latin typeface="+mn-lt"/>
              </a:rPr>
              <a:t>até 8h15</a:t>
            </a:r>
          </a:p>
          <a:p>
            <a:pPr lvl="1">
              <a:tabLst>
                <a:tab pos="542925" algn="l"/>
              </a:tabLst>
            </a:pPr>
            <a:endParaRPr lang="pt-BR" sz="250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87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A920051-8DDB-45F0-A563-54A500CAA0BC}"/>
              </a:ext>
            </a:extLst>
          </p:cNvPr>
          <p:cNvSpPr/>
          <p:nvPr/>
        </p:nvSpPr>
        <p:spPr>
          <a:xfrm>
            <a:off x="4476064" y="5332535"/>
            <a:ext cx="3121367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www.linkedin.com/in/fabriciofsantana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061332D-81DD-4D18-B149-D98152FDD1B7}"/>
              </a:ext>
            </a:extLst>
          </p:cNvPr>
          <p:cNvSpPr/>
          <p:nvPr/>
        </p:nvSpPr>
        <p:spPr>
          <a:xfrm>
            <a:off x="4476064" y="5078620"/>
            <a:ext cx="2425664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fabricio.santana@idp.edu.br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68AAF017-1D19-D2B9-F367-8CC2591A7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28E3ABC8-8D9A-5903-D8BD-ABFCFC86A328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O que estudamos na última aula?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C7C073-266B-05F4-7C94-91FBD437B59F}"/>
              </a:ext>
            </a:extLst>
          </p:cNvPr>
          <p:cNvSpPr txBox="1"/>
          <p:nvPr/>
        </p:nvSpPr>
        <p:spPr>
          <a:xfrm>
            <a:off x="7814563" y="5291337"/>
            <a:ext cx="40109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hlinkClick r:id="rId4"/>
              </a:rPr>
              <a:t>http://vevox.app</a:t>
            </a:r>
            <a:br>
              <a:rPr lang="pt-BR" sz="3500" dirty="0"/>
            </a:br>
            <a:r>
              <a:rPr lang="pt-BR" sz="3500" dirty="0"/>
              <a:t>ID: 188-589-657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52B00D-4325-05DC-8F30-6AAA07EB68BB}"/>
              </a:ext>
            </a:extLst>
          </p:cNvPr>
          <p:cNvSpPr txBox="1"/>
          <p:nvPr/>
        </p:nvSpPr>
        <p:spPr>
          <a:xfrm>
            <a:off x="2736350" y="6460888"/>
            <a:ext cx="6719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https://idp2.display.vevox.com#/present/721485/87WXDZ85NQFOYWI2DEH8</a:t>
            </a:r>
            <a:r>
              <a:rPr lang="pt-BR" dirty="0"/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CF1B14-7582-AEDF-E785-885A6DF9887D}"/>
              </a:ext>
            </a:extLst>
          </p:cNvPr>
          <p:cNvSpPr txBox="1"/>
          <p:nvPr/>
        </p:nvSpPr>
        <p:spPr>
          <a:xfrm>
            <a:off x="678094" y="1901167"/>
            <a:ext cx="696729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Plataforma </a:t>
            </a:r>
            <a:r>
              <a:rPr lang="pt-BR" sz="2000" dirty="0" err="1"/>
              <a:t>java</a:t>
            </a:r>
            <a:r>
              <a:rPr lang="pt-BR" sz="2000" dirty="0"/>
              <a:t>: JDK, JVM, </a:t>
            </a:r>
            <a:r>
              <a:rPr lang="pt-BR" sz="2000" dirty="0" err="1"/>
              <a:t>jshell</a:t>
            </a:r>
            <a:r>
              <a:rPr lang="pt-BR" sz="2000" dirty="0"/>
              <a:t>, </a:t>
            </a:r>
            <a:r>
              <a:rPr lang="pt-BR" sz="2000" dirty="0" err="1"/>
              <a:t>java</a:t>
            </a:r>
            <a:r>
              <a:rPr lang="pt-BR" sz="2000" dirty="0"/>
              <a:t> e </a:t>
            </a:r>
            <a:r>
              <a:rPr lang="pt-BR" sz="2000" dirty="0" err="1"/>
              <a:t>javac</a:t>
            </a:r>
            <a:r>
              <a:rPr lang="pt-BR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Elementos da linguagem </a:t>
            </a:r>
            <a:r>
              <a:rPr lang="pt-BR" sz="2000" dirty="0" err="1"/>
              <a:t>java</a:t>
            </a:r>
            <a:r>
              <a:rPr lang="pt-BR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tipos primitivos, identificadores, variáveis, literais, </a:t>
            </a:r>
          </a:p>
          <a:p>
            <a:r>
              <a:rPr lang="pt-BR" sz="2000" dirty="0"/>
              <a:t>operadores, palavras chaves, ...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Entrada e saída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Estruturas de controle: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000" dirty="0"/>
              <a:t>seleção (</a:t>
            </a:r>
            <a:r>
              <a:rPr lang="pt-BR" sz="2000" dirty="0" err="1"/>
              <a:t>if</a:t>
            </a:r>
            <a:r>
              <a:rPr lang="pt-BR" sz="2000" dirty="0"/>
              <a:t> e switch) e iteração (for, </a:t>
            </a:r>
            <a:r>
              <a:rPr lang="pt-BR" sz="2000" dirty="0" err="1"/>
              <a:t>while</a:t>
            </a:r>
            <a:r>
              <a:rPr lang="pt-BR" sz="2000" dirty="0"/>
              <a:t>, do...</a:t>
            </a:r>
            <a:r>
              <a:rPr lang="pt-BR" sz="2000" dirty="0" err="1"/>
              <a:t>while</a:t>
            </a:r>
            <a:r>
              <a:rPr lang="pt-BR" sz="2000" dirty="0"/>
              <a:t>)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000" dirty="0"/>
              <a:t>Introdução a POO: classes, objetos, atributos e métodos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086DEC-A800-A7CC-E2A0-4D6B19348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757" y="1935796"/>
            <a:ext cx="3365786" cy="33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1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91240A51-72AD-2260-6622-FBD09E583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61C6F263-EF3E-D201-885B-35A854713C65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O que vamos estudar hoje?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3EBF20-7370-201A-167D-5A7E2843EE04}"/>
              </a:ext>
            </a:extLst>
          </p:cNvPr>
          <p:cNvSpPr txBox="1"/>
          <p:nvPr/>
        </p:nvSpPr>
        <p:spPr>
          <a:xfrm>
            <a:off x="678093" y="1901167"/>
            <a:ext cx="1062347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000" dirty="0"/>
              <a:t>Continuação nos conceitos de Programação Orientada a objetos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000" dirty="0"/>
              <a:t>Classes, objetos e métodos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000" dirty="0"/>
              <a:t>Construtores (</a:t>
            </a:r>
            <a:r>
              <a:rPr lang="pt-BR" sz="2000" b="1" i="1" dirty="0"/>
              <a:t>new</a:t>
            </a:r>
            <a:r>
              <a:rPr lang="pt-BR" sz="2000" dirty="0"/>
              <a:t>)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000" dirty="0"/>
              <a:t>Sobrecarga de construtores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000" dirty="0"/>
              <a:t>Modificadores de acesso (</a:t>
            </a:r>
            <a:r>
              <a:rPr lang="pt-BR" sz="2000" b="1" i="1" dirty="0" err="1"/>
              <a:t>public</a:t>
            </a:r>
            <a:r>
              <a:rPr lang="pt-BR" sz="2000" dirty="0"/>
              <a:t>, </a:t>
            </a:r>
            <a:r>
              <a:rPr lang="pt-BR" sz="2000" b="1" i="1" dirty="0" err="1"/>
              <a:t>private</a:t>
            </a:r>
            <a:r>
              <a:rPr lang="pt-BR" sz="2000" dirty="0"/>
              <a:t>, </a:t>
            </a:r>
            <a:r>
              <a:rPr lang="pt-BR" sz="2000" b="1" i="1" dirty="0" err="1"/>
              <a:t>protected</a:t>
            </a:r>
            <a:r>
              <a:rPr lang="pt-BR" sz="2000" dirty="0"/>
              <a:t>)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000" dirty="0"/>
              <a:t>Métodos </a:t>
            </a:r>
            <a:r>
              <a:rPr lang="pt-BR" sz="2000" b="1" i="1" dirty="0" err="1"/>
              <a:t>get</a:t>
            </a:r>
            <a:r>
              <a:rPr lang="pt-BR" sz="2000" dirty="0"/>
              <a:t> e </a:t>
            </a:r>
            <a:r>
              <a:rPr lang="pt-BR" sz="2000" b="1" i="1" dirty="0"/>
              <a:t>set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000" dirty="0"/>
              <a:t>Encapsulamento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000" dirty="0"/>
              <a:t>Introdução ao tratamento de exceção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000" dirty="0"/>
              <a:t>Composição (</a:t>
            </a:r>
            <a:r>
              <a:rPr lang="pt-BR" sz="2000" dirty="0" err="1"/>
              <a:t>has-a</a:t>
            </a:r>
            <a:r>
              <a:rPr lang="pt-BR" sz="2000" dirty="0"/>
              <a:t>)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000" dirty="0"/>
              <a:t>Membros (atributos e métodos) de classe (</a:t>
            </a:r>
            <a:r>
              <a:rPr lang="pt-BR" sz="2000" b="1" i="1" dirty="0" err="1"/>
              <a:t>static</a:t>
            </a:r>
            <a:r>
              <a:rPr lang="pt-BR" sz="2000" dirty="0"/>
              <a:t>)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Atividade em sala (30 min)</a:t>
            </a:r>
            <a:r>
              <a:rPr lang="pt-BR" sz="2000" dirty="0"/>
              <a:t>:</a:t>
            </a:r>
          </a:p>
          <a:p>
            <a:pPr marL="719138" lvl="0" indent="-358775">
              <a:buFont typeface="Arial" panose="020B0604020202020204" pitchFamily="34" charset="0"/>
              <a:buChar char="•"/>
            </a:pPr>
            <a:r>
              <a:rPr lang="pt-BR" sz="2000" dirty="0"/>
              <a:t>em duplas, analisar as classes no repositório da disciplina em </a:t>
            </a:r>
            <a:r>
              <a:rPr lang="pt-BR" sz="2000" b="1" dirty="0" err="1"/>
              <a:t>poo</a:t>
            </a:r>
            <a:r>
              <a:rPr lang="pt-BR" sz="2000" b="1" dirty="0"/>
              <a:t>/</a:t>
            </a:r>
            <a:r>
              <a:rPr lang="pt-BR" sz="2000" b="1" dirty="0" err="1"/>
              <a:t>lectures</a:t>
            </a:r>
            <a:r>
              <a:rPr lang="pt-BR" sz="2000" b="1" dirty="0"/>
              <a:t>/</a:t>
            </a:r>
            <a:r>
              <a:rPr lang="pt-BR" sz="2000" b="1" dirty="0" err="1"/>
              <a:t>examples</a:t>
            </a:r>
            <a:r>
              <a:rPr lang="pt-BR" sz="2000" b="1" dirty="0"/>
              <a:t>/08-classes</a:t>
            </a:r>
            <a:endParaRPr lang="pt-BR" sz="2000" dirty="0"/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039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BD71621D-6CD8-8088-88BA-660275231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92648C84-6FBB-A0C7-D90E-2350DE13F71A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Classes e Objetos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0E55B0-82E5-EDAC-D8ED-F560BBD1E575}"/>
              </a:ext>
            </a:extLst>
          </p:cNvPr>
          <p:cNvSpPr txBox="1"/>
          <p:nvPr/>
        </p:nvSpPr>
        <p:spPr>
          <a:xfrm>
            <a:off x="1109608" y="1715785"/>
            <a:ext cx="100378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500" b="1" dirty="0"/>
              <a:t>Classes</a:t>
            </a:r>
            <a:r>
              <a:rPr lang="pt-BR" sz="2500" dirty="0"/>
              <a:t>:</a:t>
            </a:r>
          </a:p>
          <a:p>
            <a:pPr marL="719138" indent="-266700">
              <a:buFont typeface="Arial" panose="020B0604020202020204" pitchFamily="34" charset="0"/>
              <a:buChar char="•"/>
            </a:pPr>
            <a:r>
              <a:rPr lang="pt-BR" sz="2000" dirty="0"/>
              <a:t>Tipo customizado (</a:t>
            </a:r>
            <a:r>
              <a:rPr lang="pt-BR" sz="2000" dirty="0" err="1"/>
              <a:t>custom</a:t>
            </a:r>
            <a:r>
              <a:rPr lang="pt-BR" sz="2000" dirty="0"/>
              <a:t>/</a:t>
            </a:r>
            <a:r>
              <a:rPr lang="pt-BR" sz="2000" dirty="0" err="1"/>
              <a:t>reference</a:t>
            </a:r>
            <a:r>
              <a:rPr lang="pt-BR" sz="2000" dirty="0"/>
              <a:t> </a:t>
            </a:r>
            <a:r>
              <a:rPr lang="pt-BR" sz="2000" dirty="0" err="1"/>
              <a:t>type</a:t>
            </a:r>
            <a:r>
              <a:rPr lang="pt-BR" sz="2000" dirty="0"/>
              <a:t>) que representa um conceito</a:t>
            </a:r>
          </a:p>
          <a:p>
            <a:pPr marL="719138" indent="-266700">
              <a:buFont typeface="Arial" panose="020B0604020202020204" pitchFamily="34" charset="0"/>
              <a:buChar char="•"/>
            </a:pPr>
            <a:r>
              <a:rPr lang="pt-BR" sz="2000" dirty="0"/>
              <a:t>Possui atributos e comportamento</a:t>
            </a:r>
          </a:p>
          <a:p>
            <a:pPr marL="1079500" indent="-360363">
              <a:buFont typeface="Arial" panose="020B0604020202020204" pitchFamily="34" charset="0"/>
              <a:buChar char="•"/>
            </a:pPr>
            <a:r>
              <a:rPr lang="pt-BR" sz="2000" dirty="0"/>
              <a:t>atributos: variáveis de instância</a:t>
            </a:r>
          </a:p>
          <a:p>
            <a:pPr marL="1079500" indent="-360363">
              <a:buFont typeface="Arial" panose="020B0604020202020204" pitchFamily="34" charset="0"/>
              <a:buChar char="•"/>
            </a:pPr>
            <a:r>
              <a:rPr lang="pt-BR" sz="2000" dirty="0"/>
              <a:t>comportamento: métodos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000" dirty="0"/>
              <a:t>É um modelo/</a:t>
            </a:r>
            <a:r>
              <a:rPr lang="pt-BR" sz="2000" dirty="0" err="1"/>
              <a:t>template</a:t>
            </a:r>
            <a:endParaRPr lang="pt-BR" sz="2000" dirty="0"/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500" b="1" dirty="0"/>
              <a:t>Objetos: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000" dirty="0"/>
              <a:t>Instância de uma classe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000" dirty="0"/>
              <a:t>Um exemplo concreto</a:t>
            </a:r>
          </a:p>
        </p:txBody>
      </p:sp>
      <p:pic>
        <p:nvPicPr>
          <p:cNvPr id="2" name="Imagem 1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662BF722-7A90-42DE-0781-F28AAE083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758" y="2951427"/>
            <a:ext cx="4944668" cy="200531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AF08B05-A7D0-2546-0486-AE01AADB07DB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04775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2FB24F8C-83A8-A85C-3905-90A5B9107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3A57036A-7565-4690-D202-4FED8946AAD6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Construtores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AB3DAC6-8ED2-7084-B77E-FA1BA6B9DFB0}"/>
              </a:ext>
            </a:extLst>
          </p:cNvPr>
          <p:cNvSpPr txBox="1"/>
          <p:nvPr/>
        </p:nvSpPr>
        <p:spPr>
          <a:xfrm>
            <a:off x="1109608" y="1715785"/>
            <a:ext cx="10037851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500" dirty="0"/>
              <a:t>Um objeto é criado por meio de um método especial, chamado </a:t>
            </a:r>
            <a:r>
              <a:rPr lang="pt-BR" sz="2500" b="1" i="1" dirty="0"/>
              <a:t>construtor </a:t>
            </a:r>
            <a:r>
              <a:rPr lang="pt-BR" sz="2500" dirty="0"/>
              <a:t> e uso da palavra reservada </a:t>
            </a:r>
            <a:r>
              <a:rPr lang="pt-BR" sz="2500" b="1" i="1" dirty="0"/>
              <a:t>new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endParaRPr lang="pt-BR" sz="2500" b="1" i="1" dirty="0"/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500" dirty="0"/>
              <a:t>O construtor padrão tem o mesmo nome da classe e não tem parâmetros. Pode ser omitido no código, o compilador cria.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500" dirty="0"/>
              <a:t>Toda classe tem no mínimo um construtor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500" dirty="0"/>
              <a:t>É possível ter construtores customizados (com parâmetros)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4911D1-CE79-119E-742F-D0BDF346A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08" y="5319260"/>
            <a:ext cx="5239481" cy="95263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DB9F79C-79FC-D312-2E94-96F6101A1159}"/>
              </a:ext>
            </a:extLst>
          </p:cNvPr>
          <p:cNvSpPr txBox="1"/>
          <p:nvPr/>
        </p:nvSpPr>
        <p:spPr>
          <a:xfrm>
            <a:off x="1449207" y="645344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0786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673E96CE-BEEE-25CC-6755-40AD8F806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F9994730-FE9E-67F1-F028-421ED459AAE3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Construtores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AA3C047-9C41-1F6B-62CC-EAE0DDC25EAB}"/>
              </a:ext>
            </a:extLst>
          </p:cNvPr>
          <p:cNvSpPr txBox="1"/>
          <p:nvPr/>
        </p:nvSpPr>
        <p:spPr>
          <a:xfrm>
            <a:off x="1109608" y="1715785"/>
            <a:ext cx="10037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/>
              <a:t>Acesso a membros de uma classe podem ser acessados dentro da própria classe com a palavra </a:t>
            </a:r>
            <a:r>
              <a:rPr lang="pt-BR" sz="3000" dirty="0" err="1"/>
              <a:t>revervada</a:t>
            </a:r>
            <a:r>
              <a:rPr lang="pt-BR" sz="3000" dirty="0"/>
              <a:t> </a:t>
            </a:r>
            <a:r>
              <a:rPr lang="pt-BR" sz="3000" b="1" i="1" dirty="0" err="1"/>
              <a:t>this</a:t>
            </a:r>
            <a:endParaRPr lang="pt-BR" sz="2000" b="1" i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53DD9E-C547-4084-6D07-3DF6511C2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886" y="3298885"/>
            <a:ext cx="6449325" cy="270547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953D053-394E-EA6F-D031-3301DD64DA26}"/>
              </a:ext>
            </a:extLst>
          </p:cNvPr>
          <p:cNvSpPr txBox="1"/>
          <p:nvPr/>
        </p:nvSpPr>
        <p:spPr>
          <a:xfrm>
            <a:off x="1449207" y="645344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48040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28DEBE33-C807-4F36-B3D5-69C86BDF6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8D7843B8-D190-E677-AA68-8EBF6FB4D300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Construtores customizados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160FF2-BE2E-F519-F127-6BBFC7A578FA}"/>
              </a:ext>
            </a:extLst>
          </p:cNvPr>
          <p:cNvSpPr txBox="1"/>
          <p:nvPr/>
        </p:nvSpPr>
        <p:spPr>
          <a:xfrm>
            <a:off x="1109608" y="1715785"/>
            <a:ext cx="1003785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dirty="0"/>
              <a:t>É possível desenvolver construtores customizados</a:t>
            </a:r>
            <a:r>
              <a:rPr lang="pt-BR" sz="2500" b="1" i="1" dirty="0"/>
              <a:t> </a:t>
            </a:r>
            <a:r>
              <a:rPr lang="pt-BR" sz="2500" dirty="0"/>
              <a:t>com a implementação de como um objeto será construído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b="1" i="1" dirty="0" err="1"/>
              <a:t>Overload</a:t>
            </a:r>
            <a:r>
              <a:rPr lang="pt-BR" sz="2500" b="1" i="1" dirty="0"/>
              <a:t> </a:t>
            </a:r>
            <a:r>
              <a:rPr lang="pt-BR" sz="2500" b="1" i="1" dirty="0" err="1"/>
              <a:t>constructors</a:t>
            </a:r>
            <a:r>
              <a:rPr lang="pt-BR" sz="2500" b="1" i="1" dirty="0"/>
              <a:t>:</a:t>
            </a:r>
            <a:r>
              <a:rPr lang="pt-BR" sz="2500" dirty="0"/>
              <a:t> simplesmente criar um declaração de construtor com o mesmo nome da classe que receba parâmetros</a:t>
            </a:r>
            <a:endParaRPr lang="pt-BR" sz="2500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4AA5F1-3201-2C5C-BE69-B86A5E86626A}"/>
              </a:ext>
            </a:extLst>
          </p:cNvPr>
          <p:cNvSpPr txBox="1"/>
          <p:nvPr/>
        </p:nvSpPr>
        <p:spPr>
          <a:xfrm>
            <a:off x="1449207" y="645344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F21194F-33A6-5693-125C-9F863A4FC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956" y="3752269"/>
            <a:ext cx="3065154" cy="248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F734E984-A5B6-483C-25DE-B7064FBAC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D3A04AB5-9273-4FD1-FFD6-A4E8802C6FE8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Acesso a membros de uma classe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AB7900-3E6E-AAEC-6E73-8E00B85020E3}"/>
              </a:ext>
            </a:extLst>
          </p:cNvPr>
          <p:cNvSpPr txBox="1"/>
          <p:nvPr/>
        </p:nvSpPr>
        <p:spPr>
          <a:xfrm>
            <a:off x="1109608" y="1715785"/>
            <a:ext cx="1003785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500" dirty="0"/>
              <a:t>Modificadores de acesso: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000" dirty="0"/>
              <a:t>Controla quem pode acessar atributos e métodos da classe</a:t>
            </a:r>
          </a:p>
          <a:p>
            <a:pPr marL="1079500" indent="-360363">
              <a:buFont typeface="Arial" panose="020B0604020202020204" pitchFamily="34" charset="0"/>
              <a:buChar char="•"/>
            </a:pPr>
            <a:r>
              <a:rPr lang="pt-BR" sz="2000" b="1" i="1" dirty="0" err="1"/>
              <a:t>public</a:t>
            </a:r>
            <a:r>
              <a:rPr lang="pt-BR" sz="2000" b="1" i="1" dirty="0"/>
              <a:t>: </a:t>
            </a:r>
            <a:r>
              <a:rPr lang="pt-BR" sz="2000" dirty="0"/>
              <a:t>pode ser chamado por qualquer um</a:t>
            </a:r>
            <a:endParaRPr lang="pt-BR" sz="2000" b="1" i="1" dirty="0"/>
          </a:p>
          <a:p>
            <a:pPr marL="1079500" indent="-360363">
              <a:buFont typeface="Arial" panose="020B0604020202020204" pitchFamily="34" charset="0"/>
              <a:buChar char="•"/>
            </a:pPr>
            <a:r>
              <a:rPr lang="pt-BR" sz="2000" b="1" i="1" dirty="0" err="1"/>
              <a:t>private</a:t>
            </a:r>
            <a:r>
              <a:rPr lang="pt-BR" sz="2000" b="1" i="1" dirty="0"/>
              <a:t>: </a:t>
            </a:r>
            <a:r>
              <a:rPr lang="pt-BR" sz="2000" dirty="0"/>
              <a:t>só podem ser chamados por métodos da mesma classe</a:t>
            </a:r>
            <a:endParaRPr lang="pt-BR" sz="2000" b="1" i="1" dirty="0"/>
          </a:p>
          <a:p>
            <a:pPr marL="1079500" indent="-360363">
              <a:buFont typeface="Arial" panose="020B0604020202020204" pitchFamily="34" charset="0"/>
              <a:buChar char="•"/>
            </a:pPr>
            <a:r>
              <a:rPr lang="pt-BR" sz="2000" b="1" i="1" dirty="0" err="1"/>
              <a:t>proteced</a:t>
            </a:r>
            <a:r>
              <a:rPr lang="pt-BR" sz="2000" b="1" i="1" dirty="0"/>
              <a:t>:</a:t>
            </a:r>
            <a:r>
              <a:rPr lang="pt-BR" sz="2000" dirty="0"/>
              <a:t> só podem ser chamados por classes do mesmo pacote</a:t>
            </a:r>
          </a:p>
          <a:p>
            <a:pPr marL="1079500" indent="-360363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452438" indent="-452438">
              <a:buFont typeface="Arial" panose="020B0604020202020204" pitchFamily="34" charset="0"/>
              <a:buChar char="•"/>
            </a:pPr>
            <a:r>
              <a:rPr lang="pt-BR" sz="2000" dirty="0"/>
              <a:t>Métodos </a:t>
            </a:r>
            <a:r>
              <a:rPr lang="pt-BR" sz="2000" dirty="0" err="1"/>
              <a:t>get</a:t>
            </a:r>
            <a:r>
              <a:rPr lang="pt-BR" sz="2000" dirty="0"/>
              <a:t> e set são usados para controlar acesso a atributos privados da classe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E23062-B56F-0DDA-CDD1-BC906FCDA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477" y="4518391"/>
            <a:ext cx="5690112" cy="18205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76F97B3-F5F6-C835-D97A-983BF3EC640A}"/>
              </a:ext>
            </a:extLst>
          </p:cNvPr>
          <p:cNvSpPr txBox="1"/>
          <p:nvPr/>
        </p:nvSpPr>
        <p:spPr>
          <a:xfrm>
            <a:off x="1449207" y="645344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3578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CDCF80F8-4194-17E8-DB4D-E25A5F719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BBDAFE85-3218-FA44-7A79-5CECD1EEC390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Métodos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get</a:t>
            </a: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set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2DC91F-6F16-21E9-8F2C-FA964CC6499E}"/>
              </a:ext>
            </a:extLst>
          </p:cNvPr>
          <p:cNvSpPr txBox="1"/>
          <p:nvPr/>
        </p:nvSpPr>
        <p:spPr>
          <a:xfrm>
            <a:off x="1109608" y="1715785"/>
            <a:ext cx="1003785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000" dirty="0"/>
              <a:t>Métodos especiais que controlam o acesso aos atributos de uma classe/objeto</a:t>
            </a:r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500" i="1" dirty="0"/>
              <a:t>set</a:t>
            </a:r>
            <a:r>
              <a:rPr lang="pt-BR" sz="2500" dirty="0"/>
              <a:t>: </a:t>
            </a:r>
            <a:r>
              <a:rPr lang="pt-BR" sz="2500" b="1" i="1" dirty="0" err="1"/>
              <a:t>mutator</a:t>
            </a:r>
            <a:r>
              <a:rPr lang="pt-BR" sz="2500" b="1" i="1" dirty="0"/>
              <a:t> </a:t>
            </a:r>
            <a:r>
              <a:rPr lang="pt-BR" sz="2500" b="1" i="1" dirty="0" err="1"/>
              <a:t>methods</a:t>
            </a:r>
            <a:endParaRPr lang="pt-BR" sz="2500" b="1" i="1" dirty="0"/>
          </a:p>
          <a:p>
            <a:pPr marL="719138" indent="-358775">
              <a:buFont typeface="Arial" panose="020B0604020202020204" pitchFamily="34" charset="0"/>
              <a:buChar char="•"/>
            </a:pPr>
            <a:r>
              <a:rPr lang="pt-BR" sz="2500" dirty="0" err="1"/>
              <a:t>get</a:t>
            </a:r>
            <a:r>
              <a:rPr lang="pt-BR" sz="2500" dirty="0"/>
              <a:t>: </a:t>
            </a:r>
            <a:r>
              <a:rPr lang="pt-BR" sz="2500" b="1" i="1" dirty="0" err="1"/>
              <a:t>acessor</a:t>
            </a:r>
            <a:r>
              <a:rPr lang="pt-BR" sz="2500" b="1" i="1" dirty="0"/>
              <a:t> </a:t>
            </a:r>
            <a:r>
              <a:rPr lang="pt-BR" sz="2500" b="1" i="1" dirty="0" err="1"/>
              <a:t>methods</a:t>
            </a:r>
            <a:endParaRPr lang="pt-BR" sz="2500" b="1" i="1" dirty="0"/>
          </a:p>
          <a:p>
            <a:pPr marL="719138" indent="-358775">
              <a:buFont typeface="Arial" panose="020B0604020202020204" pitchFamily="34" charset="0"/>
              <a:buChar char="•"/>
            </a:pPr>
            <a:endParaRPr lang="pt-BR" sz="2500" b="1" i="1" dirty="0"/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pt-BR" sz="2500" b="1" i="1" dirty="0"/>
              <a:t>Por que usar sets e </a:t>
            </a:r>
            <a:r>
              <a:rPr lang="pt-BR" sz="2500" b="1" i="1" dirty="0" err="1"/>
              <a:t>gets</a:t>
            </a:r>
            <a:r>
              <a:rPr lang="pt-BR" sz="2500" b="1" i="1" dirty="0"/>
              <a:t> ao invés </a:t>
            </a:r>
          </a:p>
          <a:p>
            <a:r>
              <a:rPr lang="pt-BR" sz="2500" b="1" i="1" dirty="0"/>
              <a:t>de deixar o atributos públicos:</a:t>
            </a:r>
          </a:p>
          <a:p>
            <a:pPr marL="360363" indent="-360363"/>
            <a:endParaRPr lang="pt-BR" sz="2500" b="1" i="1" dirty="0"/>
          </a:p>
          <a:p>
            <a:pPr marL="360363" indent="-360363"/>
            <a:endParaRPr lang="pt-BR" sz="2500" b="1" i="1" dirty="0"/>
          </a:p>
          <a:p>
            <a:pPr marL="719138" indent="-266700">
              <a:buFont typeface="Arial" panose="020B0604020202020204" pitchFamily="34" charset="0"/>
              <a:buChar char="•"/>
            </a:pPr>
            <a:endParaRPr lang="pt-BR" sz="2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B9D02F-4054-B576-1427-19F660348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799" y="2576048"/>
            <a:ext cx="4775492" cy="333159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47D78B4-8FEF-FD8D-41BB-1AAADD113D80}"/>
              </a:ext>
            </a:extLst>
          </p:cNvPr>
          <p:cNvSpPr txBox="1"/>
          <p:nvPr/>
        </p:nvSpPr>
        <p:spPr>
          <a:xfrm>
            <a:off x="1449207" y="645344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710203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9284</TotalTime>
  <Words>1232</Words>
  <Application>Microsoft Office PowerPoint</Application>
  <PresentationFormat>Widescreen</PresentationFormat>
  <Paragraphs>137</Paragraphs>
  <Slides>18</Slides>
  <Notes>18</Notes>
  <HiddenSlides>2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Fabricio Fernandes Santana</cp:lastModifiedBy>
  <cp:revision>7</cp:revision>
  <dcterms:created xsi:type="dcterms:W3CDTF">2020-10-29T22:33:37Z</dcterms:created>
  <dcterms:modified xsi:type="dcterms:W3CDTF">2025-03-16T17:37:09Z</dcterms:modified>
</cp:coreProperties>
</file>