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70" r:id="rId3"/>
    <p:sldId id="332" r:id="rId4"/>
    <p:sldId id="344" r:id="rId5"/>
    <p:sldId id="349" r:id="rId6"/>
    <p:sldId id="345" r:id="rId7"/>
    <p:sldId id="346" r:id="rId8"/>
    <p:sldId id="347" r:id="rId9"/>
    <p:sldId id="348" r:id="rId10"/>
    <p:sldId id="350" r:id="rId11"/>
    <p:sldId id="333" r:id="rId12"/>
    <p:sldId id="27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1o93AmpzkPn9vSh0sfr+Yg7c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2FBAA-61BC-4F6A-AC3E-9D47AFAFEA15}" v="551" dt="2025-03-16T19:14:29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9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Santana" userId="187d9a0eb7d8e7f9" providerId="LiveId" clId="{9496FAA1-0738-4761-9970-468455F6E0A2}"/>
    <pc:docChg chg="undo redo custSel addSld delSld modSld sldOrd">
      <pc:chgData name="Fabricio Santana" userId="187d9a0eb7d8e7f9" providerId="LiveId" clId="{9496FAA1-0738-4761-9970-468455F6E0A2}" dt="2024-08-04T19:27:24.451" v="2154" actId="1076"/>
      <pc:docMkLst>
        <pc:docMk/>
      </pc:docMkLst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8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9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0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1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2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3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4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5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6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8"/>
        </pc:sldMkLst>
      </pc:sldChg>
      <pc:sldChg chg="add del">
        <pc:chgData name="Fabricio Santana" userId="187d9a0eb7d8e7f9" providerId="LiveId" clId="{9496FAA1-0738-4761-9970-468455F6E0A2}" dt="2024-08-04T18:36:10.536" v="585" actId="2696"/>
        <pc:sldMkLst>
          <pc:docMk/>
          <pc:sldMk cId="4140879310" sldId="269"/>
        </pc:sldMkLst>
      </pc:sldChg>
      <pc:sldChg chg="delSp modSp mod">
        <pc:chgData name="Fabricio Santana" userId="187d9a0eb7d8e7f9" providerId="LiveId" clId="{9496FAA1-0738-4761-9970-468455F6E0A2}" dt="2024-08-04T18:18:52.515" v="83" actId="20577"/>
        <pc:sldMkLst>
          <pc:docMk/>
          <pc:sldMk cId="0" sldId="270"/>
        </pc:sldMkLst>
      </pc:sldChg>
      <pc:sldChg chg="delSp modSp mod">
        <pc:chgData name="Fabricio Santana" userId="187d9a0eb7d8e7f9" providerId="LiveId" clId="{9496FAA1-0738-4761-9970-468455F6E0A2}" dt="2024-08-04T19:10:24.528" v="2054" actId="20577"/>
        <pc:sldMkLst>
          <pc:docMk/>
          <pc:sldMk cId="0" sldId="271"/>
        </pc:sldMkLst>
      </pc:sldChg>
      <pc:sldChg chg="delSp add del mod delAnim">
        <pc:chgData name="Fabricio Santana" userId="187d9a0eb7d8e7f9" providerId="LiveId" clId="{9496FAA1-0738-4761-9970-468455F6E0A2}" dt="2024-08-04T18:26:52.644" v="293" actId="2696"/>
        <pc:sldMkLst>
          <pc:docMk/>
          <pc:sldMk cId="4082624556" sldId="272"/>
        </pc:sldMkLst>
      </pc:sldChg>
      <pc:sldChg chg="add del">
        <pc:chgData name="Fabricio Santana" userId="187d9a0eb7d8e7f9" providerId="LiveId" clId="{9496FAA1-0738-4761-9970-468455F6E0A2}" dt="2024-08-04T18:29:09.614" v="321" actId="2696"/>
        <pc:sldMkLst>
          <pc:docMk/>
          <pc:sldMk cId="2368352466" sldId="273"/>
        </pc:sldMkLst>
      </pc:sldChg>
      <pc:sldChg chg="add del">
        <pc:chgData name="Fabricio Santana" userId="187d9a0eb7d8e7f9" providerId="LiveId" clId="{9496FAA1-0738-4761-9970-468455F6E0A2}" dt="2024-08-04T18:31:01.005" v="397" actId="2696"/>
        <pc:sldMkLst>
          <pc:docMk/>
          <pc:sldMk cId="3153916977" sldId="274"/>
        </pc:sldMkLst>
      </pc:sldChg>
      <pc:sldChg chg="add del">
        <pc:chgData name="Fabricio Santana" userId="187d9a0eb7d8e7f9" providerId="LiveId" clId="{9496FAA1-0738-4761-9970-468455F6E0A2}" dt="2024-08-04T18:32:07.390" v="461" actId="2696"/>
        <pc:sldMkLst>
          <pc:docMk/>
          <pc:sldMk cId="3978492614" sldId="275"/>
        </pc:sldMkLst>
      </pc:sldChg>
      <pc:sldChg chg="addSp delSp modSp add del mod delAnim">
        <pc:chgData name="Fabricio Santana" userId="187d9a0eb7d8e7f9" providerId="LiveId" clId="{9496FAA1-0738-4761-9970-468455F6E0A2}" dt="2024-08-04T18:34:23.415" v="547" actId="2696"/>
        <pc:sldMkLst>
          <pc:docMk/>
          <pc:sldMk cId="2813615998" sldId="276"/>
        </pc:sldMkLst>
      </pc:sldChg>
      <pc:sldChg chg="addSp delSp modSp add del mod delAnim">
        <pc:chgData name="Fabricio Santana" userId="187d9a0eb7d8e7f9" providerId="LiveId" clId="{9496FAA1-0738-4761-9970-468455F6E0A2}" dt="2024-08-04T18:35:48.148" v="581" actId="2696"/>
        <pc:sldMkLst>
          <pc:docMk/>
          <pc:sldMk cId="433881188" sldId="277"/>
        </pc:sldMkLst>
      </pc:sldChg>
      <pc:sldChg chg="add del">
        <pc:chgData name="Fabricio Santana" userId="187d9a0eb7d8e7f9" providerId="LiveId" clId="{9496FAA1-0738-4761-9970-468455F6E0A2}" dt="2024-08-04T18:40:32.459" v="721" actId="2696"/>
        <pc:sldMkLst>
          <pc:docMk/>
          <pc:sldMk cId="1437895948" sldId="278"/>
        </pc:sldMkLst>
      </pc:sldChg>
      <pc:sldChg chg="add del">
        <pc:chgData name="Fabricio Santana" userId="187d9a0eb7d8e7f9" providerId="LiveId" clId="{9496FAA1-0738-4761-9970-468455F6E0A2}" dt="2024-08-04T18:42:20.074" v="782" actId="2696"/>
        <pc:sldMkLst>
          <pc:docMk/>
          <pc:sldMk cId="2409138171" sldId="279"/>
        </pc:sldMkLst>
      </pc:sldChg>
      <pc:sldChg chg="modSp add del mod">
        <pc:chgData name="Fabricio Santana" userId="187d9a0eb7d8e7f9" providerId="LiveId" clId="{9496FAA1-0738-4761-9970-468455F6E0A2}" dt="2024-08-04T18:46:15.427" v="879" actId="2696"/>
        <pc:sldMkLst>
          <pc:docMk/>
          <pc:sldMk cId="3232952252" sldId="280"/>
        </pc:sldMkLst>
      </pc:sldChg>
      <pc:sldChg chg="add del">
        <pc:chgData name="Fabricio Santana" userId="187d9a0eb7d8e7f9" providerId="LiveId" clId="{9496FAA1-0738-4761-9970-468455F6E0A2}" dt="2024-08-04T18:58:09.923" v="1596" actId="2696"/>
        <pc:sldMkLst>
          <pc:docMk/>
          <pc:sldMk cId="2946133837" sldId="281"/>
        </pc:sldMkLst>
      </pc:sldChg>
      <pc:sldChg chg="delSp add del mod delAnim">
        <pc:chgData name="Fabricio Santana" userId="187d9a0eb7d8e7f9" providerId="LiveId" clId="{9496FAA1-0738-4761-9970-468455F6E0A2}" dt="2024-08-04T19:00:52.002" v="1688" actId="2696"/>
        <pc:sldMkLst>
          <pc:docMk/>
          <pc:sldMk cId="189015903" sldId="282"/>
        </pc:sldMkLst>
      </pc:sldChg>
      <pc:sldChg chg="modSp add del mod modAnim">
        <pc:chgData name="Fabricio Santana" userId="187d9a0eb7d8e7f9" providerId="LiveId" clId="{9496FAA1-0738-4761-9970-468455F6E0A2}" dt="2024-08-04T19:10:33.556" v="2055" actId="2696"/>
        <pc:sldMkLst>
          <pc:docMk/>
          <pc:sldMk cId="1025756188" sldId="283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1103359622" sldId="284"/>
        </pc:sldMkLst>
      </pc:sldChg>
      <pc:sldChg chg="addSp delSp modSp add mod ord modAnim">
        <pc:chgData name="Fabricio Santana" userId="187d9a0eb7d8e7f9" providerId="LiveId" clId="{9496FAA1-0738-4761-9970-468455F6E0A2}" dt="2024-08-04T18:28:58.720" v="320" actId="20577"/>
        <pc:sldMkLst>
          <pc:docMk/>
          <pc:sldMk cId="4232901274" sldId="284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50163251" sldId="285"/>
        </pc:sldMkLst>
      </pc:sldChg>
      <pc:sldChg chg="addSp delSp modSp add mod delAnim modAnim">
        <pc:chgData name="Fabricio Santana" userId="187d9a0eb7d8e7f9" providerId="LiveId" clId="{9496FAA1-0738-4761-9970-468455F6E0A2}" dt="2024-08-04T18:28:46.090" v="316" actId="122"/>
        <pc:sldMkLst>
          <pc:docMk/>
          <pc:sldMk cId="91220097" sldId="285"/>
        </pc:sldMkLst>
      </pc:sldChg>
      <pc:sldChg chg="add del setBg">
        <pc:chgData name="Fabricio Santana" userId="187d9a0eb7d8e7f9" providerId="LiveId" clId="{9496FAA1-0738-4761-9970-468455F6E0A2}" dt="2024-08-04T18:26:58.082" v="295"/>
        <pc:sldMkLst>
          <pc:docMk/>
          <pc:sldMk cId="697548490" sldId="285"/>
        </pc:sldMkLst>
      </pc:sldChg>
      <pc:sldChg chg="add del ord">
        <pc:chgData name="Fabricio Santana" userId="187d9a0eb7d8e7f9" providerId="LiveId" clId="{9496FAA1-0738-4761-9970-468455F6E0A2}" dt="2024-08-04T18:21:10.669" v="92" actId="2696"/>
        <pc:sldMkLst>
          <pc:docMk/>
          <pc:sldMk cId="1253046793" sldId="285"/>
        </pc:sldMkLst>
      </pc:sldChg>
      <pc:sldChg chg="addSp delSp modSp add mod delAnim modAnim">
        <pc:chgData name="Fabricio Santana" userId="187d9a0eb7d8e7f9" providerId="LiveId" clId="{9496FAA1-0738-4761-9970-468455F6E0A2}" dt="2024-08-04T18:30:08.047" v="396"/>
        <pc:sldMkLst>
          <pc:docMk/>
          <pc:sldMk cId="36644144" sldId="286"/>
        </pc:sldMkLst>
      </pc:sldChg>
      <pc:sldChg chg="addSp delSp modSp add mod delAnim modAnim">
        <pc:chgData name="Fabricio Santana" userId="187d9a0eb7d8e7f9" providerId="LiveId" clId="{9496FAA1-0738-4761-9970-468455F6E0A2}" dt="2024-08-04T18:32:01.140" v="460" actId="1076"/>
        <pc:sldMkLst>
          <pc:docMk/>
          <pc:sldMk cId="3281472649" sldId="287"/>
        </pc:sldMkLst>
      </pc:sldChg>
      <pc:sldChg chg="add del setBg">
        <pc:chgData name="Fabricio Santana" userId="187d9a0eb7d8e7f9" providerId="LiveId" clId="{9496FAA1-0738-4761-9970-468455F6E0A2}" dt="2024-08-04T18:32:27.750" v="463"/>
        <pc:sldMkLst>
          <pc:docMk/>
          <pc:sldMk cId="697504265" sldId="288"/>
        </pc:sldMkLst>
      </pc:sldChg>
      <pc:sldChg chg="addSp delSp modSp add mod ord delAnim modAnim">
        <pc:chgData name="Fabricio Santana" userId="187d9a0eb7d8e7f9" providerId="LiveId" clId="{9496FAA1-0738-4761-9970-468455F6E0A2}" dt="2024-08-04T19:22:42.833" v="2082"/>
        <pc:sldMkLst>
          <pc:docMk/>
          <pc:sldMk cId="931752944" sldId="288"/>
        </pc:sldMkLst>
      </pc:sldChg>
      <pc:sldChg chg="add del setBg">
        <pc:chgData name="Fabricio Santana" userId="187d9a0eb7d8e7f9" providerId="LiveId" clId="{9496FAA1-0738-4761-9970-468455F6E0A2}" dt="2024-08-04T18:34:30.413" v="549"/>
        <pc:sldMkLst>
          <pc:docMk/>
          <pc:sldMk cId="2411517991" sldId="289"/>
        </pc:sldMkLst>
      </pc:sldChg>
      <pc:sldChg chg="addSp delSp modSp add mod delAnim modAnim">
        <pc:chgData name="Fabricio Santana" userId="187d9a0eb7d8e7f9" providerId="LiveId" clId="{9496FAA1-0738-4761-9970-468455F6E0A2}" dt="2024-08-04T19:25:03.045" v="2144" actId="6549"/>
        <pc:sldMkLst>
          <pc:docMk/>
          <pc:sldMk cId="2843532434" sldId="289"/>
        </pc:sldMkLst>
      </pc:sldChg>
      <pc:sldChg chg="addSp delSp modSp add mod delAnim">
        <pc:chgData name="Fabricio Santana" userId="187d9a0eb7d8e7f9" providerId="LiveId" clId="{9496FAA1-0738-4761-9970-468455F6E0A2}" dt="2024-08-04T18:36:05.636" v="584"/>
        <pc:sldMkLst>
          <pc:docMk/>
          <pc:sldMk cId="662172030" sldId="290"/>
        </pc:sldMkLst>
      </pc:sldChg>
      <pc:sldChg chg="add del setBg">
        <pc:chgData name="Fabricio Santana" userId="187d9a0eb7d8e7f9" providerId="LiveId" clId="{9496FAA1-0738-4761-9970-468455F6E0A2}" dt="2024-08-04T18:36:30.761" v="587"/>
        <pc:sldMkLst>
          <pc:docMk/>
          <pc:sldMk cId="1575795204" sldId="291"/>
        </pc:sldMkLst>
      </pc:sldChg>
      <pc:sldChg chg="addSp delSp modSp add mod ord modAnim">
        <pc:chgData name="Fabricio Santana" userId="187d9a0eb7d8e7f9" providerId="LiveId" clId="{9496FAA1-0738-4761-9970-468455F6E0A2}" dt="2024-08-04T18:40:22.004" v="720" actId="20577"/>
        <pc:sldMkLst>
          <pc:docMk/>
          <pc:sldMk cId="4069612137" sldId="291"/>
        </pc:sldMkLst>
      </pc:sldChg>
      <pc:sldChg chg="addSp delSp modSp add mod modAnim">
        <pc:chgData name="Fabricio Santana" userId="187d9a0eb7d8e7f9" providerId="LiveId" clId="{9496FAA1-0738-4761-9970-468455F6E0A2}" dt="2024-08-04T18:42:10.339" v="781" actId="20577"/>
        <pc:sldMkLst>
          <pc:docMk/>
          <pc:sldMk cId="2147811761" sldId="292"/>
        </pc:sldMkLst>
      </pc:sldChg>
      <pc:sldChg chg="addSp delSp modSp add mod modAnim">
        <pc:chgData name="Fabricio Santana" userId="187d9a0eb7d8e7f9" providerId="LiveId" clId="{9496FAA1-0738-4761-9970-468455F6E0A2}" dt="2024-08-04T18:46:10.589" v="878" actId="255"/>
        <pc:sldMkLst>
          <pc:docMk/>
          <pc:sldMk cId="1568218660" sldId="293"/>
        </pc:sldMkLst>
      </pc:sldChg>
      <pc:sldChg chg="modSp add mod modAnim">
        <pc:chgData name="Fabricio Santana" userId="187d9a0eb7d8e7f9" providerId="LiveId" clId="{9496FAA1-0738-4761-9970-468455F6E0A2}" dt="2024-08-04T18:57:55.448" v="1595"/>
        <pc:sldMkLst>
          <pc:docMk/>
          <pc:sldMk cId="2886532093" sldId="294"/>
        </pc:sldMkLst>
      </pc:sldChg>
      <pc:sldChg chg="addSp delSp modSp add mod delAnim modAnim">
        <pc:chgData name="Fabricio Santana" userId="187d9a0eb7d8e7f9" providerId="LiveId" clId="{9496FAA1-0738-4761-9970-468455F6E0A2}" dt="2024-08-04T19:27:24.451" v="2154" actId="1076"/>
        <pc:sldMkLst>
          <pc:docMk/>
          <pc:sldMk cId="830847612" sldId="295"/>
        </pc:sldMkLst>
      </pc:sldChg>
      <pc:sldChg chg="add del setBg">
        <pc:chgData name="Fabricio Santana" userId="187d9a0eb7d8e7f9" providerId="LiveId" clId="{9496FAA1-0738-4761-9970-468455F6E0A2}" dt="2024-08-04T18:58:27.628" v="1598"/>
        <pc:sldMkLst>
          <pc:docMk/>
          <pc:sldMk cId="2067502030" sldId="295"/>
        </pc:sldMkLst>
      </pc:sldChg>
      <pc:sldChg chg="add del setBg">
        <pc:chgData name="Fabricio Santana" userId="187d9a0eb7d8e7f9" providerId="LiveId" clId="{9496FAA1-0738-4761-9970-468455F6E0A2}" dt="2024-08-04T19:07:28.147" v="1914"/>
        <pc:sldMkLst>
          <pc:docMk/>
          <pc:sldMk cId="1542142048" sldId="296"/>
        </pc:sldMkLst>
      </pc:sldChg>
      <pc:sldChg chg="addSp delSp modSp add mod ord delAnim modAnim">
        <pc:chgData name="Fabricio Santana" userId="187d9a0eb7d8e7f9" providerId="LiveId" clId="{9496FAA1-0738-4761-9970-468455F6E0A2}" dt="2024-08-04T19:09:48.070" v="2016"/>
        <pc:sldMkLst>
          <pc:docMk/>
          <pc:sldMk cId="4115494434" sldId="296"/>
        </pc:sldMkLst>
      </pc:sldChg>
      <pc:sldMasterChg chg="delSldLayout">
        <pc:chgData name="Fabricio Santana" userId="187d9a0eb7d8e7f9" providerId="LiveId" clId="{9496FAA1-0738-4761-9970-468455F6E0A2}" dt="2024-08-04T19:10:33.556" v="2055" actId="2696"/>
        <pc:sldMasterMkLst>
          <pc:docMk/>
          <pc:sldMasterMk cId="906751839" sldId="2147483660"/>
        </pc:sldMasterMkLst>
        <pc:sldLayoutChg chg="del">
          <pc:chgData name="Fabricio Santana" userId="187d9a0eb7d8e7f9" providerId="LiveId" clId="{9496FAA1-0738-4761-9970-468455F6E0A2}" dt="2024-08-04T19:10:33.556" v="2055" actId="2696"/>
          <pc:sldLayoutMkLst>
            <pc:docMk/>
            <pc:sldMasterMk cId="906751839" sldId="2147483660"/>
            <pc:sldLayoutMk cId="3574082035" sldId="2147483663"/>
          </pc:sldLayoutMkLst>
        </pc:sldLayoutChg>
      </pc:sldMasterChg>
    </pc:docChg>
  </pc:docChgLst>
  <pc:docChgLst>
    <pc:chgData name="Fabricio Santana" userId="187d9a0eb7d8e7f9" providerId="LiveId" clId="{85AE833A-617F-4B18-9649-EA4B46A633DF}"/>
    <pc:docChg chg="undo custSel addSld delSld modSld sldOrd">
      <pc:chgData name="Fabricio Santana" userId="187d9a0eb7d8e7f9" providerId="LiveId" clId="{85AE833A-617F-4B18-9649-EA4B46A633DF}" dt="2025-02-23T21:37:40.838" v="7883" actId="20577"/>
      <pc:docMkLst>
        <pc:docMk/>
      </pc:docMkLst>
      <pc:sldChg chg="modSp mod">
        <pc:chgData name="Fabricio Santana" userId="187d9a0eb7d8e7f9" providerId="LiveId" clId="{85AE833A-617F-4B18-9649-EA4B46A633DF}" dt="2025-02-22T20:27:07.302" v="7128" actId="14100"/>
        <pc:sldMkLst>
          <pc:docMk/>
          <pc:sldMk cId="0" sldId="270"/>
        </pc:sldMkLst>
        <pc:spChg chg="mod">
          <ac:chgData name="Fabricio Santana" userId="187d9a0eb7d8e7f9" providerId="LiveId" clId="{85AE833A-617F-4B18-9649-EA4B46A633DF}" dt="2025-02-22T20:27:07.302" v="7128" actId="14100"/>
          <ac:spMkLst>
            <pc:docMk/>
            <pc:sldMk cId="0" sldId="270"/>
            <ac:spMk id="2" creationId="{F4840A24-C479-B2E8-DCA1-305940DFA116}"/>
          </ac:spMkLst>
        </pc:spChg>
      </pc:sldChg>
      <pc:sldChg chg="delSp add del mod ord setBg">
        <pc:chgData name="Fabricio Santana" userId="187d9a0eb7d8e7f9" providerId="LiveId" clId="{85AE833A-617F-4B18-9649-EA4B46A633DF}" dt="2025-02-22T16:20:32.415" v="3810" actId="47"/>
        <pc:sldMkLst>
          <pc:docMk/>
          <pc:sldMk cId="2993721772" sldId="325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4170886939" sldId="326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802979675" sldId="328"/>
        </pc:sldMkLst>
      </pc:sldChg>
      <pc:sldChg chg="delSp add del mod setBg">
        <pc:chgData name="Fabricio Santana" userId="187d9a0eb7d8e7f9" providerId="LiveId" clId="{85AE833A-617F-4B18-9649-EA4B46A633DF}" dt="2025-02-22T16:19:43.088" v="3759" actId="2696"/>
        <pc:sldMkLst>
          <pc:docMk/>
          <pc:sldMk cId="81086101" sldId="329"/>
        </pc:sldMkLst>
      </pc:sldChg>
      <pc:sldChg chg="delSp add del mod setBg">
        <pc:chgData name="Fabricio Santana" userId="187d9a0eb7d8e7f9" providerId="LiveId" clId="{85AE833A-617F-4B18-9649-EA4B46A633DF}" dt="2025-02-22T16:19:47.621" v="3760" actId="2696"/>
        <pc:sldMkLst>
          <pc:docMk/>
          <pc:sldMk cId="20587419" sldId="330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2648234205" sldId="331"/>
        </pc:sldMkLst>
      </pc:sldChg>
      <pc:sldChg chg="addSp delSp modSp mod delAnim modAnim">
        <pc:chgData name="Fabricio Santana" userId="187d9a0eb7d8e7f9" providerId="LiveId" clId="{85AE833A-617F-4B18-9649-EA4B46A633DF}" dt="2025-02-23T21:35:57.799" v="7852" actId="113"/>
        <pc:sldMkLst>
          <pc:docMk/>
          <pc:sldMk cId="2918919447" sldId="332"/>
        </pc:sldMkLst>
        <pc:spChg chg="mod">
          <ac:chgData name="Fabricio Santana" userId="187d9a0eb7d8e7f9" providerId="LiveId" clId="{85AE833A-617F-4B18-9649-EA4B46A633DF}" dt="2025-02-23T21:27:44.751" v="7160" actId="20577"/>
          <ac:spMkLst>
            <pc:docMk/>
            <pc:sldMk cId="2918919447" sldId="332"/>
            <ac:spMk id="178" creationId="{28E3ABC8-8D9A-5903-D8BD-ABFCFC86A328}"/>
          </ac:spMkLst>
        </pc:spChg>
      </pc:sldChg>
      <pc:sldChg chg="add">
        <pc:chgData name="Fabricio Santana" userId="187d9a0eb7d8e7f9" providerId="LiveId" clId="{85AE833A-617F-4B18-9649-EA4B46A633DF}" dt="2025-02-22T15:22:52.574" v="2582" actId="2890"/>
        <pc:sldMkLst>
          <pc:docMk/>
          <pc:sldMk cId="290875564" sldId="333"/>
        </pc:sldMkLst>
      </pc:sldChg>
      <pc:sldChg chg="delSp modSp del mod modAnim">
        <pc:chgData name="Fabricio Santana" userId="187d9a0eb7d8e7f9" providerId="LiveId" clId="{85AE833A-617F-4B18-9649-EA4B46A633DF}" dt="2025-02-16T19:51:04.408" v="2434" actId="2696"/>
        <pc:sldMkLst>
          <pc:docMk/>
          <pc:sldMk cId="532031943" sldId="333"/>
        </pc:sldMkLst>
      </pc:sldChg>
      <pc:sldChg chg="new del">
        <pc:chgData name="Fabricio Santana" userId="187d9a0eb7d8e7f9" providerId="LiveId" clId="{85AE833A-617F-4B18-9649-EA4B46A633DF}" dt="2025-02-15T22:09:10.471" v="829" actId="680"/>
        <pc:sldMkLst>
          <pc:docMk/>
          <pc:sldMk cId="2260619077" sldId="334"/>
        </pc:sldMkLst>
      </pc:sldChg>
      <pc:sldChg chg="addSp delSp modSp add del mod delAnim">
        <pc:chgData name="Fabricio Santana" userId="187d9a0eb7d8e7f9" providerId="LiveId" clId="{85AE833A-617F-4B18-9649-EA4B46A633DF}" dt="2025-02-16T19:51:04.408" v="2434" actId="2696"/>
        <pc:sldMkLst>
          <pc:docMk/>
          <pc:sldMk cId="2399028831" sldId="334"/>
        </pc:sldMkLst>
      </pc:sldChg>
      <pc:sldChg chg="delSp modSp add del mod">
        <pc:chgData name="Fabricio Santana" userId="187d9a0eb7d8e7f9" providerId="LiveId" clId="{85AE833A-617F-4B18-9649-EA4B46A633DF}" dt="2025-02-22T16:20:35.554" v="3811" actId="2696"/>
        <pc:sldMkLst>
          <pc:docMk/>
          <pc:sldMk cId="3583781361" sldId="334"/>
        </pc:sldMkLst>
      </pc:sldChg>
      <pc:sldChg chg="addSp delSp modSp add del mod ord">
        <pc:chgData name="Fabricio Santana" userId="187d9a0eb7d8e7f9" providerId="LiveId" clId="{85AE833A-617F-4B18-9649-EA4B46A633DF}" dt="2025-02-16T19:51:04.408" v="2434" actId="2696"/>
        <pc:sldMkLst>
          <pc:docMk/>
          <pc:sldMk cId="3275452776" sldId="335"/>
        </pc:sldMkLst>
      </pc:sldChg>
      <pc:sldChg chg="addSp delSp modSp add mod">
        <pc:chgData name="Fabricio Santana" userId="187d9a0eb7d8e7f9" providerId="LiveId" clId="{85AE833A-617F-4B18-9649-EA4B46A633DF}" dt="2025-02-22T18:24:03.855" v="4382" actId="1076"/>
        <pc:sldMkLst>
          <pc:docMk/>
          <pc:sldMk cId="3933179210" sldId="335"/>
        </pc:sldMkLst>
      </pc:sldChg>
      <pc:sldChg chg="addSp delSp modSp add del mod">
        <pc:chgData name="Fabricio Santana" userId="187d9a0eb7d8e7f9" providerId="LiveId" clId="{85AE833A-617F-4B18-9649-EA4B46A633DF}" dt="2025-02-16T19:51:04.408" v="2434" actId="2696"/>
        <pc:sldMkLst>
          <pc:docMk/>
          <pc:sldMk cId="1533024864" sldId="336"/>
        </pc:sldMkLst>
      </pc:sldChg>
      <pc:sldChg chg="addSp delSp modSp add mod">
        <pc:chgData name="Fabricio Santana" userId="187d9a0eb7d8e7f9" providerId="LiveId" clId="{85AE833A-617F-4B18-9649-EA4B46A633DF}" dt="2025-02-23T21:37:40.838" v="7883" actId="20577"/>
        <pc:sldMkLst>
          <pc:docMk/>
          <pc:sldMk cId="2065500604" sldId="336"/>
        </pc:sldMkLst>
      </pc:sldChg>
      <pc:sldChg chg="add">
        <pc:chgData name="Fabricio Santana" userId="187d9a0eb7d8e7f9" providerId="LiveId" clId="{85AE833A-617F-4B18-9649-EA4B46A633DF}" dt="2025-02-22T16:18:25.812" v="3704" actId="2890"/>
        <pc:sldMkLst>
          <pc:docMk/>
          <pc:sldMk cId="2402970833" sldId="337"/>
        </pc:sldMkLst>
      </pc:sldChg>
      <pc:sldChg chg="addSp modSp add del mod modAnim">
        <pc:chgData name="Fabricio Santana" userId="187d9a0eb7d8e7f9" providerId="LiveId" clId="{85AE833A-617F-4B18-9649-EA4B46A633DF}" dt="2025-02-16T19:51:04.408" v="2434" actId="2696"/>
        <pc:sldMkLst>
          <pc:docMk/>
          <pc:sldMk cId="3142387798" sldId="337"/>
        </pc:sldMkLst>
      </pc:sldChg>
      <pc:sldChg chg="add del">
        <pc:chgData name="Fabricio Santana" userId="187d9a0eb7d8e7f9" providerId="LiveId" clId="{85AE833A-617F-4B18-9649-EA4B46A633DF}" dt="2025-02-15T22:59:55.929" v="1255" actId="2890"/>
        <pc:sldMkLst>
          <pc:docMk/>
          <pc:sldMk cId="84945599" sldId="338"/>
        </pc:sldMkLst>
      </pc:sldChg>
      <pc:sldChg chg="addSp delSp modSp add mod ord modAnim">
        <pc:chgData name="Fabricio Santana" userId="187d9a0eb7d8e7f9" providerId="LiveId" clId="{85AE833A-617F-4B18-9649-EA4B46A633DF}" dt="2025-02-22T19:03:15.385" v="5342"/>
        <pc:sldMkLst>
          <pc:docMk/>
          <pc:sldMk cId="306311277" sldId="338"/>
        </pc:sldMkLst>
      </pc:sldChg>
      <pc:sldChg chg="addSp delSp modSp add del mod ord">
        <pc:chgData name="Fabricio Santana" userId="187d9a0eb7d8e7f9" providerId="LiveId" clId="{85AE833A-617F-4B18-9649-EA4B46A633DF}" dt="2025-02-16T19:51:04.408" v="2434" actId="2696"/>
        <pc:sldMkLst>
          <pc:docMk/>
          <pc:sldMk cId="967665572" sldId="338"/>
        </pc:sldMkLst>
      </pc:sldChg>
      <pc:sldChg chg="add del">
        <pc:chgData name="Fabricio Santana" userId="187d9a0eb7d8e7f9" providerId="LiveId" clId="{85AE833A-617F-4B18-9649-EA4B46A633DF}" dt="2025-02-16T19:51:04.408" v="2434" actId="2696"/>
        <pc:sldMkLst>
          <pc:docMk/>
          <pc:sldMk cId="84196195" sldId="339"/>
        </pc:sldMkLst>
      </pc:sldChg>
      <pc:sldChg chg="add del">
        <pc:chgData name="Fabricio Santana" userId="187d9a0eb7d8e7f9" providerId="LiveId" clId="{85AE833A-617F-4B18-9649-EA4B46A633DF}" dt="2025-02-15T22:59:55.578" v="1254" actId="2890"/>
        <pc:sldMkLst>
          <pc:docMk/>
          <pc:sldMk cId="2053932603" sldId="339"/>
        </pc:sldMkLst>
      </pc:sldChg>
      <pc:sldChg chg="new del">
        <pc:chgData name="Fabricio Santana" userId="187d9a0eb7d8e7f9" providerId="LiveId" clId="{85AE833A-617F-4B18-9649-EA4B46A633DF}" dt="2025-02-22T17:47:18.988" v="3813" actId="680"/>
        <pc:sldMkLst>
          <pc:docMk/>
          <pc:sldMk cId="2620821313" sldId="339"/>
        </pc:sldMkLst>
      </pc:sldChg>
      <pc:sldChg chg="addSp delSp modSp add mod">
        <pc:chgData name="Fabricio Santana" userId="187d9a0eb7d8e7f9" providerId="LiveId" clId="{85AE833A-617F-4B18-9649-EA4B46A633DF}" dt="2025-02-22T19:27:45.073" v="6006" actId="20577"/>
        <pc:sldMkLst>
          <pc:docMk/>
          <pc:sldMk cId="2906125736" sldId="339"/>
        </pc:sldMkLst>
      </pc:sldChg>
      <pc:sldChg chg="add del">
        <pc:chgData name="Fabricio Santana" userId="187d9a0eb7d8e7f9" providerId="LiveId" clId="{85AE833A-617F-4B18-9649-EA4B46A633DF}" dt="2025-02-22T17:48:42.388" v="3848" actId="2696"/>
        <pc:sldMkLst>
          <pc:docMk/>
          <pc:sldMk cId="4055321227" sldId="339"/>
        </pc:sldMkLst>
      </pc:sldChg>
      <pc:sldChg chg="add">
        <pc:chgData name="Fabricio Santana" userId="187d9a0eb7d8e7f9" providerId="LiveId" clId="{85AE833A-617F-4B18-9649-EA4B46A633DF}" dt="2025-02-22T18:09:09.459" v="4218" actId="2890"/>
        <pc:sldMkLst>
          <pc:docMk/>
          <pc:sldMk cId="4042574695" sldId="340"/>
        </pc:sldMkLst>
      </pc:sldChg>
      <pc:sldChg chg="add del setBg">
        <pc:chgData name="Fabricio Santana" userId="187d9a0eb7d8e7f9" providerId="LiveId" clId="{85AE833A-617F-4B18-9649-EA4B46A633DF}" dt="2025-02-16T14:54:13.265" v="2327" actId="2696"/>
        <pc:sldMkLst>
          <pc:docMk/>
          <pc:sldMk cId="4069682125" sldId="340"/>
        </pc:sldMkLst>
      </pc:sldChg>
      <pc:sldChg chg="add">
        <pc:chgData name="Fabricio Santana" userId="187d9a0eb7d8e7f9" providerId="LiveId" clId="{85AE833A-617F-4B18-9649-EA4B46A633DF}" dt="2025-02-22T18:09:41.752" v="4219" actId="2890"/>
        <pc:sldMkLst>
          <pc:docMk/>
          <pc:sldMk cId="4292515685" sldId="341"/>
        </pc:sldMkLst>
      </pc:sldChg>
      <pc:sldChg chg="addSp delSp modSp add mod ord">
        <pc:chgData name="Fabricio Santana" userId="187d9a0eb7d8e7f9" providerId="LiveId" clId="{85AE833A-617F-4B18-9649-EA4B46A633DF}" dt="2025-02-22T19:06:05.859" v="5430"/>
        <pc:sldMkLst>
          <pc:docMk/>
          <pc:sldMk cId="1681993706" sldId="342"/>
        </pc:sldMkLst>
      </pc:sldChg>
      <pc:sldChg chg="delSp modSp add mod">
        <pc:chgData name="Fabricio Santana" userId="187d9a0eb7d8e7f9" providerId="LiveId" clId="{85AE833A-617F-4B18-9649-EA4B46A633DF}" dt="2025-02-22T19:31:48.609" v="6125" actId="20577"/>
        <pc:sldMkLst>
          <pc:docMk/>
          <pc:sldMk cId="388380084" sldId="343"/>
        </pc:sldMkLst>
      </pc:sldChg>
      <pc:sldChg chg="add del setBg">
        <pc:chgData name="Fabricio Santana" userId="187d9a0eb7d8e7f9" providerId="LiveId" clId="{85AE833A-617F-4B18-9649-EA4B46A633DF}" dt="2025-02-22T19:03:27.049" v="5344"/>
        <pc:sldMkLst>
          <pc:docMk/>
          <pc:sldMk cId="1111119834" sldId="343"/>
        </pc:sldMkLst>
      </pc:sldChg>
      <pc:sldChg chg="modSp add mod">
        <pc:chgData name="Fabricio Santana" userId="187d9a0eb7d8e7f9" providerId="LiveId" clId="{85AE833A-617F-4B18-9649-EA4B46A633DF}" dt="2025-02-22T19:23:58.627" v="6005" actId="255"/>
        <pc:sldMkLst>
          <pc:docMk/>
          <pc:sldMk cId="917193028" sldId="344"/>
        </pc:sldMkLst>
      </pc:sldChg>
      <pc:sldChg chg="add">
        <pc:chgData name="Fabricio Santana" userId="187d9a0eb7d8e7f9" providerId="LiveId" clId="{85AE833A-617F-4B18-9649-EA4B46A633DF}" dt="2025-02-22T19:28:20.968" v="6007" actId="2890"/>
        <pc:sldMkLst>
          <pc:docMk/>
          <pc:sldMk cId="313807499" sldId="345"/>
        </pc:sldMkLst>
      </pc:sldChg>
      <pc:sldChg chg="modSp add mod">
        <pc:chgData name="Fabricio Santana" userId="187d9a0eb7d8e7f9" providerId="LiveId" clId="{85AE833A-617F-4B18-9649-EA4B46A633DF}" dt="2025-02-22T19:44:55.152" v="7118" actId="20577"/>
        <pc:sldMkLst>
          <pc:docMk/>
          <pc:sldMk cId="771363736" sldId="346"/>
        </pc:sldMkLst>
      </pc:sldChg>
      <pc:sldChg chg="add">
        <pc:chgData name="Fabricio Santana" userId="187d9a0eb7d8e7f9" providerId="LiveId" clId="{85AE833A-617F-4B18-9649-EA4B46A633DF}" dt="2025-02-22T19:39:05.446" v="6618" actId="2890"/>
        <pc:sldMkLst>
          <pc:docMk/>
          <pc:sldMk cId="3444824070" sldId="347"/>
        </pc:sldMkLst>
      </pc:sldChg>
      <pc:sldChg chg="add">
        <pc:chgData name="Fabricio Santana" userId="187d9a0eb7d8e7f9" providerId="LiveId" clId="{85AE833A-617F-4B18-9649-EA4B46A633DF}" dt="2025-02-23T21:27:37.711" v="7129" actId="2890"/>
        <pc:sldMkLst>
          <pc:docMk/>
          <pc:sldMk cId="1924700646" sldId="348"/>
        </pc:sldMkLst>
      </pc:sldChg>
    </pc:docChg>
  </pc:docChgLst>
  <pc:docChgLst>
    <pc:chgData clId="Web-{17DB39BF-34A2-4239-97CC-1246A8DDD8E4}"/>
    <pc:docChg chg="modSld">
      <pc:chgData name="" userId="" providerId="" clId="Web-{17DB39BF-34A2-4239-97CC-1246A8DDD8E4}" dt="2025-03-14T02:42:51.072" v="1" actId="20577"/>
      <pc:docMkLst>
        <pc:docMk/>
      </pc:docMkLst>
      <pc:sldChg chg="modSp">
        <pc:chgData name="" userId="" providerId="" clId="Web-{17DB39BF-34A2-4239-97CC-1246A8DDD8E4}" dt="2025-03-14T02:42:51.072" v="1" actId="20577"/>
        <pc:sldMkLst>
          <pc:docMk/>
          <pc:sldMk cId="0" sldId="270"/>
        </pc:sldMkLst>
      </pc:sldChg>
    </pc:docChg>
  </pc:docChgLst>
  <pc:docChgLst>
    <pc:chgData name="Fabricio Santana" userId="187d9a0eb7d8e7f9" providerId="Windows Live" clId="Web-{17DB39BF-34A2-4239-97CC-1246A8DDD8E4}"/>
    <pc:docChg chg="modSld">
      <pc:chgData name="Fabricio Santana" userId="187d9a0eb7d8e7f9" providerId="Windows Live" clId="Web-{17DB39BF-34A2-4239-97CC-1246A8DDD8E4}" dt="2025-03-14T02:42:53.666" v="0"/>
      <pc:docMkLst>
        <pc:docMk/>
      </pc:docMkLst>
      <pc:sldChg chg="delSp">
        <pc:chgData name="Fabricio Santana" userId="187d9a0eb7d8e7f9" providerId="Windows Live" clId="Web-{17DB39BF-34A2-4239-97CC-1246A8DDD8E4}" dt="2025-03-14T02:42:53.666" v="0"/>
        <pc:sldMkLst>
          <pc:docMk/>
          <pc:sldMk cId="0" sldId="270"/>
        </pc:sldMkLst>
      </pc:sldChg>
    </pc:docChg>
  </pc:docChgLst>
  <pc:docChgLst>
    <pc:chgData name="Fabricio Santana" userId="187d9a0eb7d8e7f9" providerId="LiveId" clId="{449E2283-6379-4496-88D2-02A51C5F7AF0}"/>
    <pc:docChg chg="undo redo custSel addSld delSld modSld sldOrd">
      <pc:chgData name="Fabricio Santana" userId="187d9a0eb7d8e7f9" providerId="LiveId" clId="{449E2283-6379-4496-88D2-02A51C5F7AF0}" dt="2025-01-27T20:16:08.775" v="2308" actId="20577"/>
      <pc:docMkLst>
        <pc:docMk/>
      </pc:docMkLst>
      <pc:sldChg chg="addSp delSp modSp mod delAnim modAnim">
        <pc:chgData name="Fabricio Santana" userId="187d9a0eb7d8e7f9" providerId="LiveId" clId="{449E2283-6379-4496-88D2-02A51C5F7AF0}" dt="2025-01-27T19:47:37.674" v="2120"/>
        <pc:sldMkLst>
          <pc:docMk/>
          <pc:sldMk cId="4232901274" sldId="284"/>
        </pc:sldMkLst>
      </pc:sldChg>
      <pc:sldChg chg="addSp delSp modSp mod delAnim modAnim">
        <pc:chgData name="Fabricio Santana" userId="187d9a0eb7d8e7f9" providerId="LiveId" clId="{449E2283-6379-4496-88D2-02A51C5F7AF0}" dt="2025-01-26T22:57:06.238" v="201"/>
        <pc:sldMkLst>
          <pc:docMk/>
          <pc:sldMk cId="91220097" sldId="285"/>
        </pc:sldMkLst>
      </pc:sldChg>
      <pc:sldChg chg="addSp delSp modSp mod delAnim modAnim">
        <pc:chgData name="Fabricio Santana" userId="187d9a0eb7d8e7f9" providerId="LiveId" clId="{449E2283-6379-4496-88D2-02A51C5F7AF0}" dt="2025-01-27T19:50:21.703" v="2121"/>
        <pc:sldMkLst>
          <pc:docMk/>
          <pc:sldMk cId="3281472649" sldId="287"/>
        </pc:sldMkLst>
      </pc:sldChg>
      <pc:sldChg chg="modSp modAnim">
        <pc:chgData name="Fabricio Santana" userId="187d9a0eb7d8e7f9" providerId="LiveId" clId="{449E2283-6379-4496-88D2-02A51C5F7AF0}" dt="2025-01-27T20:16:08.775" v="2308" actId="20577"/>
        <pc:sldMkLst>
          <pc:docMk/>
          <pc:sldMk cId="931752944" sldId="288"/>
        </pc:sldMkLst>
      </pc:sldChg>
      <pc:sldChg chg="modSp">
        <pc:chgData name="Fabricio Santana" userId="187d9a0eb7d8e7f9" providerId="LiveId" clId="{449E2283-6379-4496-88D2-02A51C5F7AF0}" dt="2025-01-27T19:59:47.124" v="2189" actId="20577"/>
        <pc:sldMkLst>
          <pc:docMk/>
          <pc:sldMk cId="2843532434" sldId="289"/>
        </pc:sldMkLst>
      </pc:sldChg>
      <pc:sldChg chg="modSp mod">
        <pc:chgData name="Fabricio Santana" userId="187d9a0eb7d8e7f9" providerId="LiveId" clId="{449E2283-6379-4496-88D2-02A51C5F7AF0}" dt="2025-01-27T19:25:33.272" v="1630" actId="20577"/>
        <pc:sldMkLst>
          <pc:docMk/>
          <pc:sldMk cId="4069612137" sldId="291"/>
        </pc:sldMkLst>
      </pc:sldChg>
      <pc:sldChg chg="modSp modAnim">
        <pc:chgData name="Fabricio Santana" userId="187d9a0eb7d8e7f9" providerId="LiveId" clId="{449E2283-6379-4496-88D2-02A51C5F7AF0}" dt="2025-01-27T19:26:35.065" v="1653" actId="255"/>
        <pc:sldMkLst>
          <pc:docMk/>
          <pc:sldMk cId="2147811761" sldId="292"/>
        </pc:sldMkLst>
      </pc:sldChg>
      <pc:sldChg chg="del">
        <pc:chgData name="Fabricio Santana" userId="187d9a0eb7d8e7f9" providerId="LiveId" clId="{449E2283-6379-4496-88D2-02A51C5F7AF0}" dt="2025-01-27T19:26:50.364" v="1654" actId="2696"/>
        <pc:sldMkLst>
          <pc:docMk/>
          <pc:sldMk cId="1568218660" sldId="293"/>
        </pc:sldMkLst>
      </pc:sldChg>
      <pc:sldChg chg="modSp mod modAnim">
        <pc:chgData name="Fabricio Santana" userId="187d9a0eb7d8e7f9" providerId="LiveId" clId="{449E2283-6379-4496-88D2-02A51C5F7AF0}" dt="2025-01-27T20:14:26.708" v="2306" actId="27636"/>
        <pc:sldMkLst>
          <pc:docMk/>
          <pc:sldMk cId="2886532093" sldId="294"/>
        </pc:sldMkLst>
      </pc:sldChg>
      <pc:sldChg chg="addSp delSp modSp mod modAnim">
        <pc:chgData name="Fabricio Santana" userId="187d9a0eb7d8e7f9" providerId="LiveId" clId="{449E2283-6379-4496-88D2-02A51C5F7AF0}" dt="2025-01-27T20:02:42.345" v="2200" actId="1076"/>
        <pc:sldMkLst>
          <pc:docMk/>
          <pc:sldMk cId="830847612" sldId="295"/>
        </pc:sldMkLst>
      </pc:sldChg>
      <pc:sldChg chg="modSp mod">
        <pc:chgData name="Fabricio Santana" userId="187d9a0eb7d8e7f9" providerId="LiveId" clId="{449E2283-6379-4496-88D2-02A51C5F7AF0}" dt="2025-01-27T19:45:24.554" v="2112" actId="20577"/>
        <pc:sldMkLst>
          <pc:docMk/>
          <pc:sldMk cId="4115494434" sldId="296"/>
        </pc:sldMkLst>
      </pc:sldChg>
      <pc:sldChg chg="addSp delSp modSp add mod delAnim modAnim">
        <pc:chgData name="Fabricio Santana" userId="187d9a0eb7d8e7f9" providerId="LiveId" clId="{449E2283-6379-4496-88D2-02A51C5F7AF0}" dt="2025-01-27T19:58:40.398" v="2171" actId="1035"/>
        <pc:sldMkLst>
          <pc:docMk/>
          <pc:sldMk cId="1244263551" sldId="297"/>
        </pc:sldMkLst>
      </pc:sldChg>
      <pc:sldChg chg="addSp delSp modSp add mod delAnim modAnim">
        <pc:chgData name="Fabricio Santana" userId="187d9a0eb7d8e7f9" providerId="LiveId" clId="{449E2283-6379-4496-88D2-02A51C5F7AF0}" dt="2025-01-27T20:07:32.056" v="2207" actId="1038"/>
        <pc:sldMkLst>
          <pc:docMk/>
          <pc:sldMk cId="998688946" sldId="298"/>
        </pc:sldMkLst>
      </pc:sldChg>
      <pc:sldChg chg="add del setBg">
        <pc:chgData name="Fabricio Santana" userId="187d9a0eb7d8e7f9" providerId="LiveId" clId="{449E2283-6379-4496-88D2-02A51C5F7AF0}" dt="2025-01-26T23:58:31.619" v="441"/>
        <pc:sldMkLst>
          <pc:docMk/>
          <pc:sldMk cId="3657403077" sldId="298"/>
        </pc:sldMkLst>
      </pc:sldChg>
      <pc:sldChg chg="addSp delSp modSp add mod delAnim modAnim">
        <pc:chgData name="Fabricio Santana" userId="187d9a0eb7d8e7f9" providerId="LiveId" clId="{449E2283-6379-4496-88D2-02A51C5F7AF0}" dt="2025-01-27T19:59:23.728" v="2175"/>
        <pc:sldMkLst>
          <pc:docMk/>
          <pc:sldMk cId="2734819031" sldId="299"/>
        </pc:sldMkLst>
      </pc:sldChg>
      <pc:sldChg chg="addSp delSp modSp add mod ord delAnim modAnim">
        <pc:chgData name="Fabricio Santana" userId="187d9a0eb7d8e7f9" providerId="LiveId" clId="{449E2283-6379-4496-88D2-02A51C5F7AF0}" dt="2025-01-27T20:11:42.695" v="2300" actId="14100"/>
        <pc:sldMkLst>
          <pc:docMk/>
          <pc:sldMk cId="689080019" sldId="300"/>
        </pc:sldMkLst>
      </pc:sldChg>
      <pc:sldChg chg="add del setBg">
        <pc:chgData name="Fabricio Santana" userId="187d9a0eb7d8e7f9" providerId="LiveId" clId="{449E2283-6379-4496-88D2-02A51C5F7AF0}" dt="2025-01-27T14:50:21.998" v="915"/>
        <pc:sldMkLst>
          <pc:docMk/>
          <pc:sldMk cId="4215608986" sldId="301"/>
        </pc:sldMkLst>
      </pc:sldChg>
      <pc:sldChg chg="addSp delSp modSp add del mod delAnim modAnim">
        <pc:chgData name="Fabricio Santana" userId="187d9a0eb7d8e7f9" providerId="LiveId" clId="{449E2283-6379-4496-88D2-02A51C5F7AF0}" dt="2025-01-27T20:11:50.890" v="2301" actId="2696"/>
        <pc:sldMkLst>
          <pc:docMk/>
          <pc:sldMk cId="4286209785" sldId="301"/>
        </pc:sldMkLst>
      </pc:sldChg>
      <pc:sldChg chg="modSp add mod">
        <pc:chgData name="Fabricio Santana" userId="187d9a0eb7d8e7f9" providerId="LiveId" clId="{449E2283-6379-4496-88D2-02A51C5F7AF0}" dt="2025-01-27T19:46:14.236" v="2116" actId="14100"/>
        <pc:sldMkLst>
          <pc:docMk/>
          <pc:sldMk cId="961885176" sldId="302"/>
        </pc:sldMkLst>
      </pc:sldChg>
    </pc:docChg>
  </pc:docChgLst>
  <pc:docChgLst>
    <pc:chgData name="Fabricio Santana" userId="187d9a0eb7d8e7f9" providerId="Windows Live" clId="Web-{8F78C4BB-4A9E-4AA4-9CBE-73F573650781}"/>
    <pc:docChg chg="modSld">
      <pc:chgData name="Fabricio Santana" userId="187d9a0eb7d8e7f9" providerId="Windows Live" clId="Web-{8F78C4BB-4A9E-4AA4-9CBE-73F573650781}" dt="2024-09-04T13:06:40.502" v="34" actId="14100"/>
      <pc:docMkLst>
        <pc:docMk/>
      </pc:docMkLst>
      <pc:sldChg chg="addSp modSp">
        <pc:chgData name="Fabricio Santana" userId="187d9a0eb7d8e7f9" providerId="Windows Live" clId="Web-{8F78C4BB-4A9E-4AA4-9CBE-73F573650781}" dt="2024-09-04T13:06:40.502" v="34" actId="14100"/>
        <pc:sldMkLst>
          <pc:docMk/>
          <pc:sldMk cId="0" sldId="270"/>
        </pc:sldMkLst>
      </pc:sldChg>
    </pc:docChg>
  </pc:docChgLst>
  <pc:docChgLst>
    <pc:chgData name="Fabricio Santana" userId="187d9a0eb7d8e7f9" providerId="LiveId" clId="{E43F129E-D63E-4F34-A19F-0959B0D9E869}"/>
    <pc:docChg chg="undo custSel addSld delSld modSld sldOrd">
      <pc:chgData name="Fabricio Santana" userId="187d9a0eb7d8e7f9" providerId="LiveId" clId="{E43F129E-D63E-4F34-A19F-0959B0D9E869}" dt="2025-03-09T20:18:42.738" v="4591" actId="20577"/>
      <pc:docMkLst>
        <pc:docMk/>
      </pc:docMkLst>
      <pc:sldChg chg="modSp mod">
        <pc:chgData name="Fabricio Santana" userId="187d9a0eb7d8e7f9" providerId="LiveId" clId="{E43F129E-D63E-4F34-A19F-0959B0D9E869}" dt="2025-03-09T20:18:42.738" v="4591" actId="20577"/>
        <pc:sldMkLst>
          <pc:docMk/>
          <pc:sldMk cId="0" sldId="270"/>
        </pc:sldMkLst>
        <pc:spChg chg="mod">
          <ac:chgData name="Fabricio Santana" userId="187d9a0eb7d8e7f9" providerId="LiveId" clId="{E43F129E-D63E-4F34-A19F-0959B0D9E869}" dt="2025-03-09T20:18:42.738" v="4591" actId="20577"/>
          <ac:spMkLst>
            <pc:docMk/>
            <pc:sldMk cId="0" sldId="270"/>
            <ac:spMk id="2" creationId="{F4840A24-C479-B2E8-DCA1-305940DFA116}"/>
          </ac:spMkLst>
        </pc:spChg>
      </pc:sldChg>
      <pc:sldChg chg="addSp delSp modSp mod delAnim modAnim">
        <pc:chgData name="Fabricio Santana" userId="187d9a0eb7d8e7f9" providerId="LiveId" clId="{E43F129E-D63E-4F34-A19F-0959B0D9E869}" dt="2025-03-09T20:10:38.583" v="4539"/>
        <pc:sldMkLst>
          <pc:docMk/>
          <pc:sldMk cId="2918919447" sldId="332"/>
        </pc:sldMkLst>
        <pc:spChg chg="add mod">
          <ac:chgData name="Fabricio Santana" userId="187d9a0eb7d8e7f9" providerId="LiveId" clId="{E43F129E-D63E-4F34-A19F-0959B0D9E869}" dt="2025-03-09T20:10:38.583" v="4539"/>
          <ac:spMkLst>
            <pc:docMk/>
            <pc:sldMk cId="2918919447" sldId="332"/>
            <ac:spMk id="7" creationId="{2ECF1B14-7582-AEDF-E785-885A6DF9887D}"/>
          </ac:spMkLst>
        </pc:spChg>
      </pc:sldChg>
      <pc:sldChg chg="addSp delSp modSp mod">
        <pc:chgData name="Fabricio Santana" userId="187d9a0eb7d8e7f9" providerId="LiveId" clId="{E43F129E-D63E-4F34-A19F-0959B0D9E869}" dt="2025-03-09T20:18:22.970" v="4577" actId="115"/>
        <pc:sldMkLst>
          <pc:docMk/>
          <pc:sldMk cId="290875564" sldId="333"/>
        </pc:sldMkLst>
        <pc:spChg chg="add mod">
          <ac:chgData name="Fabricio Santana" userId="187d9a0eb7d8e7f9" providerId="LiveId" clId="{E43F129E-D63E-4F34-A19F-0959B0D9E869}" dt="2025-03-09T20:18:22.970" v="4577" actId="115"/>
          <ac:spMkLst>
            <pc:docMk/>
            <pc:sldMk cId="290875564" sldId="333"/>
            <ac:spMk id="3" creationId="{65487BA6-9240-E205-9743-1C959FC79A8A}"/>
          </ac:spMkLst>
        </pc:spChg>
        <pc:spChg chg="mod">
          <ac:chgData name="Fabricio Santana" userId="187d9a0eb7d8e7f9" providerId="LiveId" clId="{E43F129E-D63E-4F34-A19F-0959B0D9E869}" dt="2025-03-09T20:17:44.484" v="4564" actId="20577"/>
          <ac:spMkLst>
            <pc:docMk/>
            <pc:sldMk cId="290875564" sldId="333"/>
            <ac:spMk id="178" creationId="{FC535210-C700-C3EB-8B18-FF967ADAE404}"/>
          </ac:spMkLst>
        </pc:spChg>
      </pc:sldChg>
      <pc:sldChg chg="addSp modSp add del mod modAnim">
        <pc:chgData name="Fabricio Santana" userId="187d9a0eb7d8e7f9" providerId="LiveId" clId="{E43F129E-D63E-4F34-A19F-0959B0D9E869}" dt="2025-03-09T16:14:44.346" v="2188" actId="47"/>
        <pc:sldMkLst>
          <pc:docMk/>
          <pc:sldMk cId="1608047936" sldId="334"/>
        </pc:sldMkLst>
      </pc:sldChg>
      <pc:sldChg chg="addSp modSp add mod ord modAnim">
        <pc:chgData name="Fabricio Santana" userId="187d9a0eb7d8e7f9" providerId="LiveId" clId="{E43F129E-D63E-4F34-A19F-0959B0D9E869}" dt="2025-03-09T20:11:50.169" v="4544"/>
        <pc:sldMkLst>
          <pc:docMk/>
          <pc:sldMk cId="3535787475" sldId="335"/>
        </pc:sldMkLst>
      </pc:sldChg>
      <pc:sldChg chg="del">
        <pc:chgData name="Fabricio Santana" userId="187d9a0eb7d8e7f9" providerId="LiveId" clId="{E43F129E-D63E-4F34-A19F-0959B0D9E869}" dt="2025-03-09T15:15:41.085" v="2" actId="47"/>
        <pc:sldMkLst>
          <pc:docMk/>
          <pc:sldMk cId="3933179210" sldId="335"/>
        </pc:sldMkLst>
      </pc:sldChg>
      <pc:sldChg chg="addSp modSp add mod modAnim">
        <pc:chgData name="Fabricio Santana" userId="187d9a0eb7d8e7f9" providerId="LiveId" clId="{E43F129E-D63E-4F34-A19F-0959B0D9E869}" dt="2025-03-09T20:11:34.034" v="4541"/>
        <pc:sldMkLst>
          <pc:docMk/>
          <pc:sldMk cId="1107860454" sldId="336"/>
        </pc:sldMkLst>
      </pc:sldChg>
      <pc:sldChg chg="del">
        <pc:chgData name="Fabricio Santana" userId="187d9a0eb7d8e7f9" providerId="LiveId" clId="{E43F129E-D63E-4F34-A19F-0959B0D9E869}" dt="2025-03-09T15:15:41.085" v="2" actId="47"/>
        <pc:sldMkLst>
          <pc:docMk/>
          <pc:sldMk cId="2065500604" sldId="336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2402970833" sldId="337"/>
        </pc:sldMkLst>
      </pc:sldChg>
      <pc:sldChg chg="addSp delSp modSp add mod modAnim">
        <pc:chgData name="Fabricio Santana" userId="187d9a0eb7d8e7f9" providerId="LiveId" clId="{E43F129E-D63E-4F34-A19F-0959B0D9E869}" dt="2025-03-09T20:12:01.513" v="4546"/>
        <pc:sldMkLst>
          <pc:docMk/>
          <pc:sldMk cId="2573670911" sldId="337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306311277" sldId="338"/>
        </pc:sldMkLst>
      </pc:sldChg>
      <pc:sldChg chg="addSp modSp add mod ord modAnim">
        <pc:chgData name="Fabricio Santana" userId="187d9a0eb7d8e7f9" providerId="LiveId" clId="{E43F129E-D63E-4F34-A19F-0959B0D9E869}" dt="2025-03-09T20:11:40.938" v="4542"/>
        <pc:sldMkLst>
          <pc:docMk/>
          <pc:sldMk cId="1480407128" sldId="338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2906125736" sldId="339"/>
        </pc:sldMkLst>
      </pc:sldChg>
      <pc:sldChg chg="addSp modSp add mod modAnim">
        <pc:chgData name="Fabricio Santana" userId="187d9a0eb7d8e7f9" providerId="LiveId" clId="{E43F129E-D63E-4F34-A19F-0959B0D9E869}" dt="2025-03-09T20:12:06.301" v="4548"/>
        <pc:sldMkLst>
          <pc:docMk/>
          <pc:sldMk cId="3830292987" sldId="339"/>
        </pc:sldMkLst>
      </pc:sldChg>
      <pc:sldChg chg="addSp modSp add mod ord modAnim">
        <pc:chgData name="Fabricio Santana" userId="187d9a0eb7d8e7f9" providerId="LiveId" clId="{E43F129E-D63E-4F34-A19F-0959B0D9E869}" dt="2025-03-09T20:11:54.941" v="4545"/>
        <pc:sldMkLst>
          <pc:docMk/>
          <pc:sldMk cId="1710203160" sldId="340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4042574695" sldId="340"/>
        </pc:sldMkLst>
      </pc:sldChg>
      <pc:sldChg chg="addSp modSp add mod modAnim modShow">
        <pc:chgData name="Fabricio Santana" userId="187d9a0eb7d8e7f9" providerId="LiveId" clId="{E43F129E-D63E-4F34-A19F-0959B0D9E869}" dt="2025-03-09T20:09:49.246" v="4536" actId="729"/>
        <pc:sldMkLst>
          <pc:docMk/>
          <pc:sldMk cId="1250621267" sldId="341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4292515685" sldId="341"/>
        </pc:sldMkLst>
      </pc:sldChg>
      <pc:sldChg chg="addSp delSp modSp add mod ord modAnim">
        <pc:chgData name="Fabricio Santana" userId="187d9a0eb7d8e7f9" providerId="LiveId" clId="{E43F129E-D63E-4F34-A19F-0959B0D9E869}" dt="2025-03-09T20:12:12.132" v="4549"/>
        <pc:sldMkLst>
          <pc:docMk/>
          <pc:sldMk cId="1153633617" sldId="342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1681993706" sldId="342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388380084" sldId="343"/>
        </pc:sldMkLst>
      </pc:sldChg>
      <pc:sldChg chg="delSp modSp add del mod delAnim modAnim">
        <pc:chgData name="Fabricio Santana" userId="187d9a0eb7d8e7f9" providerId="LiveId" clId="{E43F129E-D63E-4F34-A19F-0959B0D9E869}" dt="2025-03-09T20:10:03.287" v="4537" actId="2696"/>
        <pc:sldMkLst>
          <pc:docMk/>
          <pc:sldMk cId="2966666100" sldId="343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917193028" sldId="344"/>
        </pc:sldMkLst>
      </pc:sldChg>
      <pc:sldChg chg="modSp add mod ord modAnim">
        <pc:chgData name="Fabricio Santana" userId="187d9a0eb7d8e7f9" providerId="LiveId" clId="{E43F129E-D63E-4F34-A19F-0959B0D9E869}" dt="2025-03-09T20:11:15.640" v="4540"/>
        <pc:sldMkLst>
          <pc:docMk/>
          <pc:sldMk cId="2047757178" sldId="344"/>
        </pc:sldMkLst>
        <pc:spChg chg="mod">
          <ac:chgData name="Fabricio Santana" userId="187d9a0eb7d8e7f9" providerId="LiveId" clId="{E43F129E-D63E-4F34-A19F-0959B0D9E869}" dt="2025-03-09T15:41:39.299" v="814" actId="20577"/>
          <ac:spMkLst>
            <pc:docMk/>
            <pc:sldMk cId="2047757178" sldId="344"/>
            <ac:spMk id="178" creationId="{92648C84-6FBB-A0C7-D90E-2350DE13F71A}"/>
          </ac:spMkLst>
        </pc:spChg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313807499" sldId="345"/>
        </pc:sldMkLst>
      </pc:sldChg>
      <pc:sldChg chg="addSp modSp add ord modAnim">
        <pc:chgData name="Fabricio Santana" userId="187d9a0eb7d8e7f9" providerId="LiveId" clId="{E43F129E-D63E-4F34-A19F-0959B0D9E869}" dt="2025-03-09T20:12:22.731" v="4551"/>
        <pc:sldMkLst>
          <pc:docMk/>
          <pc:sldMk cId="1046686367" sldId="345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771363736" sldId="346"/>
        </pc:sldMkLst>
      </pc:sldChg>
      <pc:sldChg chg="addSp delSp add del mod">
        <pc:chgData name="Fabricio Santana" userId="187d9a0eb7d8e7f9" providerId="LiveId" clId="{E43F129E-D63E-4F34-A19F-0959B0D9E869}" dt="2025-03-09T20:10:03.287" v="4537" actId="2696"/>
        <pc:sldMkLst>
          <pc:docMk/>
          <pc:sldMk cId="1243422218" sldId="346"/>
        </pc:sldMkLst>
      </pc:sldChg>
      <pc:sldChg chg="addSp delSp modSp add mod ord modAnim">
        <pc:chgData name="Fabricio Santana" userId="187d9a0eb7d8e7f9" providerId="LiveId" clId="{E43F129E-D63E-4F34-A19F-0959B0D9E869}" dt="2025-03-09T20:11:45.285" v="4543"/>
        <pc:sldMkLst>
          <pc:docMk/>
          <pc:sldMk cId="170634124" sldId="347"/>
        </pc:sldMkLst>
      </pc:sldChg>
      <pc:sldChg chg="del">
        <pc:chgData name="Fabricio Santana" userId="187d9a0eb7d8e7f9" providerId="LiveId" clId="{E43F129E-D63E-4F34-A19F-0959B0D9E869}" dt="2025-03-09T15:15:28.863" v="1" actId="47"/>
        <pc:sldMkLst>
          <pc:docMk/>
          <pc:sldMk cId="3444824070" sldId="347"/>
        </pc:sldMkLst>
      </pc:sldChg>
      <pc:sldChg chg="del">
        <pc:chgData name="Fabricio Santana" userId="187d9a0eb7d8e7f9" providerId="LiveId" clId="{E43F129E-D63E-4F34-A19F-0959B0D9E869}" dt="2025-03-09T15:15:41.085" v="2" actId="47"/>
        <pc:sldMkLst>
          <pc:docMk/>
          <pc:sldMk cId="1924700646" sldId="348"/>
        </pc:sldMkLst>
      </pc:sldChg>
      <pc:sldChg chg="addSp delSp modSp add mod delAnim modShow">
        <pc:chgData name="Fabricio Santana" userId="187d9a0eb7d8e7f9" providerId="LiveId" clId="{E43F129E-D63E-4F34-A19F-0959B0D9E869}" dt="2025-03-09T20:09:49.246" v="4536" actId="729"/>
        <pc:sldMkLst>
          <pc:docMk/>
          <pc:sldMk cId="2710078230" sldId="348"/>
        </pc:sldMkLst>
      </pc:sldChg>
      <pc:sldChg chg="modSp add del mod">
        <pc:chgData name="Fabricio Santana" userId="187d9a0eb7d8e7f9" providerId="LiveId" clId="{E43F129E-D63E-4F34-A19F-0959B0D9E869}" dt="2025-03-09T20:09:42.600" v="4535" actId="2696"/>
        <pc:sldMkLst>
          <pc:docMk/>
          <pc:sldMk cId="810682524" sldId="349"/>
        </pc:sldMkLst>
      </pc:sldChg>
      <pc:sldChg chg="addSp modSp add modAnim">
        <pc:chgData name="Fabricio Santana" userId="187d9a0eb7d8e7f9" providerId="LiveId" clId="{E43F129E-D63E-4F34-A19F-0959B0D9E869}" dt="2025-03-09T20:12:16.868" v="4550"/>
        <pc:sldMkLst>
          <pc:docMk/>
          <pc:sldMk cId="3150872530" sldId="350"/>
        </pc:sldMkLst>
      </pc:sldChg>
    </pc:docChg>
  </pc:docChgLst>
  <pc:docChgLst>
    <pc:chgData name="Fabricio Santana" userId="187d9a0eb7d8e7f9" providerId="Windows Live" clId="Web-{F1713099-92E5-42C2-AFFF-E3308CBE756C}"/>
    <pc:docChg chg="modSld">
      <pc:chgData name="Fabricio Santana" userId="187d9a0eb7d8e7f9" providerId="Windows Live" clId="Web-{F1713099-92E5-42C2-AFFF-E3308CBE756C}" dt="2024-08-10T16:41:14.585" v="0" actId="14100"/>
      <pc:docMkLst>
        <pc:docMk/>
      </pc:docMkLst>
      <pc:sldChg chg="modSp">
        <pc:chgData name="Fabricio Santana" userId="187d9a0eb7d8e7f9" providerId="Windows Live" clId="Web-{F1713099-92E5-42C2-AFFF-E3308CBE756C}" dt="2024-08-10T16:41:14.585" v="0" actId="14100"/>
        <pc:sldMkLst>
          <pc:docMk/>
          <pc:sldMk cId="3281472649" sldId="287"/>
        </pc:sldMkLst>
      </pc:sldChg>
    </pc:docChg>
  </pc:docChgLst>
  <pc:docChgLst>
    <pc:chgData name="Fabricio Santana" userId="187d9a0eb7d8e7f9" providerId="LiveId" clId="{E19180CD-F57B-45AD-8357-A6A266955C81}"/>
    <pc:docChg chg="undo redo custSel addSld delSld modSld sldOrd">
      <pc:chgData name="Fabricio Santana" userId="187d9a0eb7d8e7f9" providerId="LiveId" clId="{E19180CD-F57B-45AD-8357-A6A266955C81}" dt="2025-02-15T21:48:42.141" v="2237" actId="1076"/>
      <pc:docMkLst>
        <pc:docMk/>
      </pc:docMkLst>
      <pc:sldChg chg="modSp mod">
        <pc:chgData name="Fabricio Santana" userId="187d9a0eb7d8e7f9" providerId="LiveId" clId="{E19180CD-F57B-45AD-8357-A6A266955C81}" dt="2025-02-15T21:45:30.177" v="2186" actId="20577"/>
        <pc:sldMkLst>
          <pc:docMk/>
          <pc:sldMk cId="0" sldId="270"/>
        </pc:sldMkLst>
        <pc:spChg chg="mod">
          <ac:chgData name="Fabricio Santana" userId="187d9a0eb7d8e7f9" providerId="LiveId" clId="{E19180CD-F57B-45AD-8357-A6A266955C81}" dt="2025-02-15T21:45:30.177" v="2186" actId="20577"/>
          <ac:spMkLst>
            <pc:docMk/>
            <pc:sldMk cId="0" sldId="270"/>
            <ac:spMk id="2" creationId="{F4840A24-C479-B2E8-DCA1-305940DFA116}"/>
          </ac:spMkLst>
        </pc:spChg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254055431" sldId="303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367369871" sldId="304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962994316" sldId="305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4062325616" sldId="306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952239549" sldId="307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255855708" sldId="308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322173854" sldId="310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150276335" sldId="311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51869310" sldId="312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826769092" sldId="313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682716407" sldId="314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829578575" sldId="315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622058492" sldId="316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273140442" sldId="317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082864069" sldId="318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894756988" sldId="319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638630371" sldId="321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4262746" sldId="322"/>
        </pc:sldMkLst>
      </pc:sldChg>
      <pc:sldChg chg="delSp add del mod setBg">
        <pc:chgData name="Fabricio Santana" userId="187d9a0eb7d8e7f9" providerId="LiveId" clId="{E19180CD-F57B-45AD-8357-A6A266955C81}" dt="2025-02-15T14:35:32.222" v="519" actId="47"/>
        <pc:sldMkLst>
          <pc:docMk/>
          <pc:sldMk cId="1671512902" sldId="323"/>
        </pc:sldMkLst>
      </pc:sldChg>
      <pc:sldChg chg="addSp delSp modSp del mod">
        <pc:chgData name="Fabricio Santana" userId="187d9a0eb7d8e7f9" providerId="LiveId" clId="{E19180CD-F57B-45AD-8357-A6A266955C81}" dt="2025-02-15T14:33:19.746" v="483" actId="2696"/>
        <pc:sldMkLst>
          <pc:docMk/>
          <pc:sldMk cId="2761478742" sldId="324"/>
        </pc:sldMkLst>
      </pc:sldChg>
      <pc:sldChg chg="addSp modSp add mod">
        <pc:chgData name="Fabricio Santana" userId="187d9a0eb7d8e7f9" providerId="LiveId" clId="{E19180CD-F57B-45AD-8357-A6A266955C81}" dt="2025-02-15T21:39:38.185" v="2160" actId="20577"/>
        <pc:sldMkLst>
          <pc:docMk/>
          <pc:sldMk cId="2993721772" sldId="325"/>
        </pc:sldMkLst>
      </pc:sldChg>
      <pc:sldChg chg="addSp delSp modSp add mod">
        <pc:chgData name="Fabricio Santana" userId="187d9a0eb7d8e7f9" providerId="LiveId" clId="{E19180CD-F57B-45AD-8357-A6A266955C81}" dt="2025-02-15T18:56:38.969" v="2099" actId="20577"/>
        <pc:sldMkLst>
          <pc:docMk/>
          <pc:sldMk cId="4170886939" sldId="326"/>
        </pc:sldMkLst>
      </pc:sldChg>
      <pc:sldChg chg="addSp delSp modSp add del mod ord">
        <pc:chgData name="Fabricio Santana" userId="187d9a0eb7d8e7f9" providerId="LiveId" clId="{E19180CD-F57B-45AD-8357-A6A266955C81}" dt="2025-02-15T18:57:08.986" v="2100" actId="2696"/>
        <pc:sldMkLst>
          <pc:docMk/>
          <pc:sldMk cId="3835505018" sldId="327"/>
        </pc:sldMkLst>
      </pc:sldChg>
      <pc:sldChg chg="addSp modSp add mod">
        <pc:chgData name="Fabricio Santana" userId="187d9a0eb7d8e7f9" providerId="LiveId" clId="{E19180CD-F57B-45AD-8357-A6A266955C81}" dt="2025-02-15T15:03:04.376" v="1404" actId="20577"/>
        <pc:sldMkLst>
          <pc:docMk/>
          <pc:sldMk cId="802979675" sldId="328"/>
        </pc:sldMkLst>
      </pc:sldChg>
      <pc:sldChg chg="addSp delSp modSp add mod">
        <pc:chgData name="Fabricio Santana" userId="187d9a0eb7d8e7f9" providerId="LiveId" clId="{E19180CD-F57B-45AD-8357-A6A266955C81}" dt="2025-02-15T21:44:24.773" v="2161" actId="478"/>
        <pc:sldMkLst>
          <pc:docMk/>
          <pc:sldMk cId="81086101" sldId="329"/>
        </pc:sldMkLst>
      </pc:sldChg>
      <pc:sldChg chg="addSp delSp modSp add mod">
        <pc:chgData name="Fabricio Santana" userId="187d9a0eb7d8e7f9" providerId="LiveId" clId="{E19180CD-F57B-45AD-8357-A6A266955C81}" dt="2025-02-15T18:32:28.752" v="1730" actId="1076"/>
        <pc:sldMkLst>
          <pc:docMk/>
          <pc:sldMk cId="20587419" sldId="330"/>
        </pc:sldMkLst>
      </pc:sldChg>
      <pc:sldChg chg="new del">
        <pc:chgData name="Fabricio Santana" userId="187d9a0eb7d8e7f9" providerId="LiveId" clId="{E19180CD-F57B-45AD-8357-A6A266955C81}" dt="2025-02-15T18:10:12.637" v="1455" actId="680"/>
        <pc:sldMkLst>
          <pc:docMk/>
          <pc:sldMk cId="1338687673" sldId="331"/>
        </pc:sldMkLst>
      </pc:sldChg>
      <pc:sldChg chg="addSp delSp modSp add mod">
        <pc:chgData name="Fabricio Santana" userId="187d9a0eb7d8e7f9" providerId="LiveId" clId="{E19180CD-F57B-45AD-8357-A6A266955C81}" dt="2025-02-15T18:12:50.612" v="1509" actId="1076"/>
        <pc:sldMkLst>
          <pc:docMk/>
          <pc:sldMk cId="2648234205" sldId="331"/>
        </pc:sldMkLst>
      </pc:sldChg>
      <pc:sldChg chg="add">
        <pc:chgData name="Fabricio Santana" userId="187d9a0eb7d8e7f9" providerId="LiveId" clId="{E19180CD-F57B-45AD-8357-A6A266955C81}" dt="2025-02-15T18:45:00.594" v="1731" actId="2890"/>
        <pc:sldMkLst>
          <pc:docMk/>
          <pc:sldMk cId="2918919447" sldId="332"/>
        </pc:sldMkLst>
      </pc:sldChg>
      <pc:sldChg chg="modSp add mod">
        <pc:chgData name="Fabricio Santana" userId="187d9a0eb7d8e7f9" providerId="LiveId" clId="{E19180CD-F57B-45AD-8357-A6A266955C81}" dt="2025-02-15T21:48:42.141" v="2237" actId="1076"/>
        <pc:sldMkLst>
          <pc:docMk/>
          <pc:sldMk cId="532031943" sldId="333"/>
        </pc:sldMkLst>
      </pc:sldChg>
    </pc:docChg>
  </pc:docChgLst>
  <pc:docChgLst>
    <pc:chgData name="Fabricio Santana" userId="187d9a0eb7d8e7f9" providerId="LiveId" clId="{7DC2FBAA-61BC-4F6A-AC3E-9D47AFAFEA15}"/>
    <pc:docChg chg="undo custSel addSld delSld modSld">
      <pc:chgData name="Fabricio Santana" userId="187d9a0eb7d8e7f9" providerId="LiveId" clId="{7DC2FBAA-61BC-4F6A-AC3E-9D47AFAFEA15}" dt="2025-03-16T19:13:43.686" v="3544" actId="20577"/>
      <pc:docMkLst>
        <pc:docMk/>
      </pc:docMkLst>
      <pc:sldChg chg="modSp mod">
        <pc:chgData name="Fabricio Santana" userId="187d9a0eb7d8e7f9" providerId="LiveId" clId="{7DC2FBAA-61BC-4F6A-AC3E-9D47AFAFEA15}" dt="2025-03-09T20:22:13.310" v="38" actId="20577"/>
        <pc:sldMkLst>
          <pc:docMk/>
          <pc:sldMk cId="0" sldId="270"/>
        </pc:sldMkLst>
        <pc:spChg chg="mod">
          <ac:chgData name="Fabricio Santana" userId="187d9a0eb7d8e7f9" providerId="LiveId" clId="{7DC2FBAA-61BC-4F6A-AC3E-9D47AFAFEA15}" dt="2025-03-09T20:22:13.310" v="38" actId="20577"/>
          <ac:spMkLst>
            <pc:docMk/>
            <pc:sldMk cId="0" sldId="270"/>
            <ac:spMk id="2" creationId="{F4840A24-C479-B2E8-DCA1-305940DFA116}"/>
          </ac:spMkLst>
        </pc:spChg>
      </pc:sldChg>
      <pc:sldChg chg="addSp delSp modSp mod delAnim modAnim">
        <pc:chgData name="Fabricio Santana" userId="187d9a0eb7d8e7f9" providerId="LiveId" clId="{7DC2FBAA-61BC-4F6A-AC3E-9D47AFAFEA15}" dt="2025-03-16T19:03:50.669" v="3377"/>
        <pc:sldMkLst>
          <pc:docMk/>
          <pc:sldMk cId="2918919447" sldId="332"/>
        </pc:sldMkLst>
        <pc:spChg chg="add mod">
          <ac:chgData name="Fabricio Santana" userId="187d9a0eb7d8e7f9" providerId="LiveId" clId="{7DC2FBAA-61BC-4F6A-AC3E-9D47AFAFEA15}" dt="2025-03-16T11:48:38.741" v="3090" actId="1037"/>
          <ac:spMkLst>
            <pc:docMk/>
            <pc:sldMk cId="2918919447" sldId="332"/>
            <ac:spMk id="4" creationId="{7E421C04-0362-C4D8-F1FD-5E9907CC4249}"/>
          </ac:spMkLst>
        </pc:spChg>
        <pc:spChg chg="add mod">
          <ac:chgData name="Fabricio Santana" userId="187d9a0eb7d8e7f9" providerId="LiveId" clId="{7DC2FBAA-61BC-4F6A-AC3E-9D47AFAFEA15}" dt="2025-03-16T11:28:15.379" v="1915" actId="1076"/>
          <ac:spMkLst>
            <pc:docMk/>
            <pc:sldMk cId="2918919447" sldId="332"/>
            <ac:spMk id="6" creationId="{7FC17C3B-C833-D05C-3C7B-5CDB193A3894}"/>
          </ac:spMkLst>
        </pc:spChg>
        <pc:spChg chg="mod">
          <ac:chgData name="Fabricio Santana" userId="187d9a0eb7d8e7f9" providerId="LiveId" clId="{7DC2FBAA-61BC-4F6A-AC3E-9D47AFAFEA15}" dt="2025-03-16T12:02:33.173" v="3218" actId="20577"/>
          <ac:spMkLst>
            <pc:docMk/>
            <pc:sldMk cId="2918919447" sldId="332"/>
            <ac:spMk id="7" creationId="{2ECF1B14-7582-AEDF-E785-885A6DF9887D}"/>
          </ac:spMkLst>
        </pc:spChg>
        <pc:spChg chg="add mod">
          <ac:chgData name="Fabricio Santana" userId="187d9a0eb7d8e7f9" providerId="LiveId" clId="{7DC2FBAA-61BC-4F6A-AC3E-9D47AFAFEA15}" dt="2025-03-16T11:48:38.741" v="3090" actId="1037"/>
          <ac:spMkLst>
            <pc:docMk/>
            <pc:sldMk cId="2918919447" sldId="332"/>
            <ac:spMk id="8" creationId="{EE3EB4EB-65CA-D8DE-F5C1-24777D796444}"/>
          </ac:spMkLst>
        </pc:spChg>
        <pc:picChg chg="add mod">
          <ac:chgData name="Fabricio Santana" userId="187d9a0eb7d8e7f9" providerId="LiveId" clId="{7DC2FBAA-61BC-4F6A-AC3E-9D47AFAFEA15}" dt="2025-03-16T11:48:38.741" v="3090" actId="1037"/>
          <ac:picMkLst>
            <pc:docMk/>
            <pc:sldMk cId="2918919447" sldId="332"/>
            <ac:picMk id="3" creationId="{2664A780-DF34-84B3-5EA7-9BCF14B3B72B}"/>
          </ac:picMkLst>
        </pc:picChg>
      </pc:sldChg>
      <pc:sldChg chg="modSp mod">
        <pc:chgData name="Fabricio Santana" userId="187d9a0eb7d8e7f9" providerId="LiveId" clId="{7DC2FBAA-61BC-4F6A-AC3E-9D47AFAFEA15}" dt="2025-03-16T19:10:23.032" v="3444" actId="20577"/>
        <pc:sldMkLst>
          <pc:docMk/>
          <pc:sldMk cId="290875564" sldId="333"/>
        </pc:sldMkLst>
        <pc:spChg chg="mod">
          <ac:chgData name="Fabricio Santana" userId="187d9a0eb7d8e7f9" providerId="LiveId" clId="{7DC2FBAA-61BC-4F6A-AC3E-9D47AFAFEA15}" dt="2025-03-16T19:10:23.032" v="3444" actId="20577"/>
          <ac:spMkLst>
            <pc:docMk/>
            <pc:sldMk cId="290875564" sldId="333"/>
            <ac:spMk id="3" creationId="{65487BA6-9240-E205-9743-1C959FC79A8A}"/>
          </ac:spMkLst>
        </pc:spChg>
        <pc:spChg chg="mod">
          <ac:chgData name="Fabricio Santana" userId="187d9a0eb7d8e7f9" providerId="LiveId" clId="{7DC2FBAA-61BC-4F6A-AC3E-9D47AFAFEA15}" dt="2025-03-16T19:09:23.847" v="3391" actId="20577"/>
          <ac:spMkLst>
            <pc:docMk/>
            <pc:sldMk cId="290875564" sldId="333"/>
            <ac:spMk id="178" creationId="{FC535210-C700-C3EB-8B18-FF967ADAE404}"/>
          </ac:spMkLst>
        </pc:spChg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3535787475" sldId="335"/>
        </pc:sldMkLst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1107860454" sldId="336"/>
        </pc:sldMkLst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2573670911" sldId="337"/>
        </pc:sldMkLst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1480407128" sldId="338"/>
        </pc:sldMkLst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3830292987" sldId="339"/>
        </pc:sldMkLst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1710203160" sldId="340"/>
        </pc:sldMkLst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1250621267" sldId="341"/>
        </pc:sldMkLst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1153633617" sldId="342"/>
        </pc:sldMkLst>
      </pc:sldChg>
      <pc:sldChg chg="addSp delSp modSp mod">
        <pc:chgData name="Fabricio Santana" userId="187d9a0eb7d8e7f9" providerId="LiveId" clId="{7DC2FBAA-61BC-4F6A-AC3E-9D47AFAFEA15}" dt="2025-03-16T11:53:38.285" v="3211" actId="114"/>
        <pc:sldMkLst>
          <pc:docMk/>
          <pc:sldMk cId="2047757178" sldId="344"/>
        </pc:sldMkLst>
        <pc:spChg chg="del">
          <ac:chgData name="Fabricio Santana" userId="187d9a0eb7d8e7f9" providerId="LiveId" clId="{7DC2FBAA-61BC-4F6A-AC3E-9D47AFAFEA15}" dt="2025-03-16T11:35:58.609" v="2522" actId="478"/>
          <ac:spMkLst>
            <pc:docMk/>
            <pc:sldMk cId="2047757178" sldId="344"/>
            <ac:spMk id="3" creationId="{DAF08B05-A7D0-2546-0486-AE01AADB07DB}"/>
          </ac:spMkLst>
        </pc:spChg>
        <pc:spChg chg="add mod">
          <ac:chgData name="Fabricio Santana" userId="187d9a0eb7d8e7f9" providerId="LiveId" clId="{7DC2FBAA-61BC-4F6A-AC3E-9D47AFAFEA15}" dt="2025-03-16T11:53:38.285" v="3211" actId="114"/>
          <ac:spMkLst>
            <pc:docMk/>
            <pc:sldMk cId="2047757178" sldId="344"/>
            <ac:spMk id="4" creationId="{9B90EDD5-F6B1-C794-22AE-026A9651BC82}"/>
          </ac:spMkLst>
        </pc:spChg>
        <pc:spChg chg="mod">
          <ac:chgData name="Fabricio Santana" userId="187d9a0eb7d8e7f9" providerId="LiveId" clId="{7DC2FBAA-61BC-4F6A-AC3E-9D47AFAFEA15}" dt="2025-03-16T11:34:19.176" v="2336" actId="20577"/>
          <ac:spMkLst>
            <pc:docMk/>
            <pc:sldMk cId="2047757178" sldId="344"/>
            <ac:spMk id="178" creationId="{92648C84-6FBB-A0C7-D90E-2350DE13F71A}"/>
          </ac:spMkLst>
        </pc:spChg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1046686367" sldId="345"/>
        </pc:sldMkLst>
      </pc:sldChg>
      <pc:sldChg chg="addSp modSp add mod">
        <pc:chgData name="Fabricio Santana" userId="187d9a0eb7d8e7f9" providerId="LiveId" clId="{7DC2FBAA-61BC-4F6A-AC3E-9D47AFAFEA15}" dt="2025-03-09T20:44:49.199" v="1045" actId="1076"/>
        <pc:sldMkLst>
          <pc:docMk/>
          <pc:sldMk cId="1560669113" sldId="345"/>
        </pc:sldMkLst>
        <pc:spChg chg="mod">
          <ac:chgData name="Fabricio Santana" userId="187d9a0eb7d8e7f9" providerId="LiveId" clId="{7DC2FBAA-61BC-4F6A-AC3E-9D47AFAFEA15}" dt="2025-03-09T20:43:21.051" v="1042" actId="20577"/>
          <ac:spMkLst>
            <pc:docMk/>
            <pc:sldMk cId="1560669113" sldId="345"/>
            <ac:spMk id="4" creationId="{3705D030-5214-9BB4-F904-B1AA6264779E}"/>
          </ac:spMkLst>
        </pc:spChg>
        <pc:picChg chg="add mod">
          <ac:chgData name="Fabricio Santana" userId="187d9a0eb7d8e7f9" providerId="LiveId" clId="{7DC2FBAA-61BC-4F6A-AC3E-9D47AFAFEA15}" dt="2025-03-09T20:44:49.199" v="1045" actId="1076"/>
          <ac:picMkLst>
            <pc:docMk/>
            <pc:sldMk cId="1560669113" sldId="345"/>
            <ac:picMk id="5" creationId="{D7A67DDC-4675-A286-4C96-30C6179510C7}"/>
          </ac:picMkLst>
        </pc:picChg>
      </pc:sldChg>
      <pc:sldChg chg="addSp delSp modSp add mod">
        <pc:chgData name="Fabricio Santana" userId="187d9a0eb7d8e7f9" providerId="LiveId" clId="{7DC2FBAA-61BC-4F6A-AC3E-9D47AFAFEA15}" dt="2025-03-09T20:47:47.266" v="1051" actId="1076"/>
        <pc:sldMkLst>
          <pc:docMk/>
          <pc:sldMk cId="2270173254" sldId="346"/>
        </pc:sldMkLst>
        <pc:spChg chg="mod">
          <ac:chgData name="Fabricio Santana" userId="187d9a0eb7d8e7f9" providerId="LiveId" clId="{7DC2FBAA-61BC-4F6A-AC3E-9D47AFAFEA15}" dt="2025-03-09T20:47:40.519" v="1048" actId="6549"/>
          <ac:spMkLst>
            <pc:docMk/>
            <pc:sldMk cId="2270173254" sldId="346"/>
            <ac:spMk id="4" creationId="{33BD85F8-E613-FA8B-6140-F93156240982}"/>
          </ac:spMkLst>
        </pc:spChg>
        <pc:picChg chg="add mod">
          <ac:chgData name="Fabricio Santana" userId="187d9a0eb7d8e7f9" providerId="LiveId" clId="{7DC2FBAA-61BC-4F6A-AC3E-9D47AFAFEA15}" dt="2025-03-09T20:47:47.266" v="1051" actId="1076"/>
          <ac:picMkLst>
            <pc:docMk/>
            <pc:sldMk cId="2270173254" sldId="346"/>
            <ac:picMk id="6" creationId="{CA21BECA-878C-1F0F-8A6C-C90CEC702377}"/>
          </ac:picMkLst>
        </pc:picChg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170634124" sldId="347"/>
        </pc:sldMkLst>
      </pc:sldChg>
      <pc:sldChg chg="delSp modSp add mod">
        <pc:chgData name="Fabricio Santana" userId="187d9a0eb7d8e7f9" providerId="LiveId" clId="{7DC2FBAA-61BC-4F6A-AC3E-9D47AFAFEA15}" dt="2025-03-09T20:59:23.317" v="1893" actId="20577"/>
        <pc:sldMkLst>
          <pc:docMk/>
          <pc:sldMk cId="1975531835" sldId="347"/>
        </pc:sldMkLst>
        <pc:spChg chg="mod">
          <ac:chgData name="Fabricio Santana" userId="187d9a0eb7d8e7f9" providerId="LiveId" clId="{7DC2FBAA-61BC-4F6A-AC3E-9D47AFAFEA15}" dt="2025-03-09T20:59:23.317" v="1893" actId="20577"/>
          <ac:spMkLst>
            <pc:docMk/>
            <pc:sldMk cId="1975531835" sldId="347"/>
            <ac:spMk id="4" creationId="{5481DA8B-D9EB-3E16-ED51-B9600B082F61}"/>
          </ac:spMkLst>
        </pc:spChg>
      </pc:sldChg>
      <pc:sldChg chg="modSp add mod">
        <pc:chgData name="Fabricio Santana" userId="187d9a0eb7d8e7f9" providerId="LiveId" clId="{7DC2FBAA-61BC-4F6A-AC3E-9D47AFAFEA15}" dt="2025-03-09T20:57:18.137" v="1710" actId="20577"/>
        <pc:sldMkLst>
          <pc:docMk/>
          <pc:sldMk cId="865767006" sldId="348"/>
        </pc:sldMkLst>
        <pc:spChg chg="mod">
          <ac:chgData name="Fabricio Santana" userId="187d9a0eb7d8e7f9" providerId="LiveId" clId="{7DC2FBAA-61BC-4F6A-AC3E-9D47AFAFEA15}" dt="2025-03-09T20:57:18.137" v="1710" actId="20577"/>
          <ac:spMkLst>
            <pc:docMk/>
            <pc:sldMk cId="865767006" sldId="348"/>
            <ac:spMk id="4" creationId="{000F3FD4-292F-BCDC-DBB3-FB4FA0220071}"/>
          </ac:spMkLst>
        </pc:spChg>
        <pc:spChg chg="mod">
          <ac:chgData name="Fabricio Santana" userId="187d9a0eb7d8e7f9" providerId="LiveId" clId="{7DC2FBAA-61BC-4F6A-AC3E-9D47AFAFEA15}" dt="2025-03-09T20:53:52.075" v="1347" actId="20577"/>
          <ac:spMkLst>
            <pc:docMk/>
            <pc:sldMk cId="865767006" sldId="348"/>
            <ac:spMk id="178" creationId="{46E27925-216C-033B-7FEB-8975C8CAA82F}"/>
          </ac:spMkLst>
        </pc:spChg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2710078230" sldId="348"/>
        </pc:sldMkLst>
      </pc:sldChg>
      <pc:sldChg chg="add">
        <pc:chgData name="Fabricio Santana" userId="187d9a0eb7d8e7f9" providerId="LiveId" clId="{7DC2FBAA-61BC-4F6A-AC3E-9D47AFAFEA15}" dt="2025-03-16T11:34:09.586" v="2307" actId="2890"/>
        <pc:sldMkLst>
          <pc:docMk/>
          <pc:sldMk cId="4270342008" sldId="349"/>
        </pc:sldMkLst>
      </pc:sldChg>
      <pc:sldChg chg="modSp add mod">
        <pc:chgData name="Fabricio Santana" userId="187d9a0eb7d8e7f9" providerId="LiveId" clId="{7DC2FBAA-61BC-4F6A-AC3E-9D47AFAFEA15}" dt="2025-03-16T19:13:43.686" v="3544" actId="20577"/>
        <pc:sldMkLst>
          <pc:docMk/>
          <pc:sldMk cId="2270230584" sldId="350"/>
        </pc:sldMkLst>
        <pc:spChg chg="mod">
          <ac:chgData name="Fabricio Santana" userId="187d9a0eb7d8e7f9" providerId="LiveId" clId="{7DC2FBAA-61BC-4F6A-AC3E-9D47AFAFEA15}" dt="2025-03-16T19:13:43.686" v="3544" actId="20577"/>
          <ac:spMkLst>
            <pc:docMk/>
            <pc:sldMk cId="2270230584" sldId="350"/>
            <ac:spMk id="4" creationId="{497E714B-EEBE-172E-6185-7921FCE45B32}"/>
          </ac:spMkLst>
        </pc:spChg>
        <pc:spChg chg="mod">
          <ac:chgData name="Fabricio Santana" userId="187d9a0eb7d8e7f9" providerId="LiveId" clId="{7DC2FBAA-61BC-4F6A-AC3E-9D47AFAFEA15}" dt="2025-03-16T19:13:15.346" v="3453" actId="20577"/>
          <ac:spMkLst>
            <pc:docMk/>
            <pc:sldMk cId="2270230584" sldId="350"/>
            <ac:spMk id="178" creationId="{3821EA2A-8427-6D2E-6077-4F1E070BFFA9}"/>
          </ac:spMkLst>
        </pc:spChg>
      </pc:sldChg>
      <pc:sldChg chg="del">
        <pc:chgData name="Fabricio Santana" userId="187d9a0eb7d8e7f9" providerId="LiveId" clId="{7DC2FBAA-61BC-4F6A-AC3E-9D47AFAFEA15}" dt="2025-03-09T20:22:44.868" v="43" actId="2696"/>
        <pc:sldMkLst>
          <pc:docMk/>
          <pc:sldMk cId="3150872530" sldId="350"/>
        </pc:sldMkLst>
      </pc:sldChg>
    </pc:docChg>
  </pc:docChgLst>
  <pc:docChgLst>
    <pc:chgData name="Fabricio Santana" userId="187d9a0eb7d8e7f9" providerId="LiveId" clId="{94D021A3-06C3-42AF-BBA1-7B62455D5029}"/>
    <pc:docChg chg="undo redo custSel addSld delSld modSld sldOrd">
      <pc:chgData name="Fabricio Santana" userId="187d9a0eb7d8e7f9" providerId="LiveId" clId="{94D021A3-06C3-42AF-BBA1-7B62455D5029}" dt="2025-02-08T20:08:45.250" v="6272" actId="113"/>
      <pc:docMkLst>
        <pc:docMk/>
      </pc:docMkLst>
      <pc:sldChg chg="modSp mod">
        <pc:chgData name="Fabricio Santana" userId="187d9a0eb7d8e7f9" providerId="LiveId" clId="{94D021A3-06C3-42AF-BBA1-7B62455D5029}" dt="2025-01-27T20:22:18.204" v="31" actId="20577"/>
        <pc:sldMkLst>
          <pc:docMk/>
          <pc:sldMk cId="0" sldId="270"/>
        </pc:sldMkLst>
        <pc:spChg chg="mod">
          <ac:chgData name="Fabricio Santana" userId="187d9a0eb7d8e7f9" providerId="LiveId" clId="{94D021A3-06C3-42AF-BBA1-7B62455D5029}" dt="2025-01-27T20:22:18.204" v="31" actId="20577"/>
          <ac:spMkLst>
            <pc:docMk/>
            <pc:sldMk cId="0" sldId="270"/>
            <ac:spMk id="2" creationId="{F4840A24-C479-B2E8-DCA1-305940DFA116}"/>
          </ac:spMkLst>
        </pc:spChg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232901274" sldId="28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1220097" sldId="28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6644144" sldId="28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281472649" sldId="28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31752944" sldId="28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43532434" sldId="28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62172030" sldId="290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069612137" sldId="291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147811761" sldId="292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86532093" sldId="29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830847612" sldId="29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115494434" sldId="29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1244263551" sldId="29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98688946" sldId="29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734819031" sldId="29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89080019" sldId="300"/>
        </pc:sldMkLst>
      </pc:sldChg>
      <pc:sldChg chg="modSp add del mod setBg modAnim">
        <pc:chgData name="Fabricio Santana" userId="187d9a0eb7d8e7f9" providerId="LiveId" clId="{94D021A3-06C3-42AF-BBA1-7B62455D5029}" dt="2025-02-08T19:38:06.448" v="5464"/>
        <pc:sldMkLst>
          <pc:docMk/>
          <pc:sldMk cId="961885176" sldId="302"/>
        </pc:sldMkLst>
      </pc:sldChg>
      <pc:sldChg chg="addSp modSp add mod">
        <pc:chgData name="Fabricio Santana" userId="187d9a0eb7d8e7f9" providerId="LiveId" clId="{94D021A3-06C3-42AF-BBA1-7B62455D5029}" dt="2025-02-08T03:15:54.783" v="1856" actId="14100"/>
        <pc:sldMkLst>
          <pc:docMk/>
          <pc:sldMk cId="2254055431" sldId="303"/>
        </pc:sldMkLst>
      </pc:sldChg>
      <pc:sldChg chg="add del setBg">
        <pc:chgData name="Fabricio Santana" userId="187d9a0eb7d8e7f9" providerId="LiveId" clId="{94D021A3-06C3-42AF-BBA1-7B62455D5029}" dt="2025-02-08T00:48:24.448" v="47"/>
        <pc:sldMkLst>
          <pc:docMk/>
          <pc:sldMk cId="3198808798" sldId="303"/>
        </pc:sldMkLst>
      </pc:sldChg>
      <pc:sldChg chg="addSp delSp modSp add mod addAnim delAnim modAnim">
        <pc:chgData name="Fabricio Santana" userId="187d9a0eb7d8e7f9" providerId="LiveId" clId="{94D021A3-06C3-42AF-BBA1-7B62455D5029}" dt="2025-02-08T02:42:02.407" v="1170" actId="1076"/>
        <pc:sldMkLst>
          <pc:docMk/>
          <pc:sldMk cId="2367369871" sldId="304"/>
        </pc:sldMkLst>
      </pc:sldChg>
      <pc:sldChg chg="addSp delSp modSp add mod delAnim">
        <pc:chgData name="Fabricio Santana" userId="187d9a0eb7d8e7f9" providerId="LiveId" clId="{94D021A3-06C3-42AF-BBA1-7B62455D5029}" dt="2025-02-08T02:22:26.498" v="865" actId="1076"/>
        <pc:sldMkLst>
          <pc:docMk/>
          <pc:sldMk cId="3962994316" sldId="305"/>
        </pc:sldMkLst>
      </pc:sldChg>
      <pc:sldChg chg="addSp delSp modSp add mod delAnim">
        <pc:chgData name="Fabricio Santana" userId="187d9a0eb7d8e7f9" providerId="LiveId" clId="{94D021A3-06C3-42AF-BBA1-7B62455D5029}" dt="2025-02-08T03:03:48.267" v="1455" actId="20577"/>
        <pc:sldMkLst>
          <pc:docMk/>
          <pc:sldMk cId="4062325616" sldId="306"/>
        </pc:sldMkLst>
      </pc:sldChg>
      <pc:sldChg chg="addSp delSp modSp add mod">
        <pc:chgData name="Fabricio Santana" userId="187d9a0eb7d8e7f9" providerId="LiveId" clId="{94D021A3-06C3-42AF-BBA1-7B62455D5029}" dt="2025-02-08T03:02:59.372" v="1439" actId="1076"/>
        <pc:sldMkLst>
          <pc:docMk/>
          <pc:sldMk cId="2952239549" sldId="307"/>
        </pc:sldMkLst>
      </pc:sldChg>
      <pc:sldChg chg="addSp delSp modSp add mod">
        <pc:chgData name="Fabricio Santana" userId="187d9a0eb7d8e7f9" providerId="LiveId" clId="{94D021A3-06C3-42AF-BBA1-7B62455D5029}" dt="2025-02-08T03:03:04.237" v="1441"/>
        <pc:sldMkLst>
          <pc:docMk/>
          <pc:sldMk cId="1255855708" sldId="308"/>
        </pc:sldMkLst>
      </pc:sldChg>
      <pc:sldChg chg="addSp delSp modSp add del mod">
        <pc:chgData name="Fabricio Santana" userId="187d9a0eb7d8e7f9" providerId="LiveId" clId="{94D021A3-06C3-42AF-BBA1-7B62455D5029}" dt="2025-02-08T19:32:06.788" v="5331" actId="47"/>
        <pc:sldMkLst>
          <pc:docMk/>
          <pc:sldMk cId="1869541169" sldId="309"/>
        </pc:sldMkLst>
      </pc:sldChg>
      <pc:sldChg chg="addSp delSp modSp add mod">
        <pc:chgData name="Fabricio Santana" userId="187d9a0eb7d8e7f9" providerId="LiveId" clId="{94D021A3-06C3-42AF-BBA1-7B62455D5029}" dt="2025-02-08T16:15:43.597" v="2212" actId="1035"/>
        <pc:sldMkLst>
          <pc:docMk/>
          <pc:sldMk cId="1322173854" sldId="310"/>
        </pc:sldMkLst>
      </pc:sldChg>
      <pc:sldChg chg="add">
        <pc:chgData name="Fabricio Santana" userId="187d9a0eb7d8e7f9" providerId="LiveId" clId="{94D021A3-06C3-42AF-BBA1-7B62455D5029}" dt="2025-02-08T16:15:48.513" v="2213" actId="2890"/>
        <pc:sldMkLst>
          <pc:docMk/>
          <pc:sldMk cId="1150276335" sldId="311"/>
        </pc:sldMkLst>
      </pc:sldChg>
      <pc:sldChg chg="delSp modSp add mod">
        <pc:chgData name="Fabricio Santana" userId="187d9a0eb7d8e7f9" providerId="LiveId" clId="{94D021A3-06C3-42AF-BBA1-7B62455D5029}" dt="2025-02-08T16:56:52.557" v="3274" actId="6549"/>
        <pc:sldMkLst>
          <pc:docMk/>
          <pc:sldMk cId="151869310" sldId="312"/>
        </pc:sldMkLst>
      </pc:sldChg>
      <pc:sldChg chg="modSp add mod ord">
        <pc:chgData name="Fabricio Santana" userId="187d9a0eb7d8e7f9" providerId="LiveId" clId="{94D021A3-06C3-42AF-BBA1-7B62455D5029}" dt="2025-02-08T16:24:58.225" v="2396"/>
        <pc:sldMkLst>
          <pc:docMk/>
          <pc:sldMk cId="1826769092" sldId="313"/>
        </pc:sldMkLst>
      </pc:sldChg>
      <pc:sldChg chg="addSp delSp modSp add mod">
        <pc:chgData name="Fabricio Santana" userId="187d9a0eb7d8e7f9" providerId="LiveId" clId="{94D021A3-06C3-42AF-BBA1-7B62455D5029}" dt="2025-02-08T17:24:36.052" v="3922" actId="20577"/>
        <pc:sldMkLst>
          <pc:docMk/>
          <pc:sldMk cId="1682716407" sldId="314"/>
        </pc:sldMkLst>
      </pc:sldChg>
      <pc:sldChg chg="addSp delSp modSp add mod">
        <pc:chgData name="Fabricio Santana" userId="187d9a0eb7d8e7f9" providerId="LiveId" clId="{94D021A3-06C3-42AF-BBA1-7B62455D5029}" dt="2025-02-08T17:24:54.503" v="3925" actId="20577"/>
        <pc:sldMkLst>
          <pc:docMk/>
          <pc:sldMk cId="829578575" sldId="315"/>
        </pc:sldMkLst>
      </pc:sldChg>
      <pc:sldChg chg="addSp modSp add mod ord">
        <pc:chgData name="Fabricio Santana" userId="187d9a0eb7d8e7f9" providerId="LiveId" clId="{94D021A3-06C3-42AF-BBA1-7B62455D5029}" dt="2025-02-08T18:03:03.096" v="3979" actId="15"/>
        <pc:sldMkLst>
          <pc:docMk/>
          <pc:sldMk cId="622058492" sldId="316"/>
        </pc:sldMkLst>
      </pc:sldChg>
      <pc:sldChg chg="add del">
        <pc:chgData name="Fabricio Santana" userId="187d9a0eb7d8e7f9" providerId="LiveId" clId="{94D021A3-06C3-42AF-BBA1-7B62455D5029}" dt="2025-02-08T17:14:29.213" v="3504" actId="2890"/>
        <pc:sldMkLst>
          <pc:docMk/>
          <pc:sldMk cId="500336114" sldId="317"/>
        </pc:sldMkLst>
      </pc:sldChg>
      <pc:sldChg chg="addSp delSp modSp add mod ord">
        <pc:chgData name="Fabricio Santana" userId="187d9a0eb7d8e7f9" providerId="LiveId" clId="{94D021A3-06C3-42AF-BBA1-7B62455D5029}" dt="2025-02-08T19:37:15.189" v="5453" actId="1076"/>
        <pc:sldMkLst>
          <pc:docMk/>
          <pc:sldMk cId="2273140442" sldId="317"/>
        </pc:sldMkLst>
      </pc:sldChg>
      <pc:sldChg chg="modSp add mod">
        <pc:chgData name="Fabricio Santana" userId="187d9a0eb7d8e7f9" providerId="LiveId" clId="{94D021A3-06C3-42AF-BBA1-7B62455D5029}" dt="2025-02-08T20:07:10.991" v="6224" actId="20577"/>
        <pc:sldMkLst>
          <pc:docMk/>
          <pc:sldMk cId="3082864069" sldId="318"/>
        </pc:sldMkLst>
      </pc:sldChg>
      <pc:sldChg chg="add del setBg">
        <pc:chgData name="Fabricio Santana" userId="187d9a0eb7d8e7f9" providerId="LiveId" clId="{94D021A3-06C3-42AF-BBA1-7B62455D5029}" dt="2025-02-08T18:52:00.624" v="4522"/>
        <pc:sldMkLst>
          <pc:docMk/>
          <pc:sldMk cId="1367891104" sldId="319"/>
        </pc:sldMkLst>
      </pc:sldChg>
      <pc:sldChg chg="delSp modSp add mod ord">
        <pc:chgData name="Fabricio Santana" userId="187d9a0eb7d8e7f9" providerId="LiveId" clId="{94D021A3-06C3-42AF-BBA1-7B62455D5029}" dt="2025-02-08T18:55:20.833" v="4597" actId="20577"/>
        <pc:sldMkLst>
          <pc:docMk/>
          <pc:sldMk cId="3894756988" sldId="319"/>
        </pc:sldMkLst>
      </pc:sldChg>
      <pc:sldChg chg="modSp add del mod ord">
        <pc:chgData name="Fabricio Santana" userId="187d9a0eb7d8e7f9" providerId="LiveId" clId="{94D021A3-06C3-42AF-BBA1-7B62455D5029}" dt="2025-02-08T19:35:20.422" v="5447" actId="2696"/>
        <pc:sldMkLst>
          <pc:docMk/>
          <pc:sldMk cId="794507488" sldId="320"/>
        </pc:sldMkLst>
      </pc:sldChg>
      <pc:sldChg chg="addSp delSp modSp add mod">
        <pc:chgData name="Fabricio Santana" userId="187d9a0eb7d8e7f9" providerId="LiveId" clId="{94D021A3-06C3-42AF-BBA1-7B62455D5029}" dt="2025-02-08T19:37:23.724" v="5462" actId="20577"/>
        <pc:sldMkLst>
          <pc:docMk/>
          <pc:sldMk cId="2638630371" sldId="321"/>
        </pc:sldMkLst>
      </pc:sldChg>
      <pc:sldChg chg="modSp add mod ord">
        <pc:chgData name="Fabricio Santana" userId="187d9a0eb7d8e7f9" providerId="LiveId" clId="{94D021A3-06C3-42AF-BBA1-7B62455D5029}" dt="2025-02-08T19:36:51.807" v="5450" actId="6549"/>
        <pc:sldMkLst>
          <pc:docMk/>
          <pc:sldMk cId="14262746" sldId="322"/>
        </pc:sldMkLst>
      </pc:sldChg>
      <pc:sldChg chg="modSp add mod ord">
        <pc:chgData name="Fabricio Santana" userId="187d9a0eb7d8e7f9" providerId="LiveId" clId="{94D021A3-06C3-42AF-BBA1-7B62455D5029}" dt="2025-02-08T19:35:12.640" v="5446"/>
        <pc:sldMkLst>
          <pc:docMk/>
          <pc:sldMk cId="1671512902" sldId="323"/>
        </pc:sldMkLst>
      </pc:sldChg>
      <pc:sldChg chg="addSp delSp modSp add mod">
        <pc:chgData name="Fabricio Santana" userId="187d9a0eb7d8e7f9" providerId="LiveId" clId="{94D021A3-06C3-42AF-BBA1-7B62455D5029}" dt="2025-02-08T20:08:45.250" v="6272" actId="113"/>
        <pc:sldMkLst>
          <pc:docMk/>
          <pc:sldMk cId="2761478742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436E967-1253-8A76-B7EB-2F63A633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4D73AC5B-5397-8A3A-04F1-F7AA876B1C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27300066-71FB-94DF-A708-E46327CF0A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554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15584E4-C350-831F-2806-DEAB417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6C15607-2EBA-07D0-427E-6385380E0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F79F484-1FB9-047D-9C29-C0780E5566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6770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FBCDC36E-3E0B-19A4-8AD4-DCCA0EAB2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1E023F48-D942-F956-AA5B-92099D2C20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7F8FCA7A-B583-80C9-63CE-BB6C24B98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1945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B649974-5E0E-D343-D2E8-5A41E1D80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3D87FC38-E980-05E8-E4FF-6190FC809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20D4C2B5-F7DF-A77A-461D-7975C82D38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3969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060DFD6A-4B58-5113-79D4-548EE4C1C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CECA7C85-F569-F177-BB26-CC736DD85C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EAAFC6E-E448-18C0-FE7E-9568F3728E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139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886B2C4D-F002-6490-3648-4AD757CCA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B0F07844-2F7D-BC2A-7C87-7DB1158D81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AE4A751A-718A-99CB-7D66-BB4571D78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48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9C5493EF-2F34-D148-1C5C-58BB4617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DC6865E-6FB7-7B24-ABB0-12D58B723E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14C0E186-FA71-EC33-094B-9955A98772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937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7130CE5-112D-3E3C-98FE-F906D2C8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3738BF09-E690-F300-B062-9DF6F0C45C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8A4BDA4-9FA4-0526-794B-2BE60DFD47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1876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2C67589-AE8A-1916-719A-8692052FB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8FDE594B-611A-CE4C-A0C5-8ABA7DFD6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BE2BE5A3-7FB3-48F7-EF43-B2B48777B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176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99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55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83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70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08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72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927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2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7518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abriciosantana/poo/tree/2025.1/assignments#lista-de-atividades" TargetMode="External"/><Relationship Id="rId4" Type="http://schemas.openxmlformats.org/officeDocument/2006/relationships/hyperlink" Target="https://1drv.ms/b/s!Avnn2LcOmn0Y3z-G2nRl_O4xf_iZ?e=RCuO6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evox.app/#/m/186424138" TargetMode="External"/><Relationship Id="rId5" Type="http://schemas.openxmlformats.org/officeDocument/2006/relationships/hyperlink" Target="http://vevox.app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ocs.oracle.com/en/java/javase/21/docs/api/java.base/java/lang/Object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en/java/javase/21/docs/api/java.base/java/lang/Obj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7885" y="4722395"/>
            <a:ext cx="6754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Prof. Fabricio Santana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68096" y="1859380"/>
            <a:ext cx="67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4DAE77-81CF-4AF7-95D2-0F844511433B}"/>
              </a:ext>
            </a:extLst>
          </p:cNvPr>
          <p:cNvSpPr/>
          <p:nvPr/>
        </p:nvSpPr>
        <p:spPr>
          <a:xfrm>
            <a:off x="7522464" y="6310507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49DA9B-2AB1-41BD-B8F0-8DE2492BC0C4}"/>
              </a:ext>
            </a:extLst>
          </p:cNvPr>
          <p:cNvSpPr/>
          <p:nvPr/>
        </p:nvSpPr>
        <p:spPr>
          <a:xfrm>
            <a:off x="7522464" y="5934955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  <p:sp>
        <p:nvSpPr>
          <p:cNvPr id="2" name="Google Shape;84;p1">
            <a:extLst>
              <a:ext uri="{FF2B5EF4-FFF2-40B4-BE49-F238E27FC236}">
                <a16:creationId xmlns:a16="http://schemas.microsoft.com/office/drawing/2014/main" id="{F4840A24-C479-B2E8-DCA1-305940DFA116}"/>
              </a:ext>
            </a:extLst>
          </p:cNvPr>
          <p:cNvSpPr txBox="1"/>
          <p:nvPr/>
        </p:nvSpPr>
        <p:spPr>
          <a:xfrm>
            <a:off x="768096" y="3428999"/>
            <a:ext cx="6588201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Aula 06: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 lang="pt-BR" sz="2500" i="1" dirty="0" err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0E5C7345-7F59-7EB2-A21B-9625B0440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FC535210-C700-C3EB-8B18-FF967ADAE404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4ª leitura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87BA6-9240-E205-9743-1C959FC79A8A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500" dirty="0"/>
              <a:t>WEISFELD, Matt. </a:t>
            </a:r>
            <a:r>
              <a:rPr lang="en-US" sz="2500" dirty="0">
                <a:hlinkClick r:id="rId4"/>
              </a:rPr>
              <a:t>Introduction to Object-Oriented Concepts</a:t>
            </a:r>
            <a:r>
              <a:rPr lang="en-US" sz="2500" dirty="0"/>
              <a:t>. In: ___. The Object-Oriented Thought Process. 5. ed. Boston: Addison-Wesley, 2019.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50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+mn-lt"/>
              </a:rPr>
              <a:t>Prazo: 24/03/2025 às 8h15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500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+mn-lt"/>
              </a:rPr>
              <a:t>Relembrando 3ª tarefa:</a:t>
            </a:r>
          </a:p>
          <a:p>
            <a:pPr marL="719138" lvl="0" indent="-358775">
              <a:buFont typeface="Arial" panose="020B0604020202020204" pitchFamily="34" charset="0"/>
              <a:buChar char="•"/>
            </a:pPr>
            <a:r>
              <a:rPr lang="pt-BR" sz="2500" dirty="0">
                <a:latin typeface="+mn-lt"/>
              </a:rPr>
              <a:t>Implementar programas da tarefa 3, conforme descrito no </a:t>
            </a:r>
            <a:r>
              <a:rPr lang="pt-BR" sz="2500" dirty="0">
                <a:latin typeface="+mn-lt"/>
                <a:hlinkClick r:id="rId5"/>
              </a:rPr>
              <a:t>repositório da disciplina</a:t>
            </a:r>
            <a:endParaRPr lang="pt-BR" sz="2500" dirty="0">
              <a:latin typeface="+mn-lt"/>
            </a:endParaRPr>
          </a:p>
          <a:p>
            <a:pPr marL="719138" lvl="0" indent="-358775">
              <a:buFont typeface="Arial" panose="020B0604020202020204" pitchFamily="34" charset="0"/>
              <a:buChar char="•"/>
            </a:pPr>
            <a:endParaRPr lang="pt-BR" sz="2500" dirty="0">
              <a:latin typeface="+mn-lt"/>
            </a:endParaRPr>
          </a:p>
          <a:p>
            <a:pPr marL="719138" lvl="0" indent="-358775">
              <a:buFont typeface="Arial" panose="020B0604020202020204" pitchFamily="34" charset="0"/>
              <a:buChar char="•"/>
            </a:pPr>
            <a:r>
              <a:rPr lang="pt-BR" sz="2500" dirty="0">
                <a:latin typeface="+mn-lt"/>
              </a:rPr>
              <a:t>Prazo: 21/03/2025 às 8h15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pt-BR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87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920051-8DDB-45F0-A563-54A500CAA0BC}"/>
              </a:ext>
            </a:extLst>
          </p:cNvPr>
          <p:cNvSpPr/>
          <p:nvPr/>
        </p:nvSpPr>
        <p:spPr>
          <a:xfrm>
            <a:off x="4476064" y="5332535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61332D-81DD-4D18-B149-D98152FDD1B7}"/>
              </a:ext>
            </a:extLst>
          </p:cNvPr>
          <p:cNvSpPr/>
          <p:nvPr/>
        </p:nvSpPr>
        <p:spPr>
          <a:xfrm>
            <a:off x="4476064" y="5078620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68AAF017-1D19-D2B9-F367-8CC2591A7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28E3ABC8-8D9A-5903-D8BD-ABFCFC86A328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estudamos na última aula?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CF1B14-7582-AEDF-E785-885A6DF9887D}"/>
              </a:ext>
            </a:extLst>
          </p:cNvPr>
          <p:cNvSpPr txBox="1"/>
          <p:nvPr/>
        </p:nvSpPr>
        <p:spPr>
          <a:xfrm>
            <a:off x="678094" y="1901167"/>
            <a:ext cx="694613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Conceito de classes, objetos e métodos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Membros de classe (</a:t>
            </a:r>
            <a:r>
              <a:rPr lang="pt-BR" sz="2000" b="1" i="1" dirty="0" err="1"/>
              <a:t>static</a:t>
            </a:r>
            <a:r>
              <a:rPr lang="pt-BR" sz="2000" dirty="0"/>
              <a:t>) e de instância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Modificadores de acesso (</a:t>
            </a:r>
            <a:r>
              <a:rPr lang="pt-BR" sz="2000" b="1" i="1" dirty="0" err="1"/>
              <a:t>public</a:t>
            </a:r>
            <a:r>
              <a:rPr lang="pt-BR" sz="2000" b="1" i="1" dirty="0"/>
              <a:t> </a:t>
            </a:r>
            <a:r>
              <a:rPr lang="pt-BR" sz="2000" dirty="0"/>
              <a:t>e</a:t>
            </a:r>
            <a:r>
              <a:rPr lang="pt-BR" sz="2000" b="1" i="1" dirty="0"/>
              <a:t> </a:t>
            </a:r>
            <a:r>
              <a:rPr lang="pt-BR" sz="2000" b="1" i="1" dirty="0" err="1"/>
              <a:t>private</a:t>
            </a:r>
            <a:r>
              <a:rPr lang="pt-BR" sz="2000" b="1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Métodos </a:t>
            </a:r>
            <a:r>
              <a:rPr lang="pt-BR" sz="2000" b="1" i="1" dirty="0" err="1"/>
              <a:t>get</a:t>
            </a:r>
            <a:r>
              <a:rPr lang="pt-BR" sz="2000" dirty="0"/>
              <a:t> e </a:t>
            </a:r>
            <a:r>
              <a:rPr lang="pt-BR" sz="2000" b="1" i="1" dirty="0"/>
              <a:t>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Encapsulamento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Palavra reservada </a:t>
            </a:r>
            <a:r>
              <a:rPr lang="pt-BR" sz="2000" b="1" i="1" dirty="0" err="1"/>
              <a:t>this</a:t>
            </a:r>
            <a:endParaRPr lang="pt-BR" sz="20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Construtor (</a:t>
            </a:r>
            <a:r>
              <a:rPr lang="pt-BR" sz="2000" b="1" i="1" dirty="0"/>
              <a:t>new)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Sobrecarga de métodos e construtor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Composição (</a:t>
            </a:r>
            <a:r>
              <a:rPr lang="pt-BR" sz="2000" i="1" dirty="0" err="1"/>
              <a:t>has-a</a:t>
            </a:r>
            <a:r>
              <a:rPr lang="pt-B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Palavra reservada </a:t>
            </a:r>
            <a:r>
              <a:rPr lang="pt-BR" sz="2000" b="1" i="1" dirty="0"/>
              <a:t>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Introdução ao tratamento de exceção (</a:t>
            </a:r>
            <a:r>
              <a:rPr lang="pt-BR" sz="2000" b="1" i="1" dirty="0" err="1"/>
              <a:t>throw</a:t>
            </a:r>
            <a:r>
              <a:rPr lang="pt-BR" sz="2000" dirty="0"/>
              <a:t> / </a:t>
            </a:r>
            <a:r>
              <a:rPr lang="pt-BR" sz="2000" b="1" i="1" dirty="0" err="1"/>
              <a:t>try</a:t>
            </a:r>
            <a:r>
              <a:rPr lang="pt-BR" sz="2000" b="1" i="1" dirty="0"/>
              <a:t>-catch</a:t>
            </a:r>
            <a:r>
              <a:rPr lang="pt-BR" sz="2000" dirty="0"/>
              <a:t>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64A780-DF34-84B3-5EA7-9BCF14B3B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202" y="2260762"/>
            <a:ext cx="2912994" cy="290618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421C04-0362-C4D8-F1FD-5E9907CC4249}"/>
              </a:ext>
            </a:extLst>
          </p:cNvPr>
          <p:cNvSpPr txBox="1"/>
          <p:nvPr/>
        </p:nvSpPr>
        <p:spPr>
          <a:xfrm>
            <a:off x="8195051" y="5085854"/>
            <a:ext cx="36650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hlinkClick r:id="rId5"/>
              </a:rPr>
              <a:t>http://vevox.app</a:t>
            </a:r>
            <a:br>
              <a:rPr lang="pt-BR" sz="3500" dirty="0"/>
            </a:br>
            <a:r>
              <a:rPr lang="pt-BR" sz="3500" dirty="0"/>
              <a:t>ID: 186-424-138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C17C3B-C833-D05C-3C7B-5CDB193A3894}"/>
              </a:ext>
            </a:extLst>
          </p:cNvPr>
          <p:cNvSpPr txBox="1"/>
          <p:nvPr/>
        </p:nvSpPr>
        <p:spPr>
          <a:xfrm>
            <a:off x="4640922" y="6380261"/>
            <a:ext cx="29101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https://vevox.app/#/m/186424138</a:t>
            </a:r>
            <a:r>
              <a:rPr lang="pt-BR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3EB4EB-65CA-D8DE-F5C1-24777D796444}"/>
              </a:ext>
            </a:extLst>
          </p:cNvPr>
          <p:cNvSpPr txBox="1"/>
          <p:nvPr/>
        </p:nvSpPr>
        <p:spPr>
          <a:xfrm>
            <a:off x="8620017" y="1756792"/>
            <a:ext cx="2748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Quizz</a:t>
            </a:r>
            <a:r>
              <a:rPr lang="pt-BR" sz="2000" b="1" dirty="0"/>
              <a:t> (30 min)</a:t>
            </a:r>
          </a:p>
        </p:txBody>
      </p:sp>
    </p:spTree>
    <p:extLst>
      <p:ext uri="{BB962C8B-B14F-4D97-AF65-F5344CB8AC3E}">
        <p14:creationId xmlns:p14="http://schemas.microsoft.com/office/powerpoint/2010/main" val="291891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BD71621D-6CD8-8088-88BA-660275231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92648C84-6FBB-A0C7-D90E-2350DE13F71A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vamos estudar hoje?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B90EDD5-F6B1-C794-22AE-026A9651BC82}"/>
              </a:ext>
            </a:extLst>
          </p:cNvPr>
          <p:cNvSpPr txBox="1">
            <a:spLocks/>
          </p:cNvSpPr>
          <p:nvPr/>
        </p:nvSpPr>
        <p:spPr>
          <a:xfrm>
            <a:off x="1257299" y="1825624"/>
            <a:ext cx="10382251" cy="45957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/>
              <a:t>Herança (</a:t>
            </a:r>
            <a:r>
              <a:rPr lang="pt-BR" sz="2000" b="1" i="1" dirty="0" err="1"/>
              <a:t>extends</a:t>
            </a:r>
            <a:r>
              <a:rPr lang="pt-BR" sz="2000" b="1" dirty="0"/>
              <a:t> </a:t>
            </a:r>
            <a:r>
              <a:rPr lang="pt-BR" sz="2000" i="1" dirty="0"/>
              <a:t>e</a:t>
            </a:r>
            <a:r>
              <a:rPr lang="pt-BR" sz="2000" b="1" dirty="0"/>
              <a:t> </a:t>
            </a:r>
            <a:r>
              <a:rPr lang="pt-BR" sz="2000" b="1" i="1" dirty="0" err="1"/>
              <a:t>instanceof</a:t>
            </a:r>
            <a:r>
              <a:rPr lang="pt-BR" sz="2000" dirty="0"/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Polimorfismo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Encapsulamento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Modificar de acesso </a:t>
            </a:r>
            <a:r>
              <a:rPr lang="pt-BR" sz="2000" b="1" i="1" dirty="0" err="1">
                <a:latin typeface="+mn-lt"/>
              </a:rPr>
              <a:t>protected</a:t>
            </a:r>
            <a:endParaRPr lang="pt-BR" sz="2000" b="1" i="1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Sobrescrita (</a:t>
            </a:r>
            <a:r>
              <a:rPr lang="pt-BR" sz="2000" b="1" i="1" dirty="0" err="1">
                <a:latin typeface="+mn-lt"/>
              </a:rPr>
              <a:t>override</a:t>
            </a:r>
            <a:r>
              <a:rPr lang="pt-BR" sz="2000" dirty="0">
                <a:latin typeface="+mn-lt"/>
              </a:rPr>
              <a:t>) de métodos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Classes e Métodos abstratos (</a:t>
            </a:r>
            <a:r>
              <a:rPr lang="pt-BR" sz="2000" b="1" i="1" dirty="0" err="1">
                <a:latin typeface="+mn-lt"/>
              </a:rPr>
              <a:t>abtract</a:t>
            </a:r>
            <a:r>
              <a:rPr lang="pt-BR" sz="2000" dirty="0">
                <a:latin typeface="+mn-lt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Palavra reservada </a:t>
            </a:r>
            <a:r>
              <a:rPr lang="pt-BR" sz="2000" b="1" i="1" dirty="0">
                <a:latin typeface="+mn-lt"/>
              </a:rPr>
              <a:t>super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Organização de classes em pacotes (</a:t>
            </a:r>
            <a:r>
              <a:rPr lang="pt-BR" sz="2000" b="1" i="1" dirty="0" err="1">
                <a:latin typeface="+mn-lt"/>
              </a:rPr>
              <a:t>package</a:t>
            </a:r>
            <a:r>
              <a:rPr lang="pt-BR" sz="2000" dirty="0">
                <a:latin typeface="+mn-lt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Uso do </a:t>
            </a:r>
            <a:r>
              <a:rPr lang="pt-BR" sz="2000" b="1" i="1" dirty="0" err="1">
                <a:latin typeface="+mn-lt"/>
              </a:rPr>
              <a:t>import</a:t>
            </a:r>
            <a:endParaRPr lang="pt-BR" sz="2000" b="1" i="1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500" b="1" i="1" dirty="0">
              <a:latin typeface="+mn-lt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+mn-lt"/>
              </a:rPr>
              <a:t>Atividade em sala (30 min)</a:t>
            </a:r>
            <a:r>
              <a:rPr lang="pt-BR" sz="2000" dirty="0">
                <a:latin typeface="+mn-lt"/>
              </a:rPr>
              <a:t>:</a:t>
            </a:r>
          </a:p>
          <a:p>
            <a:pPr marL="719138" lvl="0" indent="-358775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em duplas, analisar as classes do programa </a:t>
            </a:r>
            <a:r>
              <a:rPr lang="pt-BR" sz="2000" dirty="0" err="1">
                <a:latin typeface="+mn-lt"/>
              </a:rPr>
              <a:t>payroll</a:t>
            </a:r>
            <a:r>
              <a:rPr lang="pt-BR" sz="2000" dirty="0">
                <a:latin typeface="+mn-lt"/>
              </a:rPr>
              <a:t> disponível no repositório da disciplina em </a:t>
            </a:r>
            <a:r>
              <a:rPr lang="pt-BR" sz="2000" b="1" dirty="0" err="1">
                <a:latin typeface="+mn-lt"/>
              </a:rPr>
              <a:t>poo</a:t>
            </a:r>
            <a:r>
              <a:rPr lang="pt-BR" sz="2000" b="1" dirty="0">
                <a:latin typeface="+mn-lt"/>
              </a:rPr>
              <a:t>/</a:t>
            </a:r>
            <a:r>
              <a:rPr lang="pt-BR" sz="2000" b="1" dirty="0" err="1">
                <a:latin typeface="+mn-lt"/>
              </a:rPr>
              <a:t>lectures</a:t>
            </a:r>
            <a:r>
              <a:rPr lang="pt-BR" sz="2000" b="1" dirty="0">
                <a:latin typeface="+mn-lt"/>
              </a:rPr>
              <a:t>/</a:t>
            </a:r>
            <a:r>
              <a:rPr lang="pt-BR" sz="2000" b="1" dirty="0" err="1">
                <a:latin typeface="+mn-lt"/>
              </a:rPr>
              <a:t>examples</a:t>
            </a:r>
            <a:r>
              <a:rPr lang="pt-BR" sz="2000" b="1" dirty="0">
                <a:latin typeface="+mn-lt"/>
              </a:rPr>
              <a:t>/09-inhiretance/</a:t>
            </a:r>
            <a:r>
              <a:rPr lang="pt-BR" sz="2000" b="1" dirty="0" err="1">
                <a:latin typeface="+mn-lt"/>
              </a:rPr>
              <a:t>payroll</a:t>
            </a:r>
            <a:endParaRPr 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77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A63CA9A7-EF99-CD38-A52F-2922D5014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221F63E6-F8D8-C481-CDC8-FCE7A9534F99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Herança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D3163A-C581-57DB-D25E-B16FF55E5C91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7EFCEA6-DBC0-B8B7-7DD9-4950ED30B76F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PT" sz="2500" dirty="0"/>
              <a:t>uma nova classe é criada “aproveitando” membros de uma classe existente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PT" sz="2500" dirty="0"/>
              <a:t>Possibilidade de aprimorar com novos atributos e comportamentos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PT" sz="2500" dirty="0">
                <a:latin typeface="+mn-lt"/>
              </a:rPr>
              <a:t>Viabiliza o reuso de código, otimiza o desenvolvimento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PT" sz="2500" b="1" i="1" dirty="0">
                <a:latin typeface="+mn-lt"/>
              </a:rPr>
              <a:t>superclass</a:t>
            </a:r>
            <a:r>
              <a:rPr lang="pt-PT" sz="2500" dirty="0">
                <a:latin typeface="+mn-lt"/>
              </a:rPr>
              <a:t>: classe mãe que é herdada ( ou </a:t>
            </a:r>
            <a:r>
              <a:rPr lang="pt-PT" sz="2500" b="1" i="1" dirty="0">
                <a:latin typeface="+mn-lt"/>
              </a:rPr>
              <a:t>baseclass</a:t>
            </a:r>
            <a:r>
              <a:rPr lang="pt-PT" sz="2500" dirty="0">
                <a:latin typeface="+mn-lt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PT" sz="2500" b="1" i="1" dirty="0">
                <a:latin typeface="+mn-lt"/>
              </a:rPr>
              <a:t>subclass: </a:t>
            </a:r>
            <a:r>
              <a:rPr lang="pt-PT" sz="2500" dirty="0">
                <a:latin typeface="+mn-lt"/>
              </a:rPr>
              <a:t>classe filha (ou </a:t>
            </a:r>
            <a:r>
              <a:rPr lang="pt-PT" sz="2500" b="1" i="1" dirty="0">
                <a:latin typeface="+mn-lt"/>
              </a:rPr>
              <a:t>derivedclass</a:t>
            </a:r>
            <a:r>
              <a:rPr lang="pt-PT" sz="2500" dirty="0">
                <a:latin typeface="+mn-lt"/>
              </a:rPr>
              <a:t>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+mn-lt"/>
              </a:rPr>
              <a:t>A subclasse possui os comportamentos de sua superclasse e pode modificar esses comportamentos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b="1" i="1" dirty="0">
                <a:latin typeface="+mn-lt"/>
              </a:rPr>
              <a:t>direct </a:t>
            </a:r>
            <a:r>
              <a:rPr lang="pt-BR" sz="2500" b="1" i="1" dirty="0" err="1">
                <a:latin typeface="+mn-lt"/>
              </a:rPr>
              <a:t>superclass</a:t>
            </a:r>
            <a:r>
              <a:rPr lang="pt-BR" sz="2500" b="1" i="1" dirty="0">
                <a:latin typeface="+mn-lt"/>
              </a:rPr>
              <a:t>: </a:t>
            </a:r>
            <a:r>
              <a:rPr lang="pt-BR" sz="2500" dirty="0">
                <a:latin typeface="+mn-lt"/>
              </a:rPr>
              <a:t>da qual é herdada diretamente</a:t>
            </a:r>
            <a:endParaRPr lang="pt-BR" sz="2500" b="1" i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b="1" i="1" dirty="0" err="1">
                <a:latin typeface="+mn-lt"/>
              </a:rPr>
              <a:t>indirect</a:t>
            </a:r>
            <a:r>
              <a:rPr lang="pt-BR" sz="2500" b="1" i="1" dirty="0">
                <a:latin typeface="+mn-lt"/>
              </a:rPr>
              <a:t> </a:t>
            </a:r>
            <a:r>
              <a:rPr lang="pt-BR" sz="2500" b="1" i="1" dirty="0" err="1">
                <a:latin typeface="+mn-lt"/>
              </a:rPr>
              <a:t>superclass</a:t>
            </a:r>
            <a:r>
              <a:rPr lang="pt-BR" sz="2500" b="1" i="1" dirty="0">
                <a:latin typeface="+mn-lt"/>
              </a:rPr>
              <a:t>: </a:t>
            </a:r>
            <a:r>
              <a:rPr lang="pt-BR" sz="2500" dirty="0">
                <a:latin typeface="+mn-lt"/>
              </a:rPr>
              <a:t>da qual é herdada indiretamente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500" b="1" i="1" dirty="0" err="1">
                <a:latin typeface="+mn-lt"/>
              </a:rPr>
              <a:t>class</a:t>
            </a:r>
            <a:r>
              <a:rPr lang="pt-BR" sz="2500" b="1" i="1" dirty="0">
                <a:latin typeface="+mn-lt"/>
              </a:rPr>
              <a:t> </a:t>
            </a:r>
            <a:r>
              <a:rPr lang="pt-BR" sz="2500" b="1" i="1" dirty="0" err="1">
                <a:latin typeface="+mn-lt"/>
              </a:rPr>
              <a:t>hierarchy</a:t>
            </a:r>
            <a:r>
              <a:rPr lang="pt-BR" sz="2500" b="1" i="1" dirty="0">
                <a:latin typeface="+mn-lt"/>
              </a:rPr>
              <a:t>: </a:t>
            </a:r>
            <a:r>
              <a:rPr lang="pt-BR" sz="2500" dirty="0">
                <a:latin typeface="+mn-lt"/>
              </a:rPr>
              <a:t>relação de herança entre as classes</a:t>
            </a:r>
          </a:p>
        </p:txBody>
      </p:sp>
    </p:spTree>
    <p:extLst>
      <p:ext uri="{BB962C8B-B14F-4D97-AF65-F5344CB8AC3E}">
        <p14:creationId xmlns:p14="http://schemas.microsoft.com/office/powerpoint/2010/main" val="427034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B5A43AA-FEA5-C0DC-BC7F-460CD7C82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D793A4FD-E9F3-41A7-B0E7-C06FBE2BFD78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Herança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1C2F20-8BE7-9C47-3A97-68233778008D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705D030-5214-9BB4-F904-B1AA6264779E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/>
              <a:t>em Java todos as classes herdam da classe </a:t>
            </a:r>
            <a:r>
              <a:rPr lang="pt-BR" sz="2500" dirty="0" err="1">
                <a:hlinkClick r:id="rId4"/>
              </a:rPr>
              <a:t>java.lang.Object</a:t>
            </a:r>
            <a:endParaRPr lang="pt-BR" sz="25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+mn-lt"/>
              </a:rPr>
              <a:t>Java apenas suporte herança simples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b="1" i="1" dirty="0" err="1">
                <a:highlight>
                  <a:srgbClr val="FFFF00"/>
                </a:highlight>
                <a:latin typeface="+mn-lt"/>
              </a:rPr>
              <a:t>extends</a:t>
            </a:r>
            <a:r>
              <a:rPr lang="pt-BR" sz="2500" b="1" i="1" dirty="0">
                <a:latin typeface="+mn-lt"/>
              </a:rPr>
              <a:t>: </a:t>
            </a:r>
            <a:r>
              <a:rPr lang="pt-BR" sz="2500" dirty="0">
                <a:latin typeface="+mn-lt"/>
              </a:rPr>
              <a:t>palavra reservada para uma classe herdar da outra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b="1" i="1" dirty="0" err="1">
                <a:latin typeface="+mn-lt"/>
              </a:rPr>
              <a:t>is-a</a:t>
            </a:r>
            <a:r>
              <a:rPr lang="pt-BR" sz="2500" dirty="0">
                <a:latin typeface="+mn-lt"/>
              </a:rPr>
              <a:t>: herança criar uma relação </a:t>
            </a:r>
            <a:r>
              <a:rPr lang="pt-BR" sz="2500" dirty="0" err="1">
                <a:latin typeface="+mn-lt"/>
              </a:rPr>
              <a:t>é-um</a:t>
            </a:r>
            <a:endParaRPr lang="pt-BR" sz="2500" dirty="0">
              <a:latin typeface="+mn-lt"/>
            </a:endParaRPr>
          </a:p>
          <a:p>
            <a:pPr marL="719138" lvl="1" indent="-358775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Ex. um carro é um veículo</a:t>
            </a:r>
          </a:p>
          <a:p>
            <a:pPr marL="719138" lvl="0" indent="-358775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Diferente da composição que cria uma relação </a:t>
            </a:r>
            <a:r>
              <a:rPr lang="pt-BR" sz="2000" b="1" i="1" dirty="0" err="1">
                <a:latin typeface="+mn-lt"/>
              </a:rPr>
              <a:t>has-a</a:t>
            </a:r>
            <a:endParaRPr lang="pt-BR" sz="2000" b="1" i="1" dirty="0">
              <a:latin typeface="+mn-lt"/>
            </a:endParaRPr>
          </a:p>
          <a:p>
            <a:pPr marL="1079500" lvl="0" indent="-360363">
              <a:buFont typeface="Arial" panose="020B0604020202020204" pitchFamily="34" charset="0"/>
              <a:buChar char="•"/>
            </a:pPr>
            <a:r>
              <a:rPr lang="pt-BR" sz="2000" dirty="0">
                <a:latin typeface="+mn-lt"/>
              </a:rPr>
              <a:t>Ex.: um carro tem um motor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A67DDC-4675-A286-4C96-30C617951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95466"/>
            <a:ext cx="4442983" cy="208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6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A36F04B-ABEE-5FFF-AFF8-9CF41237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194A4904-ED09-16B5-EC20-E3E1DE88A0EF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Herança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999F3D-C83C-25EC-F362-0562E5E339A3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3BD85F8-E613-FA8B-6140-F93156240982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+mn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21BECA-878C-1F0F-8A6C-C90CEC702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824" y="2187639"/>
            <a:ext cx="8832351" cy="3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7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A7DAE8A0-99AE-CD9D-CDCF-413571157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09C867A2-A72D-1001-BB57-FF71CAF13C91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Herança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D6341A-106C-FE85-7EA0-FBB1E963DA8E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481DA8B-D9EB-3E16-ED51-B9600B082F61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dirty="0">
                <a:latin typeface="+mn-lt"/>
              </a:rPr>
              <a:t>Uma subclasse por customizar(redefinir) a implementação de um método herdado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500" b="1" i="1" dirty="0" err="1">
                <a:latin typeface="+mn-lt"/>
              </a:rPr>
              <a:t>override</a:t>
            </a:r>
            <a:r>
              <a:rPr lang="pt-BR" sz="2500" dirty="0">
                <a:latin typeface="+mn-lt"/>
              </a:rPr>
              <a:t>: sobrescrever (reimplementar) método herdado</a:t>
            </a:r>
          </a:p>
          <a:p>
            <a:pPr marL="719138" lvl="0" indent="-358775">
              <a:buFont typeface="Arial" panose="020B0604020202020204" pitchFamily="34" charset="0"/>
              <a:buChar char="•"/>
            </a:pPr>
            <a:r>
              <a:rPr lang="pt-BR" sz="2500" b="1" i="1" dirty="0">
                <a:latin typeface="+mn-lt"/>
              </a:rPr>
              <a:t>super</a:t>
            </a:r>
            <a:r>
              <a:rPr lang="pt-BR" sz="2500" dirty="0">
                <a:latin typeface="+mn-lt"/>
              </a:rPr>
              <a:t>: quando um método é sobrescrito, a implementação original da superclasse pode ser chamada usando a palavra reservada </a:t>
            </a:r>
            <a:r>
              <a:rPr lang="pt-BR" sz="2500" b="1" i="1" dirty="0">
                <a:latin typeface="+mn-lt"/>
              </a:rPr>
              <a:t>super</a:t>
            </a:r>
          </a:p>
          <a:p>
            <a:pPr marL="719138" lvl="0" indent="-358775">
              <a:buFont typeface="Arial" panose="020B0604020202020204" pitchFamily="34" charset="0"/>
              <a:buChar char="•"/>
            </a:pPr>
            <a:endParaRPr lang="pt-BR" sz="2500" b="1" i="1" dirty="0">
              <a:latin typeface="+mn-lt"/>
            </a:endParaRPr>
          </a:p>
          <a:p>
            <a:pPr marL="719138" lvl="0" indent="-358775">
              <a:buFont typeface="Arial" panose="020B0604020202020204" pitchFamily="34" charset="0"/>
              <a:buChar char="•"/>
            </a:pPr>
            <a:r>
              <a:rPr lang="pt-BR" sz="2500">
                <a:latin typeface="+mn-lt"/>
              </a:rPr>
              <a:t>É diferente </a:t>
            </a:r>
            <a:r>
              <a:rPr lang="pt-BR" sz="2500" dirty="0">
                <a:latin typeface="+mn-lt"/>
              </a:rPr>
              <a:t>de </a:t>
            </a:r>
            <a:r>
              <a:rPr lang="pt-BR" sz="2500" b="1" i="1" dirty="0" err="1">
                <a:latin typeface="+mn-lt"/>
              </a:rPr>
              <a:t>overload</a:t>
            </a:r>
            <a:r>
              <a:rPr lang="pt-BR" sz="2500" b="1" i="1" dirty="0">
                <a:latin typeface="+mn-lt"/>
              </a:rPr>
              <a:t> (sobrecarga)</a:t>
            </a:r>
            <a:r>
              <a:rPr lang="pt-BR" sz="2500" dirty="0">
                <a:latin typeface="+mn-lt"/>
              </a:rPr>
              <a:t>: método com mesmo nome mas com assinatura diferentes</a:t>
            </a:r>
          </a:p>
          <a:p>
            <a:pPr marL="719138" lvl="0" indent="-358775">
              <a:buFont typeface="Arial" panose="020B0604020202020204" pitchFamily="34" charset="0"/>
              <a:buChar char="•"/>
            </a:pPr>
            <a:endParaRPr lang="pt-BR" sz="2500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553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6FE1082B-CB93-130D-8D29-8252EB598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46E27925-216C-033B-7FEB-8975C8CAA82F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Modificadores de acesso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850F9E9-3376-5615-8F89-6B5C3CC8773C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00F3FD4-292F-BCDC-DBB3-FB4FA0220071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363" lvl="0" indent="-360363">
              <a:buFont typeface="Arial" panose="020B0604020202020204" pitchFamily="34" charset="0"/>
              <a:buChar char="•"/>
            </a:pPr>
            <a:r>
              <a:rPr lang="pt-BR" sz="2500" b="1" i="1" dirty="0" err="1">
                <a:latin typeface="+mn-lt"/>
              </a:rPr>
              <a:t>public</a:t>
            </a:r>
            <a:r>
              <a:rPr lang="pt-BR" sz="2500" b="1" i="1" dirty="0">
                <a:latin typeface="+mn-lt"/>
              </a:rPr>
              <a:t>:</a:t>
            </a:r>
            <a:r>
              <a:rPr lang="pt-BR" sz="2500" dirty="0">
                <a:latin typeface="+mn-lt"/>
              </a:rPr>
              <a:t> membros podem ser acessados de qualquer programa que tem referência para o objeto</a:t>
            </a:r>
            <a:r>
              <a:rPr lang="pt-BR" sz="2500" b="1" i="1" dirty="0">
                <a:latin typeface="+mn-lt"/>
              </a:rPr>
              <a:t> </a:t>
            </a:r>
          </a:p>
          <a:p>
            <a:pPr marL="360363" lvl="0" indent="-360363">
              <a:buFont typeface="Arial" panose="020B0604020202020204" pitchFamily="34" charset="0"/>
              <a:buChar char="•"/>
            </a:pPr>
            <a:endParaRPr lang="pt-BR" sz="2500" b="1" i="1" dirty="0">
              <a:latin typeface="+mn-lt"/>
            </a:endParaRPr>
          </a:p>
          <a:p>
            <a:pPr marL="360363" lvl="0" indent="-360363">
              <a:buFont typeface="Arial" panose="020B0604020202020204" pitchFamily="34" charset="0"/>
              <a:buChar char="•"/>
            </a:pPr>
            <a:r>
              <a:rPr lang="pt-BR" sz="2500" b="1" i="1" dirty="0" err="1">
                <a:latin typeface="+mn-lt"/>
              </a:rPr>
              <a:t>private</a:t>
            </a:r>
            <a:r>
              <a:rPr lang="pt-BR" sz="2500" b="1" i="1" dirty="0">
                <a:latin typeface="+mn-lt"/>
              </a:rPr>
              <a:t>:</a:t>
            </a:r>
            <a:r>
              <a:rPr lang="pt-BR" sz="2500" dirty="0">
                <a:latin typeface="+mn-lt"/>
              </a:rPr>
              <a:t> membros podem ser acessados apenas dentro da própria classe</a:t>
            </a:r>
          </a:p>
          <a:p>
            <a:pPr marL="360363" lvl="0" indent="-360363">
              <a:buFont typeface="Arial" panose="020B0604020202020204" pitchFamily="34" charset="0"/>
              <a:buChar char="•"/>
            </a:pPr>
            <a:endParaRPr lang="pt-BR" sz="2500" dirty="0">
              <a:latin typeface="+mn-lt"/>
            </a:endParaRPr>
          </a:p>
          <a:p>
            <a:pPr marL="360363" lvl="0" indent="-360363">
              <a:buFont typeface="Arial" panose="020B0604020202020204" pitchFamily="34" charset="0"/>
              <a:buChar char="•"/>
            </a:pPr>
            <a:r>
              <a:rPr lang="pt-BR" sz="2500" b="1" dirty="0" err="1">
                <a:latin typeface="+mn-lt"/>
              </a:rPr>
              <a:t>protected</a:t>
            </a:r>
            <a:r>
              <a:rPr lang="pt-BR" sz="2500" dirty="0">
                <a:latin typeface="+mn-lt"/>
              </a:rPr>
              <a:t>: membros podem ser acessados dentro da própria classe, das subclasses e de outras classes dentro do mesmo pacote</a:t>
            </a:r>
          </a:p>
        </p:txBody>
      </p:sp>
    </p:spTree>
    <p:extLst>
      <p:ext uri="{BB962C8B-B14F-4D97-AF65-F5344CB8AC3E}">
        <p14:creationId xmlns:p14="http://schemas.microsoft.com/office/powerpoint/2010/main" val="86576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3123C9B2-3A2F-436B-0C0E-1C801D3EE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3821EA2A-8427-6D2E-6077-4F1E070BFFA9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Object</a:t>
            </a:r>
            <a:endParaRPr lang="pt-BR" sz="4000" b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F6C2DA-F679-5534-0A36-3D986796FA01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97E714B-EEBE-172E-6185-7921FCE45B32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363" lvl="0" indent="-360363">
              <a:buFont typeface="Arial" panose="020B0604020202020204" pitchFamily="34" charset="0"/>
              <a:buChar char="•"/>
            </a:pPr>
            <a:r>
              <a:rPr lang="pt-BR" sz="2500" dirty="0">
                <a:latin typeface="+mn-lt"/>
              </a:rPr>
              <a:t>Em </a:t>
            </a:r>
            <a:r>
              <a:rPr lang="pt-BR" sz="2500" dirty="0" err="1">
                <a:latin typeface="+mn-lt"/>
              </a:rPr>
              <a:t>java</a:t>
            </a:r>
            <a:r>
              <a:rPr lang="pt-BR" sz="2500" dirty="0">
                <a:latin typeface="+mn-lt"/>
              </a:rPr>
              <a:t>, todas as classes herdam direta ou indiretamente da classe </a:t>
            </a:r>
            <a:r>
              <a:rPr lang="pt-BR" sz="2500" dirty="0" err="1">
                <a:latin typeface="+mn-lt"/>
                <a:hlinkClick r:id="rId4"/>
              </a:rPr>
              <a:t>java.lang.Object</a:t>
            </a:r>
            <a:endParaRPr lang="pt-BR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023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8527</TotalTime>
  <Words>736</Words>
  <Application>Microsoft Office PowerPoint</Application>
  <PresentationFormat>Widescreen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Fabricio Fernandes Santana</cp:lastModifiedBy>
  <cp:revision>7</cp:revision>
  <dcterms:created xsi:type="dcterms:W3CDTF">2020-10-29T22:33:37Z</dcterms:created>
  <dcterms:modified xsi:type="dcterms:W3CDTF">2025-03-16T19:14:38Z</dcterms:modified>
</cp:coreProperties>
</file>