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70" r:id="rId3"/>
    <p:sldId id="332" r:id="rId4"/>
    <p:sldId id="348" r:id="rId5"/>
    <p:sldId id="349" r:id="rId6"/>
    <p:sldId id="356" r:id="rId7"/>
    <p:sldId id="355" r:id="rId8"/>
    <p:sldId id="357" r:id="rId9"/>
    <p:sldId id="358" r:id="rId10"/>
    <p:sldId id="359" r:id="rId11"/>
    <p:sldId id="350" r:id="rId12"/>
    <p:sldId id="360" r:id="rId13"/>
    <p:sldId id="351" r:id="rId14"/>
    <p:sldId id="361" r:id="rId15"/>
    <p:sldId id="362" r:id="rId16"/>
    <p:sldId id="352" r:id="rId17"/>
    <p:sldId id="363" r:id="rId18"/>
    <p:sldId id="364" r:id="rId19"/>
    <p:sldId id="365" r:id="rId20"/>
    <p:sldId id="366" r:id="rId21"/>
    <p:sldId id="367" r:id="rId22"/>
    <p:sldId id="353" r:id="rId23"/>
    <p:sldId id="333" r:id="rId24"/>
    <p:sldId id="271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1o93AmpzkPn9vSh0sfr+Yg7c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1D325-D042-4DB4-9BA0-41B3515C96F1}" v="4683" dt="2025-03-08T22:39:35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9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customschemas.google.com/relationships/presentationmetadata" Target="metadata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Santana" userId="187d9a0eb7d8e7f9" providerId="LiveId" clId="{85AE833A-617F-4B18-9649-EA4B46A633DF}"/>
    <pc:docChg chg="undo custSel addSld delSld modSld sldOrd">
      <pc:chgData name="Fabricio Santana" userId="187d9a0eb7d8e7f9" providerId="LiveId" clId="{85AE833A-617F-4B18-9649-EA4B46A633DF}" dt="2025-02-23T21:37:40.838" v="7883" actId="20577"/>
      <pc:docMkLst>
        <pc:docMk/>
      </pc:docMkLst>
      <pc:sldChg chg="modSp mod">
        <pc:chgData name="Fabricio Santana" userId="187d9a0eb7d8e7f9" providerId="LiveId" clId="{85AE833A-617F-4B18-9649-EA4B46A633DF}" dt="2025-02-22T20:27:07.302" v="7128" actId="14100"/>
        <pc:sldMkLst>
          <pc:docMk/>
          <pc:sldMk cId="0" sldId="270"/>
        </pc:sldMkLst>
        <pc:spChg chg="mod">
          <ac:chgData name="Fabricio Santana" userId="187d9a0eb7d8e7f9" providerId="LiveId" clId="{85AE833A-617F-4B18-9649-EA4B46A633DF}" dt="2025-02-22T20:27:07.302" v="7128" actId="14100"/>
          <ac:spMkLst>
            <pc:docMk/>
            <pc:sldMk cId="0" sldId="270"/>
            <ac:spMk id="2" creationId="{F4840A24-C479-B2E8-DCA1-305940DFA116}"/>
          </ac:spMkLst>
        </pc:spChg>
      </pc:sldChg>
      <pc:sldChg chg="delSp add del mod ord setBg">
        <pc:chgData name="Fabricio Santana" userId="187d9a0eb7d8e7f9" providerId="LiveId" clId="{85AE833A-617F-4B18-9649-EA4B46A633DF}" dt="2025-02-22T16:20:32.415" v="3810" actId="47"/>
        <pc:sldMkLst>
          <pc:docMk/>
          <pc:sldMk cId="2993721772" sldId="325"/>
        </pc:sldMkLst>
      </pc:sldChg>
      <pc:sldChg chg="del">
        <pc:chgData name="Fabricio Santana" userId="187d9a0eb7d8e7f9" providerId="LiveId" clId="{85AE833A-617F-4B18-9649-EA4B46A633DF}" dt="2025-02-15T21:50:11.750" v="24" actId="47"/>
        <pc:sldMkLst>
          <pc:docMk/>
          <pc:sldMk cId="4170886939" sldId="326"/>
        </pc:sldMkLst>
      </pc:sldChg>
      <pc:sldChg chg="del">
        <pc:chgData name="Fabricio Santana" userId="187d9a0eb7d8e7f9" providerId="LiveId" clId="{85AE833A-617F-4B18-9649-EA4B46A633DF}" dt="2025-02-15T21:50:11.750" v="24" actId="47"/>
        <pc:sldMkLst>
          <pc:docMk/>
          <pc:sldMk cId="802979675" sldId="328"/>
        </pc:sldMkLst>
      </pc:sldChg>
      <pc:sldChg chg="delSp add del mod setBg">
        <pc:chgData name="Fabricio Santana" userId="187d9a0eb7d8e7f9" providerId="LiveId" clId="{85AE833A-617F-4B18-9649-EA4B46A633DF}" dt="2025-02-22T16:19:43.088" v="3759" actId="2696"/>
        <pc:sldMkLst>
          <pc:docMk/>
          <pc:sldMk cId="81086101" sldId="329"/>
        </pc:sldMkLst>
      </pc:sldChg>
      <pc:sldChg chg="delSp add del mod setBg">
        <pc:chgData name="Fabricio Santana" userId="187d9a0eb7d8e7f9" providerId="LiveId" clId="{85AE833A-617F-4B18-9649-EA4B46A633DF}" dt="2025-02-22T16:19:47.621" v="3760" actId="2696"/>
        <pc:sldMkLst>
          <pc:docMk/>
          <pc:sldMk cId="20587419" sldId="330"/>
        </pc:sldMkLst>
      </pc:sldChg>
      <pc:sldChg chg="del">
        <pc:chgData name="Fabricio Santana" userId="187d9a0eb7d8e7f9" providerId="LiveId" clId="{85AE833A-617F-4B18-9649-EA4B46A633DF}" dt="2025-02-15T21:50:11.750" v="24" actId="47"/>
        <pc:sldMkLst>
          <pc:docMk/>
          <pc:sldMk cId="2648234205" sldId="331"/>
        </pc:sldMkLst>
      </pc:sldChg>
      <pc:sldChg chg="addSp delSp modSp mod delAnim modAnim">
        <pc:chgData name="Fabricio Santana" userId="187d9a0eb7d8e7f9" providerId="LiveId" clId="{85AE833A-617F-4B18-9649-EA4B46A633DF}" dt="2025-02-23T21:35:57.799" v="7852" actId="113"/>
        <pc:sldMkLst>
          <pc:docMk/>
          <pc:sldMk cId="2918919447" sldId="332"/>
        </pc:sldMkLst>
        <pc:spChg chg="mod">
          <ac:chgData name="Fabricio Santana" userId="187d9a0eb7d8e7f9" providerId="LiveId" clId="{85AE833A-617F-4B18-9649-EA4B46A633DF}" dt="2025-02-23T21:27:44.751" v="7160" actId="20577"/>
          <ac:spMkLst>
            <pc:docMk/>
            <pc:sldMk cId="2918919447" sldId="332"/>
            <ac:spMk id="178" creationId="{28E3ABC8-8D9A-5903-D8BD-ABFCFC86A328}"/>
          </ac:spMkLst>
        </pc:spChg>
      </pc:sldChg>
      <pc:sldChg chg="add">
        <pc:chgData name="Fabricio Santana" userId="187d9a0eb7d8e7f9" providerId="LiveId" clId="{85AE833A-617F-4B18-9649-EA4B46A633DF}" dt="2025-02-22T15:22:52.574" v="2582" actId="2890"/>
        <pc:sldMkLst>
          <pc:docMk/>
          <pc:sldMk cId="290875564" sldId="333"/>
        </pc:sldMkLst>
      </pc:sldChg>
      <pc:sldChg chg="delSp modSp del mod modAnim">
        <pc:chgData name="Fabricio Santana" userId="187d9a0eb7d8e7f9" providerId="LiveId" clId="{85AE833A-617F-4B18-9649-EA4B46A633DF}" dt="2025-02-16T19:51:04.408" v="2434" actId="2696"/>
        <pc:sldMkLst>
          <pc:docMk/>
          <pc:sldMk cId="532031943" sldId="333"/>
        </pc:sldMkLst>
      </pc:sldChg>
      <pc:sldChg chg="new del">
        <pc:chgData name="Fabricio Santana" userId="187d9a0eb7d8e7f9" providerId="LiveId" clId="{85AE833A-617F-4B18-9649-EA4B46A633DF}" dt="2025-02-15T22:09:10.471" v="829" actId="680"/>
        <pc:sldMkLst>
          <pc:docMk/>
          <pc:sldMk cId="2260619077" sldId="334"/>
        </pc:sldMkLst>
      </pc:sldChg>
      <pc:sldChg chg="addSp delSp modSp add del mod delAnim">
        <pc:chgData name="Fabricio Santana" userId="187d9a0eb7d8e7f9" providerId="LiveId" clId="{85AE833A-617F-4B18-9649-EA4B46A633DF}" dt="2025-02-16T19:51:04.408" v="2434" actId="2696"/>
        <pc:sldMkLst>
          <pc:docMk/>
          <pc:sldMk cId="2399028831" sldId="334"/>
        </pc:sldMkLst>
      </pc:sldChg>
      <pc:sldChg chg="delSp modSp add del mod">
        <pc:chgData name="Fabricio Santana" userId="187d9a0eb7d8e7f9" providerId="LiveId" clId="{85AE833A-617F-4B18-9649-EA4B46A633DF}" dt="2025-02-22T16:20:35.554" v="3811" actId="2696"/>
        <pc:sldMkLst>
          <pc:docMk/>
          <pc:sldMk cId="3583781361" sldId="334"/>
        </pc:sldMkLst>
      </pc:sldChg>
      <pc:sldChg chg="addSp delSp modSp add del mod ord">
        <pc:chgData name="Fabricio Santana" userId="187d9a0eb7d8e7f9" providerId="LiveId" clId="{85AE833A-617F-4B18-9649-EA4B46A633DF}" dt="2025-02-16T19:51:04.408" v="2434" actId="2696"/>
        <pc:sldMkLst>
          <pc:docMk/>
          <pc:sldMk cId="3275452776" sldId="335"/>
        </pc:sldMkLst>
      </pc:sldChg>
      <pc:sldChg chg="addSp delSp modSp add mod">
        <pc:chgData name="Fabricio Santana" userId="187d9a0eb7d8e7f9" providerId="LiveId" clId="{85AE833A-617F-4B18-9649-EA4B46A633DF}" dt="2025-02-22T18:24:03.855" v="4382" actId="1076"/>
        <pc:sldMkLst>
          <pc:docMk/>
          <pc:sldMk cId="3933179210" sldId="335"/>
        </pc:sldMkLst>
      </pc:sldChg>
      <pc:sldChg chg="addSp delSp modSp add del mod">
        <pc:chgData name="Fabricio Santana" userId="187d9a0eb7d8e7f9" providerId="LiveId" clId="{85AE833A-617F-4B18-9649-EA4B46A633DF}" dt="2025-02-16T19:51:04.408" v="2434" actId="2696"/>
        <pc:sldMkLst>
          <pc:docMk/>
          <pc:sldMk cId="1533024864" sldId="336"/>
        </pc:sldMkLst>
      </pc:sldChg>
      <pc:sldChg chg="addSp delSp modSp add mod">
        <pc:chgData name="Fabricio Santana" userId="187d9a0eb7d8e7f9" providerId="LiveId" clId="{85AE833A-617F-4B18-9649-EA4B46A633DF}" dt="2025-02-23T21:37:40.838" v="7883" actId="20577"/>
        <pc:sldMkLst>
          <pc:docMk/>
          <pc:sldMk cId="2065500604" sldId="336"/>
        </pc:sldMkLst>
      </pc:sldChg>
      <pc:sldChg chg="add">
        <pc:chgData name="Fabricio Santana" userId="187d9a0eb7d8e7f9" providerId="LiveId" clId="{85AE833A-617F-4B18-9649-EA4B46A633DF}" dt="2025-02-22T16:18:25.812" v="3704" actId="2890"/>
        <pc:sldMkLst>
          <pc:docMk/>
          <pc:sldMk cId="2402970833" sldId="337"/>
        </pc:sldMkLst>
      </pc:sldChg>
      <pc:sldChg chg="addSp modSp add del mod modAnim">
        <pc:chgData name="Fabricio Santana" userId="187d9a0eb7d8e7f9" providerId="LiveId" clId="{85AE833A-617F-4B18-9649-EA4B46A633DF}" dt="2025-02-16T19:51:04.408" v="2434" actId="2696"/>
        <pc:sldMkLst>
          <pc:docMk/>
          <pc:sldMk cId="3142387798" sldId="337"/>
        </pc:sldMkLst>
      </pc:sldChg>
      <pc:sldChg chg="add del">
        <pc:chgData name="Fabricio Santana" userId="187d9a0eb7d8e7f9" providerId="LiveId" clId="{85AE833A-617F-4B18-9649-EA4B46A633DF}" dt="2025-02-15T22:59:55.929" v="1255" actId="2890"/>
        <pc:sldMkLst>
          <pc:docMk/>
          <pc:sldMk cId="84945599" sldId="338"/>
        </pc:sldMkLst>
      </pc:sldChg>
      <pc:sldChg chg="addSp delSp modSp add mod ord modAnim">
        <pc:chgData name="Fabricio Santana" userId="187d9a0eb7d8e7f9" providerId="LiveId" clId="{85AE833A-617F-4B18-9649-EA4B46A633DF}" dt="2025-02-22T19:03:15.385" v="5342"/>
        <pc:sldMkLst>
          <pc:docMk/>
          <pc:sldMk cId="306311277" sldId="338"/>
        </pc:sldMkLst>
      </pc:sldChg>
      <pc:sldChg chg="addSp delSp modSp add del mod ord">
        <pc:chgData name="Fabricio Santana" userId="187d9a0eb7d8e7f9" providerId="LiveId" clId="{85AE833A-617F-4B18-9649-EA4B46A633DF}" dt="2025-02-16T19:51:04.408" v="2434" actId="2696"/>
        <pc:sldMkLst>
          <pc:docMk/>
          <pc:sldMk cId="967665572" sldId="338"/>
        </pc:sldMkLst>
      </pc:sldChg>
      <pc:sldChg chg="add del">
        <pc:chgData name="Fabricio Santana" userId="187d9a0eb7d8e7f9" providerId="LiveId" clId="{85AE833A-617F-4B18-9649-EA4B46A633DF}" dt="2025-02-16T19:51:04.408" v="2434" actId="2696"/>
        <pc:sldMkLst>
          <pc:docMk/>
          <pc:sldMk cId="84196195" sldId="339"/>
        </pc:sldMkLst>
      </pc:sldChg>
      <pc:sldChg chg="add del">
        <pc:chgData name="Fabricio Santana" userId="187d9a0eb7d8e7f9" providerId="LiveId" clId="{85AE833A-617F-4B18-9649-EA4B46A633DF}" dt="2025-02-15T22:59:55.578" v="1254" actId="2890"/>
        <pc:sldMkLst>
          <pc:docMk/>
          <pc:sldMk cId="2053932603" sldId="339"/>
        </pc:sldMkLst>
      </pc:sldChg>
      <pc:sldChg chg="new del">
        <pc:chgData name="Fabricio Santana" userId="187d9a0eb7d8e7f9" providerId="LiveId" clId="{85AE833A-617F-4B18-9649-EA4B46A633DF}" dt="2025-02-22T17:47:18.988" v="3813" actId="680"/>
        <pc:sldMkLst>
          <pc:docMk/>
          <pc:sldMk cId="2620821313" sldId="339"/>
        </pc:sldMkLst>
      </pc:sldChg>
      <pc:sldChg chg="addSp delSp modSp add mod">
        <pc:chgData name="Fabricio Santana" userId="187d9a0eb7d8e7f9" providerId="LiveId" clId="{85AE833A-617F-4B18-9649-EA4B46A633DF}" dt="2025-02-22T19:27:45.073" v="6006" actId="20577"/>
        <pc:sldMkLst>
          <pc:docMk/>
          <pc:sldMk cId="2906125736" sldId="339"/>
        </pc:sldMkLst>
      </pc:sldChg>
      <pc:sldChg chg="add del">
        <pc:chgData name="Fabricio Santana" userId="187d9a0eb7d8e7f9" providerId="LiveId" clId="{85AE833A-617F-4B18-9649-EA4B46A633DF}" dt="2025-02-22T17:48:42.388" v="3848" actId="2696"/>
        <pc:sldMkLst>
          <pc:docMk/>
          <pc:sldMk cId="4055321227" sldId="339"/>
        </pc:sldMkLst>
      </pc:sldChg>
      <pc:sldChg chg="add">
        <pc:chgData name="Fabricio Santana" userId="187d9a0eb7d8e7f9" providerId="LiveId" clId="{85AE833A-617F-4B18-9649-EA4B46A633DF}" dt="2025-02-22T18:09:09.459" v="4218" actId="2890"/>
        <pc:sldMkLst>
          <pc:docMk/>
          <pc:sldMk cId="4042574695" sldId="340"/>
        </pc:sldMkLst>
      </pc:sldChg>
      <pc:sldChg chg="add del setBg">
        <pc:chgData name="Fabricio Santana" userId="187d9a0eb7d8e7f9" providerId="LiveId" clId="{85AE833A-617F-4B18-9649-EA4B46A633DF}" dt="2025-02-16T14:54:13.265" v="2327" actId="2696"/>
        <pc:sldMkLst>
          <pc:docMk/>
          <pc:sldMk cId="4069682125" sldId="340"/>
        </pc:sldMkLst>
      </pc:sldChg>
      <pc:sldChg chg="add">
        <pc:chgData name="Fabricio Santana" userId="187d9a0eb7d8e7f9" providerId="LiveId" clId="{85AE833A-617F-4B18-9649-EA4B46A633DF}" dt="2025-02-22T18:09:41.752" v="4219" actId="2890"/>
        <pc:sldMkLst>
          <pc:docMk/>
          <pc:sldMk cId="4292515685" sldId="341"/>
        </pc:sldMkLst>
      </pc:sldChg>
      <pc:sldChg chg="addSp delSp modSp add mod ord">
        <pc:chgData name="Fabricio Santana" userId="187d9a0eb7d8e7f9" providerId="LiveId" clId="{85AE833A-617F-4B18-9649-EA4B46A633DF}" dt="2025-02-22T19:06:05.859" v="5430"/>
        <pc:sldMkLst>
          <pc:docMk/>
          <pc:sldMk cId="1681993706" sldId="342"/>
        </pc:sldMkLst>
      </pc:sldChg>
      <pc:sldChg chg="delSp modSp add mod">
        <pc:chgData name="Fabricio Santana" userId="187d9a0eb7d8e7f9" providerId="LiveId" clId="{85AE833A-617F-4B18-9649-EA4B46A633DF}" dt="2025-02-22T19:31:48.609" v="6125" actId="20577"/>
        <pc:sldMkLst>
          <pc:docMk/>
          <pc:sldMk cId="388380084" sldId="343"/>
        </pc:sldMkLst>
      </pc:sldChg>
      <pc:sldChg chg="add del setBg">
        <pc:chgData name="Fabricio Santana" userId="187d9a0eb7d8e7f9" providerId="LiveId" clId="{85AE833A-617F-4B18-9649-EA4B46A633DF}" dt="2025-02-22T19:03:27.049" v="5344"/>
        <pc:sldMkLst>
          <pc:docMk/>
          <pc:sldMk cId="1111119834" sldId="343"/>
        </pc:sldMkLst>
      </pc:sldChg>
      <pc:sldChg chg="modSp add mod">
        <pc:chgData name="Fabricio Santana" userId="187d9a0eb7d8e7f9" providerId="LiveId" clId="{85AE833A-617F-4B18-9649-EA4B46A633DF}" dt="2025-02-22T19:23:58.627" v="6005" actId="255"/>
        <pc:sldMkLst>
          <pc:docMk/>
          <pc:sldMk cId="917193028" sldId="344"/>
        </pc:sldMkLst>
      </pc:sldChg>
      <pc:sldChg chg="add">
        <pc:chgData name="Fabricio Santana" userId="187d9a0eb7d8e7f9" providerId="LiveId" clId="{85AE833A-617F-4B18-9649-EA4B46A633DF}" dt="2025-02-22T19:28:20.968" v="6007" actId="2890"/>
        <pc:sldMkLst>
          <pc:docMk/>
          <pc:sldMk cId="313807499" sldId="345"/>
        </pc:sldMkLst>
      </pc:sldChg>
      <pc:sldChg chg="modSp add mod">
        <pc:chgData name="Fabricio Santana" userId="187d9a0eb7d8e7f9" providerId="LiveId" clId="{85AE833A-617F-4B18-9649-EA4B46A633DF}" dt="2025-02-22T19:44:55.152" v="7118" actId="20577"/>
        <pc:sldMkLst>
          <pc:docMk/>
          <pc:sldMk cId="771363736" sldId="346"/>
        </pc:sldMkLst>
      </pc:sldChg>
      <pc:sldChg chg="add">
        <pc:chgData name="Fabricio Santana" userId="187d9a0eb7d8e7f9" providerId="LiveId" clId="{85AE833A-617F-4B18-9649-EA4B46A633DF}" dt="2025-02-22T19:39:05.446" v="6618" actId="2890"/>
        <pc:sldMkLst>
          <pc:docMk/>
          <pc:sldMk cId="3444824070" sldId="347"/>
        </pc:sldMkLst>
      </pc:sldChg>
      <pc:sldChg chg="add">
        <pc:chgData name="Fabricio Santana" userId="187d9a0eb7d8e7f9" providerId="LiveId" clId="{85AE833A-617F-4B18-9649-EA4B46A633DF}" dt="2025-02-23T21:27:37.711" v="7129" actId="2890"/>
        <pc:sldMkLst>
          <pc:docMk/>
          <pc:sldMk cId="1924700646" sldId="348"/>
        </pc:sldMkLst>
      </pc:sldChg>
    </pc:docChg>
  </pc:docChgLst>
  <pc:docChgLst>
    <pc:chgData name="Fabricio Santana" userId="187d9a0eb7d8e7f9" providerId="LiveId" clId="{9496FAA1-0738-4761-9970-468455F6E0A2}"/>
    <pc:docChg chg="undo redo custSel addSld delSld modSld sldOrd">
      <pc:chgData name="Fabricio Santana" userId="187d9a0eb7d8e7f9" providerId="LiveId" clId="{9496FAA1-0738-4761-9970-468455F6E0A2}" dt="2024-08-04T19:27:24.451" v="2154" actId="1076"/>
      <pc:docMkLst>
        <pc:docMk/>
      </pc:docMkLst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8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9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0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1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2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3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4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5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6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8"/>
        </pc:sldMkLst>
      </pc:sldChg>
      <pc:sldChg chg="add del">
        <pc:chgData name="Fabricio Santana" userId="187d9a0eb7d8e7f9" providerId="LiveId" clId="{9496FAA1-0738-4761-9970-468455F6E0A2}" dt="2024-08-04T18:36:10.536" v="585" actId="2696"/>
        <pc:sldMkLst>
          <pc:docMk/>
          <pc:sldMk cId="4140879310" sldId="269"/>
        </pc:sldMkLst>
      </pc:sldChg>
      <pc:sldChg chg="delSp modSp mod">
        <pc:chgData name="Fabricio Santana" userId="187d9a0eb7d8e7f9" providerId="LiveId" clId="{9496FAA1-0738-4761-9970-468455F6E0A2}" dt="2024-08-04T18:18:52.515" v="83" actId="20577"/>
        <pc:sldMkLst>
          <pc:docMk/>
          <pc:sldMk cId="0" sldId="270"/>
        </pc:sldMkLst>
      </pc:sldChg>
      <pc:sldChg chg="delSp modSp mod">
        <pc:chgData name="Fabricio Santana" userId="187d9a0eb7d8e7f9" providerId="LiveId" clId="{9496FAA1-0738-4761-9970-468455F6E0A2}" dt="2024-08-04T19:10:24.528" v="2054" actId="20577"/>
        <pc:sldMkLst>
          <pc:docMk/>
          <pc:sldMk cId="0" sldId="271"/>
        </pc:sldMkLst>
      </pc:sldChg>
      <pc:sldChg chg="delSp add del mod delAnim">
        <pc:chgData name="Fabricio Santana" userId="187d9a0eb7d8e7f9" providerId="LiveId" clId="{9496FAA1-0738-4761-9970-468455F6E0A2}" dt="2024-08-04T18:26:52.644" v="293" actId="2696"/>
        <pc:sldMkLst>
          <pc:docMk/>
          <pc:sldMk cId="4082624556" sldId="272"/>
        </pc:sldMkLst>
      </pc:sldChg>
      <pc:sldChg chg="add del">
        <pc:chgData name="Fabricio Santana" userId="187d9a0eb7d8e7f9" providerId="LiveId" clId="{9496FAA1-0738-4761-9970-468455F6E0A2}" dt="2024-08-04T18:29:09.614" v="321" actId="2696"/>
        <pc:sldMkLst>
          <pc:docMk/>
          <pc:sldMk cId="2368352466" sldId="273"/>
        </pc:sldMkLst>
      </pc:sldChg>
      <pc:sldChg chg="add del">
        <pc:chgData name="Fabricio Santana" userId="187d9a0eb7d8e7f9" providerId="LiveId" clId="{9496FAA1-0738-4761-9970-468455F6E0A2}" dt="2024-08-04T18:31:01.005" v="397" actId="2696"/>
        <pc:sldMkLst>
          <pc:docMk/>
          <pc:sldMk cId="3153916977" sldId="274"/>
        </pc:sldMkLst>
      </pc:sldChg>
      <pc:sldChg chg="add del">
        <pc:chgData name="Fabricio Santana" userId="187d9a0eb7d8e7f9" providerId="LiveId" clId="{9496FAA1-0738-4761-9970-468455F6E0A2}" dt="2024-08-04T18:32:07.390" v="461" actId="2696"/>
        <pc:sldMkLst>
          <pc:docMk/>
          <pc:sldMk cId="3978492614" sldId="275"/>
        </pc:sldMkLst>
      </pc:sldChg>
      <pc:sldChg chg="addSp delSp modSp add del mod delAnim">
        <pc:chgData name="Fabricio Santana" userId="187d9a0eb7d8e7f9" providerId="LiveId" clId="{9496FAA1-0738-4761-9970-468455F6E0A2}" dt="2024-08-04T18:34:23.415" v="547" actId="2696"/>
        <pc:sldMkLst>
          <pc:docMk/>
          <pc:sldMk cId="2813615998" sldId="276"/>
        </pc:sldMkLst>
      </pc:sldChg>
      <pc:sldChg chg="addSp delSp modSp add del mod delAnim">
        <pc:chgData name="Fabricio Santana" userId="187d9a0eb7d8e7f9" providerId="LiveId" clId="{9496FAA1-0738-4761-9970-468455F6E0A2}" dt="2024-08-04T18:35:48.148" v="581" actId="2696"/>
        <pc:sldMkLst>
          <pc:docMk/>
          <pc:sldMk cId="433881188" sldId="277"/>
        </pc:sldMkLst>
      </pc:sldChg>
      <pc:sldChg chg="add del">
        <pc:chgData name="Fabricio Santana" userId="187d9a0eb7d8e7f9" providerId="LiveId" clId="{9496FAA1-0738-4761-9970-468455F6E0A2}" dt="2024-08-04T18:40:32.459" v="721" actId="2696"/>
        <pc:sldMkLst>
          <pc:docMk/>
          <pc:sldMk cId="1437895948" sldId="278"/>
        </pc:sldMkLst>
      </pc:sldChg>
      <pc:sldChg chg="add del">
        <pc:chgData name="Fabricio Santana" userId="187d9a0eb7d8e7f9" providerId="LiveId" clId="{9496FAA1-0738-4761-9970-468455F6E0A2}" dt="2024-08-04T18:42:20.074" v="782" actId="2696"/>
        <pc:sldMkLst>
          <pc:docMk/>
          <pc:sldMk cId="2409138171" sldId="279"/>
        </pc:sldMkLst>
      </pc:sldChg>
      <pc:sldChg chg="modSp add del mod">
        <pc:chgData name="Fabricio Santana" userId="187d9a0eb7d8e7f9" providerId="LiveId" clId="{9496FAA1-0738-4761-9970-468455F6E0A2}" dt="2024-08-04T18:46:15.427" v="879" actId="2696"/>
        <pc:sldMkLst>
          <pc:docMk/>
          <pc:sldMk cId="3232952252" sldId="280"/>
        </pc:sldMkLst>
      </pc:sldChg>
      <pc:sldChg chg="add del">
        <pc:chgData name="Fabricio Santana" userId="187d9a0eb7d8e7f9" providerId="LiveId" clId="{9496FAA1-0738-4761-9970-468455F6E0A2}" dt="2024-08-04T18:58:09.923" v="1596" actId="2696"/>
        <pc:sldMkLst>
          <pc:docMk/>
          <pc:sldMk cId="2946133837" sldId="281"/>
        </pc:sldMkLst>
      </pc:sldChg>
      <pc:sldChg chg="delSp add del mod delAnim">
        <pc:chgData name="Fabricio Santana" userId="187d9a0eb7d8e7f9" providerId="LiveId" clId="{9496FAA1-0738-4761-9970-468455F6E0A2}" dt="2024-08-04T19:00:52.002" v="1688" actId="2696"/>
        <pc:sldMkLst>
          <pc:docMk/>
          <pc:sldMk cId="189015903" sldId="282"/>
        </pc:sldMkLst>
      </pc:sldChg>
      <pc:sldChg chg="modSp add del mod modAnim">
        <pc:chgData name="Fabricio Santana" userId="187d9a0eb7d8e7f9" providerId="LiveId" clId="{9496FAA1-0738-4761-9970-468455F6E0A2}" dt="2024-08-04T19:10:33.556" v="2055" actId="2696"/>
        <pc:sldMkLst>
          <pc:docMk/>
          <pc:sldMk cId="1025756188" sldId="283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1103359622" sldId="284"/>
        </pc:sldMkLst>
      </pc:sldChg>
      <pc:sldChg chg="addSp delSp modSp add mod ord modAnim">
        <pc:chgData name="Fabricio Santana" userId="187d9a0eb7d8e7f9" providerId="LiveId" clId="{9496FAA1-0738-4761-9970-468455F6E0A2}" dt="2024-08-04T18:28:58.720" v="320" actId="20577"/>
        <pc:sldMkLst>
          <pc:docMk/>
          <pc:sldMk cId="4232901274" sldId="284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50163251" sldId="285"/>
        </pc:sldMkLst>
      </pc:sldChg>
      <pc:sldChg chg="addSp delSp modSp add mod delAnim modAnim">
        <pc:chgData name="Fabricio Santana" userId="187d9a0eb7d8e7f9" providerId="LiveId" clId="{9496FAA1-0738-4761-9970-468455F6E0A2}" dt="2024-08-04T18:28:46.090" v="316" actId="122"/>
        <pc:sldMkLst>
          <pc:docMk/>
          <pc:sldMk cId="91220097" sldId="285"/>
        </pc:sldMkLst>
      </pc:sldChg>
      <pc:sldChg chg="add del setBg">
        <pc:chgData name="Fabricio Santana" userId="187d9a0eb7d8e7f9" providerId="LiveId" clId="{9496FAA1-0738-4761-9970-468455F6E0A2}" dt="2024-08-04T18:26:58.082" v="295"/>
        <pc:sldMkLst>
          <pc:docMk/>
          <pc:sldMk cId="697548490" sldId="285"/>
        </pc:sldMkLst>
      </pc:sldChg>
      <pc:sldChg chg="add del ord">
        <pc:chgData name="Fabricio Santana" userId="187d9a0eb7d8e7f9" providerId="LiveId" clId="{9496FAA1-0738-4761-9970-468455F6E0A2}" dt="2024-08-04T18:21:10.669" v="92" actId="2696"/>
        <pc:sldMkLst>
          <pc:docMk/>
          <pc:sldMk cId="1253046793" sldId="285"/>
        </pc:sldMkLst>
      </pc:sldChg>
      <pc:sldChg chg="addSp delSp modSp add mod delAnim modAnim">
        <pc:chgData name="Fabricio Santana" userId="187d9a0eb7d8e7f9" providerId="LiveId" clId="{9496FAA1-0738-4761-9970-468455F6E0A2}" dt="2024-08-04T18:30:08.047" v="396"/>
        <pc:sldMkLst>
          <pc:docMk/>
          <pc:sldMk cId="36644144" sldId="286"/>
        </pc:sldMkLst>
      </pc:sldChg>
      <pc:sldChg chg="addSp delSp modSp add mod delAnim modAnim">
        <pc:chgData name="Fabricio Santana" userId="187d9a0eb7d8e7f9" providerId="LiveId" clId="{9496FAA1-0738-4761-9970-468455F6E0A2}" dt="2024-08-04T18:32:01.140" v="460" actId="1076"/>
        <pc:sldMkLst>
          <pc:docMk/>
          <pc:sldMk cId="3281472649" sldId="287"/>
        </pc:sldMkLst>
      </pc:sldChg>
      <pc:sldChg chg="add del setBg">
        <pc:chgData name="Fabricio Santana" userId="187d9a0eb7d8e7f9" providerId="LiveId" clId="{9496FAA1-0738-4761-9970-468455F6E0A2}" dt="2024-08-04T18:32:27.750" v="463"/>
        <pc:sldMkLst>
          <pc:docMk/>
          <pc:sldMk cId="697504265" sldId="288"/>
        </pc:sldMkLst>
      </pc:sldChg>
      <pc:sldChg chg="addSp delSp modSp add mod ord delAnim modAnim">
        <pc:chgData name="Fabricio Santana" userId="187d9a0eb7d8e7f9" providerId="LiveId" clId="{9496FAA1-0738-4761-9970-468455F6E0A2}" dt="2024-08-04T19:22:42.833" v="2082"/>
        <pc:sldMkLst>
          <pc:docMk/>
          <pc:sldMk cId="931752944" sldId="288"/>
        </pc:sldMkLst>
      </pc:sldChg>
      <pc:sldChg chg="add del setBg">
        <pc:chgData name="Fabricio Santana" userId="187d9a0eb7d8e7f9" providerId="LiveId" clId="{9496FAA1-0738-4761-9970-468455F6E0A2}" dt="2024-08-04T18:34:30.413" v="549"/>
        <pc:sldMkLst>
          <pc:docMk/>
          <pc:sldMk cId="2411517991" sldId="289"/>
        </pc:sldMkLst>
      </pc:sldChg>
      <pc:sldChg chg="addSp delSp modSp add mod delAnim modAnim">
        <pc:chgData name="Fabricio Santana" userId="187d9a0eb7d8e7f9" providerId="LiveId" clId="{9496FAA1-0738-4761-9970-468455F6E0A2}" dt="2024-08-04T19:25:03.045" v="2144" actId="6549"/>
        <pc:sldMkLst>
          <pc:docMk/>
          <pc:sldMk cId="2843532434" sldId="289"/>
        </pc:sldMkLst>
      </pc:sldChg>
      <pc:sldChg chg="addSp delSp modSp add mod delAnim">
        <pc:chgData name="Fabricio Santana" userId="187d9a0eb7d8e7f9" providerId="LiveId" clId="{9496FAA1-0738-4761-9970-468455F6E0A2}" dt="2024-08-04T18:36:05.636" v="584"/>
        <pc:sldMkLst>
          <pc:docMk/>
          <pc:sldMk cId="662172030" sldId="290"/>
        </pc:sldMkLst>
      </pc:sldChg>
      <pc:sldChg chg="add del setBg">
        <pc:chgData name="Fabricio Santana" userId="187d9a0eb7d8e7f9" providerId="LiveId" clId="{9496FAA1-0738-4761-9970-468455F6E0A2}" dt="2024-08-04T18:36:30.761" v="587"/>
        <pc:sldMkLst>
          <pc:docMk/>
          <pc:sldMk cId="1575795204" sldId="291"/>
        </pc:sldMkLst>
      </pc:sldChg>
      <pc:sldChg chg="addSp delSp modSp add mod ord modAnim">
        <pc:chgData name="Fabricio Santana" userId="187d9a0eb7d8e7f9" providerId="LiveId" clId="{9496FAA1-0738-4761-9970-468455F6E0A2}" dt="2024-08-04T18:40:22.004" v="720" actId="20577"/>
        <pc:sldMkLst>
          <pc:docMk/>
          <pc:sldMk cId="4069612137" sldId="291"/>
        </pc:sldMkLst>
      </pc:sldChg>
      <pc:sldChg chg="addSp delSp modSp add mod modAnim">
        <pc:chgData name="Fabricio Santana" userId="187d9a0eb7d8e7f9" providerId="LiveId" clId="{9496FAA1-0738-4761-9970-468455F6E0A2}" dt="2024-08-04T18:42:10.339" v="781" actId="20577"/>
        <pc:sldMkLst>
          <pc:docMk/>
          <pc:sldMk cId="2147811761" sldId="292"/>
        </pc:sldMkLst>
      </pc:sldChg>
      <pc:sldChg chg="addSp delSp modSp add mod modAnim">
        <pc:chgData name="Fabricio Santana" userId="187d9a0eb7d8e7f9" providerId="LiveId" clId="{9496FAA1-0738-4761-9970-468455F6E0A2}" dt="2024-08-04T18:46:10.589" v="878" actId="255"/>
        <pc:sldMkLst>
          <pc:docMk/>
          <pc:sldMk cId="1568218660" sldId="293"/>
        </pc:sldMkLst>
      </pc:sldChg>
      <pc:sldChg chg="modSp add mod modAnim">
        <pc:chgData name="Fabricio Santana" userId="187d9a0eb7d8e7f9" providerId="LiveId" clId="{9496FAA1-0738-4761-9970-468455F6E0A2}" dt="2024-08-04T18:57:55.448" v="1595"/>
        <pc:sldMkLst>
          <pc:docMk/>
          <pc:sldMk cId="2886532093" sldId="294"/>
        </pc:sldMkLst>
      </pc:sldChg>
      <pc:sldChg chg="addSp delSp modSp add mod delAnim modAnim">
        <pc:chgData name="Fabricio Santana" userId="187d9a0eb7d8e7f9" providerId="LiveId" clId="{9496FAA1-0738-4761-9970-468455F6E0A2}" dt="2024-08-04T19:27:24.451" v="2154" actId="1076"/>
        <pc:sldMkLst>
          <pc:docMk/>
          <pc:sldMk cId="830847612" sldId="295"/>
        </pc:sldMkLst>
      </pc:sldChg>
      <pc:sldChg chg="add del setBg">
        <pc:chgData name="Fabricio Santana" userId="187d9a0eb7d8e7f9" providerId="LiveId" clId="{9496FAA1-0738-4761-9970-468455F6E0A2}" dt="2024-08-04T18:58:27.628" v="1598"/>
        <pc:sldMkLst>
          <pc:docMk/>
          <pc:sldMk cId="2067502030" sldId="295"/>
        </pc:sldMkLst>
      </pc:sldChg>
      <pc:sldChg chg="add del setBg">
        <pc:chgData name="Fabricio Santana" userId="187d9a0eb7d8e7f9" providerId="LiveId" clId="{9496FAA1-0738-4761-9970-468455F6E0A2}" dt="2024-08-04T19:07:28.147" v="1914"/>
        <pc:sldMkLst>
          <pc:docMk/>
          <pc:sldMk cId="1542142048" sldId="296"/>
        </pc:sldMkLst>
      </pc:sldChg>
      <pc:sldChg chg="addSp delSp modSp add mod ord delAnim modAnim">
        <pc:chgData name="Fabricio Santana" userId="187d9a0eb7d8e7f9" providerId="LiveId" clId="{9496FAA1-0738-4761-9970-468455F6E0A2}" dt="2024-08-04T19:09:48.070" v="2016"/>
        <pc:sldMkLst>
          <pc:docMk/>
          <pc:sldMk cId="4115494434" sldId="296"/>
        </pc:sldMkLst>
      </pc:sldChg>
      <pc:sldMasterChg chg="delSldLayout">
        <pc:chgData name="Fabricio Santana" userId="187d9a0eb7d8e7f9" providerId="LiveId" clId="{9496FAA1-0738-4761-9970-468455F6E0A2}" dt="2024-08-04T19:10:33.556" v="2055" actId="2696"/>
        <pc:sldMasterMkLst>
          <pc:docMk/>
          <pc:sldMasterMk cId="906751839" sldId="2147483660"/>
        </pc:sldMasterMkLst>
        <pc:sldLayoutChg chg="del">
          <pc:chgData name="Fabricio Santana" userId="187d9a0eb7d8e7f9" providerId="LiveId" clId="{9496FAA1-0738-4761-9970-468455F6E0A2}" dt="2024-08-04T19:10:33.556" v="2055" actId="2696"/>
          <pc:sldLayoutMkLst>
            <pc:docMk/>
            <pc:sldMasterMk cId="906751839" sldId="2147483660"/>
            <pc:sldLayoutMk cId="3574082035" sldId="2147483663"/>
          </pc:sldLayoutMkLst>
        </pc:sldLayoutChg>
      </pc:sldMasterChg>
    </pc:docChg>
  </pc:docChgLst>
  <pc:docChgLst>
    <pc:chgData name="Fabricio Santana" userId="187d9a0eb7d8e7f9" providerId="LiveId" clId="{94D021A3-06C3-42AF-BBA1-7B62455D5029}"/>
    <pc:docChg chg="undo redo custSel addSld delSld modSld sldOrd">
      <pc:chgData name="Fabricio Santana" userId="187d9a0eb7d8e7f9" providerId="LiveId" clId="{94D021A3-06C3-42AF-BBA1-7B62455D5029}" dt="2025-02-08T20:08:45.250" v="6272" actId="113"/>
      <pc:docMkLst>
        <pc:docMk/>
      </pc:docMkLst>
      <pc:sldChg chg="modSp mod">
        <pc:chgData name="Fabricio Santana" userId="187d9a0eb7d8e7f9" providerId="LiveId" clId="{94D021A3-06C3-42AF-BBA1-7B62455D5029}" dt="2025-01-27T20:22:18.204" v="31" actId="20577"/>
        <pc:sldMkLst>
          <pc:docMk/>
          <pc:sldMk cId="0" sldId="270"/>
        </pc:sldMkLst>
        <pc:spChg chg="mod">
          <ac:chgData name="Fabricio Santana" userId="187d9a0eb7d8e7f9" providerId="LiveId" clId="{94D021A3-06C3-42AF-BBA1-7B62455D5029}" dt="2025-01-27T20:22:18.204" v="31" actId="20577"/>
          <ac:spMkLst>
            <pc:docMk/>
            <pc:sldMk cId="0" sldId="270"/>
            <ac:spMk id="2" creationId="{F4840A24-C479-B2E8-DCA1-305940DFA116}"/>
          </ac:spMkLst>
        </pc:spChg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232901274" sldId="284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1220097" sldId="285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36644144" sldId="286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3281472649" sldId="287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31752944" sldId="288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843532434" sldId="289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662172030" sldId="290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069612137" sldId="291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147811761" sldId="292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886532093" sldId="294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830847612" sldId="295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115494434" sldId="296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1244263551" sldId="297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98688946" sldId="298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734819031" sldId="299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689080019" sldId="300"/>
        </pc:sldMkLst>
      </pc:sldChg>
      <pc:sldChg chg="modSp add del mod setBg modAnim">
        <pc:chgData name="Fabricio Santana" userId="187d9a0eb7d8e7f9" providerId="LiveId" clId="{94D021A3-06C3-42AF-BBA1-7B62455D5029}" dt="2025-02-08T19:38:06.448" v="5464"/>
        <pc:sldMkLst>
          <pc:docMk/>
          <pc:sldMk cId="961885176" sldId="302"/>
        </pc:sldMkLst>
      </pc:sldChg>
      <pc:sldChg chg="addSp modSp add mod">
        <pc:chgData name="Fabricio Santana" userId="187d9a0eb7d8e7f9" providerId="LiveId" clId="{94D021A3-06C3-42AF-BBA1-7B62455D5029}" dt="2025-02-08T03:15:54.783" v="1856" actId="14100"/>
        <pc:sldMkLst>
          <pc:docMk/>
          <pc:sldMk cId="2254055431" sldId="303"/>
        </pc:sldMkLst>
      </pc:sldChg>
      <pc:sldChg chg="add del setBg">
        <pc:chgData name="Fabricio Santana" userId="187d9a0eb7d8e7f9" providerId="LiveId" clId="{94D021A3-06C3-42AF-BBA1-7B62455D5029}" dt="2025-02-08T00:48:24.448" v="47"/>
        <pc:sldMkLst>
          <pc:docMk/>
          <pc:sldMk cId="3198808798" sldId="303"/>
        </pc:sldMkLst>
      </pc:sldChg>
      <pc:sldChg chg="addSp delSp modSp add mod addAnim delAnim modAnim">
        <pc:chgData name="Fabricio Santana" userId="187d9a0eb7d8e7f9" providerId="LiveId" clId="{94D021A3-06C3-42AF-BBA1-7B62455D5029}" dt="2025-02-08T02:42:02.407" v="1170" actId="1076"/>
        <pc:sldMkLst>
          <pc:docMk/>
          <pc:sldMk cId="2367369871" sldId="304"/>
        </pc:sldMkLst>
      </pc:sldChg>
      <pc:sldChg chg="addSp delSp modSp add mod delAnim">
        <pc:chgData name="Fabricio Santana" userId="187d9a0eb7d8e7f9" providerId="LiveId" clId="{94D021A3-06C3-42AF-BBA1-7B62455D5029}" dt="2025-02-08T02:22:26.498" v="865" actId="1076"/>
        <pc:sldMkLst>
          <pc:docMk/>
          <pc:sldMk cId="3962994316" sldId="305"/>
        </pc:sldMkLst>
      </pc:sldChg>
      <pc:sldChg chg="addSp delSp modSp add mod delAnim">
        <pc:chgData name="Fabricio Santana" userId="187d9a0eb7d8e7f9" providerId="LiveId" clId="{94D021A3-06C3-42AF-BBA1-7B62455D5029}" dt="2025-02-08T03:03:48.267" v="1455" actId="20577"/>
        <pc:sldMkLst>
          <pc:docMk/>
          <pc:sldMk cId="4062325616" sldId="306"/>
        </pc:sldMkLst>
      </pc:sldChg>
      <pc:sldChg chg="addSp delSp modSp add mod">
        <pc:chgData name="Fabricio Santana" userId="187d9a0eb7d8e7f9" providerId="LiveId" clId="{94D021A3-06C3-42AF-BBA1-7B62455D5029}" dt="2025-02-08T03:02:59.372" v="1439" actId="1076"/>
        <pc:sldMkLst>
          <pc:docMk/>
          <pc:sldMk cId="2952239549" sldId="307"/>
        </pc:sldMkLst>
      </pc:sldChg>
      <pc:sldChg chg="addSp delSp modSp add mod">
        <pc:chgData name="Fabricio Santana" userId="187d9a0eb7d8e7f9" providerId="LiveId" clId="{94D021A3-06C3-42AF-BBA1-7B62455D5029}" dt="2025-02-08T03:03:04.237" v="1441"/>
        <pc:sldMkLst>
          <pc:docMk/>
          <pc:sldMk cId="1255855708" sldId="308"/>
        </pc:sldMkLst>
      </pc:sldChg>
      <pc:sldChg chg="addSp delSp modSp add del mod">
        <pc:chgData name="Fabricio Santana" userId="187d9a0eb7d8e7f9" providerId="LiveId" clId="{94D021A3-06C3-42AF-BBA1-7B62455D5029}" dt="2025-02-08T19:32:06.788" v="5331" actId="47"/>
        <pc:sldMkLst>
          <pc:docMk/>
          <pc:sldMk cId="1869541169" sldId="309"/>
        </pc:sldMkLst>
      </pc:sldChg>
      <pc:sldChg chg="addSp delSp modSp add mod">
        <pc:chgData name="Fabricio Santana" userId="187d9a0eb7d8e7f9" providerId="LiveId" clId="{94D021A3-06C3-42AF-BBA1-7B62455D5029}" dt="2025-02-08T16:15:43.597" v="2212" actId="1035"/>
        <pc:sldMkLst>
          <pc:docMk/>
          <pc:sldMk cId="1322173854" sldId="310"/>
        </pc:sldMkLst>
      </pc:sldChg>
      <pc:sldChg chg="add">
        <pc:chgData name="Fabricio Santana" userId="187d9a0eb7d8e7f9" providerId="LiveId" clId="{94D021A3-06C3-42AF-BBA1-7B62455D5029}" dt="2025-02-08T16:15:48.513" v="2213" actId="2890"/>
        <pc:sldMkLst>
          <pc:docMk/>
          <pc:sldMk cId="1150276335" sldId="311"/>
        </pc:sldMkLst>
      </pc:sldChg>
      <pc:sldChg chg="delSp modSp add mod">
        <pc:chgData name="Fabricio Santana" userId="187d9a0eb7d8e7f9" providerId="LiveId" clId="{94D021A3-06C3-42AF-BBA1-7B62455D5029}" dt="2025-02-08T16:56:52.557" v="3274" actId="6549"/>
        <pc:sldMkLst>
          <pc:docMk/>
          <pc:sldMk cId="151869310" sldId="312"/>
        </pc:sldMkLst>
      </pc:sldChg>
      <pc:sldChg chg="modSp add mod ord">
        <pc:chgData name="Fabricio Santana" userId="187d9a0eb7d8e7f9" providerId="LiveId" clId="{94D021A3-06C3-42AF-BBA1-7B62455D5029}" dt="2025-02-08T16:24:58.225" v="2396"/>
        <pc:sldMkLst>
          <pc:docMk/>
          <pc:sldMk cId="1826769092" sldId="313"/>
        </pc:sldMkLst>
      </pc:sldChg>
      <pc:sldChg chg="addSp delSp modSp add mod">
        <pc:chgData name="Fabricio Santana" userId="187d9a0eb7d8e7f9" providerId="LiveId" clId="{94D021A3-06C3-42AF-BBA1-7B62455D5029}" dt="2025-02-08T17:24:36.052" v="3922" actId="20577"/>
        <pc:sldMkLst>
          <pc:docMk/>
          <pc:sldMk cId="1682716407" sldId="314"/>
        </pc:sldMkLst>
      </pc:sldChg>
      <pc:sldChg chg="addSp delSp modSp add mod">
        <pc:chgData name="Fabricio Santana" userId="187d9a0eb7d8e7f9" providerId="LiveId" clId="{94D021A3-06C3-42AF-BBA1-7B62455D5029}" dt="2025-02-08T17:24:54.503" v="3925" actId="20577"/>
        <pc:sldMkLst>
          <pc:docMk/>
          <pc:sldMk cId="829578575" sldId="315"/>
        </pc:sldMkLst>
      </pc:sldChg>
      <pc:sldChg chg="addSp modSp add mod ord">
        <pc:chgData name="Fabricio Santana" userId="187d9a0eb7d8e7f9" providerId="LiveId" clId="{94D021A3-06C3-42AF-BBA1-7B62455D5029}" dt="2025-02-08T18:03:03.096" v="3979" actId="15"/>
        <pc:sldMkLst>
          <pc:docMk/>
          <pc:sldMk cId="622058492" sldId="316"/>
        </pc:sldMkLst>
      </pc:sldChg>
      <pc:sldChg chg="add del">
        <pc:chgData name="Fabricio Santana" userId="187d9a0eb7d8e7f9" providerId="LiveId" clId="{94D021A3-06C3-42AF-BBA1-7B62455D5029}" dt="2025-02-08T17:14:29.213" v="3504" actId="2890"/>
        <pc:sldMkLst>
          <pc:docMk/>
          <pc:sldMk cId="500336114" sldId="317"/>
        </pc:sldMkLst>
      </pc:sldChg>
      <pc:sldChg chg="addSp delSp modSp add mod ord">
        <pc:chgData name="Fabricio Santana" userId="187d9a0eb7d8e7f9" providerId="LiveId" clId="{94D021A3-06C3-42AF-BBA1-7B62455D5029}" dt="2025-02-08T19:37:15.189" v="5453" actId="1076"/>
        <pc:sldMkLst>
          <pc:docMk/>
          <pc:sldMk cId="2273140442" sldId="317"/>
        </pc:sldMkLst>
      </pc:sldChg>
      <pc:sldChg chg="modSp add mod">
        <pc:chgData name="Fabricio Santana" userId="187d9a0eb7d8e7f9" providerId="LiveId" clId="{94D021A3-06C3-42AF-BBA1-7B62455D5029}" dt="2025-02-08T20:07:10.991" v="6224" actId="20577"/>
        <pc:sldMkLst>
          <pc:docMk/>
          <pc:sldMk cId="3082864069" sldId="318"/>
        </pc:sldMkLst>
      </pc:sldChg>
      <pc:sldChg chg="add del setBg">
        <pc:chgData name="Fabricio Santana" userId="187d9a0eb7d8e7f9" providerId="LiveId" clId="{94D021A3-06C3-42AF-BBA1-7B62455D5029}" dt="2025-02-08T18:52:00.624" v="4522"/>
        <pc:sldMkLst>
          <pc:docMk/>
          <pc:sldMk cId="1367891104" sldId="319"/>
        </pc:sldMkLst>
      </pc:sldChg>
      <pc:sldChg chg="delSp modSp add mod ord">
        <pc:chgData name="Fabricio Santana" userId="187d9a0eb7d8e7f9" providerId="LiveId" clId="{94D021A3-06C3-42AF-BBA1-7B62455D5029}" dt="2025-02-08T18:55:20.833" v="4597" actId="20577"/>
        <pc:sldMkLst>
          <pc:docMk/>
          <pc:sldMk cId="3894756988" sldId="319"/>
        </pc:sldMkLst>
      </pc:sldChg>
      <pc:sldChg chg="modSp add del mod ord">
        <pc:chgData name="Fabricio Santana" userId="187d9a0eb7d8e7f9" providerId="LiveId" clId="{94D021A3-06C3-42AF-BBA1-7B62455D5029}" dt="2025-02-08T19:35:20.422" v="5447" actId="2696"/>
        <pc:sldMkLst>
          <pc:docMk/>
          <pc:sldMk cId="794507488" sldId="320"/>
        </pc:sldMkLst>
      </pc:sldChg>
      <pc:sldChg chg="addSp delSp modSp add mod">
        <pc:chgData name="Fabricio Santana" userId="187d9a0eb7d8e7f9" providerId="LiveId" clId="{94D021A3-06C3-42AF-BBA1-7B62455D5029}" dt="2025-02-08T19:37:23.724" v="5462" actId="20577"/>
        <pc:sldMkLst>
          <pc:docMk/>
          <pc:sldMk cId="2638630371" sldId="321"/>
        </pc:sldMkLst>
      </pc:sldChg>
      <pc:sldChg chg="modSp add mod ord">
        <pc:chgData name="Fabricio Santana" userId="187d9a0eb7d8e7f9" providerId="LiveId" clId="{94D021A3-06C3-42AF-BBA1-7B62455D5029}" dt="2025-02-08T19:36:51.807" v="5450" actId="6549"/>
        <pc:sldMkLst>
          <pc:docMk/>
          <pc:sldMk cId="14262746" sldId="322"/>
        </pc:sldMkLst>
      </pc:sldChg>
      <pc:sldChg chg="modSp add mod ord">
        <pc:chgData name="Fabricio Santana" userId="187d9a0eb7d8e7f9" providerId="LiveId" clId="{94D021A3-06C3-42AF-BBA1-7B62455D5029}" dt="2025-02-08T19:35:12.640" v="5446"/>
        <pc:sldMkLst>
          <pc:docMk/>
          <pc:sldMk cId="1671512902" sldId="323"/>
        </pc:sldMkLst>
      </pc:sldChg>
      <pc:sldChg chg="addSp delSp modSp add mod">
        <pc:chgData name="Fabricio Santana" userId="187d9a0eb7d8e7f9" providerId="LiveId" clId="{94D021A3-06C3-42AF-BBA1-7B62455D5029}" dt="2025-02-08T20:08:45.250" v="6272" actId="113"/>
        <pc:sldMkLst>
          <pc:docMk/>
          <pc:sldMk cId="2761478742" sldId="324"/>
        </pc:sldMkLst>
      </pc:sldChg>
    </pc:docChg>
  </pc:docChgLst>
  <pc:docChgLst>
    <pc:chgData name="Fabricio Santana" userId="187d9a0eb7d8e7f9" providerId="Windows Live" clId="Web-{8F78C4BB-4A9E-4AA4-9CBE-73F573650781}"/>
    <pc:docChg chg="modSld">
      <pc:chgData name="Fabricio Santana" userId="187d9a0eb7d8e7f9" providerId="Windows Live" clId="Web-{8F78C4BB-4A9E-4AA4-9CBE-73F573650781}" dt="2024-09-04T13:06:40.502" v="34" actId="14100"/>
      <pc:docMkLst>
        <pc:docMk/>
      </pc:docMkLst>
      <pc:sldChg chg="addSp modSp">
        <pc:chgData name="Fabricio Santana" userId="187d9a0eb7d8e7f9" providerId="Windows Live" clId="Web-{8F78C4BB-4A9E-4AA4-9CBE-73F573650781}" dt="2024-09-04T13:06:40.502" v="34" actId="14100"/>
        <pc:sldMkLst>
          <pc:docMk/>
          <pc:sldMk cId="0" sldId="270"/>
        </pc:sldMkLst>
      </pc:sldChg>
    </pc:docChg>
  </pc:docChgLst>
  <pc:docChgLst>
    <pc:chgData name="Fabricio Santana" userId="187d9a0eb7d8e7f9" providerId="Windows Live" clId="Web-{F1713099-92E5-42C2-AFFF-E3308CBE756C}"/>
    <pc:docChg chg="modSld">
      <pc:chgData name="Fabricio Santana" userId="187d9a0eb7d8e7f9" providerId="Windows Live" clId="Web-{F1713099-92E5-42C2-AFFF-E3308CBE756C}" dt="2024-08-10T16:41:14.585" v="0" actId="14100"/>
      <pc:docMkLst>
        <pc:docMk/>
      </pc:docMkLst>
      <pc:sldChg chg="modSp">
        <pc:chgData name="Fabricio Santana" userId="187d9a0eb7d8e7f9" providerId="Windows Live" clId="Web-{F1713099-92E5-42C2-AFFF-E3308CBE756C}" dt="2024-08-10T16:41:14.585" v="0" actId="14100"/>
        <pc:sldMkLst>
          <pc:docMk/>
          <pc:sldMk cId="3281472649" sldId="287"/>
        </pc:sldMkLst>
      </pc:sldChg>
    </pc:docChg>
  </pc:docChgLst>
  <pc:docChgLst>
    <pc:chgData name="Fabricio Santana" userId="187d9a0eb7d8e7f9" providerId="LiveId" clId="{E19180CD-F57B-45AD-8357-A6A266955C81}"/>
    <pc:docChg chg="undo redo custSel addSld delSld modSld sldOrd">
      <pc:chgData name="Fabricio Santana" userId="187d9a0eb7d8e7f9" providerId="LiveId" clId="{E19180CD-F57B-45AD-8357-A6A266955C81}" dt="2025-02-15T21:48:42.141" v="2237" actId="1076"/>
      <pc:docMkLst>
        <pc:docMk/>
      </pc:docMkLst>
      <pc:sldChg chg="modSp mod">
        <pc:chgData name="Fabricio Santana" userId="187d9a0eb7d8e7f9" providerId="LiveId" clId="{E19180CD-F57B-45AD-8357-A6A266955C81}" dt="2025-02-15T21:45:30.177" v="2186" actId="20577"/>
        <pc:sldMkLst>
          <pc:docMk/>
          <pc:sldMk cId="0" sldId="270"/>
        </pc:sldMkLst>
        <pc:spChg chg="mod">
          <ac:chgData name="Fabricio Santana" userId="187d9a0eb7d8e7f9" providerId="LiveId" clId="{E19180CD-F57B-45AD-8357-A6A266955C81}" dt="2025-02-15T21:45:30.177" v="2186" actId="20577"/>
          <ac:spMkLst>
            <pc:docMk/>
            <pc:sldMk cId="0" sldId="270"/>
            <ac:spMk id="2" creationId="{F4840A24-C479-B2E8-DCA1-305940DFA116}"/>
          </ac:spMkLst>
        </pc:spChg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254055431" sldId="303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367369871" sldId="304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962994316" sldId="305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4062325616" sldId="306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952239549" sldId="307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255855708" sldId="308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322173854" sldId="310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150276335" sldId="311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51869310" sldId="312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826769092" sldId="313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682716407" sldId="314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829578575" sldId="315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622058492" sldId="316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273140442" sldId="317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082864069" sldId="318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3894756988" sldId="319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2638630371" sldId="321"/>
        </pc:sldMkLst>
      </pc:sldChg>
      <pc:sldChg chg="del">
        <pc:chgData name="Fabricio Santana" userId="187d9a0eb7d8e7f9" providerId="LiveId" clId="{E19180CD-F57B-45AD-8357-A6A266955C81}" dt="2025-02-08T22:06:06.776" v="61" actId="47"/>
        <pc:sldMkLst>
          <pc:docMk/>
          <pc:sldMk cId="14262746" sldId="322"/>
        </pc:sldMkLst>
      </pc:sldChg>
      <pc:sldChg chg="delSp add del mod setBg">
        <pc:chgData name="Fabricio Santana" userId="187d9a0eb7d8e7f9" providerId="LiveId" clId="{E19180CD-F57B-45AD-8357-A6A266955C81}" dt="2025-02-15T14:35:32.222" v="519" actId="47"/>
        <pc:sldMkLst>
          <pc:docMk/>
          <pc:sldMk cId="1671512902" sldId="323"/>
        </pc:sldMkLst>
      </pc:sldChg>
      <pc:sldChg chg="addSp delSp modSp del mod">
        <pc:chgData name="Fabricio Santana" userId="187d9a0eb7d8e7f9" providerId="LiveId" clId="{E19180CD-F57B-45AD-8357-A6A266955C81}" dt="2025-02-15T14:33:19.746" v="483" actId="2696"/>
        <pc:sldMkLst>
          <pc:docMk/>
          <pc:sldMk cId="2761478742" sldId="324"/>
        </pc:sldMkLst>
      </pc:sldChg>
      <pc:sldChg chg="addSp modSp add mod">
        <pc:chgData name="Fabricio Santana" userId="187d9a0eb7d8e7f9" providerId="LiveId" clId="{E19180CD-F57B-45AD-8357-A6A266955C81}" dt="2025-02-15T21:39:38.185" v="2160" actId="20577"/>
        <pc:sldMkLst>
          <pc:docMk/>
          <pc:sldMk cId="2993721772" sldId="325"/>
        </pc:sldMkLst>
      </pc:sldChg>
      <pc:sldChg chg="addSp delSp modSp add mod">
        <pc:chgData name="Fabricio Santana" userId="187d9a0eb7d8e7f9" providerId="LiveId" clId="{E19180CD-F57B-45AD-8357-A6A266955C81}" dt="2025-02-15T18:56:38.969" v="2099" actId="20577"/>
        <pc:sldMkLst>
          <pc:docMk/>
          <pc:sldMk cId="4170886939" sldId="326"/>
        </pc:sldMkLst>
      </pc:sldChg>
      <pc:sldChg chg="addSp delSp modSp add del mod ord">
        <pc:chgData name="Fabricio Santana" userId="187d9a0eb7d8e7f9" providerId="LiveId" clId="{E19180CD-F57B-45AD-8357-A6A266955C81}" dt="2025-02-15T18:57:08.986" v="2100" actId="2696"/>
        <pc:sldMkLst>
          <pc:docMk/>
          <pc:sldMk cId="3835505018" sldId="327"/>
        </pc:sldMkLst>
      </pc:sldChg>
      <pc:sldChg chg="addSp modSp add mod">
        <pc:chgData name="Fabricio Santana" userId="187d9a0eb7d8e7f9" providerId="LiveId" clId="{E19180CD-F57B-45AD-8357-A6A266955C81}" dt="2025-02-15T15:03:04.376" v="1404" actId="20577"/>
        <pc:sldMkLst>
          <pc:docMk/>
          <pc:sldMk cId="802979675" sldId="328"/>
        </pc:sldMkLst>
      </pc:sldChg>
      <pc:sldChg chg="addSp delSp modSp add mod">
        <pc:chgData name="Fabricio Santana" userId="187d9a0eb7d8e7f9" providerId="LiveId" clId="{E19180CD-F57B-45AD-8357-A6A266955C81}" dt="2025-02-15T21:44:24.773" v="2161" actId="478"/>
        <pc:sldMkLst>
          <pc:docMk/>
          <pc:sldMk cId="81086101" sldId="329"/>
        </pc:sldMkLst>
      </pc:sldChg>
      <pc:sldChg chg="addSp delSp modSp add mod">
        <pc:chgData name="Fabricio Santana" userId="187d9a0eb7d8e7f9" providerId="LiveId" clId="{E19180CD-F57B-45AD-8357-A6A266955C81}" dt="2025-02-15T18:32:28.752" v="1730" actId="1076"/>
        <pc:sldMkLst>
          <pc:docMk/>
          <pc:sldMk cId="20587419" sldId="330"/>
        </pc:sldMkLst>
      </pc:sldChg>
      <pc:sldChg chg="new del">
        <pc:chgData name="Fabricio Santana" userId="187d9a0eb7d8e7f9" providerId="LiveId" clId="{E19180CD-F57B-45AD-8357-A6A266955C81}" dt="2025-02-15T18:10:12.637" v="1455" actId="680"/>
        <pc:sldMkLst>
          <pc:docMk/>
          <pc:sldMk cId="1338687673" sldId="331"/>
        </pc:sldMkLst>
      </pc:sldChg>
      <pc:sldChg chg="addSp delSp modSp add mod">
        <pc:chgData name="Fabricio Santana" userId="187d9a0eb7d8e7f9" providerId="LiveId" clId="{E19180CD-F57B-45AD-8357-A6A266955C81}" dt="2025-02-15T18:12:50.612" v="1509" actId="1076"/>
        <pc:sldMkLst>
          <pc:docMk/>
          <pc:sldMk cId="2648234205" sldId="331"/>
        </pc:sldMkLst>
      </pc:sldChg>
      <pc:sldChg chg="add">
        <pc:chgData name="Fabricio Santana" userId="187d9a0eb7d8e7f9" providerId="LiveId" clId="{E19180CD-F57B-45AD-8357-A6A266955C81}" dt="2025-02-15T18:45:00.594" v="1731" actId="2890"/>
        <pc:sldMkLst>
          <pc:docMk/>
          <pc:sldMk cId="2918919447" sldId="332"/>
        </pc:sldMkLst>
      </pc:sldChg>
      <pc:sldChg chg="modSp add mod">
        <pc:chgData name="Fabricio Santana" userId="187d9a0eb7d8e7f9" providerId="LiveId" clId="{E19180CD-F57B-45AD-8357-A6A266955C81}" dt="2025-02-15T21:48:42.141" v="2237" actId="1076"/>
        <pc:sldMkLst>
          <pc:docMk/>
          <pc:sldMk cId="532031943" sldId="333"/>
        </pc:sldMkLst>
      </pc:sldChg>
    </pc:docChg>
  </pc:docChgLst>
  <pc:docChgLst>
    <pc:chgData name="Fabricio Santana" userId="187d9a0eb7d8e7f9" providerId="LiveId" clId="{449E2283-6379-4496-88D2-02A51C5F7AF0}"/>
    <pc:docChg chg="undo redo custSel addSld delSld modSld sldOrd">
      <pc:chgData name="Fabricio Santana" userId="187d9a0eb7d8e7f9" providerId="LiveId" clId="{449E2283-6379-4496-88D2-02A51C5F7AF0}" dt="2025-01-27T20:16:08.775" v="2308" actId="20577"/>
      <pc:docMkLst>
        <pc:docMk/>
      </pc:docMkLst>
      <pc:sldChg chg="addSp modSp mod">
        <pc:chgData name="Fabricio Santana" userId="187d9a0eb7d8e7f9" providerId="LiveId" clId="{449E2283-6379-4496-88D2-02A51C5F7AF0}" dt="2025-01-26T20:31:03.726" v="48" actId="20577"/>
        <pc:sldMkLst>
          <pc:docMk/>
          <pc:sldMk cId="0" sldId="270"/>
        </pc:sldMkLst>
        <pc:spChg chg="add mod">
          <ac:chgData name="Fabricio Santana" userId="187d9a0eb7d8e7f9" providerId="LiveId" clId="{449E2283-6379-4496-88D2-02A51C5F7AF0}" dt="2025-01-26T20:31:03.726" v="48" actId="20577"/>
          <ac:spMkLst>
            <pc:docMk/>
            <pc:sldMk cId="0" sldId="270"/>
            <ac:spMk id="3" creationId="{E9F41D43-4D7D-4E5A-F2A7-C19E783527DC}"/>
          </ac:spMkLst>
        </pc:spChg>
        <pc:spChg chg="mod">
          <ac:chgData name="Fabricio Santana" userId="187d9a0eb7d8e7f9" providerId="LiveId" clId="{449E2283-6379-4496-88D2-02A51C5F7AF0}" dt="2025-01-26T20:30:49.272" v="40" actId="20577"/>
          <ac:spMkLst>
            <pc:docMk/>
            <pc:sldMk cId="0" sldId="270"/>
            <ac:spMk id="85" creationId="{00000000-0000-0000-0000-000000000000}"/>
          </ac:spMkLst>
        </pc:spChg>
      </pc:sldChg>
      <pc:sldChg chg="addSp delSp modSp mod delAnim modAnim">
        <pc:chgData name="Fabricio Santana" userId="187d9a0eb7d8e7f9" providerId="LiveId" clId="{449E2283-6379-4496-88D2-02A51C5F7AF0}" dt="2025-01-27T19:47:37.674" v="2120"/>
        <pc:sldMkLst>
          <pc:docMk/>
          <pc:sldMk cId="4232901274" sldId="284"/>
        </pc:sldMkLst>
      </pc:sldChg>
      <pc:sldChg chg="addSp delSp modSp mod delAnim modAnim">
        <pc:chgData name="Fabricio Santana" userId="187d9a0eb7d8e7f9" providerId="LiveId" clId="{449E2283-6379-4496-88D2-02A51C5F7AF0}" dt="2025-01-26T22:57:06.238" v="201"/>
        <pc:sldMkLst>
          <pc:docMk/>
          <pc:sldMk cId="91220097" sldId="285"/>
        </pc:sldMkLst>
      </pc:sldChg>
      <pc:sldChg chg="addSp delSp modSp mod delAnim modAnim">
        <pc:chgData name="Fabricio Santana" userId="187d9a0eb7d8e7f9" providerId="LiveId" clId="{449E2283-6379-4496-88D2-02A51C5F7AF0}" dt="2025-01-27T19:50:21.703" v="2121"/>
        <pc:sldMkLst>
          <pc:docMk/>
          <pc:sldMk cId="3281472649" sldId="287"/>
        </pc:sldMkLst>
      </pc:sldChg>
      <pc:sldChg chg="modSp modAnim">
        <pc:chgData name="Fabricio Santana" userId="187d9a0eb7d8e7f9" providerId="LiveId" clId="{449E2283-6379-4496-88D2-02A51C5F7AF0}" dt="2025-01-27T20:16:08.775" v="2308" actId="20577"/>
        <pc:sldMkLst>
          <pc:docMk/>
          <pc:sldMk cId="931752944" sldId="288"/>
        </pc:sldMkLst>
      </pc:sldChg>
      <pc:sldChg chg="modSp">
        <pc:chgData name="Fabricio Santana" userId="187d9a0eb7d8e7f9" providerId="LiveId" clId="{449E2283-6379-4496-88D2-02A51C5F7AF0}" dt="2025-01-27T19:59:47.124" v="2189" actId="20577"/>
        <pc:sldMkLst>
          <pc:docMk/>
          <pc:sldMk cId="2843532434" sldId="289"/>
        </pc:sldMkLst>
      </pc:sldChg>
      <pc:sldChg chg="modSp mod">
        <pc:chgData name="Fabricio Santana" userId="187d9a0eb7d8e7f9" providerId="LiveId" clId="{449E2283-6379-4496-88D2-02A51C5F7AF0}" dt="2025-01-27T19:25:33.272" v="1630" actId="20577"/>
        <pc:sldMkLst>
          <pc:docMk/>
          <pc:sldMk cId="4069612137" sldId="291"/>
        </pc:sldMkLst>
      </pc:sldChg>
      <pc:sldChg chg="modSp modAnim">
        <pc:chgData name="Fabricio Santana" userId="187d9a0eb7d8e7f9" providerId="LiveId" clId="{449E2283-6379-4496-88D2-02A51C5F7AF0}" dt="2025-01-27T19:26:35.065" v="1653" actId="255"/>
        <pc:sldMkLst>
          <pc:docMk/>
          <pc:sldMk cId="2147811761" sldId="292"/>
        </pc:sldMkLst>
      </pc:sldChg>
      <pc:sldChg chg="del">
        <pc:chgData name="Fabricio Santana" userId="187d9a0eb7d8e7f9" providerId="LiveId" clId="{449E2283-6379-4496-88D2-02A51C5F7AF0}" dt="2025-01-27T19:26:50.364" v="1654" actId="2696"/>
        <pc:sldMkLst>
          <pc:docMk/>
          <pc:sldMk cId="1568218660" sldId="293"/>
        </pc:sldMkLst>
      </pc:sldChg>
      <pc:sldChg chg="modSp mod modAnim">
        <pc:chgData name="Fabricio Santana" userId="187d9a0eb7d8e7f9" providerId="LiveId" clId="{449E2283-6379-4496-88D2-02A51C5F7AF0}" dt="2025-01-27T20:14:26.708" v="2306" actId="27636"/>
        <pc:sldMkLst>
          <pc:docMk/>
          <pc:sldMk cId="2886532093" sldId="294"/>
        </pc:sldMkLst>
      </pc:sldChg>
      <pc:sldChg chg="addSp delSp modSp mod modAnim">
        <pc:chgData name="Fabricio Santana" userId="187d9a0eb7d8e7f9" providerId="LiveId" clId="{449E2283-6379-4496-88D2-02A51C5F7AF0}" dt="2025-01-27T20:02:42.345" v="2200" actId="1076"/>
        <pc:sldMkLst>
          <pc:docMk/>
          <pc:sldMk cId="830847612" sldId="295"/>
        </pc:sldMkLst>
      </pc:sldChg>
      <pc:sldChg chg="modSp mod">
        <pc:chgData name="Fabricio Santana" userId="187d9a0eb7d8e7f9" providerId="LiveId" clId="{449E2283-6379-4496-88D2-02A51C5F7AF0}" dt="2025-01-27T19:45:24.554" v="2112" actId="20577"/>
        <pc:sldMkLst>
          <pc:docMk/>
          <pc:sldMk cId="4115494434" sldId="296"/>
        </pc:sldMkLst>
      </pc:sldChg>
      <pc:sldChg chg="addSp delSp modSp add mod delAnim modAnim">
        <pc:chgData name="Fabricio Santana" userId="187d9a0eb7d8e7f9" providerId="LiveId" clId="{449E2283-6379-4496-88D2-02A51C5F7AF0}" dt="2025-01-27T19:58:40.398" v="2171" actId="1035"/>
        <pc:sldMkLst>
          <pc:docMk/>
          <pc:sldMk cId="1244263551" sldId="297"/>
        </pc:sldMkLst>
      </pc:sldChg>
      <pc:sldChg chg="addSp delSp modSp add mod delAnim modAnim">
        <pc:chgData name="Fabricio Santana" userId="187d9a0eb7d8e7f9" providerId="LiveId" clId="{449E2283-6379-4496-88D2-02A51C5F7AF0}" dt="2025-01-27T20:07:32.056" v="2207" actId="1038"/>
        <pc:sldMkLst>
          <pc:docMk/>
          <pc:sldMk cId="998688946" sldId="298"/>
        </pc:sldMkLst>
      </pc:sldChg>
      <pc:sldChg chg="add del setBg">
        <pc:chgData name="Fabricio Santana" userId="187d9a0eb7d8e7f9" providerId="LiveId" clId="{449E2283-6379-4496-88D2-02A51C5F7AF0}" dt="2025-01-26T23:58:31.619" v="441"/>
        <pc:sldMkLst>
          <pc:docMk/>
          <pc:sldMk cId="3657403077" sldId="298"/>
        </pc:sldMkLst>
      </pc:sldChg>
      <pc:sldChg chg="addSp delSp modSp add mod delAnim modAnim">
        <pc:chgData name="Fabricio Santana" userId="187d9a0eb7d8e7f9" providerId="LiveId" clId="{449E2283-6379-4496-88D2-02A51C5F7AF0}" dt="2025-01-27T19:59:23.728" v="2175"/>
        <pc:sldMkLst>
          <pc:docMk/>
          <pc:sldMk cId="2734819031" sldId="299"/>
        </pc:sldMkLst>
      </pc:sldChg>
      <pc:sldChg chg="addSp delSp modSp add mod ord delAnim modAnim">
        <pc:chgData name="Fabricio Santana" userId="187d9a0eb7d8e7f9" providerId="LiveId" clId="{449E2283-6379-4496-88D2-02A51C5F7AF0}" dt="2025-01-27T20:11:42.695" v="2300" actId="14100"/>
        <pc:sldMkLst>
          <pc:docMk/>
          <pc:sldMk cId="689080019" sldId="300"/>
        </pc:sldMkLst>
      </pc:sldChg>
      <pc:sldChg chg="add del setBg">
        <pc:chgData name="Fabricio Santana" userId="187d9a0eb7d8e7f9" providerId="LiveId" clId="{449E2283-6379-4496-88D2-02A51C5F7AF0}" dt="2025-01-27T14:50:21.998" v="915"/>
        <pc:sldMkLst>
          <pc:docMk/>
          <pc:sldMk cId="4215608986" sldId="301"/>
        </pc:sldMkLst>
      </pc:sldChg>
      <pc:sldChg chg="addSp delSp modSp add del mod delAnim modAnim">
        <pc:chgData name="Fabricio Santana" userId="187d9a0eb7d8e7f9" providerId="LiveId" clId="{449E2283-6379-4496-88D2-02A51C5F7AF0}" dt="2025-01-27T20:11:50.890" v="2301" actId="2696"/>
        <pc:sldMkLst>
          <pc:docMk/>
          <pc:sldMk cId="4286209785" sldId="301"/>
        </pc:sldMkLst>
      </pc:sldChg>
      <pc:sldChg chg="modSp add mod">
        <pc:chgData name="Fabricio Santana" userId="187d9a0eb7d8e7f9" providerId="LiveId" clId="{449E2283-6379-4496-88D2-02A51C5F7AF0}" dt="2025-01-27T19:46:14.236" v="2116" actId="14100"/>
        <pc:sldMkLst>
          <pc:docMk/>
          <pc:sldMk cId="961885176" sldId="302"/>
        </pc:sldMkLst>
      </pc:sldChg>
    </pc:docChg>
  </pc:docChgLst>
  <pc:docChgLst>
    <pc:chgData name="Fabricio Santana" userId="187d9a0eb7d8e7f9" providerId="LiveId" clId="{4111D325-D042-4DB4-9BA0-41B3515C96F1}"/>
    <pc:docChg chg="undo custSel addSld delSld modSld sldOrd">
      <pc:chgData name="Fabricio Santana" userId="187d9a0eb7d8e7f9" providerId="LiveId" clId="{4111D325-D042-4DB4-9BA0-41B3515C96F1}" dt="2025-03-09T20:17:22.519" v="6099" actId="21"/>
      <pc:docMkLst>
        <pc:docMk/>
      </pc:docMkLst>
      <pc:sldChg chg="modSp mod">
        <pc:chgData name="Fabricio Santana" userId="187d9a0eb7d8e7f9" providerId="LiveId" clId="{4111D325-D042-4DB4-9BA0-41B3515C96F1}" dt="2025-03-08T14:23:31.904" v="21" actId="20577"/>
        <pc:sldMkLst>
          <pc:docMk/>
          <pc:sldMk cId="0" sldId="270"/>
        </pc:sldMkLst>
        <pc:spChg chg="mod">
          <ac:chgData name="Fabricio Santana" userId="187d9a0eb7d8e7f9" providerId="LiveId" clId="{4111D325-D042-4DB4-9BA0-41B3515C96F1}" dt="2025-03-08T14:23:31.904" v="21" actId="20577"/>
          <ac:spMkLst>
            <pc:docMk/>
            <pc:sldMk cId="0" sldId="270"/>
            <ac:spMk id="2" creationId="{F4840A24-C479-B2E8-DCA1-305940DFA116}"/>
          </ac:spMkLst>
        </pc:spChg>
      </pc:sldChg>
      <pc:sldChg chg="addSp delSp modSp mod delAnim modAnim">
        <pc:chgData name="Fabricio Santana" userId="187d9a0eb7d8e7f9" providerId="LiveId" clId="{4111D325-D042-4DB4-9BA0-41B3515C96F1}" dt="2025-03-09T20:10:29.560" v="6098" actId="21"/>
        <pc:sldMkLst>
          <pc:docMk/>
          <pc:sldMk cId="2918919447" sldId="332"/>
        </pc:sldMkLst>
        <pc:spChg chg="add del mod">
          <ac:chgData name="Fabricio Santana" userId="187d9a0eb7d8e7f9" providerId="LiveId" clId="{4111D325-D042-4DB4-9BA0-41B3515C96F1}" dt="2025-03-09T20:10:29.560" v="6098" actId="21"/>
          <ac:spMkLst>
            <pc:docMk/>
            <pc:sldMk cId="2918919447" sldId="332"/>
            <ac:spMk id="2" creationId="{94C7C073-266B-05F4-7C94-91FBD437B59F}"/>
          </ac:spMkLst>
        </pc:spChg>
        <pc:spChg chg="add del mod">
          <ac:chgData name="Fabricio Santana" userId="187d9a0eb7d8e7f9" providerId="LiveId" clId="{4111D325-D042-4DB4-9BA0-41B3515C96F1}" dt="2025-03-09T20:10:29.560" v="6098" actId="21"/>
          <ac:spMkLst>
            <pc:docMk/>
            <pc:sldMk cId="2918919447" sldId="332"/>
            <ac:spMk id="4" creationId="{5052B00D-4325-05DC-8F30-6AAA07EB68BB}"/>
          </ac:spMkLst>
        </pc:spChg>
        <pc:spChg chg="add del mod">
          <ac:chgData name="Fabricio Santana" userId="187d9a0eb7d8e7f9" providerId="LiveId" clId="{4111D325-D042-4DB4-9BA0-41B3515C96F1}" dt="2025-03-08T20:29:11.294" v="5478"/>
          <ac:spMkLst>
            <pc:docMk/>
            <pc:sldMk cId="2918919447" sldId="332"/>
            <ac:spMk id="5" creationId="{5161C002-DDB3-EC11-3CE7-CE20CACAA346}"/>
          </ac:spMkLst>
        </pc:spChg>
        <pc:spChg chg="del">
          <ac:chgData name="Fabricio Santana" userId="187d9a0eb7d8e7f9" providerId="LiveId" clId="{4111D325-D042-4DB4-9BA0-41B3515C96F1}" dt="2025-03-08T14:24:22.742" v="22" actId="478"/>
          <ac:spMkLst>
            <pc:docMk/>
            <pc:sldMk cId="2918919447" sldId="332"/>
            <ac:spMk id="6" creationId="{055CC28D-BC18-6375-AC62-C499743255AB}"/>
          </ac:spMkLst>
        </pc:spChg>
        <pc:spChg chg="add del mod">
          <ac:chgData name="Fabricio Santana" userId="187d9a0eb7d8e7f9" providerId="LiveId" clId="{4111D325-D042-4DB4-9BA0-41B3515C96F1}" dt="2025-03-09T20:10:29.560" v="6098" actId="21"/>
          <ac:spMkLst>
            <pc:docMk/>
            <pc:sldMk cId="2918919447" sldId="332"/>
            <ac:spMk id="7" creationId="{2ECF1B14-7582-AEDF-E785-885A6DF9887D}"/>
          </ac:spMkLst>
        </pc:spChg>
        <pc:spChg chg="mod">
          <ac:chgData name="Fabricio Santana" userId="187d9a0eb7d8e7f9" providerId="LiveId" clId="{4111D325-D042-4DB4-9BA0-41B3515C96F1}" dt="2025-03-08T20:29:09.977" v="5476" actId="20577"/>
          <ac:spMkLst>
            <pc:docMk/>
            <pc:sldMk cId="2918919447" sldId="332"/>
            <ac:spMk id="178" creationId="{28E3ABC8-8D9A-5903-D8BD-ABFCFC86A328}"/>
          </ac:spMkLst>
        </pc:spChg>
        <pc:picChg chg="add del mod">
          <ac:chgData name="Fabricio Santana" userId="187d9a0eb7d8e7f9" providerId="LiveId" clId="{4111D325-D042-4DB4-9BA0-41B3515C96F1}" dt="2025-03-08T22:30:38.542" v="6065" actId="478"/>
          <ac:picMkLst>
            <pc:docMk/>
            <pc:sldMk cId="2918919447" sldId="332"/>
            <ac:picMk id="3" creationId="{EEA1227E-A1F3-B58C-3029-5F90A2495D91}"/>
          </ac:picMkLst>
        </pc:picChg>
        <pc:picChg chg="add del mod">
          <ac:chgData name="Fabricio Santana" userId="187d9a0eb7d8e7f9" providerId="LiveId" clId="{4111D325-D042-4DB4-9BA0-41B3515C96F1}" dt="2025-03-09T20:10:29.560" v="6098" actId="21"/>
          <ac:picMkLst>
            <pc:docMk/>
            <pc:sldMk cId="2918919447" sldId="332"/>
            <ac:picMk id="9" creationId="{B7086DEC-A800-A7CC-E2A0-4D6B19348198}"/>
          </ac:picMkLst>
        </pc:picChg>
      </pc:sldChg>
      <pc:sldChg chg="delSp modSp mod">
        <pc:chgData name="Fabricio Santana" userId="187d9a0eb7d8e7f9" providerId="LiveId" clId="{4111D325-D042-4DB4-9BA0-41B3515C96F1}" dt="2025-03-09T20:17:22.519" v="6099" actId="21"/>
        <pc:sldMkLst>
          <pc:docMk/>
          <pc:sldMk cId="290875564" sldId="333"/>
        </pc:sldMkLst>
        <pc:spChg chg="del mod">
          <ac:chgData name="Fabricio Santana" userId="187d9a0eb7d8e7f9" providerId="LiveId" clId="{4111D325-D042-4DB4-9BA0-41B3515C96F1}" dt="2025-03-09T20:17:22.519" v="6099" actId="21"/>
          <ac:spMkLst>
            <pc:docMk/>
            <pc:sldMk cId="290875564" sldId="333"/>
            <ac:spMk id="2" creationId="{65487BA6-9240-E205-9743-1C959FC79A8A}"/>
          </ac:spMkLst>
        </pc:spChg>
        <pc:spChg chg="mod">
          <ac:chgData name="Fabricio Santana" userId="187d9a0eb7d8e7f9" providerId="LiveId" clId="{4111D325-D042-4DB4-9BA0-41B3515C96F1}" dt="2025-03-08T20:26:15.945" v="5444" actId="20577"/>
          <ac:spMkLst>
            <pc:docMk/>
            <pc:sldMk cId="290875564" sldId="333"/>
            <ac:spMk id="178" creationId="{FC535210-C700-C3EB-8B18-FF967ADAE404}"/>
          </ac:spMkLst>
        </pc:spChg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3933179210" sldId="335"/>
        </pc:sldMkLst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2065500604" sldId="336"/>
        </pc:sldMkLst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2402970833" sldId="337"/>
        </pc:sldMkLst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306311277" sldId="338"/>
        </pc:sldMkLst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2906125736" sldId="339"/>
        </pc:sldMkLst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4042574695" sldId="340"/>
        </pc:sldMkLst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4292515685" sldId="341"/>
        </pc:sldMkLst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1681993706" sldId="342"/>
        </pc:sldMkLst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388380084" sldId="343"/>
        </pc:sldMkLst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917193028" sldId="344"/>
        </pc:sldMkLst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313807499" sldId="345"/>
        </pc:sldMkLst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771363736" sldId="346"/>
        </pc:sldMkLst>
      </pc:sldChg>
      <pc:sldChg chg="del">
        <pc:chgData name="Fabricio Santana" userId="187d9a0eb7d8e7f9" providerId="LiveId" clId="{4111D325-D042-4DB4-9BA0-41B3515C96F1}" dt="2025-03-08T18:54:40.056" v="3870" actId="47"/>
        <pc:sldMkLst>
          <pc:docMk/>
          <pc:sldMk cId="3444824070" sldId="347"/>
        </pc:sldMkLst>
      </pc:sldChg>
      <pc:sldChg chg="addSp delSp modSp mod delAnim modAnim">
        <pc:chgData name="Fabricio Santana" userId="187d9a0eb7d8e7f9" providerId="LiveId" clId="{4111D325-D042-4DB4-9BA0-41B3515C96F1}" dt="2025-03-08T20:40:21.648" v="6045"/>
        <pc:sldMkLst>
          <pc:docMk/>
          <pc:sldMk cId="1924700646" sldId="348"/>
        </pc:sldMkLst>
        <pc:spChg chg="mod">
          <ac:chgData name="Fabricio Santana" userId="187d9a0eb7d8e7f9" providerId="LiveId" clId="{4111D325-D042-4DB4-9BA0-41B3515C96F1}" dt="2025-03-08T14:50:36.044" v="894" actId="20577"/>
          <ac:spMkLst>
            <pc:docMk/>
            <pc:sldMk cId="1924700646" sldId="348"/>
            <ac:spMk id="2" creationId="{86F33603-ED9C-734A-DA31-124436490CE8}"/>
          </ac:spMkLst>
        </pc:spChg>
        <pc:spChg chg="add mod">
          <ac:chgData name="Fabricio Santana" userId="187d9a0eb7d8e7f9" providerId="LiveId" clId="{4111D325-D042-4DB4-9BA0-41B3515C96F1}" dt="2025-03-08T14:35:40.816" v="647"/>
          <ac:spMkLst>
            <pc:docMk/>
            <pc:sldMk cId="1924700646" sldId="348"/>
            <ac:spMk id="3" creationId="{DAF8899D-C16D-CB9D-A119-2D46CE52E3CA}"/>
          </ac:spMkLst>
        </pc:spChg>
        <pc:spChg chg="del mod">
          <ac:chgData name="Fabricio Santana" userId="187d9a0eb7d8e7f9" providerId="LiveId" clId="{4111D325-D042-4DB4-9BA0-41B3515C96F1}" dt="2025-03-08T14:24:59.951" v="46" actId="478"/>
          <ac:spMkLst>
            <pc:docMk/>
            <pc:sldMk cId="1924700646" sldId="348"/>
            <ac:spMk id="5" creationId="{F25957D7-3686-40CF-8925-3562EFA16367}"/>
          </ac:spMkLst>
        </pc:spChg>
        <pc:spChg chg="mod">
          <ac:chgData name="Fabricio Santana" userId="187d9a0eb7d8e7f9" providerId="LiveId" clId="{4111D325-D042-4DB4-9BA0-41B3515C96F1}" dt="2025-03-08T20:39:28.870" v="6042" actId="20577"/>
          <ac:spMkLst>
            <pc:docMk/>
            <pc:sldMk cId="1924700646" sldId="348"/>
            <ac:spMk id="178" creationId="{D9E45F50-36D2-9F3F-4937-43BA425F12D6}"/>
          </ac:spMkLst>
        </pc:spChg>
        <pc:picChg chg="del">
          <ac:chgData name="Fabricio Santana" userId="187d9a0eb7d8e7f9" providerId="LiveId" clId="{4111D325-D042-4DB4-9BA0-41B3515C96F1}" dt="2025-03-08T14:24:56.909" v="44" actId="478"/>
          <ac:picMkLst>
            <pc:docMk/>
            <pc:sldMk cId="1924700646" sldId="348"/>
            <ac:picMk id="4" creationId="{A53EA38B-2A73-2755-EBD3-19AF392FBB62}"/>
          </ac:picMkLst>
        </pc:picChg>
      </pc:sldChg>
      <pc:sldChg chg="addSp delSp modSp add mod modAnim">
        <pc:chgData name="Fabricio Santana" userId="187d9a0eb7d8e7f9" providerId="LiveId" clId="{4111D325-D042-4DB4-9BA0-41B3515C96F1}" dt="2025-03-08T20:39:10.216" v="6036"/>
        <pc:sldMkLst>
          <pc:docMk/>
          <pc:sldMk cId="492639670" sldId="349"/>
        </pc:sldMkLst>
        <pc:spChg chg="mod">
          <ac:chgData name="Fabricio Santana" userId="187d9a0eb7d8e7f9" providerId="LiveId" clId="{4111D325-D042-4DB4-9BA0-41B3515C96F1}" dt="2025-03-08T15:01:39.133" v="1227" actId="15"/>
          <ac:spMkLst>
            <pc:docMk/>
            <pc:sldMk cId="492639670" sldId="349"/>
            <ac:spMk id="2" creationId="{0755A609-5709-3B77-B345-FBB9C11EFB8D}"/>
          </ac:spMkLst>
        </pc:spChg>
        <pc:spChg chg="add mod">
          <ac:chgData name="Fabricio Santana" userId="187d9a0eb7d8e7f9" providerId="LiveId" clId="{4111D325-D042-4DB4-9BA0-41B3515C96F1}" dt="2025-03-08T14:35:43.054" v="648"/>
          <ac:spMkLst>
            <pc:docMk/>
            <pc:sldMk cId="492639670" sldId="349"/>
            <ac:spMk id="3" creationId="{17566CAC-66CF-0D76-1A6B-A958CC7F665A}"/>
          </ac:spMkLst>
        </pc:spChg>
        <pc:spChg chg="add del mod">
          <ac:chgData name="Fabricio Santana" userId="187d9a0eb7d8e7f9" providerId="LiveId" clId="{4111D325-D042-4DB4-9BA0-41B3515C96F1}" dt="2025-03-08T14:54:48.767" v="1091" actId="478"/>
          <ac:spMkLst>
            <pc:docMk/>
            <pc:sldMk cId="492639670" sldId="349"/>
            <ac:spMk id="4" creationId="{F449EF1B-BEA7-C878-66BB-7EBE5B0DB733}"/>
          </ac:spMkLst>
        </pc:spChg>
        <pc:spChg chg="mod">
          <ac:chgData name="Fabricio Santana" userId="187d9a0eb7d8e7f9" providerId="LiveId" clId="{4111D325-D042-4DB4-9BA0-41B3515C96F1}" dt="2025-03-08T14:51:37.455" v="917" actId="20577"/>
          <ac:spMkLst>
            <pc:docMk/>
            <pc:sldMk cId="492639670" sldId="349"/>
            <ac:spMk id="178" creationId="{3A879715-D22E-AD28-AFA9-64361FA8B0CF}"/>
          </ac:spMkLst>
        </pc:spChg>
        <pc:picChg chg="add mod ord">
          <ac:chgData name="Fabricio Santana" userId="187d9a0eb7d8e7f9" providerId="LiveId" clId="{4111D325-D042-4DB4-9BA0-41B3515C96F1}" dt="2025-03-08T20:38:21.648" v="6033" actId="14100"/>
          <ac:picMkLst>
            <pc:docMk/>
            <pc:sldMk cId="492639670" sldId="349"/>
            <ac:picMk id="6" creationId="{94BA3786-2255-CE2F-7584-C709B32B452F}"/>
          </ac:picMkLst>
        </pc:picChg>
      </pc:sldChg>
      <pc:sldChg chg="addSp delSp modSp add mod modAnim">
        <pc:chgData name="Fabricio Santana" userId="187d9a0eb7d8e7f9" providerId="LiveId" clId="{4111D325-D042-4DB4-9BA0-41B3515C96F1}" dt="2025-03-08T22:37:09.804" v="6086"/>
        <pc:sldMkLst>
          <pc:docMk/>
          <pc:sldMk cId="1027769013" sldId="350"/>
        </pc:sldMkLst>
        <pc:spChg chg="mod">
          <ac:chgData name="Fabricio Santana" userId="187d9a0eb7d8e7f9" providerId="LiveId" clId="{4111D325-D042-4DB4-9BA0-41B3515C96F1}" dt="2025-03-08T17:59:10.476" v="2812" actId="15"/>
          <ac:spMkLst>
            <pc:docMk/>
            <pc:sldMk cId="1027769013" sldId="350"/>
            <ac:spMk id="2" creationId="{2A2BF2AC-6F70-B917-34BF-F54C694B4484}"/>
          </ac:spMkLst>
        </pc:spChg>
        <pc:spChg chg="add mod">
          <ac:chgData name="Fabricio Santana" userId="187d9a0eb7d8e7f9" providerId="LiveId" clId="{4111D325-D042-4DB4-9BA0-41B3515C96F1}" dt="2025-03-08T14:35:44.259" v="649"/>
          <ac:spMkLst>
            <pc:docMk/>
            <pc:sldMk cId="1027769013" sldId="350"/>
            <ac:spMk id="3" creationId="{60EE24E6-381E-EA83-B455-F65CCF47C525}"/>
          </ac:spMkLst>
        </pc:spChg>
        <pc:spChg chg="mod">
          <ac:chgData name="Fabricio Santana" userId="187d9a0eb7d8e7f9" providerId="LiveId" clId="{4111D325-D042-4DB4-9BA0-41B3515C96F1}" dt="2025-03-08T17:58:08.984" v="2807"/>
          <ac:spMkLst>
            <pc:docMk/>
            <pc:sldMk cId="1027769013" sldId="350"/>
            <ac:spMk id="178" creationId="{A8723586-E296-DFC2-C07B-2F852E26AC57}"/>
          </ac:spMkLst>
        </pc:spChg>
        <pc:picChg chg="add del">
          <ac:chgData name="Fabricio Santana" userId="187d9a0eb7d8e7f9" providerId="LiveId" clId="{4111D325-D042-4DB4-9BA0-41B3515C96F1}" dt="2025-03-08T18:00:22.529" v="2814" actId="22"/>
          <ac:picMkLst>
            <pc:docMk/>
            <pc:sldMk cId="1027769013" sldId="350"/>
            <ac:picMk id="5" creationId="{467611E2-F8D8-DFB2-3A2C-D3B5D80CE606}"/>
          </ac:picMkLst>
        </pc:picChg>
        <pc:picChg chg="add mod">
          <ac:chgData name="Fabricio Santana" userId="187d9a0eb7d8e7f9" providerId="LiveId" clId="{4111D325-D042-4DB4-9BA0-41B3515C96F1}" dt="2025-03-08T18:00:59.415" v="2818" actId="1076"/>
          <ac:picMkLst>
            <pc:docMk/>
            <pc:sldMk cId="1027769013" sldId="350"/>
            <ac:picMk id="7" creationId="{E5670DDE-C292-77CB-BBBB-4AC24819720F}"/>
          </ac:picMkLst>
        </pc:picChg>
      </pc:sldChg>
      <pc:sldChg chg="addSp modSp add mod modAnim">
        <pc:chgData name="Fabricio Santana" userId="187d9a0eb7d8e7f9" providerId="LiveId" clId="{4111D325-D042-4DB4-9BA0-41B3515C96F1}" dt="2025-03-08T22:37:24.272" v="6087"/>
        <pc:sldMkLst>
          <pc:docMk/>
          <pc:sldMk cId="1660701230" sldId="351"/>
        </pc:sldMkLst>
        <pc:spChg chg="mod">
          <ac:chgData name="Fabricio Santana" userId="187d9a0eb7d8e7f9" providerId="LiveId" clId="{4111D325-D042-4DB4-9BA0-41B3515C96F1}" dt="2025-03-08T18:31:50.055" v="3565" actId="20577"/>
          <ac:spMkLst>
            <pc:docMk/>
            <pc:sldMk cId="1660701230" sldId="351"/>
            <ac:spMk id="2" creationId="{317FBD5C-A630-EAD1-1CFE-2EA93FCEA6E5}"/>
          </ac:spMkLst>
        </pc:spChg>
        <pc:spChg chg="add mod">
          <ac:chgData name="Fabricio Santana" userId="187d9a0eb7d8e7f9" providerId="LiveId" clId="{4111D325-D042-4DB4-9BA0-41B3515C96F1}" dt="2025-03-08T14:35:45.587" v="650"/>
          <ac:spMkLst>
            <pc:docMk/>
            <pc:sldMk cId="1660701230" sldId="351"/>
            <ac:spMk id="3" creationId="{45A44A04-7A83-D7F3-E297-B9C1B288FE79}"/>
          </ac:spMkLst>
        </pc:spChg>
        <pc:spChg chg="mod">
          <ac:chgData name="Fabricio Santana" userId="187d9a0eb7d8e7f9" providerId="LiveId" clId="{4111D325-D042-4DB4-9BA0-41B3515C96F1}" dt="2025-03-08T19:23:41.637" v="4311" actId="20577"/>
          <ac:spMkLst>
            <pc:docMk/>
            <pc:sldMk cId="1660701230" sldId="351"/>
            <ac:spMk id="178" creationId="{8DFA119C-3C18-BC44-115E-C192E5448FA1}"/>
          </ac:spMkLst>
        </pc:spChg>
      </pc:sldChg>
      <pc:sldChg chg="addSp modSp add mod modAnim">
        <pc:chgData name="Fabricio Santana" userId="187d9a0eb7d8e7f9" providerId="LiveId" clId="{4111D325-D042-4DB4-9BA0-41B3515C96F1}" dt="2025-03-08T22:38:58.524" v="6095"/>
        <pc:sldMkLst>
          <pc:docMk/>
          <pc:sldMk cId="3069082412" sldId="352"/>
        </pc:sldMkLst>
        <pc:spChg chg="mod">
          <ac:chgData name="Fabricio Santana" userId="187d9a0eb7d8e7f9" providerId="LiveId" clId="{4111D325-D042-4DB4-9BA0-41B3515C96F1}" dt="2025-03-08T19:13:11.451" v="4280" actId="20577"/>
          <ac:spMkLst>
            <pc:docMk/>
            <pc:sldMk cId="3069082412" sldId="352"/>
            <ac:spMk id="2" creationId="{4A49CE8A-1070-BF42-1F5D-402C6D742A81}"/>
          </ac:spMkLst>
        </pc:spChg>
        <pc:spChg chg="add mod">
          <ac:chgData name="Fabricio Santana" userId="187d9a0eb7d8e7f9" providerId="LiveId" clId="{4111D325-D042-4DB4-9BA0-41B3515C96F1}" dt="2025-03-08T14:35:46.698" v="651"/>
          <ac:spMkLst>
            <pc:docMk/>
            <pc:sldMk cId="3069082412" sldId="352"/>
            <ac:spMk id="3" creationId="{16EA4028-FFB7-88E9-FE09-AFFAC6CF924F}"/>
          </ac:spMkLst>
        </pc:spChg>
        <pc:spChg chg="mod">
          <ac:chgData name="Fabricio Santana" userId="187d9a0eb7d8e7f9" providerId="LiveId" clId="{4111D325-D042-4DB4-9BA0-41B3515C96F1}" dt="2025-03-08T18:55:34.245" v="3895" actId="20577"/>
          <ac:spMkLst>
            <pc:docMk/>
            <pc:sldMk cId="3069082412" sldId="352"/>
            <ac:spMk id="178" creationId="{CE17830B-5860-C680-62FE-0C1C3EE5D519}"/>
          </ac:spMkLst>
        </pc:spChg>
      </pc:sldChg>
      <pc:sldChg chg="addSp modSp add mod modAnim">
        <pc:chgData name="Fabricio Santana" userId="187d9a0eb7d8e7f9" providerId="LiveId" clId="{4111D325-D042-4DB4-9BA0-41B3515C96F1}" dt="2025-03-08T22:38:46.267" v="6094"/>
        <pc:sldMkLst>
          <pc:docMk/>
          <pc:sldMk cId="3569346562" sldId="353"/>
        </pc:sldMkLst>
        <pc:spChg chg="mod">
          <ac:chgData name="Fabricio Santana" userId="187d9a0eb7d8e7f9" providerId="LiveId" clId="{4111D325-D042-4DB4-9BA0-41B3515C96F1}" dt="2025-03-08T20:13:16.089" v="5419" actId="179"/>
          <ac:spMkLst>
            <pc:docMk/>
            <pc:sldMk cId="3569346562" sldId="353"/>
            <ac:spMk id="2" creationId="{A051A748-0819-69B3-629D-09BC580FA3B9}"/>
          </ac:spMkLst>
        </pc:spChg>
        <pc:spChg chg="add mod">
          <ac:chgData name="Fabricio Santana" userId="187d9a0eb7d8e7f9" providerId="LiveId" clId="{4111D325-D042-4DB4-9BA0-41B3515C96F1}" dt="2025-03-08T14:35:47.827" v="652"/>
          <ac:spMkLst>
            <pc:docMk/>
            <pc:sldMk cId="3569346562" sldId="353"/>
            <ac:spMk id="3" creationId="{10B79C9D-194A-EA6B-E957-8A988F2CBCCA}"/>
          </ac:spMkLst>
        </pc:spChg>
        <pc:spChg chg="mod">
          <ac:chgData name="Fabricio Santana" userId="187d9a0eb7d8e7f9" providerId="LiveId" clId="{4111D325-D042-4DB4-9BA0-41B3515C96F1}" dt="2025-03-08T14:33:30.293" v="530" actId="114"/>
          <ac:spMkLst>
            <pc:docMk/>
            <pc:sldMk cId="3569346562" sldId="353"/>
            <ac:spMk id="178" creationId="{59A70AC7-EE5A-F6C9-A758-671C41C53048}"/>
          </ac:spMkLst>
        </pc:spChg>
      </pc:sldChg>
      <pc:sldChg chg="modSp add del mod modAnim">
        <pc:chgData name="Fabricio Santana" userId="187d9a0eb7d8e7f9" providerId="LiveId" clId="{4111D325-D042-4DB4-9BA0-41B3515C96F1}" dt="2025-03-08T16:12:09.917" v="2221" actId="2696"/>
        <pc:sldMkLst>
          <pc:docMk/>
          <pc:sldMk cId="3005304574" sldId="354"/>
        </pc:sldMkLst>
        <pc:spChg chg="mod">
          <ac:chgData name="Fabricio Santana" userId="187d9a0eb7d8e7f9" providerId="LiveId" clId="{4111D325-D042-4DB4-9BA0-41B3515C96F1}" dt="2025-03-08T16:04:23.950" v="2093" actId="21"/>
          <ac:spMkLst>
            <pc:docMk/>
            <pc:sldMk cId="3005304574" sldId="354"/>
            <ac:spMk id="2" creationId="{6433AA5A-C0AD-B463-5EDA-1C802E38CBFA}"/>
          </ac:spMkLst>
        </pc:spChg>
        <pc:spChg chg="mod">
          <ac:chgData name="Fabricio Santana" userId="187d9a0eb7d8e7f9" providerId="LiveId" clId="{4111D325-D042-4DB4-9BA0-41B3515C96F1}" dt="2025-03-08T15:32:27.742" v="2088" actId="20577"/>
          <ac:spMkLst>
            <pc:docMk/>
            <pc:sldMk cId="3005304574" sldId="354"/>
            <ac:spMk id="178" creationId="{1224D6F7-16FE-C4CB-5351-301AE3DDDD04}"/>
          </ac:spMkLst>
        </pc:spChg>
      </pc:sldChg>
      <pc:sldChg chg="delSp modSp add mod modAnim">
        <pc:chgData name="Fabricio Santana" userId="187d9a0eb7d8e7f9" providerId="LiveId" clId="{4111D325-D042-4DB4-9BA0-41B3515C96F1}" dt="2025-03-08T16:06:35.642" v="2220" actId="13926"/>
        <pc:sldMkLst>
          <pc:docMk/>
          <pc:sldMk cId="3716851588" sldId="355"/>
        </pc:sldMkLst>
        <pc:spChg chg="mod">
          <ac:chgData name="Fabricio Santana" userId="187d9a0eb7d8e7f9" providerId="LiveId" clId="{4111D325-D042-4DB4-9BA0-41B3515C96F1}" dt="2025-03-08T16:06:35.642" v="2220" actId="13926"/>
          <ac:spMkLst>
            <pc:docMk/>
            <pc:sldMk cId="3716851588" sldId="355"/>
            <ac:spMk id="2" creationId="{22D374A4-3918-8ED2-6879-0094363AD4D2}"/>
          </ac:spMkLst>
        </pc:spChg>
        <pc:spChg chg="mod">
          <ac:chgData name="Fabricio Santana" userId="187d9a0eb7d8e7f9" providerId="LiveId" clId="{4111D325-D042-4DB4-9BA0-41B3515C96F1}" dt="2025-03-08T15:07:14.548" v="1412" actId="20577"/>
          <ac:spMkLst>
            <pc:docMk/>
            <pc:sldMk cId="3716851588" sldId="355"/>
            <ac:spMk id="178" creationId="{BCAE58C8-FA19-2639-E348-E714893AAEFA}"/>
          </ac:spMkLst>
        </pc:spChg>
        <pc:picChg chg="del">
          <ac:chgData name="Fabricio Santana" userId="187d9a0eb7d8e7f9" providerId="LiveId" clId="{4111D325-D042-4DB4-9BA0-41B3515C96F1}" dt="2025-03-08T15:02:36.929" v="1253" actId="478"/>
          <ac:picMkLst>
            <pc:docMk/>
            <pc:sldMk cId="3716851588" sldId="355"/>
            <ac:picMk id="6" creationId="{CFD8D51D-3685-3BA8-B382-132891421916}"/>
          </ac:picMkLst>
        </pc:picChg>
      </pc:sldChg>
      <pc:sldChg chg="modSp add mod ord">
        <pc:chgData name="Fabricio Santana" userId="187d9a0eb7d8e7f9" providerId="LiveId" clId="{4111D325-D042-4DB4-9BA0-41B3515C96F1}" dt="2025-03-08T15:12:46.714" v="1591" actId="113"/>
        <pc:sldMkLst>
          <pc:docMk/>
          <pc:sldMk cId="2452828475" sldId="356"/>
        </pc:sldMkLst>
        <pc:spChg chg="mod">
          <ac:chgData name="Fabricio Santana" userId="187d9a0eb7d8e7f9" providerId="LiveId" clId="{4111D325-D042-4DB4-9BA0-41B3515C96F1}" dt="2025-03-08T15:12:46.714" v="1591" actId="113"/>
          <ac:spMkLst>
            <pc:docMk/>
            <pc:sldMk cId="2452828475" sldId="356"/>
            <ac:spMk id="2" creationId="{231D8C10-D1BA-F0B7-FB23-54515AFBB1C5}"/>
          </ac:spMkLst>
        </pc:spChg>
      </pc:sldChg>
      <pc:sldChg chg="addSp delSp modSp add mod">
        <pc:chgData name="Fabricio Santana" userId="187d9a0eb7d8e7f9" providerId="LiveId" clId="{4111D325-D042-4DB4-9BA0-41B3515C96F1}" dt="2025-03-08T20:41:08.434" v="6056" actId="20577"/>
        <pc:sldMkLst>
          <pc:docMk/>
          <pc:sldMk cId="3734873880" sldId="357"/>
        </pc:sldMkLst>
        <pc:spChg chg="del">
          <ac:chgData name="Fabricio Santana" userId="187d9a0eb7d8e7f9" providerId="LiveId" clId="{4111D325-D042-4DB4-9BA0-41B3515C96F1}" dt="2025-03-08T15:25:57.218" v="1989" actId="478"/>
          <ac:spMkLst>
            <pc:docMk/>
            <pc:sldMk cId="3734873880" sldId="357"/>
            <ac:spMk id="2" creationId="{A0EF850D-5138-6795-03C2-D082B2F12C0C}"/>
          </ac:spMkLst>
        </pc:spChg>
        <pc:spChg chg="del">
          <ac:chgData name="Fabricio Santana" userId="187d9a0eb7d8e7f9" providerId="LiveId" clId="{4111D325-D042-4DB4-9BA0-41B3515C96F1}" dt="2025-03-08T15:26:28.088" v="1996" actId="478"/>
          <ac:spMkLst>
            <pc:docMk/>
            <pc:sldMk cId="3734873880" sldId="357"/>
            <ac:spMk id="3" creationId="{4660C949-696D-7B3C-262A-69EBEDD85653}"/>
          </ac:spMkLst>
        </pc:spChg>
        <pc:spChg chg="add mod">
          <ac:chgData name="Fabricio Santana" userId="187d9a0eb7d8e7f9" providerId="LiveId" clId="{4111D325-D042-4DB4-9BA0-41B3515C96F1}" dt="2025-03-08T15:30:51.490" v="2049" actId="14100"/>
          <ac:spMkLst>
            <pc:docMk/>
            <pc:sldMk cId="3734873880" sldId="357"/>
            <ac:spMk id="7" creationId="{7CE5F9EF-33CB-233C-FCB2-8DA30A232B04}"/>
          </ac:spMkLst>
        </pc:spChg>
        <pc:spChg chg="mod">
          <ac:chgData name="Fabricio Santana" userId="187d9a0eb7d8e7f9" providerId="LiveId" clId="{4111D325-D042-4DB4-9BA0-41B3515C96F1}" dt="2025-03-08T20:41:08.434" v="6056" actId="20577"/>
          <ac:spMkLst>
            <pc:docMk/>
            <pc:sldMk cId="3734873880" sldId="357"/>
            <ac:spMk id="178" creationId="{A5CAB98A-260A-9528-4112-317054D24729}"/>
          </ac:spMkLst>
        </pc:spChg>
        <pc:picChg chg="add mod">
          <ac:chgData name="Fabricio Santana" userId="187d9a0eb7d8e7f9" providerId="LiveId" clId="{4111D325-D042-4DB4-9BA0-41B3515C96F1}" dt="2025-03-08T15:27:29.504" v="2045" actId="14100"/>
          <ac:picMkLst>
            <pc:docMk/>
            <pc:sldMk cId="3734873880" sldId="357"/>
            <ac:picMk id="5" creationId="{3074B915-387E-0B18-1887-B57A8CAAA44A}"/>
          </ac:picMkLst>
        </pc:picChg>
      </pc:sldChg>
      <pc:sldChg chg="modSp add modAnim">
        <pc:chgData name="Fabricio Santana" userId="187d9a0eb7d8e7f9" providerId="LiveId" clId="{4111D325-D042-4DB4-9BA0-41B3515C96F1}" dt="2025-03-08T22:39:29.134" v="6096"/>
        <pc:sldMkLst>
          <pc:docMk/>
          <pc:sldMk cId="1056786760" sldId="358"/>
        </pc:sldMkLst>
        <pc:spChg chg="mod">
          <ac:chgData name="Fabricio Santana" userId="187d9a0eb7d8e7f9" providerId="LiveId" clId="{4111D325-D042-4DB4-9BA0-41B3515C96F1}" dt="2025-03-08T16:16:56.421" v="2629" actId="6549"/>
          <ac:spMkLst>
            <pc:docMk/>
            <pc:sldMk cId="1056786760" sldId="358"/>
            <ac:spMk id="2" creationId="{E70E9491-6584-1A78-B385-973583718B98}"/>
          </ac:spMkLst>
        </pc:spChg>
      </pc:sldChg>
      <pc:sldChg chg="add modAnim">
        <pc:chgData name="Fabricio Santana" userId="187d9a0eb7d8e7f9" providerId="LiveId" clId="{4111D325-D042-4DB4-9BA0-41B3515C96F1}" dt="2025-03-08T22:39:35.532" v="6097"/>
        <pc:sldMkLst>
          <pc:docMk/>
          <pc:sldMk cId="160022169" sldId="359"/>
        </pc:sldMkLst>
      </pc:sldChg>
      <pc:sldChg chg="addSp modSp add mod modAnim">
        <pc:chgData name="Fabricio Santana" userId="187d9a0eb7d8e7f9" providerId="LiveId" clId="{4111D325-D042-4DB4-9BA0-41B3515C96F1}" dt="2025-03-08T18:13:09.740" v="3141" actId="1076"/>
        <pc:sldMkLst>
          <pc:docMk/>
          <pc:sldMk cId="56660681" sldId="360"/>
        </pc:sldMkLst>
        <pc:spChg chg="mod">
          <ac:chgData name="Fabricio Santana" userId="187d9a0eb7d8e7f9" providerId="LiveId" clId="{4111D325-D042-4DB4-9BA0-41B3515C96F1}" dt="2025-03-08T18:13:03.463" v="3139" actId="6549"/>
          <ac:spMkLst>
            <pc:docMk/>
            <pc:sldMk cId="56660681" sldId="360"/>
            <ac:spMk id="2" creationId="{F7979651-37A9-92CA-88BF-E7E0722AFB71}"/>
          </ac:spMkLst>
        </pc:spChg>
        <pc:picChg chg="add mod">
          <ac:chgData name="Fabricio Santana" userId="187d9a0eb7d8e7f9" providerId="LiveId" clId="{4111D325-D042-4DB4-9BA0-41B3515C96F1}" dt="2025-03-08T18:13:09.740" v="3141" actId="1076"/>
          <ac:picMkLst>
            <pc:docMk/>
            <pc:sldMk cId="56660681" sldId="360"/>
            <ac:picMk id="5" creationId="{A5470730-9C74-32E7-2BE0-E0D3628AB397}"/>
          </ac:picMkLst>
        </pc:picChg>
      </pc:sldChg>
      <pc:sldChg chg="modSp add mod modAnim">
        <pc:chgData name="Fabricio Santana" userId="187d9a0eb7d8e7f9" providerId="LiveId" clId="{4111D325-D042-4DB4-9BA0-41B3515C96F1}" dt="2025-03-08T22:37:36.018" v="6088"/>
        <pc:sldMkLst>
          <pc:docMk/>
          <pc:sldMk cId="2302425164" sldId="361"/>
        </pc:sldMkLst>
        <pc:spChg chg="mod">
          <ac:chgData name="Fabricio Santana" userId="187d9a0eb7d8e7f9" providerId="LiveId" clId="{4111D325-D042-4DB4-9BA0-41B3515C96F1}" dt="2025-03-08T18:43:45.258" v="3661" actId="20577"/>
          <ac:spMkLst>
            <pc:docMk/>
            <pc:sldMk cId="2302425164" sldId="361"/>
            <ac:spMk id="2" creationId="{CD16CAB8-3A4C-83C7-207C-C24295F804DB}"/>
          </ac:spMkLst>
        </pc:spChg>
        <pc:spChg chg="mod">
          <ac:chgData name="Fabricio Santana" userId="187d9a0eb7d8e7f9" providerId="LiveId" clId="{4111D325-D042-4DB4-9BA0-41B3515C96F1}" dt="2025-03-08T19:23:48.021" v="4312"/>
          <ac:spMkLst>
            <pc:docMk/>
            <pc:sldMk cId="2302425164" sldId="361"/>
            <ac:spMk id="178" creationId="{2503ACE7-3D1D-FCC1-AA04-CD19E1E56C44}"/>
          </ac:spMkLst>
        </pc:spChg>
      </pc:sldChg>
      <pc:sldChg chg="modSp add mod modAnim">
        <pc:chgData name="Fabricio Santana" userId="187d9a0eb7d8e7f9" providerId="LiveId" clId="{4111D325-D042-4DB4-9BA0-41B3515C96F1}" dt="2025-03-08T19:23:52" v="4313"/>
        <pc:sldMkLst>
          <pc:docMk/>
          <pc:sldMk cId="2779714004" sldId="362"/>
        </pc:sldMkLst>
        <pc:spChg chg="mod">
          <ac:chgData name="Fabricio Santana" userId="187d9a0eb7d8e7f9" providerId="LiveId" clId="{4111D325-D042-4DB4-9BA0-41B3515C96F1}" dt="2025-03-08T18:49:46.409" v="3869" actId="20577"/>
          <ac:spMkLst>
            <pc:docMk/>
            <pc:sldMk cId="2779714004" sldId="362"/>
            <ac:spMk id="2" creationId="{8BB0FEF0-2D7A-95E1-17F8-420F1CAA4421}"/>
          </ac:spMkLst>
        </pc:spChg>
        <pc:spChg chg="mod">
          <ac:chgData name="Fabricio Santana" userId="187d9a0eb7d8e7f9" providerId="LiveId" clId="{4111D325-D042-4DB4-9BA0-41B3515C96F1}" dt="2025-03-08T19:23:52" v="4313"/>
          <ac:spMkLst>
            <pc:docMk/>
            <pc:sldMk cId="2779714004" sldId="362"/>
            <ac:spMk id="178" creationId="{6B417861-683E-DE88-9833-D7EA7F3785D2}"/>
          </ac:spMkLst>
        </pc:spChg>
      </pc:sldChg>
      <pc:sldChg chg="modSp add mod modAnim">
        <pc:chgData name="Fabricio Santana" userId="187d9a0eb7d8e7f9" providerId="LiveId" clId="{4111D325-D042-4DB4-9BA0-41B3515C96F1}" dt="2025-03-08T22:38:40.072" v="6093"/>
        <pc:sldMkLst>
          <pc:docMk/>
          <pc:sldMk cId="2558570193" sldId="363"/>
        </pc:sldMkLst>
        <pc:spChg chg="mod">
          <ac:chgData name="Fabricio Santana" userId="187d9a0eb7d8e7f9" providerId="LiveId" clId="{4111D325-D042-4DB4-9BA0-41B3515C96F1}" dt="2025-03-08T19:35:57.516" v="4520" actId="20577"/>
          <ac:spMkLst>
            <pc:docMk/>
            <pc:sldMk cId="2558570193" sldId="363"/>
            <ac:spMk id="2" creationId="{54140592-4CB0-95A1-30F6-7A037B836805}"/>
          </ac:spMkLst>
        </pc:spChg>
        <pc:spChg chg="mod">
          <ac:chgData name="Fabricio Santana" userId="187d9a0eb7d8e7f9" providerId="LiveId" clId="{4111D325-D042-4DB4-9BA0-41B3515C96F1}" dt="2025-03-08T19:24:52.073" v="4367" actId="20577"/>
          <ac:spMkLst>
            <pc:docMk/>
            <pc:sldMk cId="2558570193" sldId="363"/>
            <ac:spMk id="178" creationId="{B8A37A32-7C4E-1EA1-6AB7-3F170086CADD}"/>
          </ac:spMkLst>
        </pc:spChg>
      </pc:sldChg>
      <pc:sldChg chg="modSp add modAnim">
        <pc:chgData name="Fabricio Santana" userId="187d9a0eb7d8e7f9" providerId="LiveId" clId="{4111D325-D042-4DB4-9BA0-41B3515C96F1}" dt="2025-03-08T22:38:35.221" v="6092"/>
        <pc:sldMkLst>
          <pc:docMk/>
          <pc:sldMk cId="509327689" sldId="364"/>
        </pc:sldMkLst>
        <pc:spChg chg="mod">
          <ac:chgData name="Fabricio Santana" userId="187d9a0eb7d8e7f9" providerId="LiveId" clId="{4111D325-D042-4DB4-9BA0-41B3515C96F1}" dt="2025-03-08T19:42:42.437" v="4691" actId="113"/>
          <ac:spMkLst>
            <pc:docMk/>
            <pc:sldMk cId="509327689" sldId="364"/>
            <ac:spMk id="2" creationId="{6086F3D4-40F9-2AC7-2AAB-4F14C0BDFAC2}"/>
          </ac:spMkLst>
        </pc:spChg>
      </pc:sldChg>
      <pc:sldChg chg="modSp add mod modAnim">
        <pc:chgData name="Fabricio Santana" userId="187d9a0eb7d8e7f9" providerId="LiveId" clId="{4111D325-D042-4DB4-9BA0-41B3515C96F1}" dt="2025-03-08T20:08:09.226" v="5173" actId="6549"/>
        <pc:sldMkLst>
          <pc:docMk/>
          <pc:sldMk cId="2439100164" sldId="365"/>
        </pc:sldMkLst>
        <pc:spChg chg="mod">
          <ac:chgData name="Fabricio Santana" userId="187d9a0eb7d8e7f9" providerId="LiveId" clId="{4111D325-D042-4DB4-9BA0-41B3515C96F1}" dt="2025-03-08T20:08:09.226" v="5173" actId="6549"/>
          <ac:spMkLst>
            <pc:docMk/>
            <pc:sldMk cId="2439100164" sldId="365"/>
            <ac:spMk id="2" creationId="{8E4165BD-FCF4-D488-79CC-EFDBEB48B11E}"/>
          </ac:spMkLst>
        </pc:spChg>
        <pc:spChg chg="mod">
          <ac:chgData name="Fabricio Santana" userId="187d9a0eb7d8e7f9" providerId="LiveId" clId="{4111D325-D042-4DB4-9BA0-41B3515C96F1}" dt="2025-03-08T19:51:56.925" v="4823" actId="20577"/>
          <ac:spMkLst>
            <pc:docMk/>
            <pc:sldMk cId="2439100164" sldId="365"/>
            <ac:spMk id="178" creationId="{76DEABD2-343D-11E4-C0D1-03FCDDFE08E2}"/>
          </ac:spMkLst>
        </pc:spChg>
      </pc:sldChg>
      <pc:sldChg chg="addSp modSp add mod ord modAnim">
        <pc:chgData name="Fabricio Santana" userId="187d9a0eb7d8e7f9" providerId="LiveId" clId="{4111D325-D042-4DB4-9BA0-41B3515C96F1}" dt="2025-03-08T22:38:29.560" v="6091"/>
        <pc:sldMkLst>
          <pc:docMk/>
          <pc:sldMk cId="1779443659" sldId="366"/>
        </pc:sldMkLst>
        <pc:spChg chg="mod">
          <ac:chgData name="Fabricio Santana" userId="187d9a0eb7d8e7f9" providerId="LiveId" clId="{4111D325-D042-4DB4-9BA0-41B3515C96F1}" dt="2025-03-08T20:15:42.386" v="5425" actId="20577"/>
          <ac:spMkLst>
            <pc:docMk/>
            <pc:sldMk cId="1779443659" sldId="366"/>
            <ac:spMk id="2" creationId="{408409B0-D6DD-8369-F25C-8FB1808DCDAD}"/>
          </ac:spMkLst>
        </pc:spChg>
        <pc:picChg chg="add mod">
          <ac:chgData name="Fabricio Santana" userId="187d9a0eb7d8e7f9" providerId="LiveId" clId="{4111D325-D042-4DB4-9BA0-41B3515C96F1}" dt="2025-03-08T20:15:57.849" v="5435" actId="1036"/>
          <ac:picMkLst>
            <pc:docMk/>
            <pc:sldMk cId="1779443659" sldId="366"/>
            <ac:picMk id="5" creationId="{D4034166-6407-FCA5-2C37-4FCC66B02166}"/>
          </ac:picMkLst>
        </pc:picChg>
      </pc:sldChg>
      <pc:sldChg chg="add modAnim">
        <pc:chgData name="Fabricio Santana" userId="187d9a0eb7d8e7f9" providerId="LiveId" clId="{4111D325-D042-4DB4-9BA0-41B3515C96F1}" dt="2025-03-08T22:38:24.531" v="6090"/>
        <pc:sldMkLst>
          <pc:docMk/>
          <pc:sldMk cId="537108324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AF85045F-AB3C-757A-5D3E-1ECEF1C51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CE4FB035-8DF4-2F04-37FE-8AB03D37F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3430109-02CB-4CDA-059F-FD07D5CA3F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4414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30D685D-B546-9C86-5C99-C4836C004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FC8C99C6-CFAC-0611-401F-A0AD41D692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E44888AA-11D9-830E-B2B8-6C2AEE4DF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0877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1FCE791D-2625-9E20-354C-A586779D7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1394CCFD-6CD9-9086-305D-4651A7323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010AA915-4F82-0715-ADFB-E5F1C24385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4663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AA0A0DEC-7667-CA6E-BEA1-E2AAD45CB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E66A912B-0B8E-8B7E-01FC-9AAA8191A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EA8B3164-26FB-313E-FEB0-59A80C25DE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1189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EA3EBF88-8507-07F0-5E45-FFD9FDFA2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9ADCFB2F-2868-BD95-4E9B-4039700657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FF12F259-5442-D8A3-7113-DEB297A00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462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3AE7D2C-95D0-E63A-A5E8-A451982F2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A9A2261E-CC51-CD26-2CCE-234CCADA50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145431E-0C68-3A06-1752-0E6552EBCC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8252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EB92A7A4-4397-1592-9F0C-33E171CE0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A6E77145-41AD-1B46-4B7F-83B3169299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61AB3C8-F3A0-A772-9E1C-BBD99ED18F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6854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E68C23D0-F687-0A45-5E7B-E0F441FB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81BCD263-A41C-D7EC-F3C5-234D31AA5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8113F1E-D853-1223-CBB8-EDFCBED8F5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769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EA0CB747-6F90-2CF8-6954-95ACB5168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0445A244-A473-43BA-A16A-9BC985BC6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C8EC154-F55C-B507-CBFB-4BB5F95500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5470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BA03B788-010E-FDB8-528D-406EE6372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C5140ED8-CCB6-D224-7433-281CBE190D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33AB53FF-4FC1-413F-5290-46407F2A65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7541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15584E4-C350-831F-2806-DEAB4171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06C15607-2EBA-07D0-427E-6385380E0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F79F484-1FB9-047D-9C29-C0780E5566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6770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BE10A210-3575-9DD3-8516-DF66602F3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960B2873-CE0B-5631-6146-E06C5CBC6F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FC03F77B-2616-12E2-5A82-F89EA5446B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109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47FC3FD-771A-D19F-B11C-C45712E9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ECD1CFC1-2891-AF16-8D28-675A20E54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4C48E97F-F45A-A0F1-ACF4-58779C02CD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3458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436E967-1253-8A76-B7EB-2F63A633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4D73AC5B-5397-8A3A-04F1-F7AA876B1C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27300066-71FB-94DF-A708-E46327CF0A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55429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4DACBA0D-FE90-3170-AC0F-F788D781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2C52D8EF-C012-A54A-8E09-00AD9970D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45EEF69D-2E63-AF24-9E7D-078A6E6427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481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7DDD137-E02F-91A1-3FBB-92970C0D5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F4452482-FA70-C547-B581-19139EF37B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3C1F24CD-2A7D-243B-F5E6-E08BF2964F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989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EEE222F5-B1BB-A46B-7289-410D2FCBA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EA1CACA3-25C7-8CC7-9F68-72B03C6DD3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EE645493-0971-52DC-87E7-86AB12EAB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371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44D3A8BE-A1A0-AD21-0176-98E57C967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0589FF38-1D7A-1EB2-1B0E-810911D1E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E914EA76-0E0E-B634-B494-426AAF3FE6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1509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F962778E-B780-963C-D507-421990FB5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8087A84F-1AED-95D6-87D4-3456EB4AC2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214404B-D14A-30AD-E388-2CC9851BF5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667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AE7EB83F-5B74-BA8F-F8E5-25C46E218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E035F290-BDFB-4B74-EDEA-E89F702717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6AE9524D-4BF5-0B52-F839-537713149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4792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3D339ACE-65AE-3735-7861-340367FB0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F9C44CFB-21AD-5CBF-3BF6-D84D317968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A3B20DF5-AB99-8D75-30CA-129DE1D7D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084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99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4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55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837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70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08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722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927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1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2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7518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en/java/javase/21/docs/api/java.base/java/util/Array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docs.oracle.com/en/java/javase/21/docs/api/java.base/java/util/ArrayLis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en/java/javase/21/docs/api/java.base/java/util/ArrayList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eddit.com/r/ProgrammerHumor/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7885" y="4722395"/>
            <a:ext cx="6754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Prof. Fabricio Santana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68096" y="1859380"/>
            <a:ext cx="67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4DAE77-81CF-4AF7-95D2-0F844511433B}"/>
              </a:ext>
            </a:extLst>
          </p:cNvPr>
          <p:cNvSpPr/>
          <p:nvPr/>
        </p:nvSpPr>
        <p:spPr>
          <a:xfrm>
            <a:off x="7522464" y="6310507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49DA9B-2AB1-41BD-B8F0-8DE2492BC0C4}"/>
              </a:ext>
            </a:extLst>
          </p:cNvPr>
          <p:cNvSpPr/>
          <p:nvPr/>
        </p:nvSpPr>
        <p:spPr>
          <a:xfrm>
            <a:off x="7522464" y="5934955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  <p:sp>
        <p:nvSpPr>
          <p:cNvPr id="2" name="Google Shape;84;p1">
            <a:extLst>
              <a:ext uri="{FF2B5EF4-FFF2-40B4-BE49-F238E27FC236}">
                <a16:creationId xmlns:a16="http://schemas.microsoft.com/office/drawing/2014/main" id="{F4840A24-C479-B2E8-DCA1-305940DFA116}"/>
              </a:ext>
            </a:extLst>
          </p:cNvPr>
          <p:cNvSpPr txBox="1"/>
          <p:nvPr/>
        </p:nvSpPr>
        <p:spPr>
          <a:xfrm>
            <a:off x="768096" y="3428999"/>
            <a:ext cx="6588201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Aula 05: Arrays e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ArrayLists</a:t>
            </a:r>
            <a:endParaRPr lang="pt-BR" sz="2500" i="1" dirty="0" err="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F41D43-4D7D-4E5A-F2A7-C19E783527DC}"/>
              </a:ext>
            </a:extLst>
          </p:cNvPr>
          <p:cNvSpPr/>
          <p:nvPr/>
        </p:nvSpPr>
        <p:spPr>
          <a:xfrm>
            <a:off x="7526492" y="5559403"/>
            <a:ext cx="731290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2025.1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425BB31D-CB36-87C0-3E57-C2C96A210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A8723586-E296-DFC2-C07B-2F852E26AC57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Tratamento de exceção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A2BF2AC-6F70-B917-34BF-F54C694B4484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dirty="0" err="1">
                <a:latin typeface="+mn-lt"/>
              </a:rPr>
              <a:t>try</a:t>
            </a:r>
            <a:r>
              <a:rPr lang="pt-BR" sz="2500" b="1" dirty="0">
                <a:latin typeface="+mn-lt"/>
              </a:rPr>
              <a:t> </a:t>
            </a:r>
            <a:r>
              <a:rPr lang="pt-BR" sz="2500" b="1" dirty="0" err="1">
                <a:latin typeface="+mn-lt"/>
              </a:rPr>
              <a:t>block</a:t>
            </a:r>
            <a:r>
              <a:rPr lang="pt-BR" sz="2500" dirty="0">
                <a:latin typeface="+mn-lt"/>
              </a:rPr>
              <a:t>: contém código que pode disparar uma exceção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i="1" dirty="0">
                <a:latin typeface="+mn-lt"/>
              </a:rPr>
              <a:t>catch </a:t>
            </a:r>
            <a:r>
              <a:rPr lang="pt-BR" sz="2500" b="1" i="1" dirty="0" err="1">
                <a:latin typeface="+mn-lt"/>
              </a:rPr>
              <a:t>block</a:t>
            </a:r>
            <a:r>
              <a:rPr lang="pt-BR" sz="2500" dirty="0">
                <a:latin typeface="+mn-lt"/>
              </a:rPr>
              <a:t>: contém código que trata a exceção se ela ocorrer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EE24E6-381E-EA83-B455-F65CCF47C525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670DDE-C292-77CB-BBBB-4AC248197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105" y="3159892"/>
            <a:ext cx="9924637" cy="271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69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0A59C121-89CC-980D-1160-AE587CD33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1B5CB317-82E7-BF84-07C1-7EA38936DBEC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Enhanced for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statement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7979651-37A9-92CA-88BF-E7E0722AFB71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Permite iterar por um </a:t>
            </a:r>
            <a:r>
              <a:rPr lang="pt-BR" sz="2500" dirty="0" err="1">
                <a:latin typeface="+mn-lt"/>
              </a:rPr>
              <a:t>array</a:t>
            </a:r>
            <a:r>
              <a:rPr lang="pt-BR" sz="2500" dirty="0">
                <a:latin typeface="+mn-lt"/>
              </a:rPr>
              <a:t> sem usar um contador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Evita tentativa de acesso a elemento inexistente (</a:t>
            </a:r>
            <a:r>
              <a:rPr lang="pt-BR" sz="2500" i="1" dirty="0">
                <a:latin typeface="+mn-lt"/>
              </a:rPr>
              <a:t>out </a:t>
            </a:r>
            <a:r>
              <a:rPr lang="pt-BR" sz="2500" i="1" dirty="0" err="1">
                <a:latin typeface="+mn-lt"/>
              </a:rPr>
              <a:t>of</a:t>
            </a:r>
            <a:r>
              <a:rPr lang="pt-BR" sz="2500" i="1" dirty="0">
                <a:latin typeface="+mn-lt"/>
              </a:rPr>
              <a:t> </a:t>
            </a:r>
            <a:r>
              <a:rPr lang="pt-BR" sz="2500" i="1" dirty="0" err="1">
                <a:latin typeface="+mn-lt"/>
              </a:rPr>
              <a:t>bounds</a:t>
            </a:r>
            <a:r>
              <a:rPr lang="pt-BR" sz="2500" dirty="0"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800" dirty="0"/>
              <a:t>Só pode ser usada para obter elementos de array, ou seja, não pode ser usada para modificar elementos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PT" sz="2800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800" dirty="0">
                <a:latin typeface="+mn-lt"/>
              </a:rPr>
              <a:t>Não é possível acessar ou manipular o índice do elemento</a:t>
            </a:r>
            <a:endParaRPr lang="pt-BR" sz="25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FFB2AC-C031-3EAB-BD3E-D0D74D950E5F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470730-9C74-32E7-2BE0-E0D3628AB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160" y="2820171"/>
            <a:ext cx="5351679" cy="12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FDF12CF7-49AC-B1E0-31FB-1DA42F494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8DFA119C-3C18-BC44-115E-C192E5448FA1}"/>
              </a:ext>
            </a:extLst>
          </p:cNvPr>
          <p:cNvSpPr txBox="1"/>
          <p:nvPr/>
        </p:nvSpPr>
        <p:spPr>
          <a:xfrm>
            <a:off x="1951437" y="323850"/>
            <a:ext cx="880560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Passando </a:t>
            </a: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arrays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como parâmetros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17FBD5C-A630-EAD1-1CFE-2EA93FCEA6E5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É possível passar/receber um </a:t>
            </a:r>
            <a:r>
              <a:rPr lang="pt-BR" sz="2500" dirty="0" err="1">
                <a:latin typeface="+mn-lt"/>
              </a:rPr>
              <a:t>array</a:t>
            </a:r>
            <a:r>
              <a:rPr lang="pt-BR" sz="2500" dirty="0">
                <a:latin typeface="+mn-lt"/>
              </a:rPr>
              <a:t> como parâmetro de um método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 err="1">
                <a:highlight>
                  <a:srgbClr val="FFFF00"/>
                </a:highlight>
              </a:rPr>
              <a:t>int</a:t>
            </a:r>
            <a:r>
              <a:rPr lang="pt-BR" sz="2000" dirty="0">
                <a:highlight>
                  <a:srgbClr val="FFFF00"/>
                </a:highlight>
              </a:rPr>
              <a:t>[] </a:t>
            </a:r>
            <a:r>
              <a:rPr lang="pt-BR" sz="2000" dirty="0" err="1">
                <a:highlight>
                  <a:srgbClr val="FFFF00"/>
                </a:highlight>
              </a:rPr>
              <a:t>array</a:t>
            </a:r>
            <a:r>
              <a:rPr lang="pt-BR" sz="2000" dirty="0">
                <a:highlight>
                  <a:srgbClr val="FFFF00"/>
                </a:highlight>
              </a:rPr>
              <a:t> = {1, 2};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 err="1">
                <a:highlight>
                  <a:srgbClr val="FFFF00"/>
                </a:highlight>
              </a:rPr>
              <a:t>modifyArray</a:t>
            </a:r>
            <a:r>
              <a:rPr lang="pt-BR" sz="2000" dirty="0">
                <a:highlight>
                  <a:srgbClr val="FFFF00"/>
                </a:highlight>
              </a:rPr>
              <a:t>(</a:t>
            </a:r>
            <a:r>
              <a:rPr lang="pt-BR" sz="2000" dirty="0" err="1">
                <a:highlight>
                  <a:srgbClr val="FFFF00"/>
                </a:highlight>
              </a:rPr>
              <a:t>array</a:t>
            </a:r>
            <a:r>
              <a:rPr lang="pt-BR" sz="2000" dirty="0">
                <a:highlight>
                  <a:srgbClr val="FFFF00"/>
                </a:highlight>
              </a:rPr>
              <a:t>);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en-US" sz="2000" dirty="0">
              <a:highlight>
                <a:srgbClr val="FFFF00"/>
              </a:highlight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highlight>
                  <a:srgbClr val="FFFF00"/>
                </a:highlight>
              </a:rPr>
              <a:t>public static void </a:t>
            </a:r>
            <a:r>
              <a:rPr lang="en-US" sz="2000" dirty="0" err="1">
                <a:highlight>
                  <a:srgbClr val="FFFF00"/>
                </a:highlight>
              </a:rPr>
              <a:t>modifyArray</a:t>
            </a:r>
            <a:r>
              <a:rPr lang="en-US" sz="2000" dirty="0">
                <a:highlight>
                  <a:srgbClr val="FFFF00"/>
                </a:highlight>
              </a:rPr>
              <a:t>(int[] array)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5A44A04-7A83-D7F3-E297-B9C1B288FE79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60701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AC1A5C92-171B-5835-92D2-0F82FA6E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2503ACE7-3D1D-FCC1-AA04-CD19E1E56C44}"/>
              </a:ext>
            </a:extLst>
          </p:cNvPr>
          <p:cNvSpPr txBox="1"/>
          <p:nvPr/>
        </p:nvSpPr>
        <p:spPr>
          <a:xfrm>
            <a:off x="1951437" y="323850"/>
            <a:ext cx="880560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Passando </a:t>
            </a: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arrays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como parâmetros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D16CAB8-3A4C-83C7-207C-C24295F804DB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/>
              <a:t>Tipo de passagem de parâmetro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/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 err="1"/>
              <a:t>Array</a:t>
            </a:r>
            <a:endParaRPr lang="pt-BR" sz="2500" dirty="0"/>
          </a:p>
          <a:p>
            <a:pPr marL="1079500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/>
              <a:t>o método chamado recebe uma referência para o </a:t>
            </a:r>
            <a:r>
              <a:rPr lang="pt-BR" sz="2000" dirty="0" err="1"/>
              <a:t>array</a:t>
            </a:r>
            <a:r>
              <a:rPr lang="pt-BR" sz="2000" dirty="0"/>
              <a:t> original</a:t>
            </a:r>
          </a:p>
          <a:p>
            <a:pPr marL="1079500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dirty="0"/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/>
              <a:t>Elemento individual de um </a:t>
            </a:r>
            <a:r>
              <a:rPr lang="pt-BR" sz="2500" dirty="0" err="1"/>
              <a:t>array</a:t>
            </a:r>
            <a:r>
              <a:rPr lang="pt-BR" sz="2500" dirty="0"/>
              <a:t> de </a:t>
            </a:r>
            <a:r>
              <a:rPr lang="pt-BR" sz="2500" i="1" dirty="0" err="1"/>
              <a:t>reference</a:t>
            </a:r>
            <a:r>
              <a:rPr lang="pt-BR" sz="2500" i="1" dirty="0"/>
              <a:t> </a:t>
            </a:r>
            <a:r>
              <a:rPr lang="pt-BR" sz="2500" i="1" dirty="0" err="1"/>
              <a:t>type</a:t>
            </a:r>
            <a:endParaRPr lang="pt-BR" sz="2500" i="1" dirty="0"/>
          </a:p>
          <a:p>
            <a:pPr marL="1079500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/>
              <a:t>o método chamado recebe uma cópia da referência para o </a:t>
            </a:r>
            <a:r>
              <a:rPr lang="pt-BR" sz="2000" dirty="0" err="1"/>
              <a:t>array</a:t>
            </a:r>
            <a:r>
              <a:rPr lang="pt-BR" sz="2000" dirty="0"/>
              <a:t> original</a:t>
            </a:r>
          </a:p>
          <a:p>
            <a:pPr marL="1079500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dirty="0"/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/>
              <a:t>Elemento individual de um </a:t>
            </a:r>
            <a:r>
              <a:rPr lang="pt-BR" sz="2500" dirty="0" err="1"/>
              <a:t>array</a:t>
            </a:r>
            <a:r>
              <a:rPr lang="pt-BR" sz="2500" dirty="0"/>
              <a:t> de tipo primitivo</a:t>
            </a:r>
          </a:p>
          <a:p>
            <a:pPr marL="1079500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/>
              <a:t>o método chamado recebe uma cópia do valor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A8B7BF6-9966-51E8-79C9-9953118B4C68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0242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F1E5611F-F02D-E78B-32E9-AF021A574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6B417861-683E-DE88-9833-D7EA7F3785D2}"/>
              </a:ext>
            </a:extLst>
          </p:cNvPr>
          <p:cNvSpPr txBox="1"/>
          <p:nvPr/>
        </p:nvSpPr>
        <p:spPr>
          <a:xfrm>
            <a:off x="1951437" y="323850"/>
            <a:ext cx="880560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Passando </a:t>
            </a: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arrays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como parâmetros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BB0FEF0-2D7A-95E1-17F8-420F1CAA4421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/>
              <a:t>Tipo de passagem de parâmetro: </a:t>
            </a:r>
            <a:r>
              <a:rPr lang="pt-BR" sz="2500" b="1" dirty="0"/>
              <a:t>por valor x por referência</a:t>
            </a:r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/>
              <a:t>Em </a:t>
            </a:r>
            <a:r>
              <a:rPr lang="pt-BR" sz="2000" dirty="0" err="1"/>
              <a:t>java</a:t>
            </a:r>
            <a:r>
              <a:rPr lang="pt-BR" sz="2000" dirty="0"/>
              <a:t> todos parâmetros são passados por valor</a:t>
            </a:r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dirty="0"/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000" b="1" dirty="0"/>
              <a:t>por valor: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000" dirty="0"/>
              <a:t>Uma cópia do valor da variável é passada para o método chamado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000" dirty="0"/>
              <a:t>O método chamado trabalha exclusivamente com a cópia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000" dirty="0"/>
              <a:t>Alterações na cópia do método chamado não afetam o valor da variável original no chamador.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PT" sz="2000" dirty="0"/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000" b="1" dirty="0"/>
              <a:t>por referência: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000" dirty="0"/>
              <a:t>o método chamado pode acessar o valor do variável no chamador diretamente e modificar esses dadosmelhora o desempenho ao eliminar a necessidade de copiar possivelmente grandes quantidades de dados.</a:t>
            </a:r>
            <a:endParaRPr lang="en-US" sz="20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661CA0-260E-70D9-AF33-AFD317462A0E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7971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1E37C83B-B1D3-3F8F-C482-BC809A178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CE17830B-5860-C680-62FE-0C1C3EE5D519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Arrays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multidimensionais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A49CE8A-1070-BF42-1F5D-402C6D742A81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Tem duas ou mais dimensões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Mantido como </a:t>
            </a:r>
            <a:r>
              <a:rPr lang="pt-BR" sz="2500" dirty="0" err="1">
                <a:latin typeface="+mn-lt"/>
              </a:rPr>
              <a:t>arrays</a:t>
            </a:r>
            <a:r>
              <a:rPr lang="pt-BR" sz="2500" dirty="0">
                <a:latin typeface="+mn-lt"/>
              </a:rPr>
              <a:t> de </a:t>
            </a:r>
            <a:r>
              <a:rPr lang="pt-BR" sz="2500" dirty="0" err="1">
                <a:latin typeface="+mn-lt"/>
              </a:rPr>
              <a:t>arrays</a:t>
            </a:r>
            <a:r>
              <a:rPr lang="pt-BR" sz="2500" dirty="0">
                <a:latin typeface="+mn-lt"/>
              </a:rPr>
              <a:t> de uma dimensão</a:t>
            </a:r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 err="1">
                <a:latin typeface="+mn-lt"/>
              </a:rPr>
              <a:t>Array</a:t>
            </a:r>
            <a:r>
              <a:rPr lang="pt-BR" sz="2000" dirty="0">
                <a:latin typeface="+mn-lt"/>
              </a:rPr>
              <a:t> com 2 dimensões: representa uma tabela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 err="1">
                <a:highlight>
                  <a:srgbClr val="FFFF00"/>
                </a:highlight>
                <a:latin typeface="+mn-lt"/>
              </a:rPr>
              <a:t>int</a:t>
            </a:r>
            <a:r>
              <a:rPr lang="pt-BR" sz="2000" dirty="0">
                <a:highlight>
                  <a:srgbClr val="FFFF00"/>
                </a:highlight>
                <a:latin typeface="+mn-lt"/>
              </a:rPr>
              <a:t>[][] tabela = { {1, 2}, {3, 4};</a:t>
            </a:r>
          </a:p>
          <a:p>
            <a:pPr marL="1438275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highlight>
                  <a:srgbClr val="FFFF00"/>
                </a:highlight>
              </a:rPr>
              <a:t>tabela[linha][coluna];</a:t>
            </a:r>
          </a:p>
          <a:p>
            <a:pPr marL="1798638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1500" dirty="0">
                <a:latin typeface="+mn-lt"/>
              </a:rPr>
              <a:t>tabela[0][0] = 1</a:t>
            </a:r>
          </a:p>
          <a:p>
            <a:pPr marL="1798638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1500" dirty="0"/>
              <a:t>tabela[0][1] = 2</a:t>
            </a:r>
          </a:p>
          <a:p>
            <a:pPr marL="1798638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1500" dirty="0"/>
              <a:t>tabela[1][0] = 3</a:t>
            </a:r>
          </a:p>
          <a:p>
            <a:pPr marL="1798638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1500" dirty="0"/>
              <a:t>tabela[1][1] = 4</a:t>
            </a:r>
          </a:p>
          <a:p>
            <a:pPr marL="1798638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1500" dirty="0"/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highlight>
                  <a:srgbClr val="FFFF00"/>
                </a:highlight>
              </a:rPr>
              <a:t>int[][] b = new int[3][4]</a:t>
            </a:r>
            <a:r>
              <a:rPr lang="en-US" sz="2000" dirty="0"/>
              <a:t>; // array 3 x 4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en-US" sz="2000" dirty="0"/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highlight>
                  <a:srgbClr val="FFFF00"/>
                </a:highlight>
              </a:rPr>
              <a:t>int[][] b = new int[2][]; // create 2 rows 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highlight>
                  <a:srgbClr val="FFFF00"/>
                </a:highlight>
              </a:rPr>
              <a:t>b[0] = new int[5]; // create 5 columns for row 0 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highlight>
                  <a:srgbClr val="FFFF00"/>
                </a:highlight>
              </a:rPr>
              <a:t>b[1] = new int[3]; // create 3 columns for row 1 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en-US" sz="2500" dirty="0"/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highlight>
                <a:srgbClr val="FFFF00"/>
              </a:highlight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EA4028-FFB7-88E9-FE09-AFFAC6CF924F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06908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50E69D20-C1C7-3C58-DFEF-9FF9579BE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B8A37A32-7C4E-1EA1-6AB7-3F170086CADD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Métodos com parâmetros variáveis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54140592-4CB0-95A1-30F6-7A037B836805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800" i="1" dirty="0" err="1"/>
              <a:t>variable-length</a:t>
            </a:r>
            <a:r>
              <a:rPr lang="pt-BR" sz="2800" i="1" dirty="0"/>
              <a:t> </a:t>
            </a:r>
            <a:r>
              <a:rPr lang="pt-BR" sz="2800" i="1" dirty="0" err="1"/>
              <a:t>argument</a:t>
            </a:r>
            <a:r>
              <a:rPr lang="pt-BR" sz="2800" i="1" dirty="0"/>
              <a:t> </a:t>
            </a:r>
            <a:r>
              <a:rPr lang="pt-BR" sz="2800" i="1" dirty="0" err="1"/>
              <a:t>lists</a:t>
            </a:r>
            <a:r>
              <a:rPr lang="pt-BR" sz="2800" i="1" dirty="0"/>
              <a:t>: </a:t>
            </a:r>
            <a:r>
              <a:rPr lang="pt-BR" sz="2800" b="1" i="1" dirty="0" err="1"/>
              <a:t>elipsis</a:t>
            </a:r>
            <a:r>
              <a:rPr lang="pt-BR" sz="2800" b="1" i="1" dirty="0"/>
              <a:t>(...)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800" b="1" i="1" dirty="0"/>
          </a:p>
          <a:p>
            <a:pPr marL="719138" lvl="3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000" dirty="0"/>
              <a:t>o método recebe um número variável de argumentos daquele tipo específico</a:t>
            </a:r>
          </a:p>
          <a:p>
            <a:pPr marL="719138" lvl="3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b="1" i="1" dirty="0"/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000" dirty="0"/>
              <a:t>pode ocorrer apenas uma vez em uma lista de parâmetros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PT" sz="2000" dirty="0"/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000" dirty="0"/>
              <a:t>as reticências, juntamente com seu tipo e o nome do parâmetro, devem ser colocadas no final da lista de parâmetros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PT" sz="2000" dirty="0"/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PT" sz="2000" dirty="0"/>
              <a:t>alternativa mais consiva ao overloading e passar um array como parâmetro</a:t>
            </a:r>
          </a:p>
          <a:p>
            <a:pPr marL="360363">
              <a:tabLst>
                <a:tab pos="542925" algn="l"/>
              </a:tabLst>
            </a:pPr>
            <a:endParaRPr lang="pt-BR" sz="2000" dirty="0"/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3DC13E4-A018-C791-3379-A301A3D42FD5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558570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9090967E-F7DF-0440-4F80-B3F8ED33D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C1C88A66-4762-90EC-8F82-35A2228CB4D9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Parâmetros na linha de comando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6086F3D4-40F9-2AC7-2AAB-4F14C0BDFAC2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Já se perguntou o significa o </a:t>
            </a:r>
            <a:r>
              <a:rPr lang="pt-BR" sz="2500" dirty="0" err="1">
                <a:highlight>
                  <a:srgbClr val="FFFF00"/>
                </a:highlight>
                <a:latin typeface="+mn-lt"/>
              </a:rPr>
              <a:t>String</a:t>
            </a:r>
            <a:r>
              <a:rPr lang="pt-BR" sz="2500" dirty="0">
                <a:highlight>
                  <a:srgbClr val="FFFF00"/>
                </a:highlight>
                <a:latin typeface="+mn-lt"/>
              </a:rPr>
              <a:t>[] </a:t>
            </a:r>
            <a:r>
              <a:rPr lang="pt-BR" sz="2500" dirty="0" err="1">
                <a:highlight>
                  <a:srgbClr val="FFFF00"/>
                </a:highlight>
                <a:latin typeface="+mn-lt"/>
              </a:rPr>
              <a:t>args</a:t>
            </a:r>
            <a:r>
              <a:rPr lang="pt-BR" sz="2500" dirty="0">
                <a:latin typeface="+mn-lt"/>
              </a:rPr>
              <a:t> como parâmetro do método </a:t>
            </a:r>
            <a:r>
              <a:rPr lang="pt-BR" sz="2500" dirty="0" err="1">
                <a:latin typeface="+mn-lt"/>
              </a:rPr>
              <a:t>main</a:t>
            </a:r>
            <a:endParaRPr lang="pt-BR" sz="25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it-IT" sz="2000" b="1" dirty="0"/>
              <a:t>java InitArray 5 0 4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it-IT" sz="2000" dirty="0">
                <a:latin typeface="+mn-lt"/>
              </a:rPr>
              <a:t>args[0] = 5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it-IT" sz="2000" dirty="0">
                <a:latin typeface="+mn-lt"/>
              </a:rPr>
              <a:t>args[1] = 0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it-IT" sz="2000" dirty="0">
                <a:latin typeface="+mn-lt"/>
              </a:rPr>
              <a:t>args[4] = 4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8364E71-05A8-BB7A-2F0B-788ADF7F91F6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0932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8DC04549-857F-3639-6B6B-DB1247DBF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76DEABD2-343D-11E4-C0D1-03FCDDFE08E2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Classe </a:t>
            </a: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java.util.Arrays</a:t>
            </a:r>
            <a:endParaRPr lang="pt-BR" sz="4000" b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E4165BD-FCF4-D488-79CC-EFDBEB48B11E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 err="1">
                <a:latin typeface="+mn-lt"/>
                <a:hlinkClick r:id="rId4"/>
              </a:rPr>
              <a:t>java.util.Arrays</a:t>
            </a:r>
            <a:r>
              <a:rPr lang="pt-BR" sz="2500" dirty="0">
                <a:latin typeface="+mn-lt"/>
              </a:rPr>
              <a:t>: oferece um conjunto de métodos estáticos para manipulação de </a:t>
            </a:r>
            <a:r>
              <a:rPr lang="pt-BR" sz="2500" dirty="0" err="1">
                <a:latin typeface="+mn-lt"/>
              </a:rPr>
              <a:t>arrays</a:t>
            </a:r>
            <a:endParaRPr lang="pt-BR" sz="2500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 err="1">
                <a:latin typeface="+mn-lt"/>
              </a:rPr>
              <a:t>sort</a:t>
            </a:r>
            <a:endParaRPr lang="pt-BR" sz="2500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 err="1">
                <a:latin typeface="+mn-lt"/>
              </a:rPr>
              <a:t>binarySearch</a:t>
            </a:r>
            <a:endParaRPr lang="pt-BR" sz="2500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 err="1">
                <a:latin typeface="+mn-lt"/>
              </a:rPr>
              <a:t>equals</a:t>
            </a:r>
            <a:endParaRPr lang="pt-BR" sz="2500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 err="1">
                <a:latin typeface="+mn-lt"/>
              </a:rPr>
              <a:t>fill</a:t>
            </a:r>
            <a:endParaRPr lang="pt-BR" sz="2500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...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D6280B-7188-892F-9DBC-FC3501EFDED0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3910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FF99F6FE-85D5-ECA1-23B2-C0B63641D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5A68E87A-3C09-4CED-3781-21E71B3D9A5D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Java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API´s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Collections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classes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08409B0-D6DD-8369-F25C-8FB1808DCDAD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i="1" dirty="0" err="1">
                <a:latin typeface="+mn-lt"/>
                <a:hlinkClick r:id="rId4"/>
              </a:rPr>
              <a:t>java.util.ArrayList</a:t>
            </a:r>
            <a:r>
              <a:rPr lang="pt-BR" sz="2500" b="1" i="1" dirty="0">
                <a:latin typeface="+mn-lt"/>
              </a:rPr>
              <a:t> </a:t>
            </a:r>
            <a:r>
              <a:rPr lang="pt-BR" sz="2500" b="1" i="1" dirty="0" err="1">
                <a:latin typeface="+mn-lt"/>
              </a:rPr>
              <a:t>collection</a:t>
            </a:r>
            <a:r>
              <a:rPr lang="pt-BR" sz="2500" b="1" i="1" dirty="0">
                <a:latin typeface="+mn-lt"/>
              </a:rPr>
              <a:t>: </a:t>
            </a:r>
            <a:r>
              <a:rPr lang="pt-BR" sz="2500" dirty="0" err="1">
                <a:highlight>
                  <a:srgbClr val="FFFF00"/>
                </a:highlight>
                <a:latin typeface="+mn-lt"/>
              </a:rPr>
              <a:t>ArrayList</a:t>
            </a:r>
            <a:r>
              <a:rPr lang="pt-BR" sz="2500" dirty="0">
                <a:highlight>
                  <a:srgbClr val="FFFF00"/>
                </a:highlight>
                <a:latin typeface="+mn-lt"/>
              </a:rPr>
              <a:t>&lt;E&gt;</a:t>
            </a:r>
            <a:r>
              <a:rPr lang="pt-BR" sz="2500" dirty="0">
                <a:latin typeface="+mn-lt"/>
              </a:rPr>
              <a:t> </a:t>
            </a:r>
            <a:r>
              <a:rPr lang="pt-BR" sz="25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pt-BR" sz="2500" b="1" i="1" dirty="0" err="1">
                <a:latin typeface="+mn-lt"/>
                <a:sym typeface="Wingdings" panose="05000000000000000000" pitchFamily="2" charset="2"/>
              </a:rPr>
              <a:t>generic</a:t>
            </a:r>
            <a:r>
              <a:rPr lang="pt-BR" sz="2500" b="1" i="1" dirty="0">
                <a:latin typeface="+mn-lt"/>
                <a:sym typeface="Wingdings" panose="05000000000000000000" pitchFamily="2" charset="2"/>
              </a:rPr>
              <a:t> classes</a:t>
            </a:r>
            <a:endParaRPr lang="pt-BR" sz="2500" b="1" i="1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Permite o redimensionamento dinâmico, em tempo de execução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 err="1">
                <a:highlight>
                  <a:srgbClr val="FFFF00"/>
                </a:highlight>
                <a:latin typeface="+mn-lt"/>
              </a:rPr>
              <a:t>ArrayList</a:t>
            </a:r>
            <a:r>
              <a:rPr lang="pt-BR" sz="2500" dirty="0">
                <a:highlight>
                  <a:srgbClr val="FFFF00"/>
                </a:highlight>
                <a:latin typeface="+mn-lt"/>
              </a:rPr>
              <a:t>&lt;</a:t>
            </a:r>
            <a:r>
              <a:rPr lang="pt-BR" sz="2500" dirty="0" err="1">
                <a:highlight>
                  <a:srgbClr val="FFFF00"/>
                </a:highlight>
                <a:latin typeface="+mn-lt"/>
              </a:rPr>
              <a:t>String</a:t>
            </a:r>
            <a:r>
              <a:rPr lang="pt-BR" sz="2500" dirty="0">
                <a:highlight>
                  <a:srgbClr val="FFFF00"/>
                </a:highlight>
                <a:latin typeface="+mn-lt"/>
              </a:rPr>
              <a:t>&gt; </a:t>
            </a:r>
            <a:r>
              <a:rPr lang="pt-BR" sz="2500" dirty="0" err="1">
                <a:highlight>
                  <a:srgbClr val="FFFF00"/>
                </a:highlight>
                <a:latin typeface="+mn-lt"/>
              </a:rPr>
              <a:t>list</a:t>
            </a:r>
            <a:r>
              <a:rPr lang="pt-BR" sz="2500" dirty="0">
                <a:highlight>
                  <a:srgbClr val="FFFF00"/>
                </a:highlight>
                <a:latin typeface="+mn-lt"/>
              </a:rPr>
              <a:t>;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AB87C0-144E-26E6-A310-A3C38956BE76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034166-6407-FCA5-2C37-4FCC66B02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7753" y="3101199"/>
            <a:ext cx="5716494" cy="29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4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68AAF017-1D19-D2B9-F367-8CC2591A7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28E3ABC8-8D9A-5903-D8BD-ABFCFC86A328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estudamos até aqui?</a:t>
            </a:r>
          </a:p>
        </p:txBody>
      </p:sp>
    </p:spTree>
    <p:extLst>
      <p:ext uri="{BB962C8B-B14F-4D97-AF65-F5344CB8AC3E}">
        <p14:creationId xmlns:p14="http://schemas.microsoft.com/office/powerpoint/2010/main" val="2918919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F31F0DEB-3CD0-9750-9689-159CD8C5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3B3756B7-3641-A121-81CB-9F723A9E5309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Java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API´s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Collections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classes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5DB661F1-EC73-61D4-3B55-21BD2C7DA442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i="1" dirty="0" err="1">
                <a:latin typeface="+mn-lt"/>
              </a:rPr>
              <a:t>collections</a:t>
            </a:r>
            <a:r>
              <a:rPr lang="pt-BR" sz="2500" dirty="0">
                <a:latin typeface="+mn-lt"/>
              </a:rPr>
              <a:t>: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estrutura de dados predefinidas usadas para armazenar em memória grupos de objetos relacionados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Oferece métodos eficientes para organizar, armazenar e recuperar dados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i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i="1" dirty="0" err="1">
                <a:latin typeface="+mn-lt"/>
                <a:hlinkClick r:id="rId4"/>
              </a:rPr>
              <a:t>java.util.ArrayList</a:t>
            </a:r>
            <a:r>
              <a:rPr lang="pt-BR" sz="2500" b="1" i="1" dirty="0">
                <a:latin typeface="+mn-lt"/>
              </a:rPr>
              <a:t> </a:t>
            </a:r>
            <a:r>
              <a:rPr lang="pt-BR" sz="2500" b="1" i="1" dirty="0" err="1">
                <a:latin typeface="+mn-lt"/>
              </a:rPr>
              <a:t>collection</a:t>
            </a:r>
            <a:r>
              <a:rPr lang="pt-BR" sz="2500" b="1" i="1" dirty="0">
                <a:latin typeface="+mn-lt"/>
              </a:rPr>
              <a:t>: </a:t>
            </a:r>
            <a:r>
              <a:rPr lang="pt-BR" sz="2500" dirty="0" err="1">
                <a:highlight>
                  <a:srgbClr val="FFFF00"/>
                </a:highlight>
                <a:latin typeface="+mn-lt"/>
              </a:rPr>
              <a:t>ArrayList</a:t>
            </a:r>
            <a:r>
              <a:rPr lang="pt-BR" sz="2500" dirty="0">
                <a:highlight>
                  <a:srgbClr val="FFFF00"/>
                </a:highlight>
                <a:latin typeface="+mn-lt"/>
              </a:rPr>
              <a:t>&lt;E&gt;</a:t>
            </a:r>
            <a:r>
              <a:rPr lang="pt-BR" sz="2500" dirty="0">
                <a:latin typeface="+mn-lt"/>
              </a:rPr>
              <a:t> </a:t>
            </a:r>
            <a:r>
              <a:rPr lang="pt-BR" sz="2500" dirty="0">
                <a:latin typeface="+mn-lt"/>
                <a:sym typeface="Wingdings" panose="05000000000000000000" pitchFamily="2" charset="2"/>
              </a:rPr>
              <a:t> </a:t>
            </a:r>
            <a:r>
              <a:rPr lang="pt-BR" sz="2500" b="1" i="1" dirty="0" err="1">
                <a:latin typeface="+mn-lt"/>
                <a:sym typeface="Wingdings" panose="05000000000000000000" pitchFamily="2" charset="2"/>
              </a:rPr>
              <a:t>generic</a:t>
            </a:r>
            <a:r>
              <a:rPr lang="pt-BR" sz="2500" b="1" i="1" dirty="0">
                <a:latin typeface="+mn-lt"/>
                <a:sym typeface="Wingdings" panose="05000000000000000000" pitchFamily="2" charset="2"/>
              </a:rPr>
              <a:t> classes</a:t>
            </a:r>
            <a:endParaRPr lang="pt-BR" sz="2500" b="1" i="1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Permite o redimensionamento dinâmico, em tempo de execução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 err="1">
                <a:highlight>
                  <a:srgbClr val="FFFF00"/>
                </a:highlight>
                <a:latin typeface="+mn-lt"/>
              </a:rPr>
              <a:t>ArrayList</a:t>
            </a:r>
            <a:r>
              <a:rPr lang="pt-BR" sz="2500" dirty="0">
                <a:highlight>
                  <a:srgbClr val="FFFF00"/>
                </a:highlight>
                <a:latin typeface="+mn-lt"/>
              </a:rPr>
              <a:t>&lt;</a:t>
            </a:r>
            <a:r>
              <a:rPr lang="pt-BR" sz="2500" dirty="0" err="1">
                <a:highlight>
                  <a:srgbClr val="FFFF00"/>
                </a:highlight>
                <a:latin typeface="+mn-lt"/>
              </a:rPr>
              <a:t>String</a:t>
            </a:r>
            <a:r>
              <a:rPr lang="pt-BR" sz="2500" dirty="0">
                <a:highlight>
                  <a:srgbClr val="FFFF00"/>
                </a:highlight>
                <a:latin typeface="+mn-lt"/>
              </a:rPr>
              <a:t>&gt; </a:t>
            </a:r>
            <a:r>
              <a:rPr lang="pt-BR" sz="2500" dirty="0" err="1">
                <a:highlight>
                  <a:srgbClr val="FFFF00"/>
                </a:highlight>
                <a:latin typeface="+mn-lt"/>
              </a:rPr>
              <a:t>list</a:t>
            </a:r>
            <a:r>
              <a:rPr lang="pt-BR" sz="2500" dirty="0">
                <a:highlight>
                  <a:srgbClr val="FFFF00"/>
                </a:highlight>
                <a:latin typeface="+mn-lt"/>
              </a:rPr>
              <a:t>;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22327C-1D58-D4C7-6F9F-A0080ACC2B64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37108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D397885B-3ED6-1F72-9364-B50A5975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59A70AC7-EE5A-F6C9-A758-671C41C53048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Java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API´s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Collections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classes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A051A748-0819-69B3-629D-09BC580FA3B9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i="1" dirty="0" err="1">
                <a:latin typeface="+mn-lt"/>
                <a:sym typeface="Wingdings" panose="05000000000000000000" pitchFamily="2" charset="2"/>
              </a:rPr>
              <a:t>generic</a:t>
            </a:r>
            <a:r>
              <a:rPr lang="pt-BR" sz="2500" b="1" i="1" dirty="0">
                <a:latin typeface="+mn-lt"/>
                <a:sym typeface="Wingdings" panose="05000000000000000000" pitchFamily="2" charset="2"/>
              </a:rPr>
              <a:t> classes</a:t>
            </a:r>
            <a:endParaRPr lang="pt-BR" sz="2500" b="1" i="1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Somente </a:t>
            </a:r>
            <a:r>
              <a:rPr lang="pt-BR" sz="2500" i="1" dirty="0" err="1">
                <a:latin typeface="+mn-lt"/>
              </a:rPr>
              <a:t>referece</a:t>
            </a:r>
            <a:r>
              <a:rPr lang="pt-BR" sz="2500" i="1" dirty="0">
                <a:latin typeface="+mn-lt"/>
              </a:rPr>
              <a:t> </a:t>
            </a:r>
            <a:r>
              <a:rPr lang="pt-BR" sz="2500" i="1" dirty="0" err="1">
                <a:latin typeface="+mn-lt"/>
              </a:rPr>
              <a:t>types</a:t>
            </a:r>
            <a:r>
              <a:rPr lang="pt-BR" sz="2500" dirty="0">
                <a:latin typeface="+mn-lt"/>
              </a:rPr>
              <a:t> podem ser usados para declarar variáveis e criar objetos de classes genéricas (</a:t>
            </a:r>
            <a:r>
              <a:rPr lang="pt-BR" sz="2500" i="1" dirty="0" err="1">
                <a:latin typeface="+mn-lt"/>
              </a:rPr>
              <a:t>generic</a:t>
            </a:r>
            <a:r>
              <a:rPr lang="pt-BR" sz="2500" i="1" dirty="0">
                <a:latin typeface="+mn-lt"/>
              </a:rPr>
              <a:t> classes</a:t>
            </a:r>
            <a:r>
              <a:rPr lang="pt-BR" sz="2500" dirty="0">
                <a:latin typeface="+mn-lt"/>
              </a:rPr>
              <a:t>)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 err="1">
                <a:highlight>
                  <a:srgbClr val="FFFF00"/>
                </a:highlight>
                <a:latin typeface="+mn-lt"/>
              </a:rPr>
              <a:t>ArrayList</a:t>
            </a:r>
            <a:r>
              <a:rPr lang="pt-BR" sz="2500" dirty="0">
                <a:highlight>
                  <a:srgbClr val="FFFF00"/>
                </a:highlight>
                <a:latin typeface="+mn-lt"/>
              </a:rPr>
              <a:t>&lt;</a:t>
            </a:r>
            <a:r>
              <a:rPr lang="pt-BR" sz="2500" dirty="0" err="1">
                <a:highlight>
                  <a:srgbClr val="FFFF00"/>
                </a:highlight>
                <a:latin typeface="+mn-lt"/>
              </a:rPr>
              <a:t>Integer</a:t>
            </a:r>
            <a:r>
              <a:rPr lang="pt-BR" sz="2500" dirty="0">
                <a:highlight>
                  <a:srgbClr val="FFFF00"/>
                </a:highlight>
                <a:latin typeface="+mn-lt"/>
              </a:rPr>
              <a:t>&gt; </a:t>
            </a:r>
            <a:r>
              <a:rPr lang="pt-BR" sz="2500" dirty="0" err="1">
                <a:highlight>
                  <a:srgbClr val="FFFF00"/>
                </a:highlight>
                <a:latin typeface="+mn-lt"/>
              </a:rPr>
              <a:t>integers</a:t>
            </a:r>
            <a:r>
              <a:rPr lang="pt-BR" sz="2500" dirty="0">
                <a:highlight>
                  <a:srgbClr val="FFFF00"/>
                </a:highlight>
                <a:latin typeface="+mn-lt"/>
              </a:rPr>
              <a:t>;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0B79C9D-194A-EA6B-E957-8A988F2CBCCA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569346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0E5C7345-7F59-7EB2-A21B-9625B0440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FC535210-C700-C3EB-8B18-FF967ADAE404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3ª Leitura</a:t>
            </a:r>
          </a:p>
        </p:txBody>
      </p:sp>
    </p:spTree>
    <p:extLst>
      <p:ext uri="{BB962C8B-B14F-4D97-AF65-F5344CB8AC3E}">
        <p14:creationId xmlns:p14="http://schemas.microsoft.com/office/powerpoint/2010/main" val="29087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A920051-8DDB-45F0-A563-54A500CAA0BC}"/>
              </a:ext>
            </a:extLst>
          </p:cNvPr>
          <p:cNvSpPr/>
          <p:nvPr/>
        </p:nvSpPr>
        <p:spPr>
          <a:xfrm>
            <a:off x="4476064" y="5332535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61332D-81DD-4D18-B149-D98152FDD1B7}"/>
              </a:ext>
            </a:extLst>
          </p:cNvPr>
          <p:cNvSpPr/>
          <p:nvPr/>
        </p:nvSpPr>
        <p:spPr>
          <a:xfrm>
            <a:off x="4476064" y="5078620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F3D8B08-B439-4132-0DDD-C4F12111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D9E45F50-36D2-9F3F-4937-43BA425F12D6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Arrays</a:t>
            </a:r>
            <a:endParaRPr lang="pt-BR" sz="4000" b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6F33603-ED9C-734A-DA31-124436490CE8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dirty="0">
                <a:latin typeface="+mn-lt"/>
              </a:rPr>
              <a:t>Estrutura de dados</a:t>
            </a:r>
            <a:r>
              <a:rPr lang="pt-BR" sz="2500" dirty="0">
                <a:latin typeface="+mn-lt"/>
              </a:rPr>
              <a:t>: coleção de dados relacionados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dirty="0" err="1">
                <a:latin typeface="+mn-lt"/>
              </a:rPr>
              <a:t>Array</a:t>
            </a:r>
            <a:r>
              <a:rPr lang="pt-BR" sz="2500" b="1" dirty="0">
                <a:latin typeface="+mn-lt"/>
              </a:rPr>
              <a:t>: </a:t>
            </a:r>
            <a:r>
              <a:rPr lang="pt-BR" sz="2500" dirty="0">
                <a:latin typeface="+mn-lt"/>
              </a:rPr>
              <a:t>estruturas de dados que consistem em itens de dados relacionados do </a:t>
            </a:r>
            <a:r>
              <a:rPr lang="pt-BR" sz="2500" b="1" dirty="0">
                <a:latin typeface="+mn-lt"/>
              </a:rPr>
              <a:t>mesmo tipo</a:t>
            </a:r>
            <a:r>
              <a:rPr lang="pt-BR" sz="2500" dirty="0">
                <a:latin typeface="+mn-lt"/>
              </a:rPr>
              <a:t>.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Composto por elementos ou componentes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É um grupo de variáveis contendo valores do mesmo tipo</a:t>
            </a: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latin typeface="+mn-lt"/>
              </a:rPr>
              <a:t>Primitive</a:t>
            </a:r>
            <a:r>
              <a:rPr lang="pt-BR" sz="2500" i="1" dirty="0">
                <a:latin typeface="+mn-lt"/>
              </a:rPr>
              <a:t> </a:t>
            </a:r>
            <a:r>
              <a:rPr lang="pt-BR" sz="2500" i="1" dirty="0" err="1">
                <a:latin typeface="+mn-lt"/>
              </a:rPr>
              <a:t>types</a:t>
            </a:r>
            <a:r>
              <a:rPr lang="pt-BR" sz="2500" dirty="0">
                <a:latin typeface="+mn-lt"/>
              </a:rPr>
              <a:t> ou </a:t>
            </a:r>
            <a:r>
              <a:rPr lang="pt-BR" sz="2500" i="1" dirty="0" err="1">
                <a:latin typeface="+mn-lt"/>
              </a:rPr>
              <a:t>Reference</a:t>
            </a:r>
            <a:r>
              <a:rPr lang="pt-BR" sz="2500" i="1" dirty="0">
                <a:latin typeface="+mn-lt"/>
              </a:rPr>
              <a:t> </a:t>
            </a:r>
            <a:r>
              <a:rPr lang="pt-BR" sz="2500" i="1" dirty="0" err="1">
                <a:latin typeface="+mn-lt"/>
              </a:rPr>
              <a:t>Types</a:t>
            </a:r>
            <a:endParaRPr lang="pt-BR" sz="2500" i="1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Uma vez criado, permanecem do mesmo tamanho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Para aumentar o tamanho, deve-se criar um novo </a:t>
            </a:r>
            <a:r>
              <a:rPr lang="pt-BR" sz="2500" dirty="0" err="1">
                <a:latin typeface="+mn-lt"/>
              </a:rPr>
              <a:t>array</a:t>
            </a:r>
            <a:endParaRPr lang="pt-BR" sz="2500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Índice: posição de um elemento no </a:t>
            </a:r>
            <a:r>
              <a:rPr lang="pt-BR" sz="2500" dirty="0" err="1">
                <a:latin typeface="+mn-lt"/>
              </a:rPr>
              <a:t>array</a:t>
            </a:r>
            <a:endParaRPr lang="pt-BR" sz="2500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AF8899D-C16D-CB9D-A119-2D46CE52E3CA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92470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9B19DF56-31A4-0CE7-D104-E9D9E57B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4BA3786-2255-CE2F-7584-C709B32B4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845" y="3379891"/>
            <a:ext cx="4815155" cy="2873995"/>
          </a:xfrm>
          <a:prstGeom prst="rect">
            <a:avLst/>
          </a:prstGeom>
        </p:spPr>
      </p:pic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3A879715-D22E-AD28-AFA9-64361FA8B0CF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Representação Lógica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755A609-5709-3B77-B345-FBB9C11EFB8D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latin typeface="+mn-lt"/>
              </a:rPr>
              <a:t>Array-access</a:t>
            </a:r>
            <a:r>
              <a:rPr lang="pt-BR" sz="2500" i="1" dirty="0">
                <a:latin typeface="+mn-lt"/>
              </a:rPr>
              <a:t> expression.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latin typeface="+mn-lt"/>
              </a:rPr>
              <a:t>nome_do_array</a:t>
            </a:r>
            <a:r>
              <a:rPr lang="pt-BR" sz="2500" i="1" dirty="0">
                <a:latin typeface="+mn-lt"/>
              </a:rPr>
              <a:t>[</a:t>
            </a:r>
            <a:r>
              <a:rPr lang="pt-BR" sz="2500" i="1" dirty="0" err="1">
                <a:latin typeface="+mn-lt"/>
              </a:rPr>
              <a:t>indice_do_elemento</a:t>
            </a:r>
            <a:r>
              <a:rPr lang="pt-BR" sz="2500" i="1" dirty="0">
                <a:latin typeface="+mn-lt"/>
              </a:rPr>
              <a:t>]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O primeiro elemento de um </a:t>
            </a:r>
            <a:r>
              <a:rPr lang="pt-BR" sz="2500" dirty="0" err="1">
                <a:latin typeface="+mn-lt"/>
              </a:rPr>
              <a:t>array</a:t>
            </a:r>
            <a:r>
              <a:rPr lang="pt-BR" sz="2500" dirty="0">
                <a:latin typeface="+mn-lt"/>
              </a:rPr>
              <a:t> está no índice 0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</a:rPr>
              <a:t>O índice deve ser um inteiro não negativo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O método </a:t>
            </a:r>
            <a:r>
              <a:rPr lang="pt-BR" sz="2500" b="1" i="1" dirty="0" err="1">
                <a:latin typeface="+mn-lt"/>
              </a:rPr>
              <a:t>length</a:t>
            </a:r>
            <a:r>
              <a:rPr lang="pt-BR" sz="2500" dirty="0">
                <a:latin typeface="+mn-lt"/>
              </a:rPr>
              <a:t> retorna o tamanho do </a:t>
            </a:r>
            <a:r>
              <a:rPr lang="pt-BR" sz="2500" dirty="0" err="1">
                <a:latin typeface="+mn-lt"/>
              </a:rPr>
              <a:t>array</a:t>
            </a:r>
            <a:endParaRPr lang="pt-BR" sz="2500" dirty="0">
              <a:latin typeface="+mn-lt"/>
            </a:endParaRPr>
          </a:p>
          <a:p>
            <a:pPr marL="360363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566CAC-66CF-0D76-1A6B-A958CC7F665A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92639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D712C262-D5EF-DCD3-B890-BB39B0AC8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AC4FC399-3647-4689-B670-AA1CD52D4565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Como declarar um </a:t>
            </a: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array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?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31D8C10-D1BA-F0B7-FB23-54515AFBB1C5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363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 err="1">
                <a:latin typeface="+mn-lt"/>
              </a:rPr>
              <a:t>Array</a:t>
            </a:r>
            <a:r>
              <a:rPr lang="pt-BR" sz="2500" dirty="0">
                <a:latin typeface="+mn-lt"/>
              </a:rPr>
              <a:t> é um objeto: deve ser criado com a palavra-chave </a:t>
            </a:r>
            <a:r>
              <a:rPr lang="pt-BR" sz="2500" b="1" dirty="0">
                <a:latin typeface="+mn-lt"/>
              </a:rPr>
              <a:t>new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500" b="1" dirty="0">
                <a:highlight>
                  <a:srgbClr val="FFFF00"/>
                </a:highlight>
                <a:latin typeface="+mn-lt"/>
              </a:rPr>
              <a:t>int[] c = new int[12]; </a:t>
            </a:r>
            <a:r>
              <a:rPr lang="en-US" sz="2500" b="1" dirty="0">
                <a:latin typeface="+mn-lt"/>
              </a:rPr>
              <a:t>OU </a:t>
            </a:r>
            <a:r>
              <a:rPr lang="en-US" sz="2500" dirty="0">
                <a:highlight>
                  <a:srgbClr val="FFFF00"/>
                </a:highlight>
                <a:latin typeface="+mn-lt"/>
              </a:rPr>
              <a:t>int c[] = new int=[12];</a:t>
            </a:r>
            <a:r>
              <a:rPr lang="en-US" sz="2500" dirty="0">
                <a:latin typeface="+mn-lt"/>
              </a:rPr>
              <a:t> </a:t>
            </a:r>
            <a:r>
              <a:rPr lang="en-US" sz="2500" b="1" dirty="0">
                <a:latin typeface="+mn-lt"/>
              </a:rPr>
              <a:t>OU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en-US" sz="2500" b="1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500" dirty="0">
                <a:highlight>
                  <a:srgbClr val="FFFF00"/>
                </a:highlight>
                <a:latin typeface="+mn-lt"/>
              </a:rPr>
              <a:t>int[] c; </a:t>
            </a:r>
            <a:r>
              <a:rPr lang="en-US" sz="2500" dirty="0">
                <a:latin typeface="+mn-lt"/>
              </a:rPr>
              <a:t>// </a:t>
            </a:r>
            <a:r>
              <a:rPr lang="en-US" sz="2500" dirty="0" err="1">
                <a:latin typeface="+mn-lt"/>
              </a:rPr>
              <a:t>declaração</a:t>
            </a:r>
            <a:r>
              <a:rPr lang="en-US" sz="2500" dirty="0">
                <a:latin typeface="+mn-lt"/>
              </a:rPr>
              <a:t> da </a:t>
            </a:r>
            <a:r>
              <a:rPr lang="en-US" sz="2500" dirty="0" err="1">
                <a:latin typeface="+mn-lt"/>
              </a:rPr>
              <a:t>variável</a:t>
            </a:r>
            <a:endParaRPr lang="en-US" sz="2500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500" dirty="0">
                <a:highlight>
                  <a:srgbClr val="FFFF00"/>
                </a:highlight>
                <a:latin typeface="+mn-lt"/>
              </a:rPr>
              <a:t>c = new int[12]; </a:t>
            </a:r>
            <a:r>
              <a:rPr lang="en-US" sz="2500" dirty="0">
                <a:latin typeface="+mn-lt"/>
              </a:rPr>
              <a:t>// </a:t>
            </a:r>
            <a:r>
              <a:rPr lang="en-US" sz="2500" dirty="0" err="1">
                <a:latin typeface="+mn-lt"/>
              </a:rPr>
              <a:t>instanciação</a:t>
            </a:r>
            <a:r>
              <a:rPr lang="en-US" sz="2500" dirty="0">
                <a:latin typeface="+mn-lt"/>
              </a:rPr>
              <a:t> do array e </a:t>
            </a:r>
            <a:r>
              <a:rPr lang="en-US" sz="2500" dirty="0" err="1">
                <a:latin typeface="+mn-lt"/>
              </a:rPr>
              <a:t>atribuição</a:t>
            </a:r>
            <a:r>
              <a:rPr lang="en-US" sz="2500" dirty="0">
                <a:latin typeface="+mn-lt"/>
              </a:rPr>
              <a:t> à </a:t>
            </a:r>
            <a:r>
              <a:rPr lang="en-US" sz="2500" dirty="0" err="1">
                <a:latin typeface="+mn-lt"/>
              </a:rPr>
              <a:t>variável</a:t>
            </a:r>
            <a:endParaRPr lang="en-US" sz="2500" dirty="0">
              <a:latin typeface="+mn-lt"/>
            </a:endParaRP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Quando um </a:t>
            </a:r>
            <a:r>
              <a:rPr lang="pt-BR" sz="2500" dirty="0" err="1">
                <a:latin typeface="+mn-lt"/>
              </a:rPr>
              <a:t>array</a:t>
            </a:r>
            <a:r>
              <a:rPr lang="pt-BR" sz="2500" dirty="0">
                <a:latin typeface="+mn-lt"/>
              </a:rPr>
              <a:t> é criado, cada um de seus elementos recebe um valor padrão: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dirty="0">
                <a:latin typeface="+mn-lt"/>
              </a:rPr>
              <a:t>zero</a:t>
            </a:r>
            <a:r>
              <a:rPr lang="pt-BR" sz="2500" dirty="0">
                <a:latin typeface="+mn-lt"/>
              </a:rPr>
              <a:t> para os elementos do tipo primitivo numérico,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dirty="0">
                <a:latin typeface="+mn-lt"/>
              </a:rPr>
              <a:t>false</a:t>
            </a:r>
            <a:r>
              <a:rPr lang="pt-BR" sz="2500" dirty="0">
                <a:latin typeface="+mn-lt"/>
              </a:rPr>
              <a:t> para elementos booleanos e</a:t>
            </a:r>
          </a:p>
          <a:p>
            <a:pPr marL="719138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dirty="0" err="1">
                <a:latin typeface="+mn-lt"/>
              </a:rPr>
              <a:t>null</a:t>
            </a:r>
            <a:r>
              <a:rPr lang="pt-BR" sz="2500" dirty="0">
                <a:latin typeface="+mn-lt"/>
              </a:rPr>
              <a:t> para </a:t>
            </a:r>
            <a:r>
              <a:rPr lang="pt-BR" sz="2500" i="1" dirty="0" err="1">
                <a:latin typeface="+mn-lt"/>
              </a:rPr>
              <a:t>reference</a:t>
            </a:r>
            <a:r>
              <a:rPr lang="pt-BR" sz="2500" i="1" dirty="0">
                <a:latin typeface="+mn-lt"/>
              </a:rPr>
              <a:t> </a:t>
            </a:r>
            <a:r>
              <a:rPr lang="pt-BR" sz="2500" i="1" dirty="0" err="1">
                <a:latin typeface="+mn-lt"/>
              </a:rPr>
              <a:t>types</a:t>
            </a:r>
            <a:r>
              <a:rPr lang="pt-BR" sz="2500" dirty="0">
                <a:latin typeface="+mn-lt"/>
              </a:rPr>
              <a:t>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A71AF0-8AEE-D7EC-A83E-3A0159F656B6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45282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ED76A24-8B62-137E-3BA8-52D3E9BC9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BCAE58C8-FA19-2639-E348-E714893AAEFA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Como declarar um </a:t>
            </a: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array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?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2D374A4-3918-8ED2-6879-0094363AD4D2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363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Um programa pode declarar </a:t>
            </a:r>
            <a:r>
              <a:rPr lang="pt-BR" sz="2500" dirty="0" err="1">
                <a:latin typeface="+mn-lt"/>
              </a:rPr>
              <a:t>arrays</a:t>
            </a:r>
            <a:r>
              <a:rPr lang="pt-BR" sz="2500" dirty="0">
                <a:latin typeface="+mn-lt"/>
              </a:rPr>
              <a:t> de qualquer tipo</a:t>
            </a:r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</a:rPr>
              <a:t>os tipos dos elementos do </a:t>
            </a:r>
            <a:r>
              <a:rPr lang="pt-BR" sz="2000" dirty="0" err="1">
                <a:latin typeface="+mn-lt"/>
              </a:rPr>
              <a:t>array</a:t>
            </a:r>
            <a:r>
              <a:rPr lang="pt-BR" sz="2000" dirty="0">
                <a:latin typeface="+mn-lt"/>
              </a:rPr>
              <a:t>, seguem o tipo </a:t>
            </a:r>
            <a:r>
              <a:rPr lang="pt-BR" sz="2000" dirty="0" err="1">
                <a:latin typeface="+mn-lt"/>
              </a:rPr>
              <a:t>declarao</a:t>
            </a:r>
            <a:r>
              <a:rPr lang="pt-BR" sz="2000" dirty="0">
                <a:latin typeface="+mn-lt"/>
              </a:rPr>
              <a:t> para o </a:t>
            </a:r>
            <a:r>
              <a:rPr lang="pt-BR" sz="2000" dirty="0" err="1">
                <a:latin typeface="+mn-lt"/>
              </a:rPr>
              <a:t>array</a:t>
            </a:r>
            <a:endParaRPr lang="pt-BR" sz="2000" dirty="0">
              <a:latin typeface="+mn-lt"/>
            </a:endParaRPr>
          </a:p>
          <a:p>
            <a:pPr marL="719138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1079500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 err="1">
                <a:highlight>
                  <a:srgbClr val="FFFF00"/>
                </a:highlight>
                <a:latin typeface="+mn-lt"/>
              </a:rPr>
              <a:t>String</a:t>
            </a:r>
            <a:r>
              <a:rPr lang="pt-BR" sz="2000" dirty="0">
                <a:highlight>
                  <a:srgbClr val="FFFF00"/>
                </a:highlight>
                <a:latin typeface="+mn-lt"/>
              </a:rPr>
              <a:t>[] </a:t>
            </a:r>
            <a:r>
              <a:rPr lang="pt-BR" sz="2000" dirty="0" err="1">
                <a:highlight>
                  <a:srgbClr val="FFFF00"/>
                </a:highlight>
                <a:latin typeface="+mn-lt"/>
              </a:rPr>
              <a:t>meuArrayDeString</a:t>
            </a:r>
            <a:r>
              <a:rPr lang="pt-BR" sz="2000" dirty="0">
                <a:highlight>
                  <a:srgbClr val="FFFF00"/>
                </a:highlight>
                <a:latin typeface="+mn-lt"/>
              </a:rPr>
              <a:t> = new </a:t>
            </a:r>
            <a:r>
              <a:rPr lang="pt-BR" sz="2000" dirty="0" err="1">
                <a:highlight>
                  <a:srgbClr val="FFFF00"/>
                </a:highlight>
                <a:latin typeface="+mn-lt"/>
              </a:rPr>
              <a:t>String</a:t>
            </a:r>
            <a:r>
              <a:rPr lang="pt-BR" sz="2000" dirty="0">
                <a:highlight>
                  <a:srgbClr val="FFFF00"/>
                </a:highlight>
                <a:latin typeface="+mn-lt"/>
              </a:rPr>
              <a:t>[100];</a:t>
            </a:r>
          </a:p>
          <a:p>
            <a:pPr marL="1079500" lvl="1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1438275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</a:rPr>
              <a:t>Todos os 100 elementos do </a:t>
            </a:r>
            <a:r>
              <a:rPr lang="pt-BR" sz="2000" dirty="0" err="1">
                <a:latin typeface="+mn-lt"/>
              </a:rPr>
              <a:t>array</a:t>
            </a:r>
            <a:r>
              <a:rPr lang="pt-BR" sz="2000" dirty="0">
                <a:latin typeface="+mn-lt"/>
              </a:rPr>
              <a:t> serão do tipo </a:t>
            </a:r>
            <a:r>
              <a:rPr lang="pt-BR" sz="2000" dirty="0" err="1">
                <a:latin typeface="+mn-lt"/>
              </a:rPr>
              <a:t>String</a:t>
            </a:r>
            <a:endParaRPr lang="pt-BR" sz="2000" dirty="0">
              <a:latin typeface="+mn-lt"/>
            </a:endParaRPr>
          </a:p>
          <a:p>
            <a:pPr marL="1438275" lvl="1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1079500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 err="1">
                <a:highlight>
                  <a:srgbClr val="FFFF00"/>
                </a:highlight>
                <a:latin typeface="+mn-lt"/>
              </a:rPr>
              <a:t>meyArrayDeString</a:t>
            </a:r>
            <a:r>
              <a:rPr lang="pt-BR" sz="2000" dirty="0">
                <a:highlight>
                  <a:srgbClr val="FFFF00"/>
                </a:highlight>
                <a:latin typeface="+mn-lt"/>
              </a:rPr>
              <a:t>[10]</a:t>
            </a:r>
            <a:r>
              <a:rPr lang="pt-BR" sz="2000" dirty="0">
                <a:latin typeface="+mn-lt"/>
              </a:rPr>
              <a:t>: valor do elemento no índice 10</a:t>
            </a:r>
          </a:p>
          <a:p>
            <a:pPr marL="1438275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b="1" dirty="0">
                <a:latin typeface="+mn-lt"/>
              </a:rPr>
              <a:t>Nunca se esqueça que o </a:t>
            </a:r>
            <a:r>
              <a:rPr lang="pt-BR" sz="2000" b="1" dirty="0" err="1">
                <a:latin typeface="+mn-lt"/>
              </a:rPr>
              <a:t>array</a:t>
            </a:r>
            <a:r>
              <a:rPr lang="pt-BR" sz="2000" b="1" dirty="0">
                <a:latin typeface="+mn-lt"/>
              </a:rPr>
              <a:t> começa do índice zero</a:t>
            </a:r>
          </a:p>
          <a:p>
            <a:pPr marL="1438275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</a:rPr>
              <a:t>Tentar acessar um elemento fora dos limites do </a:t>
            </a:r>
            <a:r>
              <a:rPr lang="pt-BR" sz="2000" dirty="0" err="1">
                <a:latin typeface="+mn-lt"/>
              </a:rPr>
              <a:t>array</a:t>
            </a:r>
            <a:r>
              <a:rPr lang="pt-BR" sz="2000" dirty="0">
                <a:latin typeface="+mn-lt"/>
              </a:rPr>
              <a:t> dispara </a:t>
            </a:r>
            <a:r>
              <a:rPr lang="pt-BR" sz="2000" dirty="0" err="1">
                <a:highlight>
                  <a:srgbClr val="FF0000"/>
                </a:highlight>
              </a:rPr>
              <a:t>ArrayIndexOutOfBoundsException</a:t>
            </a:r>
            <a:endParaRPr lang="pt-BR" sz="2000" b="1" dirty="0">
              <a:highlight>
                <a:srgbClr val="FF0000"/>
              </a:highlight>
              <a:latin typeface="+mn-lt"/>
            </a:endParaRPr>
          </a:p>
          <a:p>
            <a:pPr marL="1438275" indent="-35877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/>
              <a:t>Inicialização de um </a:t>
            </a:r>
            <a:r>
              <a:rPr lang="pt-BR" sz="2000" dirty="0" err="1"/>
              <a:t>array</a:t>
            </a:r>
            <a:r>
              <a:rPr lang="pt-BR" sz="2000" dirty="0"/>
              <a:t>: </a:t>
            </a:r>
            <a:r>
              <a:rPr lang="pt-BR" sz="2000" dirty="0" err="1">
                <a:highlight>
                  <a:srgbClr val="FFFF00"/>
                </a:highlight>
              </a:rPr>
              <a:t>int</a:t>
            </a:r>
            <a:r>
              <a:rPr lang="pt-BR" sz="2000" dirty="0">
                <a:highlight>
                  <a:srgbClr val="FFFF00"/>
                </a:highlight>
              </a:rPr>
              <a:t>[] n = {10, 20, 30, 40, 50}; 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b="1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48A817-03C2-470D-7A27-4F97EAA94693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1685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59E3CA08-0A7E-283C-52BB-6E5888E93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A5CAB98A-260A-9528-4112-317054D24729}"/>
              </a:ext>
            </a:extLst>
          </p:cNvPr>
          <p:cNvSpPr txBox="1"/>
          <p:nvPr/>
        </p:nvSpPr>
        <p:spPr>
          <a:xfrm>
            <a:off x="647271" y="323850"/>
            <a:ext cx="997620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É meme! Em </a:t>
            </a: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java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Array</a:t>
            </a: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começa do índice 0</a:t>
            </a:r>
          </a:p>
        </p:txBody>
      </p:sp>
      <p:pic>
        <p:nvPicPr>
          <p:cNvPr id="5" name="Imagem 4" descr="Tela de celular com foto de homem de terno e gravata&#10;&#10;O conteúdo gerado por IA pode estar incorreto.">
            <a:extLst>
              <a:ext uri="{FF2B5EF4-FFF2-40B4-BE49-F238E27FC236}">
                <a16:creationId xmlns:a16="http://schemas.microsoft.com/office/drawing/2014/main" id="{3074B915-387E-0B18-1887-B57A8CAAA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287" y="1790894"/>
            <a:ext cx="4425488" cy="462018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CE5F9EF-33CB-233C-FCB2-8DA30A232B04}"/>
              </a:ext>
            </a:extLst>
          </p:cNvPr>
          <p:cNvSpPr txBox="1"/>
          <p:nvPr/>
        </p:nvSpPr>
        <p:spPr>
          <a:xfrm>
            <a:off x="4271480" y="6470150"/>
            <a:ext cx="4128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5"/>
              </a:rPr>
              <a:t>https://www.reddit.com/r/ProgrammerHumor/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487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AB736F1C-9AA8-FFF7-CF40-ED2162090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C1D2D376-14B2-EB2F-0342-D6374C79E75E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Tratamento de exceção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70E9491-6584-1A78-B385-973583718B98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i="1" dirty="0" err="1">
                <a:latin typeface="+mn-lt"/>
              </a:rPr>
              <a:t>Exception</a:t>
            </a:r>
            <a:r>
              <a:rPr lang="pt-BR" sz="2500" dirty="0">
                <a:latin typeface="+mn-lt"/>
              </a:rPr>
              <a:t>: indica um problema (comportamento indesejado) durante a execução de um programa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i="1" dirty="0" err="1">
                <a:latin typeface="+mn-lt"/>
              </a:rPr>
              <a:t>Exception</a:t>
            </a:r>
            <a:r>
              <a:rPr lang="pt-BR" sz="2500" b="1" i="1" dirty="0">
                <a:latin typeface="+mn-lt"/>
              </a:rPr>
              <a:t> </a:t>
            </a:r>
            <a:r>
              <a:rPr lang="pt-BR" sz="2500" b="1" i="1" dirty="0" err="1">
                <a:latin typeface="+mn-lt"/>
              </a:rPr>
              <a:t>handling</a:t>
            </a:r>
            <a:r>
              <a:rPr lang="pt-BR" sz="2500" b="1" i="1" dirty="0">
                <a:latin typeface="+mn-lt"/>
              </a:rPr>
              <a:t> </a:t>
            </a:r>
            <a:r>
              <a:rPr lang="pt-BR" sz="2500" dirty="0">
                <a:latin typeface="+mn-lt"/>
              </a:rPr>
              <a:t>(tratamento de exceção): ajuda a criar programa tolerantes a falhas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Quando ocorre um problema durante a execução de um programa, a JVM ou um método dispara (</a:t>
            </a:r>
            <a:r>
              <a:rPr lang="pt-BR" sz="2500" b="1" dirty="0" err="1">
                <a:latin typeface="+mn-lt"/>
              </a:rPr>
              <a:t>throws</a:t>
            </a:r>
            <a:r>
              <a:rPr lang="pt-BR" sz="2500" dirty="0">
                <a:latin typeface="+mn-lt"/>
              </a:rPr>
              <a:t>) uma exceção	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0296AE-2FDE-A327-9EE9-26177119CB35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5678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9B99C9FF-485F-1450-4ABE-82C88EE06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37152B82-FF20-00D5-5616-6913E7BCE20B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Tratamento de exceção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D7D1BBB-F48C-3AEB-7363-BD9D62E5626A}"/>
              </a:ext>
            </a:extLst>
          </p:cNvPr>
          <p:cNvSpPr txBox="1">
            <a:spLocks/>
          </p:cNvSpPr>
          <p:nvPr/>
        </p:nvSpPr>
        <p:spPr>
          <a:xfrm>
            <a:off x="12572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i="1" dirty="0" err="1">
                <a:latin typeface="+mn-lt"/>
              </a:rPr>
              <a:t>Exception</a:t>
            </a:r>
            <a:r>
              <a:rPr lang="pt-BR" sz="2500" dirty="0">
                <a:latin typeface="+mn-lt"/>
              </a:rPr>
              <a:t>: indica um problema (comportamento indesejado) durante a execução de um programa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i="1" dirty="0" err="1">
                <a:latin typeface="+mn-lt"/>
              </a:rPr>
              <a:t>Exception</a:t>
            </a:r>
            <a:r>
              <a:rPr lang="pt-BR" sz="2500" b="1" i="1" dirty="0">
                <a:latin typeface="+mn-lt"/>
              </a:rPr>
              <a:t> </a:t>
            </a:r>
            <a:r>
              <a:rPr lang="pt-BR" sz="2500" b="1" i="1" dirty="0" err="1">
                <a:latin typeface="+mn-lt"/>
              </a:rPr>
              <a:t>handling</a:t>
            </a:r>
            <a:r>
              <a:rPr lang="pt-BR" sz="2500" b="1" i="1" dirty="0">
                <a:latin typeface="+mn-lt"/>
              </a:rPr>
              <a:t> </a:t>
            </a:r>
            <a:r>
              <a:rPr lang="pt-BR" sz="2500" dirty="0">
                <a:latin typeface="+mn-lt"/>
              </a:rPr>
              <a:t>(tratamento de exceção): ajuda a criar programa tolerantes a falhas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Quando ocorre um problema durante a execução de um programa, a JVM ou um método dispara (</a:t>
            </a:r>
            <a:r>
              <a:rPr lang="pt-BR" sz="2500" b="1" dirty="0" err="1">
                <a:latin typeface="+mn-lt"/>
              </a:rPr>
              <a:t>throws</a:t>
            </a:r>
            <a:r>
              <a:rPr lang="pt-BR" sz="2500" dirty="0">
                <a:latin typeface="+mn-lt"/>
              </a:rPr>
              <a:t>) uma exceção	</a:t>
            </a: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b="1" dirty="0">
              <a:latin typeface="+mn-lt"/>
            </a:endParaRPr>
          </a:p>
          <a:p>
            <a:pPr marL="360363" indent="-360363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E30083-DC99-2573-432B-449698CB4E33}"/>
              </a:ext>
            </a:extLst>
          </p:cNvPr>
          <p:cNvSpPr txBox="1"/>
          <p:nvPr/>
        </p:nvSpPr>
        <p:spPr>
          <a:xfrm>
            <a:off x="2200768" y="6253887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002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9506</TotalTime>
  <Words>1742</Words>
  <Application>Microsoft Office PowerPoint</Application>
  <PresentationFormat>Widescreen</PresentationFormat>
  <Paragraphs>202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Fabricio Fernandes Santana</cp:lastModifiedBy>
  <cp:revision>7</cp:revision>
  <dcterms:created xsi:type="dcterms:W3CDTF">2020-10-29T22:33:37Z</dcterms:created>
  <dcterms:modified xsi:type="dcterms:W3CDTF">2025-03-09T20:17:31Z</dcterms:modified>
</cp:coreProperties>
</file>