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27.png" ContentType="image/png"/>
  <Override PartName="/ppt/media/image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34.wmf" ContentType="image/x-wmf"/>
  <Override PartName="/ppt/media/image51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33.wmf" ContentType="image/x-wmf"/>
  <Override PartName="/ppt/media/image13.png" ContentType="image/png"/>
  <Override PartName="/ppt/media/image11.png" ContentType="image/png"/>
  <Override PartName="/ppt/media/image48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3" cy="151193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F528CF-F819-405C-A90F-0E97E7F425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240" y="3537000"/>
            <a:ext cx="962244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240" y="8117280"/>
            <a:ext cx="962244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32FFD4-34EA-4B81-87EA-D2F2B77F1E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240" y="3537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4800" y="3537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240" y="811728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4800" y="811728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B25792-F320-4FB5-963E-89550A4999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240" y="353700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7560" y="353700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1240" y="353700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240" y="811728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7560" y="811728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1240" y="811728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641A0F-4019-4A33-852D-6E8A29EDE7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3537000"/>
            <a:ext cx="962244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5622A8-D858-4ACB-ACEB-6E232461CC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240" y="3537000"/>
            <a:ext cx="962244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610773-184A-4922-BEBB-31CB9704BA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240" y="3537000"/>
            <a:ext cx="46954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4800" y="3537000"/>
            <a:ext cx="46954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F80588-EA43-468E-AB23-798579A0B6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DEDAF7-37F7-47A4-9F67-025191EB13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603000"/>
            <a:ext cx="9622440" cy="11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E185F9-C66B-49A5-BF56-40D55EE051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240" y="3537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4800" y="3537000"/>
            <a:ext cx="46954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240" y="811728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35B885-551B-4E77-A1E0-CDB05CCB2E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240" y="3537000"/>
            <a:ext cx="46954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4800" y="3537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4800" y="811728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FF383C-4EBD-4C98-BCC8-3A374AE90B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4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1173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240" y="3537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4800" y="3537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240" y="8117280"/>
            <a:ext cx="962244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85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2E6F71-8CC3-4D0D-B28E-845934861B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440" cy="25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11730" spc="-1" strike="noStrike">
                <a:latin typeface="Arial"/>
              </a:rPr>
              <a:t>P</a:t>
            </a:r>
            <a:r>
              <a:rPr b="0" lang="es-AR" sz="11730" spc="-1" strike="noStrike">
                <a:latin typeface="Arial"/>
              </a:rPr>
              <a:t>u</a:t>
            </a:r>
            <a:r>
              <a:rPr b="0" lang="es-AR" sz="11730" spc="-1" strike="noStrike">
                <a:latin typeface="Arial"/>
              </a:rPr>
              <a:t>l</a:t>
            </a:r>
            <a:r>
              <a:rPr b="0" lang="es-AR" sz="11730" spc="-1" strike="noStrike">
                <a:latin typeface="Arial"/>
              </a:rPr>
              <a:t>s</a:t>
            </a:r>
            <a:r>
              <a:rPr b="0" lang="es-AR" sz="11730" spc="-1" strike="noStrike">
                <a:latin typeface="Arial"/>
              </a:rPr>
              <a:t>e</a:t>
            </a:r>
            <a:r>
              <a:rPr b="0" lang="es-AR" sz="11730" spc="-1" strike="noStrike">
                <a:latin typeface="Arial"/>
              </a:rPr>
              <a:t> </a:t>
            </a:r>
            <a:r>
              <a:rPr b="0" lang="es-AR" sz="11730" spc="-1" strike="noStrike">
                <a:latin typeface="Arial"/>
              </a:rPr>
              <a:t>p</a:t>
            </a:r>
            <a:r>
              <a:rPr b="0" lang="es-AR" sz="11730" spc="-1" strike="noStrike">
                <a:latin typeface="Arial"/>
              </a:rPr>
              <a:t>a</a:t>
            </a:r>
            <a:r>
              <a:rPr b="0" lang="es-AR" sz="11730" spc="-1" strike="noStrike">
                <a:latin typeface="Arial"/>
              </a:rPr>
              <a:t>r</a:t>
            </a:r>
            <a:r>
              <a:rPr b="0" lang="es-AR" sz="11730" spc="-1" strike="noStrike">
                <a:latin typeface="Arial"/>
              </a:rPr>
              <a:t>a</a:t>
            </a:r>
            <a:r>
              <a:rPr b="0" lang="es-AR" sz="11730" spc="-1" strike="noStrike">
                <a:latin typeface="Arial"/>
              </a:rPr>
              <a:t> </a:t>
            </a:r>
            <a:r>
              <a:rPr b="0" lang="es-AR" sz="11730" spc="-1" strike="noStrike">
                <a:latin typeface="Arial"/>
              </a:rPr>
              <a:t>e</a:t>
            </a:r>
            <a:r>
              <a:rPr b="0" lang="es-AR" sz="11730" spc="-1" strike="noStrike">
                <a:latin typeface="Arial"/>
              </a:rPr>
              <a:t>d</a:t>
            </a:r>
            <a:r>
              <a:rPr b="0" lang="es-AR" sz="11730" spc="-1" strike="noStrike">
                <a:latin typeface="Arial"/>
              </a:rPr>
              <a:t>i</a:t>
            </a:r>
            <a:r>
              <a:rPr b="0" lang="es-AR" sz="11730" spc="-1" strike="noStrike">
                <a:latin typeface="Arial"/>
              </a:rPr>
              <a:t>t</a:t>
            </a:r>
            <a:r>
              <a:rPr b="0" lang="es-AR" sz="11730" spc="-1" strike="noStrike">
                <a:latin typeface="Arial"/>
              </a:rPr>
              <a:t>a</a:t>
            </a:r>
            <a:r>
              <a:rPr b="0" lang="es-AR" sz="11730" spc="-1" strike="noStrike">
                <a:latin typeface="Arial"/>
              </a:rPr>
              <a:t>r</a:t>
            </a:r>
            <a:r>
              <a:rPr b="0" lang="es-AR" sz="11730" spc="-1" strike="noStrike">
                <a:latin typeface="Arial"/>
              </a:rPr>
              <a:t> </a:t>
            </a:r>
            <a:r>
              <a:rPr b="0" lang="es-AR" sz="11730" spc="-1" strike="noStrike">
                <a:latin typeface="Arial"/>
              </a:rPr>
              <a:t>e</a:t>
            </a:r>
            <a:r>
              <a:rPr b="0" lang="es-AR" sz="11730" spc="-1" strike="noStrike">
                <a:latin typeface="Arial"/>
              </a:rPr>
              <a:t>l</a:t>
            </a:r>
            <a:r>
              <a:rPr b="0" lang="es-AR" sz="11730" spc="-1" strike="noStrike">
                <a:latin typeface="Arial"/>
              </a:rPr>
              <a:t> </a:t>
            </a:r>
            <a:r>
              <a:rPr b="0" lang="es-AR" sz="11730" spc="-1" strike="noStrike">
                <a:latin typeface="Arial"/>
              </a:rPr>
              <a:t>f</a:t>
            </a:r>
            <a:r>
              <a:rPr b="0" lang="es-AR" sz="11730" spc="-1" strike="noStrike">
                <a:latin typeface="Arial"/>
              </a:rPr>
              <a:t>o</a:t>
            </a:r>
            <a:r>
              <a:rPr b="0" lang="es-AR" sz="11730" spc="-1" strike="noStrike">
                <a:latin typeface="Arial"/>
              </a:rPr>
              <a:t>r</a:t>
            </a:r>
            <a:r>
              <a:rPr b="0" lang="es-AR" sz="11730" spc="-1" strike="noStrike">
                <a:latin typeface="Arial"/>
              </a:rPr>
              <a:t>m</a:t>
            </a:r>
            <a:r>
              <a:rPr b="0" lang="es-AR" sz="11730" spc="-1" strike="noStrike">
                <a:latin typeface="Arial"/>
              </a:rPr>
              <a:t>a</a:t>
            </a:r>
            <a:r>
              <a:rPr b="0" lang="es-AR" sz="11730" spc="-1" strike="noStrike">
                <a:latin typeface="Arial"/>
              </a:rPr>
              <a:t>t</a:t>
            </a:r>
            <a:r>
              <a:rPr b="0" lang="es-AR" sz="11730" spc="-1" strike="noStrike">
                <a:latin typeface="Arial"/>
              </a:rPr>
              <a:t>o</a:t>
            </a:r>
            <a:r>
              <a:rPr b="0" lang="es-AR" sz="11730" spc="-1" strike="noStrike">
                <a:latin typeface="Arial"/>
              </a:rPr>
              <a:t> </a:t>
            </a:r>
            <a:r>
              <a:rPr b="0" lang="es-AR" sz="11730" spc="-1" strike="noStrike">
                <a:latin typeface="Arial"/>
              </a:rPr>
              <a:t>d</a:t>
            </a:r>
            <a:r>
              <a:rPr b="0" lang="es-AR" sz="11730" spc="-1" strike="noStrike">
                <a:latin typeface="Arial"/>
              </a:rPr>
              <a:t>e</a:t>
            </a:r>
            <a:r>
              <a:rPr b="0" lang="es-AR" sz="11730" spc="-1" strike="noStrike">
                <a:latin typeface="Arial"/>
              </a:rPr>
              <a:t>l</a:t>
            </a:r>
            <a:r>
              <a:rPr b="0" lang="es-AR" sz="11730" spc="-1" strike="noStrike">
                <a:latin typeface="Arial"/>
              </a:rPr>
              <a:t> </a:t>
            </a:r>
            <a:r>
              <a:rPr b="0" lang="es-AR" sz="11730" spc="-1" strike="noStrike">
                <a:latin typeface="Arial"/>
              </a:rPr>
              <a:t>t</a:t>
            </a:r>
            <a:r>
              <a:rPr b="0" lang="es-AR" sz="11730" spc="-1" strike="noStrike">
                <a:latin typeface="Arial"/>
              </a:rPr>
              <a:t>e</a:t>
            </a:r>
            <a:r>
              <a:rPr b="0" lang="es-AR" sz="11730" spc="-1" strike="noStrike">
                <a:latin typeface="Arial"/>
              </a:rPr>
              <a:t>x</a:t>
            </a:r>
            <a:r>
              <a:rPr b="0" lang="es-AR" sz="11730" spc="-1" strike="noStrike">
                <a:latin typeface="Arial"/>
              </a:rPr>
              <a:t>t</a:t>
            </a:r>
            <a:r>
              <a:rPr b="0" lang="es-AR" sz="11730" spc="-1" strike="noStrike">
                <a:latin typeface="Arial"/>
              </a:rPr>
              <a:t>o</a:t>
            </a:r>
            <a:r>
              <a:rPr b="0" lang="es-AR" sz="11730" spc="-1" strike="noStrike">
                <a:latin typeface="Arial"/>
              </a:rPr>
              <a:t> </a:t>
            </a:r>
            <a:r>
              <a:rPr b="0" lang="es-AR" sz="11730" spc="-1" strike="noStrike">
                <a:latin typeface="Arial"/>
              </a:rPr>
              <a:t>d</a:t>
            </a:r>
            <a:r>
              <a:rPr b="0" lang="es-AR" sz="11730" spc="-1" strike="noStrike">
                <a:latin typeface="Arial"/>
              </a:rPr>
              <a:t>e</a:t>
            </a:r>
            <a:r>
              <a:rPr b="0" lang="es-AR" sz="11730" spc="-1" strike="noStrike">
                <a:latin typeface="Arial"/>
              </a:rPr>
              <a:t> </a:t>
            </a:r>
            <a:r>
              <a:rPr b="0" lang="es-AR" sz="11730" spc="-1" strike="noStrike">
                <a:latin typeface="Arial"/>
              </a:rPr>
              <a:t>t</a:t>
            </a:r>
            <a:r>
              <a:rPr b="0" lang="es-AR" sz="11730" spc="-1" strike="noStrike">
                <a:latin typeface="Arial"/>
              </a:rPr>
              <a:t>í</a:t>
            </a:r>
            <a:r>
              <a:rPr b="0" lang="es-AR" sz="11730" spc="-1" strike="noStrike">
                <a:latin typeface="Arial"/>
              </a:rPr>
              <a:t>t</a:t>
            </a:r>
            <a:r>
              <a:rPr b="0" lang="es-AR" sz="11730" spc="-1" strike="noStrike">
                <a:latin typeface="Arial"/>
              </a:rPr>
              <a:t>u</a:t>
            </a:r>
            <a:r>
              <a:rPr b="0" lang="es-AR" sz="11730" spc="-1" strike="noStrike">
                <a:latin typeface="Arial"/>
              </a:rPr>
              <a:t>l</a:t>
            </a:r>
            <a:r>
              <a:rPr b="0" lang="es-AR" sz="11730" spc="-1" strike="noStrike">
                <a:latin typeface="Arial"/>
              </a:rPr>
              <a:t>o</a:t>
            </a:r>
            <a:endParaRPr b="0" lang="es-AR" sz="1173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3537000"/>
            <a:ext cx="962244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377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8530" spc="-1" strike="noStrike">
                <a:latin typeface="Arial"/>
              </a:rPr>
              <a:t>Pulse para editar el formato de texto del esquema</a:t>
            </a:r>
            <a:endParaRPr b="0" lang="es-AR" sz="8530" spc="-1" strike="noStrike">
              <a:latin typeface="Arial"/>
            </a:endParaRPr>
          </a:p>
          <a:p>
            <a:pPr lvl="1" marL="864000" indent="-324000">
              <a:spcBef>
                <a:spcPts val="301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7469" spc="-1" strike="noStrike">
                <a:latin typeface="Arial"/>
              </a:rPr>
              <a:t>Segundo nivel del esquema</a:t>
            </a:r>
            <a:endParaRPr b="0" lang="es-AR" sz="7469" spc="-1" strike="noStrike">
              <a:latin typeface="Arial"/>
            </a:endParaRPr>
          </a:p>
          <a:p>
            <a:pPr lvl="2" marL="1296000" indent="-288000">
              <a:spcBef>
                <a:spcPts val="22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6400" spc="-1" strike="noStrike">
                <a:latin typeface="Arial"/>
              </a:rPr>
              <a:t>Tercer nivel del esquema</a:t>
            </a:r>
            <a:endParaRPr b="0" lang="es-AR" sz="6400" spc="-1" strike="noStrike">
              <a:latin typeface="Arial"/>
            </a:endParaRPr>
          </a:p>
          <a:p>
            <a:pPr lvl="3" marL="1728000" indent="-216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5330" spc="-1" strike="noStrike">
                <a:latin typeface="Arial"/>
              </a:rPr>
              <a:t>Cuarto nivel del esquema</a:t>
            </a:r>
            <a:endParaRPr b="0" lang="es-AR" sz="5330" spc="-1" strike="noStrike">
              <a:latin typeface="Arial"/>
            </a:endParaRPr>
          </a:p>
          <a:p>
            <a:pPr lvl="4" marL="2160000" indent="-216000"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5330" spc="-1" strike="noStrike">
                <a:latin typeface="Arial"/>
              </a:rPr>
              <a:t>Quinto nivel del esquema</a:t>
            </a:r>
            <a:endParaRPr b="0" lang="es-AR" sz="5330" spc="-1" strike="noStrike">
              <a:latin typeface="Arial"/>
            </a:endParaRPr>
          </a:p>
          <a:p>
            <a:pPr lvl="5" marL="2592000" indent="-216000"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5330" spc="-1" strike="noStrike">
                <a:latin typeface="Arial"/>
              </a:rPr>
              <a:t>Sexto nivel del esquema</a:t>
            </a:r>
            <a:endParaRPr b="0" lang="es-AR" sz="5330" spc="-1" strike="noStrike">
              <a:latin typeface="Arial"/>
            </a:endParaRPr>
          </a:p>
          <a:p>
            <a:pPr lvl="6" marL="3024000" indent="-216000"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5330" spc="-1" strike="noStrike">
                <a:latin typeface="Arial"/>
              </a:rPr>
              <a:t>Séptimo nivel del esquema</a:t>
            </a:r>
            <a:endParaRPr b="0" lang="es-AR" sz="533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34240" y="13773600"/>
            <a:ext cx="249084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656160" y="13773600"/>
            <a:ext cx="338904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665480" y="13773600"/>
            <a:ext cx="249084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8B803D3-1102-45CD-8219-AE19627B4B5E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wmf"/><Relationship Id="rId34" Type="http://schemas.openxmlformats.org/officeDocument/2006/relationships/image" Target="../media/image34.wmf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Relationship Id="rId5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:\Users\ecoffey\AppData\Local\Temp\Rar$DRa0.583\Cisco Icons November\30067_Device_router_3057\Png_256\30067_Device_router_3057_unknown_256.png"/>
          <p:cNvPicPr/>
          <p:nvPr/>
        </p:nvPicPr>
        <p:blipFill>
          <a:blip r:embed="rId1"/>
          <a:stretch/>
        </p:blipFill>
        <p:spPr>
          <a:xfrm>
            <a:off x="2251440" y="1094040"/>
            <a:ext cx="451080" cy="24984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4" descr="C:\Users\ecoffey\AppData\Local\Temp\Rar$DRa0.281\Cisco Icons November\30072_Device_server_3156\Png_256\30072_Device_server_3156_major_256.png"/>
          <p:cNvPicPr/>
          <p:nvPr/>
        </p:nvPicPr>
        <p:blipFill>
          <a:blip r:embed="rId2"/>
          <a:stretch/>
        </p:blipFill>
        <p:spPr>
          <a:xfrm>
            <a:off x="2255400" y="1502280"/>
            <a:ext cx="323640" cy="45540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14" descr="C:\Users\ecoffey\AppData\Local\Temp\Rar$DRa0.836\30073__Device_server_farms_major_64.png"/>
          <p:cNvPicPr/>
          <p:nvPr/>
        </p:nvPicPr>
        <p:blipFill>
          <a:blip r:embed="rId3"/>
          <a:stretch/>
        </p:blipFill>
        <p:spPr>
          <a:xfrm>
            <a:off x="2670480" y="1499400"/>
            <a:ext cx="657360" cy="64332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26" descr="C:\Users\ecoffey\AppData\Local\Temp\Rar$DRa0.727\30078_Device_storage_array_unreachable_256.png"/>
          <p:cNvPicPr/>
          <p:nvPr/>
        </p:nvPicPr>
        <p:blipFill>
          <a:blip r:embed="rId4"/>
          <a:srcRect l="16270" t="6437" r="23092" b="5670"/>
          <a:stretch/>
        </p:blipFill>
        <p:spPr>
          <a:xfrm>
            <a:off x="3429360" y="1490400"/>
            <a:ext cx="480960" cy="68184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1" descr="C:\Users\ecoffey\AppData\Local\Temp\Rar$DRa0.506\30079__Device_storage_router_unreachable_256.png"/>
          <p:cNvPicPr/>
          <p:nvPr/>
        </p:nvPicPr>
        <p:blipFill>
          <a:blip r:embed="rId5"/>
          <a:srcRect l="19622" t="6526" r="19327" b="5345"/>
          <a:stretch/>
        </p:blipFill>
        <p:spPr>
          <a:xfrm>
            <a:off x="3506760" y="2353680"/>
            <a:ext cx="370800" cy="52344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2" descr="C:\Users\ecoffey\AppData\Local\Temp\Rar$DRa0.200\Cisco Icons November\30080_Device_switch_3062\Png_256\30080_Device_switch_3062_unknown_256.png"/>
          <p:cNvPicPr/>
          <p:nvPr/>
        </p:nvPicPr>
        <p:blipFill>
          <a:blip r:embed="rId6"/>
          <a:stretch/>
        </p:blipFill>
        <p:spPr>
          <a:xfrm>
            <a:off x="2769120" y="1105560"/>
            <a:ext cx="447120" cy="19872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20" descr="C:\Users\ecoffey\AppData\Local\Temp\Rar$DRa0.403\30090_Device_UCS_switch_unknown_64.png"/>
          <p:cNvPicPr/>
          <p:nvPr/>
        </p:nvPicPr>
        <p:blipFill>
          <a:blip r:embed="rId7"/>
          <a:srcRect l="0" t="13703" r="0" b="14767"/>
          <a:stretch/>
        </p:blipFill>
        <p:spPr>
          <a:xfrm>
            <a:off x="3303360" y="1108440"/>
            <a:ext cx="460080" cy="1936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3" descr="C:\Users\ecoffey\AppData\Local\Temp\Rar$DRa0.323\30097_Device_virtual_server_major_64.png"/>
          <p:cNvPicPr/>
          <p:nvPr/>
        </p:nvPicPr>
        <p:blipFill>
          <a:blip r:embed="rId8"/>
          <a:srcRect l="9805" t="0" r="11695" b="0"/>
          <a:stretch/>
        </p:blipFill>
        <p:spPr>
          <a:xfrm>
            <a:off x="2373480" y="2294640"/>
            <a:ext cx="166320" cy="20736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5" descr="C:\Users\ecoffey\AppData\Local\Temp\Rar$DRa0.323\30097_Device_virtual_server_major_64.png"/>
          <p:cNvPicPr/>
          <p:nvPr/>
        </p:nvPicPr>
        <p:blipFill>
          <a:blip r:embed="rId9"/>
          <a:srcRect l="9805" t="0" r="11695" b="0"/>
          <a:stretch/>
        </p:blipFill>
        <p:spPr>
          <a:xfrm>
            <a:off x="2577240" y="2295000"/>
            <a:ext cx="166320" cy="20736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7" descr="C:\Users\ecoffey\AppData\Local\Temp\Rar$DRa0.323\30097_Device_virtual_server_major_64.png"/>
          <p:cNvPicPr/>
          <p:nvPr/>
        </p:nvPicPr>
        <p:blipFill>
          <a:blip r:embed="rId10"/>
          <a:srcRect l="9805" t="0" r="11695" b="0"/>
          <a:stretch/>
        </p:blipFill>
        <p:spPr>
          <a:xfrm>
            <a:off x="2781360" y="2295000"/>
            <a:ext cx="166320" cy="20772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8" descr="C:\Users\ecoffey\AppData\Local\Temp\Rar$DRa0.323\30097_Device_virtual_server_major_64.png"/>
          <p:cNvPicPr/>
          <p:nvPr/>
        </p:nvPicPr>
        <p:blipFill>
          <a:blip r:embed="rId11"/>
          <a:srcRect l="9805" t="0" r="11695" b="0"/>
          <a:stretch/>
        </p:blipFill>
        <p:spPr>
          <a:xfrm>
            <a:off x="2985120" y="2295360"/>
            <a:ext cx="166320" cy="20772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9" descr="C:\Users\ecoffey\AppData\Local\Temp\Rar$DRa0.742\30104_Device_www_server_major_64.png"/>
          <p:cNvPicPr/>
          <p:nvPr/>
        </p:nvPicPr>
        <p:blipFill>
          <a:blip r:embed="rId12"/>
          <a:srcRect l="0" t="4548" r="0" b="5257"/>
          <a:stretch/>
        </p:blipFill>
        <p:spPr>
          <a:xfrm>
            <a:off x="2063160" y="2295000"/>
            <a:ext cx="252360" cy="22212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10" descr="C:\Users\ecoffey\AppData\Local\Temp\Rar$DRa0.160\30042_Device_layer3_switch_unknown_64.png"/>
          <p:cNvPicPr/>
          <p:nvPr/>
        </p:nvPicPr>
        <p:blipFill>
          <a:blip r:embed="rId13"/>
          <a:srcRect l="650" t="5729" r="1240" b="2835"/>
          <a:stretch/>
        </p:blipFill>
        <p:spPr>
          <a:xfrm>
            <a:off x="3816720" y="1111680"/>
            <a:ext cx="206640" cy="18792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11" descr="C:\Users\ecoffey\AppData\Local\Temp\Rar$DRa0.539\30037_Device_IOS_SLB_unknown_64.png"/>
          <p:cNvPicPr/>
          <p:nvPr/>
        </p:nvPicPr>
        <p:blipFill>
          <a:blip r:embed="rId14"/>
          <a:srcRect l="0" t="15594" r="0" b="13703"/>
          <a:stretch/>
        </p:blipFill>
        <p:spPr>
          <a:xfrm>
            <a:off x="4111920" y="1103040"/>
            <a:ext cx="274320" cy="1897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15"/>
          <a:srcRect l="11168" t="11149" r="11338" b="11357"/>
          <a:stretch/>
        </p:blipFill>
        <p:spPr>
          <a:xfrm>
            <a:off x="4455000" y="1105200"/>
            <a:ext cx="290520" cy="28404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12" descr="C:\Users\ecoffey\AppData\Local\Temp\Rar$DRa0.591\30033_Device_generic_gateway_unknown_64.png"/>
          <p:cNvPicPr/>
          <p:nvPr/>
        </p:nvPicPr>
        <p:blipFill>
          <a:blip r:embed="rId16"/>
          <a:stretch/>
        </p:blipFill>
        <p:spPr>
          <a:xfrm>
            <a:off x="1746720" y="903240"/>
            <a:ext cx="447480" cy="43812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13" descr="C:\Users\ecoffey\AppData\Local\Temp\Rar$DRa0.062\Cisco Icons November\30031_Device_generic_3048\Png_256\30029_Device_firewall_3130_unknown_256.png"/>
          <p:cNvPicPr/>
          <p:nvPr/>
        </p:nvPicPr>
        <p:blipFill>
          <a:blip r:embed="rId17"/>
          <a:stretch/>
        </p:blipFill>
        <p:spPr>
          <a:xfrm>
            <a:off x="1288080" y="901440"/>
            <a:ext cx="346320" cy="42264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15" descr="C:\Users\ecoffey\AppData\Local\Temp\Rar$DRa0.062\Cisco Icons November\30031_Device_generic_3048\Png_256\30029_Device_firewall_3130_unmanaged_256.png"/>
          <p:cNvPicPr/>
          <p:nvPr/>
        </p:nvPicPr>
        <p:blipFill>
          <a:blip r:embed="rId18"/>
          <a:stretch/>
        </p:blipFill>
        <p:spPr>
          <a:xfrm>
            <a:off x="865800" y="901800"/>
            <a:ext cx="339480" cy="41904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16" descr="C:\Users\ecoffey\AppData\Local\Temp\Rar$DRa0.062\Cisco Icons November\30031_Device_generic_3048\Png_256\30029_Device_firewall_3130_critical_256.png"/>
          <p:cNvPicPr/>
          <p:nvPr/>
        </p:nvPicPr>
        <p:blipFill>
          <a:blip r:embed="rId19"/>
          <a:stretch/>
        </p:blipFill>
        <p:spPr>
          <a:xfrm>
            <a:off x="455400" y="900000"/>
            <a:ext cx="344160" cy="4222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17" descr="C:\Users\ecoffey\AppData\Local\Temp\Rar$DRa0.963\Cisco Icons November\30029_Device_firewall_3130\Png_256\30029_Device_firewall_3130_unknown_256.png"/>
          <p:cNvPicPr/>
          <p:nvPr/>
        </p:nvPicPr>
        <p:blipFill>
          <a:blip r:embed="rId20"/>
          <a:stretch/>
        </p:blipFill>
        <p:spPr>
          <a:xfrm>
            <a:off x="4828680" y="936000"/>
            <a:ext cx="253080" cy="38232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18" descr="C:\Users\ecoffey\AppData\Local\Temp\Rar$DRa0.376\30028_Device_file_server_major_64.png"/>
          <p:cNvPicPr/>
          <p:nvPr/>
        </p:nvPicPr>
        <p:blipFill>
          <a:blip r:embed="rId21"/>
          <a:srcRect l="14412" t="0" r="15239" b="-354"/>
          <a:stretch/>
        </p:blipFill>
        <p:spPr>
          <a:xfrm>
            <a:off x="2880360" y="2665080"/>
            <a:ext cx="200880" cy="28116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19" descr="C:\Users\ecoffey\AppData\Local\Temp\Rar$DRa0.476\30027_Device_fibre_channel_storage_unreachable_256.png"/>
          <p:cNvPicPr/>
          <p:nvPr/>
        </p:nvPicPr>
        <p:blipFill>
          <a:blip r:embed="rId22"/>
          <a:srcRect l="5286" t="20818" r="5182" b="24376"/>
          <a:stretch/>
        </p:blipFill>
        <p:spPr>
          <a:xfrm>
            <a:off x="4020840" y="1569240"/>
            <a:ext cx="542520" cy="32508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21" descr="C:\Users\ecoffey\AppData\Local\Temp\Rar$DRa0.823\30026_Device_fibre_channel_fabric_switch_unreachable_256.png"/>
          <p:cNvPicPr/>
          <p:nvPr/>
        </p:nvPicPr>
        <p:blipFill>
          <a:blip r:embed="rId23"/>
          <a:srcRect l="5271" t="4164" r="5478" b="3868"/>
          <a:stretch/>
        </p:blipFill>
        <p:spPr>
          <a:xfrm>
            <a:off x="4038480" y="1986840"/>
            <a:ext cx="459720" cy="46332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22" descr="C:\Users\ecoffey\AppData\Local\Temp\Rar$DRa0.262\30020__Device_detector_unknown_64.png"/>
          <p:cNvPicPr/>
          <p:nvPr/>
        </p:nvPicPr>
        <p:blipFill>
          <a:blip r:embed="rId24"/>
          <a:srcRect l="0" t="12877" r="0" b="11164"/>
          <a:stretch/>
        </p:blipFill>
        <p:spPr>
          <a:xfrm>
            <a:off x="5216040" y="1084680"/>
            <a:ext cx="317880" cy="23616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23" descr="C:\Users\ecoffey\AppData\Local\Temp\Rar$DRa0.173\30019_Device_database_unreachable_256.png"/>
          <p:cNvPicPr/>
          <p:nvPr/>
        </p:nvPicPr>
        <p:blipFill>
          <a:blip r:embed="rId25"/>
          <a:srcRect l="10822" t="30932" r="11191" b="24199"/>
          <a:stretch/>
        </p:blipFill>
        <p:spPr>
          <a:xfrm>
            <a:off x="4051800" y="2575440"/>
            <a:ext cx="423000" cy="23796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24" descr="C:\Users\ecoffey\AppData\Local\Temp\Rar$DRa0.934\30010_Device_cluster_controller_critical_64.png"/>
          <p:cNvPicPr/>
          <p:nvPr/>
        </p:nvPicPr>
        <p:blipFill>
          <a:blip r:embed="rId26"/>
          <a:srcRect l="0" t="14767" r="0" b="15003"/>
          <a:stretch/>
        </p:blipFill>
        <p:spPr>
          <a:xfrm>
            <a:off x="453240" y="1420920"/>
            <a:ext cx="341640" cy="23436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25" descr="C:\Users\ecoffey\AppData\Local\Temp\Rar$DRa0.934\30010_Device_cluster_controller_minor_64.png"/>
          <p:cNvPicPr/>
          <p:nvPr/>
        </p:nvPicPr>
        <p:blipFill>
          <a:blip r:embed="rId27"/>
          <a:srcRect l="0" t="14885" r="0" b="15535"/>
          <a:stretch/>
        </p:blipFill>
        <p:spPr>
          <a:xfrm>
            <a:off x="853200" y="1424160"/>
            <a:ext cx="335880" cy="22824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27" descr="C:\Users\ecoffey\AppData\Local\Temp\Rar$DRa0.934\30010_Device_cluster_controller_unknown_64.png"/>
          <p:cNvPicPr/>
          <p:nvPr/>
        </p:nvPicPr>
        <p:blipFill>
          <a:blip r:embed="rId28"/>
          <a:srcRect l="0" t="14885" r="0" b="15062"/>
          <a:stretch/>
        </p:blipFill>
        <p:spPr>
          <a:xfrm>
            <a:off x="1265760" y="1425960"/>
            <a:ext cx="329040" cy="22536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28" descr="C:\Users\ecoffey\AppData\Local\Temp\Rar$DRa0.400\30009_Device_cloud_white_default_256.png"/>
          <p:cNvPicPr/>
          <p:nvPr/>
        </p:nvPicPr>
        <p:blipFill>
          <a:blip r:embed="rId29"/>
          <a:srcRect l="0" t="19194" r="0" b="20242"/>
          <a:stretch/>
        </p:blipFill>
        <p:spPr>
          <a:xfrm>
            <a:off x="4828680" y="1478880"/>
            <a:ext cx="1840320" cy="109008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29" descr="C:\Users\ecoffey\AppData\Local\Temp\Rar$DRa0.281\Cisco Icons November\30072_Device_server_3156\Png_256\30072_Device_server_3156_critical_256.png"/>
          <p:cNvPicPr/>
          <p:nvPr/>
        </p:nvPicPr>
        <p:blipFill>
          <a:blip r:embed="rId30"/>
          <a:stretch/>
        </p:blipFill>
        <p:spPr>
          <a:xfrm>
            <a:off x="461520" y="1769040"/>
            <a:ext cx="321120" cy="44352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30" descr="C:\Users\ecoffey\AppData\Local\Temp\Rar$DRa0.281\Cisco Icons November\30072_Device_server_3156\Png_256\30072_Device_server_3156_minor_256.png"/>
          <p:cNvPicPr/>
          <p:nvPr/>
        </p:nvPicPr>
        <p:blipFill>
          <a:blip r:embed="rId31"/>
          <a:stretch/>
        </p:blipFill>
        <p:spPr>
          <a:xfrm>
            <a:off x="869040" y="1771200"/>
            <a:ext cx="321120" cy="44316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31" descr="C:\Users\ecoffey\AppData\Local\Temp\Rar$DRa0.281\Cisco Icons November\30072_Device_server_3156\Png_256\30072_Device_server_3156_unknown_256.png"/>
          <p:cNvPicPr/>
          <p:nvPr/>
        </p:nvPicPr>
        <p:blipFill>
          <a:blip r:embed="rId32"/>
          <a:stretch/>
        </p:blipFill>
        <p:spPr>
          <a:xfrm>
            <a:off x="1309320" y="1770480"/>
            <a:ext cx="320760" cy="443520"/>
          </a:xfrm>
          <a:prstGeom prst="rect">
            <a:avLst/>
          </a:prstGeom>
          <a:ln w="0">
            <a:noFill/>
          </a:ln>
        </p:spPr>
      </p:pic>
      <p:grpSp>
        <p:nvGrpSpPr>
          <p:cNvPr id="73" name=""/>
          <p:cNvGrpSpPr/>
          <p:nvPr/>
        </p:nvGrpSpPr>
        <p:grpSpPr>
          <a:xfrm>
            <a:off x="5634720" y="1010160"/>
            <a:ext cx="446400" cy="296280"/>
            <a:chOff x="5634720" y="1010160"/>
            <a:chExt cx="446400" cy="296280"/>
          </a:xfrm>
        </p:grpSpPr>
        <p:pic>
          <p:nvPicPr>
            <p:cNvPr id="74" name="" descr=""/>
            <p:cNvPicPr/>
            <p:nvPr/>
          </p:nvPicPr>
          <p:blipFill>
            <a:blip r:embed="rId33"/>
            <a:stretch/>
          </p:blipFill>
          <p:spPr>
            <a:xfrm>
              <a:off x="5634720" y="1010160"/>
              <a:ext cx="446400" cy="262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"/>
            <p:cNvSpPr/>
            <p:nvPr/>
          </p:nvSpPr>
          <p:spPr>
            <a:xfrm>
              <a:off x="5744160" y="1010160"/>
              <a:ext cx="251640" cy="24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2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  <a:tab algn="l" pos="9434520"/>
                  <a:tab algn="l" pos="9883800"/>
                  <a:tab algn="l" pos="10333080"/>
                  <a:tab algn="l" pos="10782360"/>
                </a:tabLst>
              </a:pPr>
              <a:r>
                <a:rPr b="1" lang="es-AR" sz="700" spc="-1" strike="noStrike">
                  <a:solidFill>
                    <a:srgbClr val="0093d9"/>
                  </a:solidFill>
                  <a:latin typeface="Calibri"/>
                  <a:ea typeface="Calibri"/>
                </a:rPr>
                <a:t>L</a:t>
              </a:r>
              <a:r>
                <a:rPr b="1" lang="es-AR" sz="700" spc="-1" strike="noStrike">
                  <a:solidFill>
                    <a:srgbClr val="0093d9"/>
                  </a:solidFill>
                  <a:latin typeface="Calibri"/>
                  <a:ea typeface="Calibri"/>
                </a:rPr>
                <a:t>4</a:t>
              </a:r>
              <a:r>
                <a:rPr b="1" lang="es-AR" sz="700" spc="-1" strike="noStrike">
                  <a:solidFill>
                    <a:srgbClr val="0093d9"/>
                  </a:solidFill>
                  <a:latin typeface="Calibri"/>
                  <a:ea typeface="Calibri"/>
                </a:rPr>
                <a:t>-</a:t>
              </a:r>
              <a:r>
                <a:rPr b="1" lang="es-AR" sz="700" spc="-1" strike="noStrike">
                  <a:solidFill>
                    <a:srgbClr val="0093d9"/>
                  </a:solidFill>
                  <a:latin typeface="Calibri"/>
                  <a:ea typeface="Calibri"/>
                </a:rPr>
                <a:t>L</a:t>
              </a:r>
              <a:r>
                <a:rPr b="1" lang="es-AR" sz="700" spc="-1" strike="noStrike">
                  <a:solidFill>
                    <a:srgbClr val="0093d9"/>
                  </a:solidFill>
                  <a:latin typeface="Calibri"/>
                  <a:ea typeface="Calibri"/>
                </a:rPr>
                <a:t>7</a:t>
              </a:r>
              <a:endParaRPr b="0" lang="es-AR" sz="700" spc="-1" strike="noStrike">
                <a:latin typeface="Arial"/>
              </a:endParaRPr>
            </a:p>
          </p:txBody>
        </p:sp>
        <p:pic>
          <p:nvPicPr>
            <p:cNvPr id="76" name="" descr=""/>
            <p:cNvPicPr/>
            <p:nvPr/>
          </p:nvPicPr>
          <p:blipFill>
            <a:blip r:embed="rId34"/>
            <a:stretch/>
          </p:blipFill>
          <p:spPr>
            <a:xfrm>
              <a:off x="5772600" y="1209600"/>
              <a:ext cx="172440" cy="96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7" name="" descr=""/>
          <p:cNvPicPr/>
          <p:nvPr/>
        </p:nvPicPr>
        <p:blipFill>
          <a:blip r:embed="rId35"/>
          <a:stretch/>
        </p:blipFill>
        <p:spPr>
          <a:xfrm>
            <a:off x="432000" y="3128760"/>
            <a:ext cx="2847600" cy="92556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36"/>
          <a:stretch/>
        </p:blipFill>
        <p:spPr>
          <a:xfrm>
            <a:off x="3267360" y="3090960"/>
            <a:ext cx="1849680" cy="90288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7"/>
          <a:stretch/>
        </p:blipFill>
        <p:spPr>
          <a:xfrm>
            <a:off x="5191200" y="3080880"/>
            <a:ext cx="2933640" cy="96768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8"/>
          <a:stretch/>
        </p:blipFill>
        <p:spPr>
          <a:xfrm>
            <a:off x="513720" y="4215600"/>
            <a:ext cx="4408560" cy="11073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9"/>
          <a:stretch/>
        </p:blipFill>
        <p:spPr>
          <a:xfrm>
            <a:off x="5002200" y="4185720"/>
            <a:ext cx="3901320" cy="8593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0"/>
          <a:stretch/>
        </p:blipFill>
        <p:spPr>
          <a:xfrm>
            <a:off x="497880" y="5346000"/>
            <a:ext cx="7080480" cy="140796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41"/>
          <a:stretch/>
        </p:blipFill>
        <p:spPr>
          <a:xfrm>
            <a:off x="7522200" y="5409360"/>
            <a:ext cx="1314000" cy="115596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42"/>
          <a:stretch/>
        </p:blipFill>
        <p:spPr>
          <a:xfrm>
            <a:off x="494280" y="6737400"/>
            <a:ext cx="6385320" cy="116964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43"/>
          <a:stretch/>
        </p:blipFill>
        <p:spPr>
          <a:xfrm>
            <a:off x="520200" y="7915320"/>
            <a:ext cx="6419520" cy="102888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44"/>
          <a:stretch/>
        </p:blipFill>
        <p:spPr>
          <a:xfrm>
            <a:off x="6829920" y="7904160"/>
            <a:ext cx="862560" cy="85788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45"/>
          <a:stretch/>
        </p:blipFill>
        <p:spPr>
          <a:xfrm>
            <a:off x="8948520" y="5409360"/>
            <a:ext cx="1293840" cy="119520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46"/>
          <a:stretch/>
        </p:blipFill>
        <p:spPr>
          <a:xfrm>
            <a:off x="8114040" y="3108600"/>
            <a:ext cx="2386080" cy="90936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47"/>
          <a:stretch/>
        </p:blipFill>
        <p:spPr>
          <a:xfrm>
            <a:off x="532800" y="8999280"/>
            <a:ext cx="5857560" cy="11239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48"/>
          <a:stretch/>
        </p:blipFill>
        <p:spPr>
          <a:xfrm>
            <a:off x="540360" y="10226160"/>
            <a:ext cx="1293840" cy="111636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49"/>
          <a:stretch/>
        </p:blipFill>
        <p:spPr>
          <a:xfrm>
            <a:off x="1913400" y="10393920"/>
            <a:ext cx="2014920" cy="7390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92" name="" descr=""/>
          <p:cNvPicPr/>
          <p:nvPr/>
        </p:nvPicPr>
        <p:blipFill>
          <a:blip r:embed="rId50"/>
          <a:stretch/>
        </p:blipFill>
        <p:spPr>
          <a:xfrm>
            <a:off x="4089240" y="10255320"/>
            <a:ext cx="952920" cy="9961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51"/>
          <a:stretch/>
        </p:blipFill>
        <p:spPr>
          <a:xfrm>
            <a:off x="5140080" y="10228680"/>
            <a:ext cx="889560" cy="8445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52"/>
          <a:stretch/>
        </p:blipFill>
        <p:spPr>
          <a:xfrm>
            <a:off x="6390360" y="9069840"/>
            <a:ext cx="2398320" cy="683280"/>
          </a:xfrm>
          <a:prstGeom prst="rect">
            <a:avLst/>
          </a:prstGeom>
          <a:ln w="0">
            <a:solidFill>
              <a:srgbClr val="b2b2b2"/>
            </a:solidFill>
          </a:ln>
        </p:spPr>
      </p:pic>
      <p:pic>
        <p:nvPicPr>
          <p:cNvPr id="95" name="" descr=""/>
          <p:cNvPicPr/>
          <p:nvPr/>
        </p:nvPicPr>
        <p:blipFill>
          <a:blip r:embed="rId53"/>
          <a:srcRect l="17812" t="10984" r="18668" b="7751"/>
          <a:stretch/>
        </p:blipFill>
        <p:spPr>
          <a:xfrm>
            <a:off x="9016200" y="8918640"/>
            <a:ext cx="928080" cy="11624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54"/>
          <a:stretch/>
        </p:blipFill>
        <p:spPr>
          <a:xfrm>
            <a:off x="9180000" y="4140000"/>
            <a:ext cx="1080000" cy="9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2022-11-24T15:47:26Z</dcterms:created>
  <dc:creator/>
  <dc:description/>
  <dc:language>es-AR</dc:language>
  <cp:lastModifiedBy/>
  <dcterms:modified xsi:type="dcterms:W3CDTF">2022-11-24T15:51:01Z</dcterms:modified>
  <cp:revision>1</cp:revision>
  <dc:subject/>
  <dc:title/>
</cp:coreProperties>
</file>