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56.png" ContentType="image/png"/>
  <Override PartName="/ppt/media/image13.wmf" ContentType="image/x-wmf"/>
  <Override PartName="/ppt/media/image55.png" ContentType="image/png"/>
  <Override PartName="/ppt/media/image54.png" ContentType="image/png"/>
  <Override PartName="/ppt/media/image51.png" ContentType="image/png"/>
  <Override PartName="/ppt/media/image50.png" ContentType="image/png"/>
  <Override PartName="/ppt/media/image46.png" ContentType="image/png"/>
  <Override PartName="/ppt/media/image45.png" ContentType="image/png"/>
  <Override PartName="/ppt/media/image44.png" ContentType="image/png"/>
  <Override PartName="/ppt/media/image43.png" ContentType="image/png"/>
  <Override PartName="/ppt/media/image42.png" ContentType="image/png"/>
  <Override PartName="/ppt/media/image41.png" ContentType="image/png"/>
  <Override PartName="/ppt/media/image40.png" ContentType="image/png"/>
  <Override PartName="/ppt/media/image30.png" ContentType="image/png"/>
  <Override PartName="/ppt/media/image98.wmf" ContentType="image/x-wmf"/>
  <Override PartName="/ppt/media/image52.png" ContentType="image/png"/>
  <Override PartName="/ppt/media/image35.png" ContentType="image/png"/>
  <Override PartName="/ppt/media/image5.png" ContentType="image/png"/>
  <Override PartName="/ppt/media/image17.png" ContentType="image/png"/>
  <Override PartName="/ppt/media/image82.png" ContentType="image/png"/>
  <Override PartName="/ppt/media/image28.png" ContentType="image/png"/>
  <Override PartName="/ppt/media/image39.png" ContentType="image/png"/>
  <Override PartName="/ppt/media/image9.png" ContentType="image/png"/>
  <Override PartName="/ppt/media/image86.png" ContentType="image/png"/>
  <Override PartName="/ppt/media/image38.png" ContentType="image/png"/>
  <Override PartName="/ppt/media/image8.png" ContentType="image/png"/>
  <Override PartName="/ppt/media/image85.png" ContentType="image/png"/>
  <Override PartName="/ppt/media/image49.png" ContentType="image/png"/>
  <Override PartName="/ppt/media/image12.png" ContentType="image/png"/>
  <Override PartName="/ppt/media/image37.png" ContentType="image/png"/>
  <Override PartName="/ppt/media/image7.png" ContentType="image/png"/>
  <Override PartName="/ppt/media/image19.png" ContentType="image/png"/>
  <Override PartName="/ppt/media/image84.png" ContentType="image/png"/>
  <Override PartName="/ppt/media/image48.png" ContentType="image/png"/>
  <Override PartName="/ppt/media/image11.png" ContentType="image/png"/>
  <Override PartName="/ppt/media/image36.png" ContentType="image/png"/>
  <Override PartName="/ppt/media/image6.png" ContentType="image/png"/>
  <Override PartName="/ppt/media/image18.png" ContentType="image/png"/>
  <Override PartName="/ppt/media/image83.png" ContentType="image/png"/>
  <Override PartName="/ppt/media/image53.png" ContentType="image/png"/>
  <Override PartName="/ppt/media/image14.wmf" ContentType="image/x-wmf"/>
  <Override PartName="/ppt/media/image57.png" ContentType="image/png"/>
  <Override PartName="/ppt/media/image64.png" ContentType="image/png"/>
  <Override PartName="/ppt/media/image65.png" ContentType="image/png"/>
  <Override PartName="/ppt/media/image66.png" ContentType="image/png"/>
  <Override PartName="/ppt/media/image67.png" ContentType="image/png"/>
  <Override PartName="/ppt/media/image1.png" ContentType="image/png"/>
  <Override PartName="/ppt/media/image68.png" ContentType="image/png"/>
  <Override PartName="/ppt/media/image90.wmf" ContentType="image/x-wmf"/>
  <Override PartName="/ppt/media/image87.png" ContentType="image/png"/>
  <Override PartName="/ppt/media/image70.png" ContentType="image/png"/>
  <Override PartName="/ppt/media/image2.png" ContentType="image/png"/>
  <Override PartName="/ppt/media/image32.png" ContentType="image/png"/>
  <Override PartName="/ppt/media/image69.png" ContentType="image/png"/>
  <Override PartName="/ppt/media/image91.wmf" ContentType="image/x-wmf"/>
  <Override PartName="/ppt/media/image88.png" ContentType="image/png"/>
  <Override PartName="/ppt/media/image71.png" ContentType="image/png"/>
  <Override PartName="/ppt/media/image29.png" ContentType="image/png"/>
  <Override PartName="/ppt/media/image101.wmf" ContentType="image/x-wmf"/>
  <Override PartName="/ppt/media/image94.wmf" ContentType="image/x-wmf"/>
  <Override PartName="/ppt/media/image100.wmf" ContentType="image/x-wmf"/>
  <Override PartName="/ppt/media/image93.wmf" ContentType="image/x-wmf"/>
  <Override PartName="/ppt/media/image77.png" ContentType="image/png"/>
  <Override PartName="/ppt/media/image97.wmf" ContentType="image/x-wmf"/>
  <Override PartName="/ppt/media/image20.png" ContentType="image/png"/>
  <Override PartName="/ppt/media/image76.png" ContentType="image/png"/>
  <Override PartName="/ppt/media/image96.wmf" ContentType="image/x-wmf"/>
  <Override PartName="/ppt/media/image75.png" ContentType="image/png"/>
  <Override PartName="/ppt/media/image95.wmf" ContentType="image/x-wmf"/>
  <Override PartName="/ppt/media/image74.png" ContentType="image/png"/>
  <Override PartName="/ppt/media/image73.png" ContentType="image/png"/>
  <Override PartName="/ppt/media/image72.png" ContentType="image/png"/>
  <Override PartName="/ppt/media/image92.wmf" ContentType="image/x-wmf"/>
  <Override PartName="/ppt/media/image89.png" ContentType="image/png"/>
  <Override PartName="/ppt/media/image79.png" ContentType="image/png"/>
  <Override PartName="/ppt/media/image78.png" ContentType="image/png"/>
  <Override PartName="/ppt/media/image63.png" ContentType="image/png"/>
  <Override PartName="/ppt/media/image62.png" ContentType="image/png"/>
  <Override PartName="/ppt/media/image61.png" ContentType="image/png"/>
  <Override PartName="/ppt/media/image60.png" ContentType="image/png"/>
  <Override PartName="/ppt/media/image23.png" ContentType="image/png"/>
  <Override PartName="/ppt/media/image22.png" ContentType="image/png"/>
  <Override PartName="/ppt/media/image59.png" ContentType="image/png"/>
  <Override PartName="/ppt/media/image31.png" ContentType="image/png"/>
  <Override PartName="/ppt/media/image99.wmf" ContentType="image/x-wmf"/>
  <Override PartName="/ppt/media/image21.png" ContentType="image/png"/>
  <Override PartName="/ppt/media/image58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80.png" ContentType="image/png"/>
  <Override PartName="/ppt/media/image15.png" ContentType="image/png"/>
  <Override PartName="/ppt/media/image3.png" ContentType="image/png"/>
  <Override PartName="/ppt/media/image33.png" ContentType="image/png"/>
  <Override PartName="/ppt/media/image27.png" ContentType="image/png"/>
  <Override PartName="/ppt/media/image81.png" ContentType="image/png"/>
  <Override PartName="/ppt/media/image16.png" ContentType="image/png"/>
  <Override PartName="/ppt/media/image4.png" ContentType="image/png"/>
  <Override PartName="/ppt/media/image34.png" ContentType="image/png"/>
  <Override PartName="/ppt/media/image10.png" ContentType="image/png"/>
  <Override PartName="/ppt/media/image47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</p:sldIdLst>
  <p:sldSz cx="10691813" cy="151193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AE38034-AD33-4991-8A14-81C77975C34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34240" y="-629640"/>
            <a:ext cx="9622080" cy="498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34240" y="3537720"/>
            <a:ext cx="9622080" cy="418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34240" y="8118000"/>
            <a:ext cx="9622080" cy="418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76C5430-74EF-4436-9A0B-4E9D45CEA5E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34240" y="-629640"/>
            <a:ext cx="9622080" cy="498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34240" y="3537720"/>
            <a:ext cx="4695480" cy="418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464800" y="3537720"/>
            <a:ext cx="4695480" cy="418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34240" y="8118000"/>
            <a:ext cx="4695480" cy="418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464800" y="8118000"/>
            <a:ext cx="4695480" cy="418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A13978F-ECBB-47C8-AFBE-57319D8DCF39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34240" y="-629640"/>
            <a:ext cx="9622080" cy="498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34240" y="3537720"/>
            <a:ext cx="3098160" cy="418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787560" y="3537720"/>
            <a:ext cx="3098160" cy="418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7041240" y="3537720"/>
            <a:ext cx="3098160" cy="418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34240" y="8118000"/>
            <a:ext cx="3098160" cy="418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787560" y="8118000"/>
            <a:ext cx="3098160" cy="418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7041240" y="8118000"/>
            <a:ext cx="3098160" cy="418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5687D4C-A5E8-41DF-8526-7EB6F3C0DB54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34240" y="-629640"/>
            <a:ext cx="9622080" cy="498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34240" y="3537720"/>
            <a:ext cx="9622080" cy="87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20FAE87-79B6-41B8-8F88-78CB8A6E50A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34240" y="-629640"/>
            <a:ext cx="9622080" cy="498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34240" y="3537720"/>
            <a:ext cx="9622080" cy="87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869631B-8B09-4D3D-961A-7821E7130D1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34240" y="-629640"/>
            <a:ext cx="9622080" cy="498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34240" y="3537720"/>
            <a:ext cx="4695480" cy="87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464800" y="3537720"/>
            <a:ext cx="4695480" cy="87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04F08EE-DAC4-440C-9970-F1C09277292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34240" y="-629640"/>
            <a:ext cx="9622080" cy="498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1828E00-111B-4C1C-8439-41A5689D3E7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34240" y="-629640"/>
            <a:ext cx="9622080" cy="2312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AA4863C-0CB3-48BA-9B87-130831C1DEF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34240" y="-629640"/>
            <a:ext cx="9622080" cy="498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34240" y="3537720"/>
            <a:ext cx="4695480" cy="418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464800" y="3537720"/>
            <a:ext cx="4695480" cy="87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34240" y="8118000"/>
            <a:ext cx="4695480" cy="418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E3CE2F2-AE6E-4DD0-859D-B8C2120E1F4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34240" y="-629640"/>
            <a:ext cx="9622080" cy="498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34240" y="3537720"/>
            <a:ext cx="4695480" cy="87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464800" y="3537720"/>
            <a:ext cx="4695480" cy="418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464800" y="8118000"/>
            <a:ext cx="4695480" cy="418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68A1C02-394B-409A-8B4D-44CA7A8C9D6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34240" y="-629640"/>
            <a:ext cx="9622080" cy="498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34240" y="3537720"/>
            <a:ext cx="4695480" cy="418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464800" y="3537720"/>
            <a:ext cx="4695480" cy="418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34240" y="8118000"/>
            <a:ext cx="9622080" cy="418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B0DDE04-33BB-4106-B5D5-6DAB407442A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34240" y="-629640"/>
            <a:ext cx="9622080" cy="498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s-AR" sz="1800" spc="-1" strike="noStrike">
                <a:latin typeface="Arial"/>
              </a:rPr>
              <a:t>Pulse para </a:t>
            </a:r>
            <a:r>
              <a:rPr b="0" lang="es-AR" sz="1800" spc="-1" strike="noStrike">
                <a:latin typeface="Arial"/>
              </a:rPr>
              <a:t>editar el </a:t>
            </a:r>
            <a:r>
              <a:rPr b="0" lang="es-AR" sz="1800" spc="-1" strike="noStrike">
                <a:latin typeface="Arial"/>
              </a:rPr>
              <a:t>formato </a:t>
            </a:r>
            <a:r>
              <a:rPr b="0" lang="es-AR" sz="1800" spc="-1" strike="noStrike">
                <a:latin typeface="Arial"/>
              </a:rPr>
              <a:t>del texto </a:t>
            </a:r>
            <a:r>
              <a:rPr b="0" lang="es-AR" sz="1800" spc="-1" strike="noStrike">
                <a:latin typeface="Arial"/>
              </a:rPr>
              <a:t>de título</a:t>
            </a:r>
            <a:endParaRPr b="0" lang="es-AR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1"/>
          </p:nvPr>
        </p:nvSpPr>
        <p:spPr>
          <a:xfrm>
            <a:off x="3656160" y="13773600"/>
            <a:ext cx="3388680" cy="1041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0" lang="es-AR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s-AR" sz="1400" spc="-1" strike="noStrike">
                <a:latin typeface="Times New Roman"/>
              </a:rPr>
              <a:t>&lt;pie de página&gt;</a:t>
            </a:r>
            <a:endParaRPr b="0" lang="es-AR" sz="14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7665480" y="13773600"/>
            <a:ext cx="2490480" cy="1041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es-AR" sz="14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CE60FC9-D31A-48AF-9014-AAF7A786B0AA}" type="slidenum">
              <a:rPr b="0" lang="es-AR" sz="1400" spc="-1" strike="noStrike">
                <a:latin typeface="Times New Roman"/>
              </a:rPr>
              <a:t>&lt;número&gt;</a:t>
            </a:fld>
            <a:endParaRPr b="0" lang="es-AR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534240" y="13773600"/>
            <a:ext cx="2490480" cy="1041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s-AR" sz="1400" spc="-1" strike="noStrike">
                <a:latin typeface="Times New Roman"/>
              </a:defRPr>
            </a:lvl1pPr>
          </a:lstStyle>
          <a:p>
            <a:r>
              <a:rPr b="0" lang="es-AR" sz="1400" spc="-1" strike="noStrike">
                <a:latin typeface="Times New Roman"/>
              </a:rPr>
              <a:t>&lt;fecha/hora&gt;</a:t>
            </a:r>
            <a:endParaRPr b="0" lang="es-AR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534240" y="3537720"/>
            <a:ext cx="9622080" cy="87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3200" spc="-1" strike="noStrike">
                <a:latin typeface="Arial"/>
              </a:rPr>
              <a:t>Pulse para editar el formato de texto del esquema</a:t>
            </a:r>
            <a:endParaRPr b="0" lang="es-A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2800" spc="-1" strike="noStrike">
                <a:latin typeface="Arial"/>
              </a:rPr>
              <a:t>Segundo nivel del esquema</a:t>
            </a:r>
            <a:endParaRPr b="0" lang="es-A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400" spc="-1" strike="noStrike">
                <a:latin typeface="Arial"/>
              </a:rPr>
              <a:t>Tercer nivel del esquema</a:t>
            </a:r>
            <a:endParaRPr b="0" lang="es-A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2000" spc="-1" strike="noStrike">
                <a:latin typeface="Arial"/>
              </a:rPr>
              <a:t>Cuarto nivel del esquema</a:t>
            </a:r>
            <a:endParaRPr b="0" lang="es-A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latin typeface="Arial"/>
              </a:rPr>
              <a:t>Quinto nivel del esquema</a:t>
            </a:r>
            <a:endParaRPr b="0" lang="es-A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latin typeface="Arial"/>
              </a:rPr>
              <a:t>Sexto nivel del esquema</a:t>
            </a:r>
            <a:endParaRPr b="0" lang="es-A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latin typeface="Arial"/>
              </a:rPr>
              <a:t>Séptimo nivel del esquema</a:t>
            </a:r>
            <a:endParaRPr b="0" lang="es-A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0.png"/><Relationship Id="rId11" Type="http://schemas.openxmlformats.org/officeDocument/2006/relationships/image" Target="../media/image11.png"/><Relationship Id="rId12" Type="http://schemas.openxmlformats.org/officeDocument/2006/relationships/image" Target="../media/image12.png"/><Relationship Id="rId13" Type="http://schemas.openxmlformats.org/officeDocument/2006/relationships/image" Target="../media/image13.wmf"/><Relationship Id="rId14" Type="http://schemas.openxmlformats.org/officeDocument/2006/relationships/image" Target="../media/image14.wmf"/><Relationship Id="rId15" Type="http://schemas.openxmlformats.org/officeDocument/2006/relationships/image" Target="../media/image15.png"/><Relationship Id="rId16" Type="http://schemas.openxmlformats.org/officeDocument/2006/relationships/image" Target="../media/image16.png"/><Relationship Id="rId17" Type="http://schemas.openxmlformats.org/officeDocument/2006/relationships/image" Target="../media/image17.png"/><Relationship Id="rId18" Type="http://schemas.openxmlformats.org/officeDocument/2006/relationships/image" Target="../media/image18.png"/><Relationship Id="rId19" Type="http://schemas.openxmlformats.org/officeDocument/2006/relationships/image" Target="../media/image19.png"/><Relationship Id="rId20" Type="http://schemas.openxmlformats.org/officeDocument/2006/relationships/image" Target="../media/image20.png"/><Relationship Id="rId21" Type="http://schemas.openxmlformats.org/officeDocument/2006/relationships/image" Target="../media/image21.png"/><Relationship Id="rId22" Type="http://schemas.openxmlformats.org/officeDocument/2006/relationships/image" Target="../media/image22.png"/><Relationship Id="rId23" Type="http://schemas.openxmlformats.org/officeDocument/2006/relationships/image" Target="../media/image23.png"/><Relationship Id="rId24" Type="http://schemas.openxmlformats.org/officeDocument/2006/relationships/image" Target="../media/image24.png"/><Relationship Id="rId25" Type="http://schemas.openxmlformats.org/officeDocument/2006/relationships/image" Target="../media/image25.png"/><Relationship Id="rId26" Type="http://schemas.openxmlformats.org/officeDocument/2006/relationships/image" Target="../media/image26.png"/><Relationship Id="rId27" Type="http://schemas.openxmlformats.org/officeDocument/2006/relationships/image" Target="../media/image27.png"/><Relationship Id="rId28" Type="http://schemas.openxmlformats.org/officeDocument/2006/relationships/image" Target="../media/image28.png"/><Relationship Id="rId29" Type="http://schemas.openxmlformats.org/officeDocument/2006/relationships/image" Target="../media/image29.png"/><Relationship Id="rId30" Type="http://schemas.openxmlformats.org/officeDocument/2006/relationships/image" Target="../media/image30.png"/><Relationship Id="rId31" Type="http://schemas.openxmlformats.org/officeDocument/2006/relationships/image" Target="../media/image31.png"/><Relationship Id="rId32" Type="http://schemas.openxmlformats.org/officeDocument/2006/relationships/image" Target="../media/image32.png"/><Relationship Id="rId33" Type="http://schemas.openxmlformats.org/officeDocument/2006/relationships/image" Target="../media/image33.png"/><Relationship Id="rId34" Type="http://schemas.openxmlformats.org/officeDocument/2006/relationships/image" Target="../media/image34.png"/><Relationship Id="rId35" Type="http://schemas.openxmlformats.org/officeDocument/2006/relationships/image" Target="../media/image35.png"/><Relationship Id="rId36" Type="http://schemas.openxmlformats.org/officeDocument/2006/relationships/image" Target="../media/image36.png"/><Relationship Id="rId37" Type="http://schemas.openxmlformats.org/officeDocument/2006/relationships/image" Target="../media/image37.png"/><Relationship Id="rId38" Type="http://schemas.openxmlformats.org/officeDocument/2006/relationships/image" Target="../media/image38.png"/><Relationship Id="rId39" Type="http://schemas.openxmlformats.org/officeDocument/2006/relationships/image" Target="../media/image39.png"/><Relationship Id="rId40" Type="http://schemas.openxmlformats.org/officeDocument/2006/relationships/image" Target="../media/image40.png"/><Relationship Id="rId41" Type="http://schemas.openxmlformats.org/officeDocument/2006/relationships/image" Target="../media/image41.png"/><Relationship Id="rId42" Type="http://schemas.openxmlformats.org/officeDocument/2006/relationships/image" Target="../media/image42.png"/><Relationship Id="rId43" Type="http://schemas.openxmlformats.org/officeDocument/2006/relationships/image" Target="../media/image43.png"/><Relationship Id="rId44" Type="http://schemas.openxmlformats.org/officeDocument/2006/relationships/image" Target="../media/image44.png"/><Relationship Id="rId45" Type="http://schemas.openxmlformats.org/officeDocument/2006/relationships/image" Target="../media/image45.png"/><Relationship Id="rId46" Type="http://schemas.openxmlformats.org/officeDocument/2006/relationships/image" Target="../media/image46.png"/><Relationship Id="rId47" Type="http://schemas.openxmlformats.org/officeDocument/2006/relationships/image" Target="../media/image47.png"/><Relationship Id="rId48" Type="http://schemas.openxmlformats.org/officeDocument/2006/relationships/image" Target="../media/image48.png"/><Relationship Id="rId49" Type="http://schemas.openxmlformats.org/officeDocument/2006/relationships/image" Target="../media/image49.png"/><Relationship Id="rId50" Type="http://schemas.openxmlformats.org/officeDocument/2006/relationships/image" Target="../media/image50.png"/><Relationship Id="rId51" Type="http://schemas.openxmlformats.org/officeDocument/2006/relationships/image" Target="../media/image51.png"/><Relationship Id="rId52" Type="http://schemas.openxmlformats.org/officeDocument/2006/relationships/image" Target="../media/image52.png"/><Relationship Id="rId53" Type="http://schemas.openxmlformats.org/officeDocument/2006/relationships/image" Target="../media/image53.png"/><Relationship Id="rId54" Type="http://schemas.openxmlformats.org/officeDocument/2006/relationships/image" Target="../media/image54.png"/><Relationship Id="rId55" Type="http://schemas.openxmlformats.org/officeDocument/2006/relationships/image" Target="../media/image55.png"/><Relationship Id="rId56" Type="http://schemas.openxmlformats.org/officeDocument/2006/relationships/image" Target="../media/image56.png"/><Relationship Id="rId57" Type="http://schemas.openxmlformats.org/officeDocument/2006/relationships/image" Target="../media/image57.png"/><Relationship Id="rId58" Type="http://schemas.openxmlformats.org/officeDocument/2006/relationships/image" Target="../media/image58.png"/><Relationship Id="rId59" Type="http://schemas.openxmlformats.org/officeDocument/2006/relationships/image" Target="../media/image59.png"/><Relationship Id="rId60" Type="http://schemas.openxmlformats.org/officeDocument/2006/relationships/image" Target="../media/image60.png"/><Relationship Id="rId61" Type="http://schemas.openxmlformats.org/officeDocument/2006/relationships/image" Target="../media/image61.png"/><Relationship Id="rId62" Type="http://schemas.openxmlformats.org/officeDocument/2006/relationships/image" Target="../media/image62.png"/><Relationship Id="rId63" Type="http://schemas.openxmlformats.org/officeDocument/2006/relationships/image" Target="../media/image63.png"/><Relationship Id="rId64" Type="http://schemas.openxmlformats.org/officeDocument/2006/relationships/image" Target="../media/image64.png"/><Relationship Id="rId65" Type="http://schemas.openxmlformats.org/officeDocument/2006/relationships/image" Target="../media/image65.png"/><Relationship Id="rId66" Type="http://schemas.openxmlformats.org/officeDocument/2006/relationships/image" Target="../media/image66.png"/><Relationship Id="rId67" Type="http://schemas.openxmlformats.org/officeDocument/2006/relationships/image" Target="../media/image67.png"/><Relationship Id="rId68" Type="http://schemas.openxmlformats.org/officeDocument/2006/relationships/image" Target="../media/image68.png"/><Relationship Id="rId69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69.png"/><Relationship Id="rId2" Type="http://schemas.openxmlformats.org/officeDocument/2006/relationships/image" Target="../media/image70.png"/><Relationship Id="rId3" Type="http://schemas.openxmlformats.org/officeDocument/2006/relationships/image" Target="../media/image71.png"/><Relationship Id="rId4" Type="http://schemas.openxmlformats.org/officeDocument/2006/relationships/image" Target="../media/image72.png"/><Relationship Id="rId5" Type="http://schemas.openxmlformats.org/officeDocument/2006/relationships/image" Target="../media/image73.png"/><Relationship Id="rId6" Type="http://schemas.openxmlformats.org/officeDocument/2006/relationships/image" Target="../media/image74.png"/><Relationship Id="rId7" Type="http://schemas.openxmlformats.org/officeDocument/2006/relationships/image" Target="../media/image75.png"/><Relationship Id="rId8" Type="http://schemas.openxmlformats.org/officeDocument/2006/relationships/image" Target="../media/image76.png"/><Relationship Id="rId9" Type="http://schemas.openxmlformats.org/officeDocument/2006/relationships/image" Target="../media/image77.png"/><Relationship Id="rId10" Type="http://schemas.openxmlformats.org/officeDocument/2006/relationships/image" Target="../media/image78.png"/><Relationship Id="rId11" Type="http://schemas.openxmlformats.org/officeDocument/2006/relationships/image" Target="../media/image79.png"/><Relationship Id="rId12" Type="http://schemas.openxmlformats.org/officeDocument/2006/relationships/image" Target="../media/image80.png"/><Relationship Id="rId13" Type="http://schemas.openxmlformats.org/officeDocument/2006/relationships/image" Target="../media/image81.png"/><Relationship Id="rId14" Type="http://schemas.openxmlformats.org/officeDocument/2006/relationships/image" Target="../media/image82.png"/><Relationship Id="rId15" Type="http://schemas.openxmlformats.org/officeDocument/2006/relationships/image" Target="../media/image83.png"/><Relationship Id="rId16" Type="http://schemas.openxmlformats.org/officeDocument/2006/relationships/image" Target="../media/image84.png"/><Relationship Id="rId17" Type="http://schemas.openxmlformats.org/officeDocument/2006/relationships/image" Target="../media/image85.png"/><Relationship Id="rId18" Type="http://schemas.openxmlformats.org/officeDocument/2006/relationships/image" Target="../media/image86.png"/><Relationship Id="rId19" Type="http://schemas.openxmlformats.org/officeDocument/2006/relationships/image" Target="../media/image87.png"/><Relationship Id="rId20" Type="http://schemas.openxmlformats.org/officeDocument/2006/relationships/image" Target="../media/image88.png"/><Relationship Id="rId21" Type="http://schemas.openxmlformats.org/officeDocument/2006/relationships/image" Target="../media/image89.png"/><Relationship Id="rId22" Type="http://schemas.openxmlformats.org/officeDocument/2006/relationships/image" Target="../media/image90.wmf"/><Relationship Id="rId23" Type="http://schemas.openxmlformats.org/officeDocument/2006/relationships/image" Target="../media/image91.wmf"/><Relationship Id="rId24" Type="http://schemas.openxmlformats.org/officeDocument/2006/relationships/image" Target="../media/image92.wmf"/><Relationship Id="rId25" Type="http://schemas.openxmlformats.org/officeDocument/2006/relationships/image" Target="../media/image93.wmf"/><Relationship Id="rId26" Type="http://schemas.openxmlformats.org/officeDocument/2006/relationships/image" Target="../media/image94.wmf"/><Relationship Id="rId27" Type="http://schemas.openxmlformats.org/officeDocument/2006/relationships/image" Target="../media/image95.wmf"/><Relationship Id="rId28" Type="http://schemas.openxmlformats.org/officeDocument/2006/relationships/image" Target="../media/image96.wmf"/><Relationship Id="rId29" Type="http://schemas.openxmlformats.org/officeDocument/2006/relationships/image" Target="../media/image97.wmf"/><Relationship Id="rId30" Type="http://schemas.openxmlformats.org/officeDocument/2006/relationships/image" Target="../media/image98.wmf"/><Relationship Id="rId31" Type="http://schemas.openxmlformats.org/officeDocument/2006/relationships/image" Target="../media/image99.wmf"/><Relationship Id="rId32" Type="http://schemas.openxmlformats.org/officeDocument/2006/relationships/image" Target="../media/image100.wmf"/><Relationship Id="rId33" Type="http://schemas.openxmlformats.org/officeDocument/2006/relationships/image" Target="../media/image101.wmf"/><Relationship Id="rId34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6" descr="C:\Users\ecoffey\AppData\Local\Temp\Rar$DRa0.583\Cisco Icons November\30067_Device_router_3057\Png_256\30067_Device_router_3057_unknown_256.png"/>
          <p:cNvPicPr/>
          <p:nvPr/>
        </p:nvPicPr>
        <p:blipFill>
          <a:blip r:embed="rId1"/>
          <a:stretch/>
        </p:blipFill>
        <p:spPr>
          <a:xfrm>
            <a:off x="4366800" y="409680"/>
            <a:ext cx="681840" cy="385560"/>
          </a:xfrm>
          <a:prstGeom prst="rect">
            <a:avLst/>
          </a:prstGeom>
          <a:ln w="0">
            <a:noFill/>
          </a:ln>
        </p:spPr>
      </p:pic>
      <p:pic>
        <p:nvPicPr>
          <p:cNvPr id="42" name="Picture 2" descr="C:\Users\ecoffey\AppData\Local\Temp\Rar$DRa0.200\Cisco Icons November\30080_Device_switch_3062\Png_256\30080_Device_switch_3062_unknown_256.png"/>
          <p:cNvPicPr/>
          <p:nvPr/>
        </p:nvPicPr>
        <p:blipFill>
          <a:blip r:embed="rId2"/>
          <a:stretch/>
        </p:blipFill>
        <p:spPr>
          <a:xfrm>
            <a:off x="6359040" y="2032920"/>
            <a:ext cx="977760" cy="443160"/>
          </a:xfrm>
          <a:prstGeom prst="rect">
            <a:avLst/>
          </a:prstGeom>
          <a:ln w="0">
            <a:noFill/>
          </a:ln>
        </p:spPr>
      </p:pic>
      <p:pic>
        <p:nvPicPr>
          <p:cNvPr id="43" name="Picture 20" descr="C:\Users\ecoffey\AppData\Local\Temp\Rar$DRa0.403\30090_Device_UCS_switch_unknown_64.png"/>
          <p:cNvPicPr/>
          <p:nvPr/>
        </p:nvPicPr>
        <p:blipFill>
          <a:blip r:embed="rId3"/>
          <a:srcRect l="0" t="13703" r="0" b="14767"/>
          <a:stretch/>
        </p:blipFill>
        <p:spPr>
          <a:xfrm>
            <a:off x="7419960" y="2024640"/>
            <a:ext cx="1017720" cy="437400"/>
          </a:xfrm>
          <a:prstGeom prst="rect">
            <a:avLst/>
          </a:prstGeom>
          <a:ln w="0">
            <a:noFill/>
          </a:ln>
        </p:spPr>
      </p:pic>
      <p:pic>
        <p:nvPicPr>
          <p:cNvPr id="44" name="Picture 10" descr="C:\Users\ecoffey\AppData\Local\Temp\Rar$DRa0.160\30042_Device_layer3_switch_unknown_64.png"/>
          <p:cNvPicPr/>
          <p:nvPr/>
        </p:nvPicPr>
        <p:blipFill>
          <a:blip r:embed="rId4"/>
          <a:srcRect l="650" t="5729" r="1240" b="2835"/>
          <a:stretch/>
        </p:blipFill>
        <p:spPr>
          <a:xfrm>
            <a:off x="4255200" y="1794960"/>
            <a:ext cx="872640" cy="812520"/>
          </a:xfrm>
          <a:prstGeom prst="rect">
            <a:avLst/>
          </a:prstGeom>
          <a:ln w="0">
            <a:noFill/>
          </a:ln>
        </p:spPr>
      </p:pic>
      <p:pic>
        <p:nvPicPr>
          <p:cNvPr id="45" name="Picture 11" descr="C:\Users\ecoffey\AppData\Local\Temp\Rar$DRa0.539\30037_Device_IOS_SLB_unknown_64.png"/>
          <p:cNvPicPr/>
          <p:nvPr/>
        </p:nvPicPr>
        <p:blipFill>
          <a:blip r:embed="rId5"/>
          <a:srcRect l="0" t="15594" r="0" b="13703"/>
          <a:stretch/>
        </p:blipFill>
        <p:spPr>
          <a:xfrm>
            <a:off x="8066520" y="5027760"/>
            <a:ext cx="679680" cy="480240"/>
          </a:xfrm>
          <a:prstGeom prst="rect">
            <a:avLst/>
          </a:prstGeom>
          <a:ln w="0">
            <a:noFill/>
          </a:ln>
        </p:spPr>
      </p:pic>
      <p:pic>
        <p:nvPicPr>
          <p:cNvPr id="46" name="" descr=""/>
          <p:cNvPicPr/>
          <p:nvPr/>
        </p:nvPicPr>
        <p:blipFill>
          <a:blip r:embed="rId6"/>
          <a:srcRect l="11168" t="11149" r="11338" b="11357"/>
          <a:stretch/>
        </p:blipFill>
        <p:spPr>
          <a:xfrm>
            <a:off x="6628320" y="3219480"/>
            <a:ext cx="849600" cy="849600"/>
          </a:xfrm>
          <a:prstGeom prst="rect">
            <a:avLst/>
          </a:prstGeom>
          <a:ln w="0">
            <a:noFill/>
          </a:ln>
        </p:spPr>
      </p:pic>
      <p:pic>
        <p:nvPicPr>
          <p:cNvPr id="47" name="Picture 12" descr="C:\Users\ecoffey\AppData\Local\Temp\Rar$DRa0.591\30033_Device_generic_gateway_unknown_64.png"/>
          <p:cNvPicPr/>
          <p:nvPr/>
        </p:nvPicPr>
        <p:blipFill>
          <a:blip r:embed="rId7"/>
          <a:stretch/>
        </p:blipFill>
        <p:spPr>
          <a:xfrm>
            <a:off x="3579840" y="243720"/>
            <a:ext cx="713880" cy="713880"/>
          </a:xfrm>
          <a:prstGeom prst="rect">
            <a:avLst/>
          </a:prstGeom>
          <a:ln w="0">
            <a:noFill/>
          </a:ln>
        </p:spPr>
      </p:pic>
      <p:pic>
        <p:nvPicPr>
          <p:cNvPr id="48" name="Picture 17" descr="C:\Users\ecoffey\AppData\Local\Temp\Rar$DRa0.963\Cisco Icons November\30029_Device_firewall_3130\Png_256\30029_Device_firewall_3130_unknown_256.png"/>
          <p:cNvPicPr/>
          <p:nvPr/>
        </p:nvPicPr>
        <p:blipFill>
          <a:blip r:embed="rId8"/>
          <a:stretch/>
        </p:blipFill>
        <p:spPr>
          <a:xfrm>
            <a:off x="220680" y="7537680"/>
            <a:ext cx="519480" cy="802800"/>
          </a:xfrm>
          <a:prstGeom prst="rect">
            <a:avLst/>
          </a:prstGeom>
          <a:ln w="0">
            <a:noFill/>
          </a:ln>
        </p:spPr>
      </p:pic>
      <p:pic>
        <p:nvPicPr>
          <p:cNvPr id="49" name="Picture 22" descr="C:\Users\ecoffey\AppData\Local\Temp\Rar$DRa0.262\30020__Device_detector_unknown_64.png"/>
          <p:cNvPicPr/>
          <p:nvPr/>
        </p:nvPicPr>
        <p:blipFill>
          <a:blip r:embed="rId9"/>
          <a:srcRect l="0" t="12877" r="0" b="11164"/>
          <a:stretch/>
        </p:blipFill>
        <p:spPr>
          <a:xfrm>
            <a:off x="8618040" y="9314280"/>
            <a:ext cx="952560" cy="722520"/>
          </a:xfrm>
          <a:prstGeom prst="rect">
            <a:avLst/>
          </a:prstGeom>
          <a:ln w="0">
            <a:noFill/>
          </a:ln>
        </p:spPr>
      </p:pic>
      <p:pic>
        <p:nvPicPr>
          <p:cNvPr id="50" name="Picture 24" descr="C:\Users\ecoffey\AppData\Local\Temp\Rar$DRa0.934\30010_Device_cluster_controller_critical_64.png"/>
          <p:cNvPicPr/>
          <p:nvPr/>
        </p:nvPicPr>
        <p:blipFill>
          <a:blip r:embed="rId10"/>
          <a:srcRect l="0" t="14767" r="0" b="15003"/>
          <a:stretch/>
        </p:blipFill>
        <p:spPr>
          <a:xfrm>
            <a:off x="2684160" y="3581640"/>
            <a:ext cx="585360" cy="373320"/>
          </a:xfrm>
          <a:prstGeom prst="rect">
            <a:avLst/>
          </a:prstGeom>
          <a:ln w="0">
            <a:noFill/>
          </a:ln>
        </p:spPr>
      </p:pic>
      <p:pic>
        <p:nvPicPr>
          <p:cNvPr id="51" name="Picture 25" descr="C:\Users\ecoffey\AppData\Local\Temp\Rar$DRa0.934\30010_Device_cluster_controller_minor_64.png"/>
          <p:cNvPicPr/>
          <p:nvPr/>
        </p:nvPicPr>
        <p:blipFill>
          <a:blip r:embed="rId11"/>
          <a:srcRect l="0" t="14885" r="0" b="15535"/>
          <a:stretch/>
        </p:blipFill>
        <p:spPr>
          <a:xfrm>
            <a:off x="2683440" y="4002120"/>
            <a:ext cx="575280" cy="363600"/>
          </a:xfrm>
          <a:prstGeom prst="rect">
            <a:avLst/>
          </a:prstGeom>
          <a:ln w="0">
            <a:noFill/>
          </a:ln>
        </p:spPr>
      </p:pic>
      <p:pic>
        <p:nvPicPr>
          <p:cNvPr id="52" name="Picture 27" descr="C:\Users\ecoffey\AppData\Local\Temp\Rar$DRa0.934\30010_Device_cluster_controller_unknown_64.png"/>
          <p:cNvPicPr/>
          <p:nvPr/>
        </p:nvPicPr>
        <p:blipFill>
          <a:blip r:embed="rId12"/>
          <a:srcRect l="0" t="14885" r="0" b="15062"/>
          <a:stretch/>
        </p:blipFill>
        <p:spPr>
          <a:xfrm>
            <a:off x="2682360" y="3147480"/>
            <a:ext cx="563760" cy="358920"/>
          </a:xfrm>
          <a:prstGeom prst="rect">
            <a:avLst/>
          </a:prstGeom>
          <a:ln w="0">
            <a:noFill/>
          </a:ln>
        </p:spPr>
      </p:pic>
      <p:grpSp>
        <p:nvGrpSpPr>
          <p:cNvPr id="53" name=""/>
          <p:cNvGrpSpPr/>
          <p:nvPr/>
        </p:nvGrpSpPr>
        <p:grpSpPr>
          <a:xfrm>
            <a:off x="2782080" y="7590240"/>
            <a:ext cx="957960" cy="650520"/>
            <a:chOff x="2782080" y="7590240"/>
            <a:chExt cx="957960" cy="650520"/>
          </a:xfrm>
        </p:grpSpPr>
        <p:pic>
          <p:nvPicPr>
            <p:cNvPr id="54" name="" descr=""/>
            <p:cNvPicPr/>
            <p:nvPr/>
          </p:nvPicPr>
          <p:blipFill>
            <a:blip r:embed="rId13"/>
            <a:stretch/>
          </p:blipFill>
          <p:spPr>
            <a:xfrm>
              <a:off x="2782080" y="7590240"/>
              <a:ext cx="957960" cy="5767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55" name=""/>
            <p:cNvSpPr/>
            <p:nvPr/>
          </p:nvSpPr>
          <p:spPr>
            <a:xfrm>
              <a:off x="3016800" y="7590240"/>
              <a:ext cx="540360" cy="5346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algn="ctr">
                <a:lnSpc>
                  <a:spcPct val="120000"/>
                </a:lnSpc>
                <a:spcBef>
                  <a:spcPts val="11"/>
                </a:spcBef>
                <a:spcAft>
                  <a:spcPts val="11"/>
                </a:spcAft>
                <a:tabLst>
                  <a:tab algn="l" pos="0"/>
                  <a:tab algn="l" pos="457200"/>
                  <a:tab algn="l" pos="914400"/>
                  <a:tab algn="l" pos="1371600"/>
                  <a:tab algn="l" pos="1828800"/>
                  <a:tab algn="l" pos="2286000"/>
                  <a:tab algn="l" pos="2743200"/>
                  <a:tab algn="l" pos="3200400"/>
                  <a:tab algn="l" pos="3657600"/>
                  <a:tab algn="l" pos="4114800"/>
                  <a:tab algn="l" pos="4572000"/>
                  <a:tab algn="l" pos="5029200"/>
                  <a:tab algn="l" pos="5486400"/>
                  <a:tab algn="l" pos="5943600"/>
                  <a:tab algn="l" pos="6400800"/>
                  <a:tab algn="l" pos="6858000"/>
                  <a:tab algn="l" pos="7315200"/>
                  <a:tab algn="l" pos="7772400"/>
                  <a:tab algn="l" pos="8229600"/>
                  <a:tab algn="l" pos="8686800"/>
                  <a:tab algn="l" pos="9144000"/>
                  <a:tab algn="l" pos="9434520"/>
                  <a:tab algn="l" pos="9883800"/>
                  <a:tab algn="l" pos="10333080"/>
                  <a:tab algn="l" pos="10782360"/>
                </a:tabLst>
              </a:pPr>
              <a:r>
                <a:rPr b="1" lang="es-AR" sz="700" spc="-1" strike="noStrike">
                  <a:solidFill>
                    <a:srgbClr val="0093d9"/>
                  </a:solidFill>
                  <a:latin typeface="Calibri"/>
                  <a:ea typeface="Calibri"/>
                </a:rPr>
                <a:t>L4-L7</a:t>
              </a:r>
              <a:endParaRPr b="0" lang="es-AR" sz="700" spc="-1" strike="noStrike">
                <a:latin typeface="Arial"/>
              </a:endParaRPr>
            </a:p>
          </p:txBody>
        </p:sp>
        <p:pic>
          <p:nvPicPr>
            <p:cNvPr id="56" name="" descr=""/>
            <p:cNvPicPr/>
            <p:nvPr/>
          </p:nvPicPr>
          <p:blipFill>
            <a:blip r:embed="rId14"/>
            <a:stretch/>
          </p:blipFill>
          <p:spPr>
            <a:xfrm>
              <a:off x="3078000" y="8028360"/>
              <a:ext cx="369720" cy="21240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57" name="" descr=""/>
          <p:cNvPicPr/>
          <p:nvPr/>
        </p:nvPicPr>
        <p:blipFill>
          <a:blip r:embed="rId15"/>
          <a:srcRect l="81107" t="4979" r="1407" b="26943"/>
          <a:stretch/>
        </p:blipFill>
        <p:spPr>
          <a:xfrm>
            <a:off x="3728520" y="4924080"/>
            <a:ext cx="772560" cy="772560"/>
          </a:xfrm>
          <a:prstGeom prst="rect">
            <a:avLst/>
          </a:prstGeom>
          <a:ln w="0">
            <a:noFill/>
          </a:ln>
        </p:spPr>
      </p:pic>
      <p:pic>
        <p:nvPicPr>
          <p:cNvPr id="58" name="" descr=""/>
          <p:cNvPicPr/>
          <p:nvPr/>
        </p:nvPicPr>
        <p:blipFill>
          <a:blip r:embed="rId16"/>
          <a:srcRect l="9291" t="6429" r="8740" b="3452"/>
          <a:stretch/>
        </p:blipFill>
        <p:spPr>
          <a:xfrm>
            <a:off x="453960" y="12666960"/>
            <a:ext cx="1123560" cy="1089360"/>
          </a:xfrm>
          <a:prstGeom prst="rect">
            <a:avLst/>
          </a:prstGeom>
          <a:ln w="0">
            <a:solidFill>
              <a:srgbClr val="b2b2b2"/>
            </a:solidFill>
          </a:ln>
        </p:spPr>
      </p:pic>
      <p:pic>
        <p:nvPicPr>
          <p:cNvPr id="59" name="" descr=""/>
          <p:cNvPicPr/>
          <p:nvPr/>
        </p:nvPicPr>
        <p:blipFill>
          <a:blip r:embed="rId17"/>
          <a:stretch/>
        </p:blipFill>
        <p:spPr>
          <a:xfrm>
            <a:off x="1781640" y="12770640"/>
            <a:ext cx="2135520" cy="800640"/>
          </a:xfrm>
          <a:prstGeom prst="rect">
            <a:avLst/>
          </a:prstGeom>
          <a:ln w="0">
            <a:solidFill>
              <a:srgbClr val="3465a4"/>
            </a:solidFill>
          </a:ln>
        </p:spPr>
      </p:pic>
      <p:pic>
        <p:nvPicPr>
          <p:cNvPr id="60" name="" descr=""/>
          <p:cNvPicPr/>
          <p:nvPr/>
        </p:nvPicPr>
        <p:blipFill>
          <a:blip r:embed="rId18"/>
          <a:srcRect l="0" t="-301" r="-3064" b="0"/>
          <a:stretch/>
        </p:blipFill>
        <p:spPr>
          <a:xfrm>
            <a:off x="4087440" y="12617280"/>
            <a:ext cx="1040760" cy="1082160"/>
          </a:xfrm>
          <a:prstGeom prst="rect">
            <a:avLst/>
          </a:prstGeom>
          <a:ln w="0">
            <a:solidFill>
              <a:srgbClr val="b2b2b2"/>
            </a:solidFill>
          </a:ln>
        </p:spPr>
      </p:pic>
      <p:pic>
        <p:nvPicPr>
          <p:cNvPr id="61" name="" descr=""/>
          <p:cNvPicPr/>
          <p:nvPr/>
        </p:nvPicPr>
        <p:blipFill>
          <a:blip r:embed="rId19"/>
          <a:stretch/>
        </p:blipFill>
        <p:spPr>
          <a:xfrm>
            <a:off x="5317200" y="12591720"/>
            <a:ext cx="943200" cy="914760"/>
          </a:xfrm>
          <a:prstGeom prst="rect">
            <a:avLst/>
          </a:prstGeom>
          <a:ln w="0">
            <a:solidFill>
              <a:srgbClr val="b2b2b2"/>
            </a:solidFill>
          </a:ln>
        </p:spPr>
      </p:pic>
      <p:pic>
        <p:nvPicPr>
          <p:cNvPr id="62" name="" descr=""/>
          <p:cNvPicPr/>
          <p:nvPr/>
        </p:nvPicPr>
        <p:blipFill>
          <a:blip r:embed="rId20"/>
          <a:stretch/>
        </p:blipFill>
        <p:spPr>
          <a:xfrm>
            <a:off x="6477480" y="10976760"/>
            <a:ext cx="2541960" cy="739800"/>
          </a:xfrm>
          <a:prstGeom prst="rect">
            <a:avLst/>
          </a:prstGeom>
          <a:ln w="0">
            <a:solidFill>
              <a:srgbClr val="b2b2b2"/>
            </a:solidFill>
          </a:ln>
        </p:spPr>
      </p:pic>
      <p:pic>
        <p:nvPicPr>
          <p:cNvPr id="63" name="" descr=""/>
          <p:cNvPicPr/>
          <p:nvPr/>
        </p:nvPicPr>
        <p:blipFill>
          <a:blip r:embed="rId21"/>
          <a:srcRect l="17812" t="10984" r="18668" b="7751"/>
          <a:stretch/>
        </p:blipFill>
        <p:spPr>
          <a:xfrm>
            <a:off x="9260640" y="10812960"/>
            <a:ext cx="983880" cy="1258920"/>
          </a:xfrm>
          <a:prstGeom prst="rect">
            <a:avLst/>
          </a:prstGeom>
          <a:ln w="0">
            <a:noFill/>
          </a:ln>
        </p:spPr>
      </p:pic>
      <p:sp>
        <p:nvSpPr>
          <p:cNvPr id="64" name=""/>
          <p:cNvSpPr txBox="1"/>
          <p:nvPr/>
        </p:nvSpPr>
        <p:spPr>
          <a:xfrm>
            <a:off x="5292360" y="13527360"/>
            <a:ext cx="1020600" cy="261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s-AR" sz="1200" spc="-1" strike="noStrike">
                <a:latin typeface="Arial"/>
              </a:rPr>
              <a:t>Kubernetes</a:t>
            </a:r>
            <a:endParaRPr b="0" lang="es-AR" sz="1200" spc="-1" strike="noStrike">
              <a:latin typeface="Arial"/>
            </a:endParaRPr>
          </a:p>
        </p:txBody>
      </p:sp>
      <p:sp>
        <p:nvSpPr>
          <p:cNvPr id="65" name=""/>
          <p:cNvSpPr txBox="1"/>
          <p:nvPr/>
        </p:nvSpPr>
        <p:spPr>
          <a:xfrm>
            <a:off x="258120" y="12092040"/>
            <a:ext cx="979200" cy="261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s-AR" sz="1200" spc="-1" strike="noStrike">
                <a:latin typeface="Arial"/>
              </a:rPr>
              <a:t>Hypervisor</a:t>
            </a:r>
            <a:endParaRPr b="0" lang="es-AR" sz="1200" spc="-1" strike="noStrike">
              <a:latin typeface="Arial"/>
            </a:endParaRPr>
          </a:p>
        </p:txBody>
      </p:sp>
      <p:sp>
        <p:nvSpPr>
          <p:cNvPr id="66" name=""/>
          <p:cNvSpPr txBox="1"/>
          <p:nvPr/>
        </p:nvSpPr>
        <p:spPr>
          <a:xfrm>
            <a:off x="5191560" y="12106080"/>
            <a:ext cx="1303920" cy="261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s-AR" sz="1200" spc="-1" strike="noStrike">
                <a:latin typeface="Arial"/>
              </a:rPr>
              <a:t>Vsphere Server</a:t>
            </a:r>
            <a:endParaRPr b="0" lang="es-AR" sz="1200" spc="-1" strike="noStrike">
              <a:latin typeface="Arial"/>
            </a:endParaRPr>
          </a:p>
        </p:txBody>
      </p:sp>
      <p:sp>
        <p:nvSpPr>
          <p:cNvPr id="67" name=""/>
          <p:cNvSpPr txBox="1"/>
          <p:nvPr/>
        </p:nvSpPr>
        <p:spPr>
          <a:xfrm>
            <a:off x="4770720" y="7382160"/>
            <a:ext cx="750600" cy="261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s-AR" sz="1200" spc="-1" strike="noStrike">
                <a:latin typeface="Arial"/>
              </a:rPr>
              <a:t>Firewall</a:t>
            </a:r>
            <a:endParaRPr b="0" lang="es-AR" sz="1200" spc="-1" strike="noStrike">
              <a:latin typeface="Arial"/>
            </a:endParaRPr>
          </a:p>
        </p:txBody>
      </p:sp>
      <p:sp>
        <p:nvSpPr>
          <p:cNvPr id="68" name=""/>
          <p:cNvSpPr txBox="1"/>
          <p:nvPr/>
        </p:nvSpPr>
        <p:spPr>
          <a:xfrm>
            <a:off x="1928880" y="8280360"/>
            <a:ext cx="750600" cy="431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buNone/>
            </a:pPr>
            <a:r>
              <a:rPr b="1" lang="es-AR" sz="1200" spc="-1" strike="noStrike">
                <a:latin typeface="Arial"/>
              </a:rPr>
              <a:t>Virtual</a:t>
            </a:r>
            <a:endParaRPr b="0" lang="es-AR" sz="1200" spc="-1" strike="noStrike">
              <a:latin typeface="Arial"/>
            </a:endParaRPr>
          </a:p>
          <a:p>
            <a:pPr algn="ctr">
              <a:buNone/>
            </a:pPr>
            <a:r>
              <a:rPr b="1" lang="es-AR" sz="1200" spc="-1" strike="noStrike">
                <a:latin typeface="Arial"/>
              </a:rPr>
              <a:t>Firewall</a:t>
            </a:r>
            <a:endParaRPr b="0" lang="es-AR" sz="1200" spc="-1" strike="noStrike">
              <a:latin typeface="Arial"/>
            </a:endParaRPr>
          </a:p>
        </p:txBody>
      </p:sp>
      <p:sp>
        <p:nvSpPr>
          <p:cNvPr id="69" name=""/>
          <p:cNvSpPr txBox="1"/>
          <p:nvPr/>
        </p:nvSpPr>
        <p:spPr>
          <a:xfrm>
            <a:off x="2884320" y="10447200"/>
            <a:ext cx="1980720" cy="261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buNone/>
            </a:pPr>
            <a:r>
              <a:rPr b="1" lang="es-AR" sz="1200" spc="-1" strike="noStrike">
                <a:latin typeface="Arial"/>
              </a:rPr>
              <a:t>Web Application Firewall</a:t>
            </a:r>
            <a:endParaRPr b="0" lang="es-AR" sz="1200" spc="-1" strike="noStrike">
              <a:latin typeface="Arial"/>
            </a:endParaRPr>
          </a:p>
        </p:txBody>
      </p:sp>
      <p:sp>
        <p:nvSpPr>
          <p:cNvPr id="70" name=""/>
          <p:cNvSpPr txBox="1"/>
          <p:nvPr/>
        </p:nvSpPr>
        <p:spPr>
          <a:xfrm>
            <a:off x="948960" y="8353800"/>
            <a:ext cx="867960" cy="431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buNone/>
            </a:pPr>
            <a:r>
              <a:rPr b="1" lang="es-AR" sz="1200" spc="-1" strike="noStrike">
                <a:latin typeface="Arial"/>
              </a:rPr>
              <a:t>Route 53 </a:t>
            </a:r>
            <a:endParaRPr b="0" lang="es-AR" sz="1200" spc="-1" strike="noStrike">
              <a:latin typeface="Arial"/>
            </a:endParaRPr>
          </a:p>
          <a:p>
            <a:pPr algn="ctr">
              <a:buNone/>
            </a:pPr>
            <a:r>
              <a:rPr b="1" lang="es-AR" sz="1200" spc="-1" strike="noStrike">
                <a:latin typeface="Arial"/>
              </a:rPr>
              <a:t>Firewall</a:t>
            </a:r>
            <a:endParaRPr b="0" lang="es-AR" sz="1200" spc="-1" strike="noStrike">
              <a:latin typeface="Arial"/>
            </a:endParaRPr>
          </a:p>
        </p:txBody>
      </p:sp>
      <p:sp>
        <p:nvSpPr>
          <p:cNvPr id="71" name=""/>
          <p:cNvSpPr txBox="1"/>
          <p:nvPr/>
        </p:nvSpPr>
        <p:spPr>
          <a:xfrm>
            <a:off x="7586640" y="10234440"/>
            <a:ext cx="840600" cy="431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buNone/>
            </a:pPr>
            <a:r>
              <a:rPr b="1" lang="es-AR" sz="1200" spc="-1" strike="noStrike">
                <a:latin typeface="Arial"/>
              </a:rPr>
              <a:t>Endpoint</a:t>
            </a:r>
            <a:endParaRPr b="0" lang="es-AR" sz="1200" spc="-1" strike="noStrike">
              <a:latin typeface="Arial"/>
            </a:endParaRPr>
          </a:p>
          <a:p>
            <a:pPr algn="ctr">
              <a:buNone/>
            </a:pPr>
            <a:r>
              <a:rPr b="1" lang="es-AR" sz="1200" spc="-1" strike="noStrike">
                <a:latin typeface="Arial"/>
              </a:rPr>
              <a:t>Firewall</a:t>
            </a:r>
            <a:endParaRPr b="0" lang="es-AR" sz="1200" spc="-1" strike="noStrike">
              <a:latin typeface="Arial"/>
            </a:endParaRPr>
          </a:p>
        </p:txBody>
      </p:sp>
      <p:pic>
        <p:nvPicPr>
          <p:cNvPr id="72" name="" descr=""/>
          <p:cNvPicPr/>
          <p:nvPr/>
        </p:nvPicPr>
        <p:blipFill>
          <a:blip r:embed="rId22"/>
          <a:srcRect l="1216" t="2429" r="82127" b="8789"/>
          <a:stretch/>
        </p:blipFill>
        <p:spPr>
          <a:xfrm>
            <a:off x="155880" y="4821840"/>
            <a:ext cx="777600" cy="1064520"/>
          </a:xfrm>
          <a:prstGeom prst="rect">
            <a:avLst/>
          </a:prstGeom>
          <a:ln w="0">
            <a:noFill/>
          </a:ln>
        </p:spPr>
      </p:pic>
      <p:pic>
        <p:nvPicPr>
          <p:cNvPr id="73" name="" descr=""/>
          <p:cNvPicPr/>
          <p:nvPr/>
        </p:nvPicPr>
        <p:blipFill>
          <a:blip r:embed="rId23"/>
          <a:srcRect l="19065" t="4523" r="62950" b="9532"/>
          <a:stretch/>
        </p:blipFill>
        <p:spPr>
          <a:xfrm>
            <a:off x="947880" y="4830120"/>
            <a:ext cx="839520" cy="1030320"/>
          </a:xfrm>
          <a:prstGeom prst="rect">
            <a:avLst/>
          </a:prstGeom>
          <a:ln w="0">
            <a:noFill/>
          </a:ln>
        </p:spPr>
      </p:pic>
      <p:pic>
        <p:nvPicPr>
          <p:cNvPr id="74" name="" descr=""/>
          <p:cNvPicPr/>
          <p:nvPr/>
        </p:nvPicPr>
        <p:blipFill>
          <a:blip r:embed="rId24"/>
          <a:srcRect l="39170" t="4129" r="38956" b="29372"/>
          <a:stretch/>
        </p:blipFill>
        <p:spPr>
          <a:xfrm>
            <a:off x="1841760" y="4924800"/>
            <a:ext cx="1021320" cy="797040"/>
          </a:xfrm>
          <a:prstGeom prst="rect">
            <a:avLst/>
          </a:prstGeom>
          <a:ln w="0">
            <a:noFill/>
          </a:ln>
        </p:spPr>
      </p:pic>
      <p:pic>
        <p:nvPicPr>
          <p:cNvPr id="75" name="" descr=""/>
          <p:cNvPicPr/>
          <p:nvPr/>
        </p:nvPicPr>
        <p:blipFill>
          <a:blip r:embed="rId25"/>
          <a:srcRect l="62042" t="3476" r="20869" b="29903"/>
          <a:stretch/>
        </p:blipFill>
        <p:spPr>
          <a:xfrm>
            <a:off x="2902680" y="4908240"/>
            <a:ext cx="797760" cy="798480"/>
          </a:xfrm>
          <a:prstGeom prst="rect">
            <a:avLst/>
          </a:prstGeom>
          <a:ln w="0">
            <a:noFill/>
          </a:ln>
        </p:spPr>
      </p:pic>
      <p:sp>
        <p:nvSpPr>
          <p:cNvPr id="76" name=""/>
          <p:cNvSpPr txBox="1"/>
          <p:nvPr/>
        </p:nvSpPr>
        <p:spPr>
          <a:xfrm>
            <a:off x="4015080" y="5834520"/>
            <a:ext cx="1319040" cy="261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s-AR" sz="1200" spc="-1" strike="noStrike">
                <a:latin typeface="Arial"/>
              </a:rPr>
              <a:t>Load Balancers</a:t>
            </a:r>
            <a:endParaRPr b="0" lang="es-AR" sz="1200" spc="-1" strike="noStrike">
              <a:latin typeface="Arial"/>
            </a:endParaRPr>
          </a:p>
        </p:txBody>
      </p:sp>
      <p:sp>
        <p:nvSpPr>
          <p:cNvPr id="77" name=""/>
          <p:cNvSpPr txBox="1"/>
          <p:nvPr/>
        </p:nvSpPr>
        <p:spPr>
          <a:xfrm>
            <a:off x="4547880" y="4094640"/>
            <a:ext cx="826920" cy="431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s-AR" sz="1200" spc="-1" strike="noStrike">
                <a:latin typeface="Arial"/>
              </a:rPr>
              <a:t>Route 53</a:t>
            </a:r>
            <a:endParaRPr b="0" lang="es-AR" sz="1200" spc="-1" strike="noStrike">
              <a:latin typeface="Arial"/>
            </a:endParaRPr>
          </a:p>
          <a:p>
            <a:r>
              <a:rPr b="1" lang="es-AR" sz="1200" spc="-1" strike="noStrike">
                <a:latin typeface="Arial"/>
              </a:rPr>
              <a:t>Balancer</a:t>
            </a:r>
            <a:endParaRPr b="0" lang="es-AR" sz="1200" spc="-1" strike="noStrike">
              <a:latin typeface="Arial"/>
            </a:endParaRPr>
          </a:p>
        </p:txBody>
      </p:sp>
      <p:pic>
        <p:nvPicPr>
          <p:cNvPr id="78" name="" descr=""/>
          <p:cNvPicPr/>
          <p:nvPr/>
        </p:nvPicPr>
        <p:blipFill>
          <a:blip r:embed="rId26"/>
          <a:stretch/>
        </p:blipFill>
        <p:spPr>
          <a:xfrm>
            <a:off x="114480" y="3272760"/>
            <a:ext cx="1227960" cy="839520"/>
          </a:xfrm>
          <a:prstGeom prst="rect">
            <a:avLst/>
          </a:prstGeom>
          <a:ln w="0">
            <a:noFill/>
          </a:ln>
        </p:spPr>
      </p:pic>
      <p:sp>
        <p:nvSpPr>
          <p:cNvPr id="79" name=""/>
          <p:cNvSpPr txBox="1"/>
          <p:nvPr/>
        </p:nvSpPr>
        <p:spPr>
          <a:xfrm>
            <a:off x="1325880" y="4442400"/>
            <a:ext cx="1477800" cy="261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s-AR" sz="1200" spc="-1" strike="noStrike">
                <a:latin typeface="Arial"/>
              </a:rPr>
              <a:t>Cluster Controller</a:t>
            </a:r>
            <a:endParaRPr b="0" lang="es-AR" sz="1200" spc="-1" strike="noStrike">
              <a:latin typeface="Arial"/>
            </a:endParaRPr>
          </a:p>
        </p:txBody>
      </p:sp>
      <p:pic>
        <p:nvPicPr>
          <p:cNvPr id="80" name="" descr=""/>
          <p:cNvPicPr/>
          <p:nvPr/>
        </p:nvPicPr>
        <p:blipFill>
          <a:blip r:embed="rId27"/>
          <a:srcRect l="5087" t="6032" r="5301" b="5229"/>
          <a:stretch/>
        </p:blipFill>
        <p:spPr>
          <a:xfrm>
            <a:off x="4471200" y="3224160"/>
            <a:ext cx="887040" cy="878400"/>
          </a:xfrm>
          <a:prstGeom prst="rect">
            <a:avLst/>
          </a:prstGeom>
          <a:ln w="0">
            <a:noFill/>
          </a:ln>
        </p:spPr>
      </p:pic>
      <p:pic>
        <p:nvPicPr>
          <p:cNvPr id="81" name="" descr=""/>
          <p:cNvPicPr/>
          <p:nvPr/>
        </p:nvPicPr>
        <p:blipFill>
          <a:blip r:embed="rId28"/>
          <a:srcRect l="4023" t="4340" r="3971" b="4426"/>
          <a:stretch/>
        </p:blipFill>
        <p:spPr>
          <a:xfrm>
            <a:off x="1433520" y="3260520"/>
            <a:ext cx="1072800" cy="1024560"/>
          </a:xfrm>
          <a:prstGeom prst="rect">
            <a:avLst/>
          </a:prstGeom>
          <a:ln w="0">
            <a:noFill/>
          </a:ln>
        </p:spPr>
      </p:pic>
      <p:pic>
        <p:nvPicPr>
          <p:cNvPr id="82" name="" descr=""/>
          <p:cNvPicPr/>
          <p:nvPr/>
        </p:nvPicPr>
        <p:blipFill>
          <a:blip r:embed="rId29"/>
          <a:srcRect l="7843" t="6385" r="7537" b="6765"/>
          <a:stretch/>
        </p:blipFill>
        <p:spPr>
          <a:xfrm>
            <a:off x="4848480" y="6468120"/>
            <a:ext cx="651240" cy="807120"/>
          </a:xfrm>
          <a:prstGeom prst="rect">
            <a:avLst/>
          </a:prstGeom>
          <a:ln w="0">
            <a:noFill/>
          </a:ln>
        </p:spPr>
      </p:pic>
      <p:pic>
        <p:nvPicPr>
          <p:cNvPr id="83" name="" descr=""/>
          <p:cNvPicPr/>
          <p:nvPr/>
        </p:nvPicPr>
        <p:blipFill>
          <a:blip r:embed="rId30"/>
          <a:srcRect l="6370" t="6347" r="6706" b="6650"/>
          <a:stretch/>
        </p:blipFill>
        <p:spPr>
          <a:xfrm>
            <a:off x="4014720" y="6461640"/>
            <a:ext cx="753840" cy="774000"/>
          </a:xfrm>
          <a:prstGeom prst="rect">
            <a:avLst/>
          </a:prstGeom>
          <a:ln w="0">
            <a:noFill/>
          </a:ln>
        </p:spPr>
      </p:pic>
      <p:pic>
        <p:nvPicPr>
          <p:cNvPr id="84" name="" descr=""/>
          <p:cNvPicPr/>
          <p:nvPr/>
        </p:nvPicPr>
        <p:blipFill>
          <a:blip r:embed="rId31"/>
          <a:srcRect l="5907" t="4886" r="6456" b="5245"/>
          <a:stretch/>
        </p:blipFill>
        <p:spPr>
          <a:xfrm>
            <a:off x="3155400" y="6347520"/>
            <a:ext cx="748800" cy="926280"/>
          </a:xfrm>
          <a:prstGeom prst="rect">
            <a:avLst/>
          </a:prstGeom>
          <a:ln w="0">
            <a:noFill/>
          </a:ln>
        </p:spPr>
      </p:pic>
      <p:pic>
        <p:nvPicPr>
          <p:cNvPr id="85" name="" descr=""/>
          <p:cNvPicPr/>
          <p:nvPr/>
        </p:nvPicPr>
        <p:blipFill>
          <a:blip r:embed="rId32"/>
          <a:srcRect l="5762" t="6193" r="6084" b="6556"/>
          <a:stretch/>
        </p:blipFill>
        <p:spPr>
          <a:xfrm>
            <a:off x="2099880" y="6346440"/>
            <a:ext cx="912600" cy="856440"/>
          </a:xfrm>
          <a:prstGeom prst="rect">
            <a:avLst/>
          </a:prstGeom>
          <a:ln w="0">
            <a:noFill/>
          </a:ln>
        </p:spPr>
      </p:pic>
      <p:pic>
        <p:nvPicPr>
          <p:cNvPr id="86" name="" descr=""/>
          <p:cNvPicPr/>
          <p:nvPr/>
        </p:nvPicPr>
        <p:blipFill>
          <a:blip r:embed="rId33"/>
          <a:srcRect l="5724" t="5862" r="5986" b="5999"/>
          <a:stretch/>
        </p:blipFill>
        <p:spPr>
          <a:xfrm>
            <a:off x="2610720" y="9295200"/>
            <a:ext cx="924480" cy="917640"/>
          </a:xfrm>
          <a:prstGeom prst="rect">
            <a:avLst/>
          </a:prstGeom>
          <a:ln w="0">
            <a:noFill/>
          </a:ln>
        </p:spPr>
      </p:pic>
      <p:pic>
        <p:nvPicPr>
          <p:cNvPr id="87" name="" descr=""/>
          <p:cNvPicPr/>
          <p:nvPr/>
        </p:nvPicPr>
        <p:blipFill>
          <a:blip r:embed="rId34"/>
          <a:srcRect l="5792" t="5781" r="5931" b="5653"/>
          <a:stretch/>
        </p:blipFill>
        <p:spPr>
          <a:xfrm>
            <a:off x="1883160" y="7448760"/>
            <a:ext cx="811800" cy="814320"/>
          </a:xfrm>
          <a:prstGeom prst="rect">
            <a:avLst/>
          </a:prstGeom>
          <a:ln w="0">
            <a:noFill/>
          </a:ln>
        </p:spPr>
      </p:pic>
      <p:pic>
        <p:nvPicPr>
          <p:cNvPr id="88" name="" descr=""/>
          <p:cNvPicPr/>
          <p:nvPr/>
        </p:nvPicPr>
        <p:blipFill>
          <a:blip r:embed="rId35"/>
          <a:srcRect l="5436" t="5691" r="5691" b="5818"/>
          <a:stretch/>
        </p:blipFill>
        <p:spPr>
          <a:xfrm>
            <a:off x="108360" y="6375240"/>
            <a:ext cx="929160" cy="925200"/>
          </a:xfrm>
          <a:prstGeom prst="rect">
            <a:avLst/>
          </a:prstGeom>
          <a:ln w="0">
            <a:noFill/>
          </a:ln>
        </p:spPr>
      </p:pic>
      <p:pic>
        <p:nvPicPr>
          <p:cNvPr id="89" name="" descr=""/>
          <p:cNvPicPr/>
          <p:nvPr/>
        </p:nvPicPr>
        <p:blipFill>
          <a:blip r:embed="rId36"/>
          <a:srcRect l="7917" t="7077" r="8010" b="7279"/>
          <a:stretch/>
        </p:blipFill>
        <p:spPr>
          <a:xfrm>
            <a:off x="1196280" y="6348960"/>
            <a:ext cx="732600" cy="819720"/>
          </a:xfrm>
          <a:prstGeom prst="rect">
            <a:avLst/>
          </a:prstGeom>
          <a:ln w="0">
            <a:noFill/>
          </a:ln>
        </p:spPr>
      </p:pic>
      <p:pic>
        <p:nvPicPr>
          <p:cNvPr id="90" name="" descr=""/>
          <p:cNvPicPr/>
          <p:nvPr/>
        </p:nvPicPr>
        <p:blipFill>
          <a:blip r:embed="rId37"/>
          <a:srcRect l="4265" t="5425" r="4687" b="6515"/>
          <a:stretch/>
        </p:blipFill>
        <p:spPr>
          <a:xfrm>
            <a:off x="5580720" y="6333840"/>
            <a:ext cx="1233000" cy="960480"/>
          </a:xfrm>
          <a:prstGeom prst="rect">
            <a:avLst/>
          </a:prstGeom>
          <a:ln w="0">
            <a:noFill/>
          </a:ln>
        </p:spPr>
      </p:pic>
      <p:pic>
        <p:nvPicPr>
          <p:cNvPr id="91" name="" descr=""/>
          <p:cNvPicPr/>
          <p:nvPr/>
        </p:nvPicPr>
        <p:blipFill>
          <a:blip r:embed="rId38"/>
          <a:srcRect l="4649" t="5415" r="4883" b="6209"/>
          <a:stretch/>
        </p:blipFill>
        <p:spPr>
          <a:xfrm>
            <a:off x="3704040" y="9245520"/>
            <a:ext cx="1257120" cy="988920"/>
          </a:xfrm>
          <a:prstGeom prst="rect">
            <a:avLst/>
          </a:prstGeom>
          <a:ln w="0">
            <a:noFill/>
          </a:ln>
        </p:spPr>
      </p:pic>
      <p:pic>
        <p:nvPicPr>
          <p:cNvPr id="92" name="" descr=""/>
          <p:cNvPicPr/>
          <p:nvPr/>
        </p:nvPicPr>
        <p:blipFill>
          <a:blip r:embed="rId39"/>
          <a:srcRect l="5577" t="5508" r="5788" b="6360"/>
          <a:stretch/>
        </p:blipFill>
        <p:spPr>
          <a:xfrm>
            <a:off x="6918480" y="6310440"/>
            <a:ext cx="1004040" cy="987480"/>
          </a:xfrm>
          <a:prstGeom prst="rect">
            <a:avLst/>
          </a:prstGeom>
          <a:ln w="0">
            <a:noFill/>
          </a:ln>
        </p:spPr>
      </p:pic>
      <p:pic>
        <p:nvPicPr>
          <p:cNvPr id="93" name="" descr=""/>
          <p:cNvPicPr/>
          <p:nvPr/>
        </p:nvPicPr>
        <p:blipFill>
          <a:blip r:embed="rId40"/>
          <a:srcRect l="5283" t="5450" r="5967" b="6150"/>
          <a:stretch/>
        </p:blipFill>
        <p:spPr>
          <a:xfrm>
            <a:off x="1337400" y="9234720"/>
            <a:ext cx="1100520" cy="1095840"/>
          </a:xfrm>
          <a:prstGeom prst="rect">
            <a:avLst/>
          </a:prstGeom>
          <a:ln w="0">
            <a:noFill/>
          </a:ln>
        </p:spPr>
      </p:pic>
      <p:pic>
        <p:nvPicPr>
          <p:cNvPr id="94" name="" descr=""/>
          <p:cNvPicPr/>
          <p:nvPr/>
        </p:nvPicPr>
        <p:blipFill>
          <a:blip r:embed="rId41"/>
          <a:srcRect l="5197" t="5617" r="5791" b="5453"/>
          <a:stretch/>
        </p:blipFill>
        <p:spPr>
          <a:xfrm>
            <a:off x="153720" y="9232920"/>
            <a:ext cx="1132560" cy="1089000"/>
          </a:xfrm>
          <a:prstGeom prst="rect">
            <a:avLst/>
          </a:prstGeom>
          <a:ln w="0">
            <a:noFill/>
          </a:ln>
        </p:spPr>
      </p:pic>
      <p:pic>
        <p:nvPicPr>
          <p:cNvPr id="95" name="" descr=""/>
          <p:cNvPicPr/>
          <p:nvPr/>
        </p:nvPicPr>
        <p:blipFill>
          <a:blip r:embed="rId42"/>
          <a:srcRect l="5116" t="5727" r="6176" b="6103"/>
          <a:stretch/>
        </p:blipFill>
        <p:spPr>
          <a:xfrm>
            <a:off x="5128920" y="9227160"/>
            <a:ext cx="1062720" cy="1056240"/>
          </a:xfrm>
          <a:prstGeom prst="rect">
            <a:avLst/>
          </a:prstGeom>
          <a:ln w="0">
            <a:noFill/>
          </a:ln>
        </p:spPr>
      </p:pic>
      <p:pic>
        <p:nvPicPr>
          <p:cNvPr id="96" name="" descr=""/>
          <p:cNvPicPr/>
          <p:nvPr/>
        </p:nvPicPr>
        <p:blipFill>
          <a:blip r:embed="rId43"/>
          <a:srcRect l="4579" t="4448" r="6058" b="5571"/>
          <a:stretch/>
        </p:blipFill>
        <p:spPr>
          <a:xfrm>
            <a:off x="6350040" y="9371880"/>
            <a:ext cx="909720" cy="915840"/>
          </a:xfrm>
          <a:prstGeom prst="rect">
            <a:avLst/>
          </a:prstGeom>
          <a:ln w="0">
            <a:noFill/>
          </a:ln>
        </p:spPr>
      </p:pic>
      <p:pic>
        <p:nvPicPr>
          <p:cNvPr id="97" name="" descr=""/>
          <p:cNvPicPr/>
          <p:nvPr/>
        </p:nvPicPr>
        <p:blipFill>
          <a:blip r:embed="rId44"/>
          <a:srcRect l="6013" t="5828" r="6101" b="5746"/>
          <a:stretch/>
        </p:blipFill>
        <p:spPr>
          <a:xfrm>
            <a:off x="7584480" y="9299880"/>
            <a:ext cx="887400" cy="892800"/>
          </a:xfrm>
          <a:prstGeom prst="rect">
            <a:avLst/>
          </a:prstGeom>
          <a:ln w="0">
            <a:noFill/>
          </a:ln>
        </p:spPr>
      </p:pic>
      <p:pic>
        <p:nvPicPr>
          <p:cNvPr id="98" name="" descr=""/>
          <p:cNvPicPr/>
          <p:nvPr/>
        </p:nvPicPr>
        <p:blipFill>
          <a:blip r:embed="rId45"/>
          <a:srcRect l="5519" t="6191" r="5421" b="5948"/>
          <a:stretch/>
        </p:blipFill>
        <p:spPr>
          <a:xfrm>
            <a:off x="948240" y="7522920"/>
            <a:ext cx="826920" cy="815760"/>
          </a:xfrm>
          <a:prstGeom prst="rect">
            <a:avLst/>
          </a:prstGeom>
          <a:ln w="0">
            <a:noFill/>
          </a:ln>
        </p:spPr>
      </p:pic>
      <p:pic>
        <p:nvPicPr>
          <p:cNvPr id="99" name="" descr=""/>
          <p:cNvPicPr/>
          <p:nvPr/>
        </p:nvPicPr>
        <p:blipFill>
          <a:blip r:embed="rId46"/>
          <a:srcRect l="6898" t="6249" r="5437" b="5224"/>
          <a:stretch/>
        </p:blipFill>
        <p:spPr>
          <a:xfrm>
            <a:off x="9496800" y="6411600"/>
            <a:ext cx="1042200" cy="904320"/>
          </a:xfrm>
          <a:prstGeom prst="rect">
            <a:avLst/>
          </a:prstGeom>
          <a:ln w="0">
            <a:noFill/>
          </a:ln>
        </p:spPr>
      </p:pic>
      <p:pic>
        <p:nvPicPr>
          <p:cNvPr id="100" name="" descr=""/>
          <p:cNvPicPr/>
          <p:nvPr/>
        </p:nvPicPr>
        <p:blipFill>
          <a:blip r:embed="rId47"/>
          <a:srcRect l="7744" t="4529" r="9321" b="5222"/>
          <a:stretch/>
        </p:blipFill>
        <p:spPr>
          <a:xfrm>
            <a:off x="8822880" y="6321240"/>
            <a:ext cx="589320" cy="979200"/>
          </a:xfrm>
          <a:prstGeom prst="rect">
            <a:avLst/>
          </a:prstGeom>
          <a:ln w="0">
            <a:noFill/>
          </a:ln>
        </p:spPr>
      </p:pic>
      <p:pic>
        <p:nvPicPr>
          <p:cNvPr id="101" name="" descr=""/>
          <p:cNvPicPr/>
          <p:nvPr/>
        </p:nvPicPr>
        <p:blipFill>
          <a:blip r:embed="rId48"/>
          <a:srcRect l="7638" t="4360" r="9021" b="4895"/>
          <a:stretch/>
        </p:blipFill>
        <p:spPr>
          <a:xfrm>
            <a:off x="8012880" y="6335280"/>
            <a:ext cx="724680" cy="925560"/>
          </a:xfrm>
          <a:prstGeom prst="rect">
            <a:avLst/>
          </a:prstGeom>
          <a:ln w="0">
            <a:noFill/>
          </a:ln>
        </p:spPr>
      </p:pic>
      <p:pic>
        <p:nvPicPr>
          <p:cNvPr id="102" name="" descr=""/>
          <p:cNvPicPr/>
          <p:nvPr/>
        </p:nvPicPr>
        <p:blipFill>
          <a:blip r:embed="rId49"/>
          <a:srcRect l="3229" t="6231" r="2950" b="7982"/>
          <a:stretch/>
        </p:blipFill>
        <p:spPr>
          <a:xfrm>
            <a:off x="6996960" y="5070240"/>
            <a:ext cx="979920" cy="383400"/>
          </a:xfrm>
          <a:prstGeom prst="rect">
            <a:avLst/>
          </a:prstGeom>
          <a:ln w="0">
            <a:noFill/>
          </a:ln>
        </p:spPr>
      </p:pic>
      <p:pic>
        <p:nvPicPr>
          <p:cNvPr id="103" name="" descr=""/>
          <p:cNvPicPr/>
          <p:nvPr/>
        </p:nvPicPr>
        <p:blipFill>
          <a:blip r:embed="rId50"/>
          <a:srcRect l="4407" t="5808" r="4382" b="5749"/>
          <a:stretch/>
        </p:blipFill>
        <p:spPr>
          <a:xfrm>
            <a:off x="6102000" y="5022360"/>
            <a:ext cx="828720" cy="621000"/>
          </a:xfrm>
          <a:prstGeom prst="rect">
            <a:avLst/>
          </a:prstGeom>
          <a:ln w="0">
            <a:noFill/>
          </a:ln>
        </p:spPr>
      </p:pic>
      <p:pic>
        <p:nvPicPr>
          <p:cNvPr id="104" name="" descr=""/>
          <p:cNvPicPr/>
          <p:nvPr/>
        </p:nvPicPr>
        <p:blipFill>
          <a:blip r:embed="rId51"/>
          <a:srcRect l="5322" t="5524" r="5567" b="5529"/>
          <a:stretch/>
        </p:blipFill>
        <p:spPr>
          <a:xfrm>
            <a:off x="5316120" y="4928040"/>
            <a:ext cx="733320" cy="720360"/>
          </a:xfrm>
          <a:prstGeom prst="rect">
            <a:avLst/>
          </a:prstGeom>
          <a:ln w="0">
            <a:noFill/>
          </a:ln>
        </p:spPr>
      </p:pic>
      <p:pic>
        <p:nvPicPr>
          <p:cNvPr id="105" name="" descr=""/>
          <p:cNvPicPr/>
          <p:nvPr/>
        </p:nvPicPr>
        <p:blipFill>
          <a:blip r:embed="rId52"/>
          <a:srcRect l="5404" t="5184" r="5807" b="5279"/>
          <a:stretch/>
        </p:blipFill>
        <p:spPr>
          <a:xfrm>
            <a:off x="4533840" y="4925160"/>
            <a:ext cx="738000" cy="732600"/>
          </a:xfrm>
          <a:prstGeom prst="rect">
            <a:avLst/>
          </a:prstGeom>
          <a:ln w="0">
            <a:noFill/>
          </a:ln>
        </p:spPr>
      </p:pic>
      <p:pic>
        <p:nvPicPr>
          <p:cNvPr id="106" name="" descr=""/>
          <p:cNvPicPr/>
          <p:nvPr/>
        </p:nvPicPr>
        <p:blipFill>
          <a:blip r:embed="rId53"/>
          <a:srcRect l="13136" t="11986" r="15801" b="11986"/>
          <a:stretch/>
        </p:blipFill>
        <p:spPr>
          <a:xfrm>
            <a:off x="296640" y="10961280"/>
            <a:ext cx="794880" cy="1015920"/>
          </a:xfrm>
          <a:prstGeom prst="rect">
            <a:avLst/>
          </a:prstGeom>
          <a:ln w="0">
            <a:noFill/>
          </a:ln>
        </p:spPr>
      </p:pic>
      <p:pic>
        <p:nvPicPr>
          <p:cNvPr id="107" name="" descr=""/>
          <p:cNvPicPr/>
          <p:nvPr/>
        </p:nvPicPr>
        <p:blipFill>
          <a:blip r:embed="rId54"/>
          <a:srcRect l="8013" t="8156" r="8006" b="7839"/>
          <a:stretch/>
        </p:blipFill>
        <p:spPr>
          <a:xfrm>
            <a:off x="1367280" y="10941120"/>
            <a:ext cx="1050840" cy="1018080"/>
          </a:xfrm>
          <a:prstGeom prst="rect">
            <a:avLst/>
          </a:prstGeom>
          <a:ln w="0">
            <a:noFill/>
          </a:ln>
        </p:spPr>
      </p:pic>
      <p:sp>
        <p:nvSpPr>
          <p:cNvPr id="108" name=""/>
          <p:cNvSpPr txBox="1"/>
          <p:nvPr/>
        </p:nvSpPr>
        <p:spPr>
          <a:xfrm>
            <a:off x="6610320" y="13003200"/>
            <a:ext cx="1055520" cy="261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s-AR" sz="1200" spc="-1" strike="noStrike">
                <a:latin typeface="Arial"/>
              </a:rPr>
              <a:t>Plataformas</a:t>
            </a:r>
            <a:endParaRPr b="0" lang="es-AR" sz="1200" spc="-1" strike="noStrike">
              <a:latin typeface="Arial"/>
            </a:endParaRPr>
          </a:p>
        </p:txBody>
      </p:sp>
      <p:pic>
        <p:nvPicPr>
          <p:cNvPr id="109" name="" descr=""/>
          <p:cNvPicPr/>
          <p:nvPr/>
        </p:nvPicPr>
        <p:blipFill>
          <a:blip r:embed="rId55"/>
          <a:srcRect l="8013" t="8436" r="8006" b="8451"/>
          <a:stretch/>
        </p:blipFill>
        <p:spPr>
          <a:xfrm>
            <a:off x="2640600" y="10922040"/>
            <a:ext cx="1159200" cy="1111320"/>
          </a:xfrm>
          <a:prstGeom prst="rect">
            <a:avLst/>
          </a:prstGeom>
          <a:ln w="0">
            <a:noFill/>
          </a:ln>
        </p:spPr>
      </p:pic>
      <p:pic>
        <p:nvPicPr>
          <p:cNvPr id="110" name="" descr=""/>
          <p:cNvPicPr/>
          <p:nvPr/>
        </p:nvPicPr>
        <p:blipFill>
          <a:blip r:embed="rId56"/>
          <a:srcRect l="8225" t="8549" r="8438" b="8451"/>
          <a:stretch/>
        </p:blipFill>
        <p:spPr>
          <a:xfrm>
            <a:off x="3943080" y="10938960"/>
            <a:ext cx="1142640" cy="1102680"/>
          </a:xfrm>
          <a:prstGeom prst="rect">
            <a:avLst/>
          </a:prstGeom>
          <a:ln w="0">
            <a:noFill/>
          </a:ln>
        </p:spPr>
      </p:pic>
      <p:pic>
        <p:nvPicPr>
          <p:cNvPr id="111" name="" descr=""/>
          <p:cNvPicPr/>
          <p:nvPr/>
        </p:nvPicPr>
        <p:blipFill>
          <a:blip r:embed="rId57"/>
          <a:srcRect l="10481" t="11165" r="10754" b="11023"/>
          <a:stretch/>
        </p:blipFill>
        <p:spPr>
          <a:xfrm>
            <a:off x="5254920" y="10991880"/>
            <a:ext cx="1079640" cy="1022760"/>
          </a:xfrm>
          <a:prstGeom prst="rect">
            <a:avLst/>
          </a:prstGeom>
          <a:ln w="0">
            <a:noFill/>
          </a:ln>
        </p:spPr>
      </p:pic>
      <p:pic>
        <p:nvPicPr>
          <p:cNvPr id="112" name="" descr=""/>
          <p:cNvPicPr/>
          <p:nvPr/>
        </p:nvPicPr>
        <p:blipFill>
          <a:blip r:embed="rId58"/>
          <a:srcRect l="10794" t="10116" r="12072" b="11761"/>
          <a:stretch/>
        </p:blipFill>
        <p:spPr>
          <a:xfrm>
            <a:off x="5559480" y="3197160"/>
            <a:ext cx="888840" cy="900360"/>
          </a:xfrm>
          <a:prstGeom prst="rect">
            <a:avLst/>
          </a:prstGeom>
          <a:ln w="0">
            <a:noFill/>
          </a:ln>
        </p:spPr>
      </p:pic>
      <p:pic>
        <p:nvPicPr>
          <p:cNvPr id="113" name="" descr=""/>
          <p:cNvPicPr/>
          <p:nvPr/>
        </p:nvPicPr>
        <p:blipFill>
          <a:blip r:embed="rId59"/>
          <a:srcRect l="13543" t="13530" r="15761" b="15276"/>
          <a:stretch/>
        </p:blipFill>
        <p:spPr>
          <a:xfrm>
            <a:off x="136440" y="1709280"/>
            <a:ext cx="945720" cy="952560"/>
          </a:xfrm>
          <a:prstGeom prst="rect">
            <a:avLst/>
          </a:prstGeom>
          <a:ln w="0">
            <a:noFill/>
          </a:ln>
        </p:spPr>
      </p:pic>
      <p:sp>
        <p:nvSpPr>
          <p:cNvPr id="114" name=""/>
          <p:cNvSpPr txBox="1"/>
          <p:nvPr/>
        </p:nvSpPr>
        <p:spPr>
          <a:xfrm>
            <a:off x="199800" y="2708280"/>
            <a:ext cx="759960" cy="431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s-AR" sz="1200" spc="-1" strike="noStrike">
                <a:latin typeface="Arial"/>
              </a:rPr>
              <a:t>Access </a:t>
            </a:r>
            <a:endParaRPr b="0" lang="es-AR" sz="1200" spc="-1" strike="noStrike">
              <a:latin typeface="Arial"/>
            </a:endParaRPr>
          </a:p>
          <a:p>
            <a:r>
              <a:rPr b="1" lang="es-AR" sz="1200" spc="-1" strike="noStrike">
                <a:latin typeface="Arial"/>
              </a:rPr>
              <a:t>Switch</a:t>
            </a:r>
            <a:endParaRPr b="0" lang="es-AR" sz="1200" spc="-1" strike="noStrike">
              <a:latin typeface="Arial"/>
            </a:endParaRPr>
          </a:p>
        </p:txBody>
      </p:sp>
      <p:pic>
        <p:nvPicPr>
          <p:cNvPr id="115" name="" descr=""/>
          <p:cNvPicPr/>
          <p:nvPr/>
        </p:nvPicPr>
        <p:blipFill>
          <a:blip r:embed="rId60"/>
          <a:srcRect l="13294" t="13530" r="15262" b="16024"/>
          <a:stretch/>
        </p:blipFill>
        <p:spPr>
          <a:xfrm>
            <a:off x="1163880" y="1737000"/>
            <a:ext cx="931680" cy="918720"/>
          </a:xfrm>
          <a:prstGeom prst="rect">
            <a:avLst/>
          </a:prstGeom>
          <a:ln w="0">
            <a:noFill/>
          </a:ln>
        </p:spPr>
      </p:pic>
      <p:sp>
        <p:nvSpPr>
          <p:cNvPr id="116" name=""/>
          <p:cNvSpPr txBox="1"/>
          <p:nvPr/>
        </p:nvSpPr>
        <p:spPr>
          <a:xfrm>
            <a:off x="1388160" y="2708640"/>
            <a:ext cx="494640" cy="261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s-AR" sz="1200" spc="-1" strike="noStrike">
                <a:latin typeface="Arial"/>
              </a:rPr>
              <a:t>Leaf</a:t>
            </a:r>
            <a:endParaRPr b="0" lang="es-AR" sz="1200" spc="-1" strike="noStrike">
              <a:latin typeface="Arial"/>
            </a:endParaRPr>
          </a:p>
        </p:txBody>
      </p:sp>
      <p:pic>
        <p:nvPicPr>
          <p:cNvPr id="117" name="" descr=""/>
          <p:cNvPicPr/>
          <p:nvPr/>
        </p:nvPicPr>
        <p:blipFill>
          <a:blip r:embed="rId61"/>
          <a:srcRect l="13793" t="13780" r="15262" b="15525"/>
          <a:stretch/>
        </p:blipFill>
        <p:spPr>
          <a:xfrm>
            <a:off x="2205360" y="1737000"/>
            <a:ext cx="904680" cy="901440"/>
          </a:xfrm>
          <a:prstGeom prst="rect">
            <a:avLst/>
          </a:prstGeom>
          <a:ln w="0">
            <a:noFill/>
          </a:ln>
        </p:spPr>
      </p:pic>
      <p:sp>
        <p:nvSpPr>
          <p:cNvPr id="118" name=""/>
          <p:cNvSpPr txBox="1"/>
          <p:nvPr/>
        </p:nvSpPr>
        <p:spPr>
          <a:xfrm>
            <a:off x="2396160" y="2709000"/>
            <a:ext cx="596880" cy="261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s-AR" sz="1200" spc="-1" strike="noStrike">
                <a:latin typeface="Arial"/>
              </a:rPr>
              <a:t>Spine</a:t>
            </a:r>
            <a:endParaRPr b="0" lang="es-AR" sz="1200" spc="-1" strike="noStrike">
              <a:latin typeface="Arial"/>
            </a:endParaRPr>
          </a:p>
        </p:txBody>
      </p:sp>
      <p:pic>
        <p:nvPicPr>
          <p:cNvPr id="119" name="" descr=""/>
          <p:cNvPicPr/>
          <p:nvPr/>
        </p:nvPicPr>
        <p:blipFill>
          <a:blip r:embed="rId62"/>
          <a:srcRect l="14029" t="13780" r="15276" b="15525"/>
          <a:stretch/>
        </p:blipFill>
        <p:spPr>
          <a:xfrm>
            <a:off x="3197880" y="1776960"/>
            <a:ext cx="864360" cy="864360"/>
          </a:xfrm>
          <a:prstGeom prst="rect">
            <a:avLst/>
          </a:prstGeom>
          <a:ln w="0">
            <a:noFill/>
          </a:ln>
        </p:spPr>
      </p:pic>
      <p:sp>
        <p:nvSpPr>
          <p:cNvPr id="120" name=""/>
          <p:cNvSpPr txBox="1"/>
          <p:nvPr/>
        </p:nvSpPr>
        <p:spPr>
          <a:xfrm>
            <a:off x="3728160" y="2709360"/>
            <a:ext cx="893880" cy="261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s-AR" sz="1200" spc="-1" strike="noStrike">
                <a:latin typeface="Arial"/>
              </a:rPr>
              <a:t>L3 Switch</a:t>
            </a:r>
            <a:endParaRPr b="0" lang="es-AR" sz="1200" spc="-1" strike="noStrike">
              <a:latin typeface="Arial"/>
            </a:endParaRPr>
          </a:p>
        </p:txBody>
      </p:sp>
      <p:pic>
        <p:nvPicPr>
          <p:cNvPr id="121" name="" descr=""/>
          <p:cNvPicPr/>
          <p:nvPr/>
        </p:nvPicPr>
        <p:blipFill>
          <a:blip r:embed="rId63"/>
          <a:srcRect l="14055" t="13714" r="15446" b="15971"/>
          <a:stretch/>
        </p:blipFill>
        <p:spPr>
          <a:xfrm>
            <a:off x="5444640" y="1791360"/>
            <a:ext cx="840600" cy="838440"/>
          </a:xfrm>
          <a:prstGeom prst="rect">
            <a:avLst/>
          </a:prstGeom>
          <a:ln w="0">
            <a:noFill/>
          </a:ln>
        </p:spPr>
      </p:pic>
      <p:sp>
        <p:nvSpPr>
          <p:cNvPr id="122" name=""/>
          <p:cNvSpPr txBox="1"/>
          <p:nvPr/>
        </p:nvSpPr>
        <p:spPr>
          <a:xfrm>
            <a:off x="6644520" y="2709720"/>
            <a:ext cx="893880" cy="261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s-AR" sz="1200" spc="-1" strike="noStrike">
                <a:latin typeface="Arial"/>
              </a:rPr>
              <a:t>L2 Switch</a:t>
            </a:r>
            <a:endParaRPr b="0" lang="es-AR" sz="1200" spc="-1" strike="noStrike">
              <a:latin typeface="Arial"/>
            </a:endParaRPr>
          </a:p>
        </p:txBody>
      </p:sp>
      <p:pic>
        <p:nvPicPr>
          <p:cNvPr id="123" name="" descr=""/>
          <p:cNvPicPr/>
          <p:nvPr/>
        </p:nvPicPr>
        <p:blipFill>
          <a:blip r:embed="rId64"/>
          <a:srcRect l="10317" t="9954" r="10307" b="10136"/>
          <a:stretch/>
        </p:blipFill>
        <p:spPr>
          <a:xfrm>
            <a:off x="131760" y="198360"/>
            <a:ext cx="850320" cy="856080"/>
          </a:xfrm>
          <a:prstGeom prst="rect">
            <a:avLst/>
          </a:prstGeom>
          <a:ln w="0">
            <a:noFill/>
          </a:ln>
        </p:spPr>
      </p:pic>
      <p:sp>
        <p:nvSpPr>
          <p:cNvPr id="124" name=""/>
          <p:cNvSpPr txBox="1"/>
          <p:nvPr/>
        </p:nvSpPr>
        <p:spPr>
          <a:xfrm>
            <a:off x="243360" y="1122480"/>
            <a:ext cx="671400" cy="431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s-AR" sz="1200" spc="-1" strike="noStrike">
                <a:latin typeface="Arial"/>
              </a:rPr>
              <a:t>Virtual</a:t>
            </a:r>
            <a:endParaRPr b="0" lang="es-AR" sz="1200" spc="-1" strike="noStrike">
              <a:latin typeface="Arial"/>
            </a:endParaRPr>
          </a:p>
          <a:p>
            <a:r>
              <a:rPr b="1" lang="es-AR" sz="1200" spc="-1" strike="noStrike">
                <a:latin typeface="Arial"/>
              </a:rPr>
              <a:t>Router</a:t>
            </a:r>
            <a:endParaRPr b="0" lang="es-AR" sz="1200" spc="-1" strike="noStrike">
              <a:latin typeface="Arial"/>
            </a:endParaRPr>
          </a:p>
        </p:txBody>
      </p:sp>
      <p:pic>
        <p:nvPicPr>
          <p:cNvPr id="125" name="" descr=""/>
          <p:cNvPicPr/>
          <p:nvPr/>
        </p:nvPicPr>
        <p:blipFill>
          <a:blip r:embed="rId65"/>
          <a:srcRect l="13793" t="13530" r="15761" b="15525"/>
          <a:stretch/>
        </p:blipFill>
        <p:spPr>
          <a:xfrm>
            <a:off x="1084320" y="204480"/>
            <a:ext cx="822960" cy="828720"/>
          </a:xfrm>
          <a:prstGeom prst="rect">
            <a:avLst/>
          </a:prstGeom>
          <a:ln w="0">
            <a:noFill/>
          </a:ln>
        </p:spPr>
      </p:pic>
      <p:sp>
        <p:nvSpPr>
          <p:cNvPr id="126" name=""/>
          <p:cNvSpPr txBox="1"/>
          <p:nvPr/>
        </p:nvSpPr>
        <p:spPr>
          <a:xfrm>
            <a:off x="1755720" y="1122840"/>
            <a:ext cx="671400" cy="261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s-AR" sz="1200" spc="-1" strike="noStrike">
                <a:latin typeface="Arial"/>
              </a:rPr>
              <a:t>Router</a:t>
            </a:r>
            <a:endParaRPr b="0" lang="es-AR" sz="1200" spc="-1" strike="noStrike">
              <a:latin typeface="Arial"/>
            </a:endParaRPr>
          </a:p>
        </p:txBody>
      </p:sp>
      <p:pic>
        <p:nvPicPr>
          <p:cNvPr id="127" name="" descr=""/>
          <p:cNvPicPr/>
          <p:nvPr/>
        </p:nvPicPr>
        <p:blipFill>
          <a:blip r:embed="rId66"/>
          <a:srcRect l="11097" t="10434" r="11307" b="11023"/>
          <a:stretch/>
        </p:blipFill>
        <p:spPr>
          <a:xfrm>
            <a:off x="1948680" y="237960"/>
            <a:ext cx="741600" cy="775440"/>
          </a:xfrm>
          <a:prstGeom prst="rect">
            <a:avLst/>
          </a:prstGeom>
          <a:ln w="0">
            <a:noFill/>
          </a:ln>
        </p:spPr>
      </p:pic>
      <p:pic>
        <p:nvPicPr>
          <p:cNvPr id="128" name="" descr=""/>
          <p:cNvPicPr/>
          <p:nvPr/>
        </p:nvPicPr>
        <p:blipFill>
          <a:blip r:embed="rId67"/>
          <a:srcRect l="9878" t="9868" r="9868" b="10155"/>
          <a:stretch/>
        </p:blipFill>
        <p:spPr>
          <a:xfrm>
            <a:off x="2758680" y="246240"/>
            <a:ext cx="750960" cy="748440"/>
          </a:xfrm>
          <a:prstGeom prst="rect">
            <a:avLst/>
          </a:prstGeom>
          <a:ln w="0">
            <a:noFill/>
          </a:ln>
        </p:spPr>
      </p:pic>
      <p:sp>
        <p:nvSpPr>
          <p:cNvPr id="129" name=""/>
          <p:cNvSpPr txBox="1"/>
          <p:nvPr/>
        </p:nvSpPr>
        <p:spPr>
          <a:xfrm>
            <a:off x="6744240" y="4095000"/>
            <a:ext cx="604440" cy="261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s-AR" sz="1200" spc="-1" strike="noStrike">
                <a:latin typeface="Arial"/>
              </a:rPr>
              <a:t>GSLB</a:t>
            </a:r>
            <a:endParaRPr b="0" lang="es-AR" sz="1200" spc="-1" strike="noStrike">
              <a:latin typeface="Arial"/>
            </a:endParaRPr>
          </a:p>
        </p:txBody>
      </p:sp>
      <p:sp>
        <p:nvSpPr>
          <p:cNvPr id="130" name=""/>
          <p:cNvSpPr txBox="1"/>
          <p:nvPr/>
        </p:nvSpPr>
        <p:spPr>
          <a:xfrm>
            <a:off x="9135000" y="10234800"/>
            <a:ext cx="724680" cy="261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buNone/>
            </a:pPr>
            <a:r>
              <a:rPr b="1" lang="es-AR" sz="1200" spc="-1" strike="noStrike">
                <a:latin typeface="Arial"/>
              </a:rPr>
              <a:t>IDS/IPS</a:t>
            </a:r>
            <a:endParaRPr b="0" lang="es-AR" sz="1200" spc="-1" strike="noStrike">
              <a:latin typeface="Arial"/>
            </a:endParaRPr>
          </a:p>
        </p:txBody>
      </p:sp>
      <p:pic>
        <p:nvPicPr>
          <p:cNvPr id="131" name="" descr=""/>
          <p:cNvPicPr/>
          <p:nvPr/>
        </p:nvPicPr>
        <p:blipFill>
          <a:blip r:embed="rId68"/>
          <a:srcRect l="11961" t="13412" r="12339" b="15276"/>
          <a:stretch/>
        </p:blipFill>
        <p:spPr>
          <a:xfrm>
            <a:off x="9760680" y="9312840"/>
            <a:ext cx="859320" cy="685800"/>
          </a:xfrm>
          <a:prstGeom prst="rect">
            <a:avLst/>
          </a:prstGeom>
          <a:ln w="0">
            <a:noFill/>
          </a:ln>
        </p:spPr>
      </p:pic>
      <p:sp>
        <p:nvSpPr>
          <p:cNvPr id="132" name=""/>
          <p:cNvSpPr txBox="1"/>
          <p:nvPr/>
        </p:nvSpPr>
        <p:spPr>
          <a:xfrm>
            <a:off x="2865240" y="8280720"/>
            <a:ext cx="784080" cy="431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buNone/>
            </a:pPr>
            <a:r>
              <a:rPr b="1" lang="es-AR" sz="1200" spc="-1" strike="noStrike">
                <a:latin typeface="Arial"/>
              </a:rPr>
              <a:t>Security</a:t>
            </a:r>
            <a:endParaRPr b="0" lang="es-AR" sz="1200" spc="-1" strike="noStrike">
              <a:latin typeface="Arial"/>
            </a:endParaRPr>
          </a:p>
          <a:p>
            <a:pPr algn="ctr">
              <a:buNone/>
            </a:pPr>
            <a:r>
              <a:rPr b="1" lang="es-AR" sz="1200" spc="-1" strike="noStrike">
                <a:latin typeface="Arial"/>
              </a:rPr>
              <a:t>Service</a:t>
            </a:r>
            <a:endParaRPr b="0" lang="es-AR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Picture 4" descr="C:\Users\ecoffey\AppData\Local\Temp\Rar$DRa0.281\Cisco Icons November\30072_Device_server_3156\Png_256\30072_Device_server_3156_major_256.png"/>
          <p:cNvPicPr/>
          <p:nvPr/>
        </p:nvPicPr>
        <p:blipFill>
          <a:blip r:embed="rId1"/>
          <a:stretch/>
        </p:blipFill>
        <p:spPr>
          <a:xfrm>
            <a:off x="3633840" y="283320"/>
            <a:ext cx="403560" cy="730440"/>
          </a:xfrm>
          <a:prstGeom prst="rect">
            <a:avLst/>
          </a:prstGeom>
          <a:ln w="0">
            <a:noFill/>
          </a:ln>
        </p:spPr>
      </p:pic>
      <p:pic>
        <p:nvPicPr>
          <p:cNvPr id="134" name="Picture 14" descr="C:\Users\ecoffey\AppData\Local\Temp\Rar$DRa0.836\30073__Device_server_farms_major_64.png"/>
          <p:cNvPicPr/>
          <p:nvPr/>
        </p:nvPicPr>
        <p:blipFill>
          <a:blip r:embed="rId2"/>
          <a:stretch/>
        </p:blipFill>
        <p:spPr>
          <a:xfrm>
            <a:off x="4195800" y="284400"/>
            <a:ext cx="725760" cy="725760"/>
          </a:xfrm>
          <a:prstGeom prst="rect">
            <a:avLst/>
          </a:prstGeom>
          <a:ln w="0">
            <a:noFill/>
          </a:ln>
        </p:spPr>
      </p:pic>
      <p:pic>
        <p:nvPicPr>
          <p:cNvPr id="135" name="Picture 26" descr="C:\Users\ecoffey\AppData\Local\Temp\Rar$DRa0.727\30078_Device_storage_array_unreachable_256.png"/>
          <p:cNvPicPr/>
          <p:nvPr/>
        </p:nvPicPr>
        <p:blipFill>
          <a:blip r:embed="rId3"/>
          <a:srcRect l="16270" t="6437" r="23092" b="5670"/>
          <a:stretch/>
        </p:blipFill>
        <p:spPr>
          <a:xfrm>
            <a:off x="4627080" y="5291280"/>
            <a:ext cx="509760" cy="738720"/>
          </a:xfrm>
          <a:prstGeom prst="rect">
            <a:avLst/>
          </a:prstGeom>
          <a:ln w="0">
            <a:noFill/>
          </a:ln>
        </p:spPr>
      </p:pic>
      <p:pic>
        <p:nvPicPr>
          <p:cNvPr id="136" name="Picture 1" descr="C:\Users\ecoffey\AppData\Local\Temp\Rar$DRa0.506\30079__Device_storage_router_unreachable_256.png"/>
          <p:cNvPicPr/>
          <p:nvPr/>
        </p:nvPicPr>
        <p:blipFill>
          <a:blip r:embed="rId4"/>
          <a:srcRect l="19622" t="6526" r="19327" b="5345"/>
          <a:stretch/>
        </p:blipFill>
        <p:spPr>
          <a:xfrm>
            <a:off x="2472480" y="5274000"/>
            <a:ext cx="392760" cy="567000"/>
          </a:xfrm>
          <a:prstGeom prst="rect">
            <a:avLst/>
          </a:prstGeom>
          <a:ln w="0">
            <a:noFill/>
          </a:ln>
        </p:spPr>
      </p:pic>
      <p:pic>
        <p:nvPicPr>
          <p:cNvPr id="137" name="Picture 3" descr="C:\Users\ecoffey\AppData\Local\Temp\Rar$DRa0.323\30097_Device_virtual_server_major_64.png"/>
          <p:cNvPicPr/>
          <p:nvPr/>
        </p:nvPicPr>
        <p:blipFill>
          <a:blip r:embed="rId5"/>
          <a:srcRect l="9805" t="0" r="11695" b="0"/>
          <a:stretch/>
        </p:blipFill>
        <p:spPr>
          <a:xfrm>
            <a:off x="6129720" y="300600"/>
            <a:ext cx="387000" cy="712440"/>
          </a:xfrm>
          <a:prstGeom prst="rect">
            <a:avLst/>
          </a:prstGeom>
          <a:ln w="0">
            <a:noFill/>
          </a:ln>
        </p:spPr>
      </p:pic>
      <p:pic>
        <p:nvPicPr>
          <p:cNvPr id="138" name="Picture 5" descr="C:\Users\ecoffey\AppData\Local\Temp\Rar$DRa0.323\30097_Device_virtual_server_major_64.png"/>
          <p:cNvPicPr/>
          <p:nvPr/>
        </p:nvPicPr>
        <p:blipFill>
          <a:blip r:embed="rId6"/>
          <a:srcRect l="9805" t="0" r="11695" b="0"/>
          <a:stretch/>
        </p:blipFill>
        <p:spPr>
          <a:xfrm>
            <a:off x="6603480" y="301680"/>
            <a:ext cx="387000" cy="712440"/>
          </a:xfrm>
          <a:prstGeom prst="rect">
            <a:avLst/>
          </a:prstGeom>
          <a:ln w="0">
            <a:noFill/>
          </a:ln>
        </p:spPr>
      </p:pic>
      <p:pic>
        <p:nvPicPr>
          <p:cNvPr id="139" name="Picture 7" descr="C:\Users\ecoffey\AppData\Local\Temp\Rar$DRa0.323\30097_Device_virtual_server_major_64.png"/>
          <p:cNvPicPr/>
          <p:nvPr/>
        </p:nvPicPr>
        <p:blipFill>
          <a:blip r:embed="rId7"/>
          <a:srcRect l="9805" t="0" r="11695" b="0"/>
          <a:stretch/>
        </p:blipFill>
        <p:spPr>
          <a:xfrm>
            <a:off x="7077240" y="302760"/>
            <a:ext cx="387000" cy="712440"/>
          </a:xfrm>
          <a:prstGeom prst="rect">
            <a:avLst/>
          </a:prstGeom>
          <a:ln w="0">
            <a:noFill/>
          </a:ln>
        </p:spPr>
      </p:pic>
      <p:pic>
        <p:nvPicPr>
          <p:cNvPr id="140" name="Picture 8" descr="C:\Users\ecoffey\AppData\Local\Temp\Rar$DRa0.323\30097_Device_virtual_server_major_64.png"/>
          <p:cNvPicPr/>
          <p:nvPr/>
        </p:nvPicPr>
        <p:blipFill>
          <a:blip r:embed="rId8"/>
          <a:srcRect l="9805" t="0" r="11695" b="0"/>
          <a:stretch/>
        </p:blipFill>
        <p:spPr>
          <a:xfrm>
            <a:off x="7551000" y="303840"/>
            <a:ext cx="387000" cy="712440"/>
          </a:xfrm>
          <a:prstGeom prst="rect">
            <a:avLst/>
          </a:prstGeom>
          <a:ln w="0">
            <a:noFill/>
          </a:ln>
        </p:spPr>
      </p:pic>
      <p:pic>
        <p:nvPicPr>
          <p:cNvPr id="141" name="Picture 9" descr="C:\Users\ecoffey\AppData\Local\Temp\Rar$DRa0.742\30104_Device_www_server_major_64.png"/>
          <p:cNvPicPr/>
          <p:nvPr/>
        </p:nvPicPr>
        <p:blipFill>
          <a:blip r:embed="rId9"/>
          <a:srcRect l="0" t="4548" r="0" b="5257"/>
          <a:stretch/>
        </p:blipFill>
        <p:spPr>
          <a:xfrm>
            <a:off x="5091480" y="300960"/>
            <a:ext cx="781920" cy="704880"/>
          </a:xfrm>
          <a:prstGeom prst="rect">
            <a:avLst/>
          </a:prstGeom>
          <a:ln w="0">
            <a:noFill/>
          </a:ln>
        </p:spPr>
      </p:pic>
      <p:pic>
        <p:nvPicPr>
          <p:cNvPr id="142" name="Picture 13" descr="C:\Users\ecoffey\AppData\Local\Temp\Rar$DRa0.062\Cisco Icons November\30031_Device_generic_3048\Png_256\30029_Device_firewall_3130_unknown_256.png"/>
          <p:cNvPicPr/>
          <p:nvPr/>
        </p:nvPicPr>
        <p:blipFill>
          <a:blip r:embed="rId10"/>
          <a:stretch/>
        </p:blipFill>
        <p:spPr>
          <a:xfrm>
            <a:off x="1321920" y="277560"/>
            <a:ext cx="471960" cy="732240"/>
          </a:xfrm>
          <a:prstGeom prst="rect">
            <a:avLst/>
          </a:prstGeom>
          <a:ln w="0">
            <a:noFill/>
          </a:ln>
        </p:spPr>
      </p:pic>
      <p:pic>
        <p:nvPicPr>
          <p:cNvPr id="143" name="Picture 15" descr="C:\Users\ecoffey\AppData\Local\Temp\Rar$DRa0.062\Cisco Icons November\30031_Device_generic_3048\Png_256\30029_Device_firewall_3130_unmanaged_256.png"/>
          <p:cNvPicPr/>
          <p:nvPr/>
        </p:nvPicPr>
        <p:blipFill>
          <a:blip r:embed="rId11"/>
          <a:stretch/>
        </p:blipFill>
        <p:spPr>
          <a:xfrm>
            <a:off x="745920" y="278640"/>
            <a:ext cx="462960" cy="726120"/>
          </a:xfrm>
          <a:prstGeom prst="rect">
            <a:avLst/>
          </a:prstGeom>
          <a:ln w="0">
            <a:noFill/>
          </a:ln>
        </p:spPr>
      </p:pic>
      <p:pic>
        <p:nvPicPr>
          <p:cNvPr id="144" name="Picture 16" descr="C:\Users\ecoffey\AppData\Local\Temp\Rar$DRa0.062\Cisco Icons November\30031_Device_generic_3048\Png_256\30029_Device_firewall_3130_critical_256.png"/>
          <p:cNvPicPr/>
          <p:nvPr/>
        </p:nvPicPr>
        <p:blipFill>
          <a:blip r:embed="rId12"/>
          <a:stretch/>
        </p:blipFill>
        <p:spPr>
          <a:xfrm>
            <a:off x="186480" y="275760"/>
            <a:ext cx="469080" cy="731160"/>
          </a:xfrm>
          <a:prstGeom prst="rect">
            <a:avLst/>
          </a:prstGeom>
          <a:ln w="0">
            <a:noFill/>
          </a:ln>
        </p:spPr>
      </p:pic>
      <p:pic>
        <p:nvPicPr>
          <p:cNvPr id="145" name="Picture 18" descr="C:\Users\ecoffey\AppData\Local\Temp\Rar$DRa0.376\30028_Device_file_server_major_64.png"/>
          <p:cNvPicPr/>
          <p:nvPr/>
        </p:nvPicPr>
        <p:blipFill>
          <a:blip r:embed="rId13"/>
          <a:srcRect l="14412" t="0" r="15239" b="-354"/>
          <a:stretch/>
        </p:blipFill>
        <p:spPr>
          <a:xfrm>
            <a:off x="8107560" y="306720"/>
            <a:ext cx="387000" cy="702720"/>
          </a:xfrm>
          <a:prstGeom prst="rect">
            <a:avLst/>
          </a:prstGeom>
          <a:ln w="0">
            <a:noFill/>
          </a:ln>
        </p:spPr>
      </p:pic>
      <p:pic>
        <p:nvPicPr>
          <p:cNvPr id="146" name="Picture 19" descr="C:\Users\ecoffey\AppData\Local\Temp\Rar$DRa0.476\30027_Device_fibre_channel_storage_unreachable_256.png"/>
          <p:cNvPicPr/>
          <p:nvPr/>
        </p:nvPicPr>
        <p:blipFill>
          <a:blip r:embed="rId14"/>
          <a:srcRect l="5286" t="20818" r="5182" b="24376"/>
          <a:stretch/>
        </p:blipFill>
        <p:spPr>
          <a:xfrm>
            <a:off x="3594960" y="5289480"/>
            <a:ext cx="575280" cy="352080"/>
          </a:xfrm>
          <a:prstGeom prst="rect">
            <a:avLst/>
          </a:prstGeom>
          <a:ln w="0">
            <a:noFill/>
          </a:ln>
        </p:spPr>
      </p:pic>
      <p:pic>
        <p:nvPicPr>
          <p:cNvPr id="147" name="Picture 21" descr="C:\Users\ecoffey\AppData\Local\Temp\Rar$DRa0.823\30026_Device_fibre_channel_fabric_switch_unreachable_256.png"/>
          <p:cNvPicPr/>
          <p:nvPr/>
        </p:nvPicPr>
        <p:blipFill>
          <a:blip r:embed="rId15"/>
          <a:srcRect l="5271" t="4164" r="5478" b="3868"/>
          <a:stretch/>
        </p:blipFill>
        <p:spPr>
          <a:xfrm>
            <a:off x="580680" y="5276880"/>
            <a:ext cx="487080" cy="501840"/>
          </a:xfrm>
          <a:prstGeom prst="rect">
            <a:avLst/>
          </a:prstGeom>
          <a:ln w="0">
            <a:noFill/>
          </a:ln>
        </p:spPr>
      </p:pic>
      <p:pic>
        <p:nvPicPr>
          <p:cNvPr id="148" name="Picture 23" descr="C:\Users\ecoffey\AppData\Local\Temp\Rar$DRa0.173\30019_Device_database_unreachable_256.png"/>
          <p:cNvPicPr/>
          <p:nvPr/>
        </p:nvPicPr>
        <p:blipFill>
          <a:blip r:embed="rId16"/>
          <a:srcRect l="10822" t="30932" r="11191" b="24199"/>
          <a:stretch/>
        </p:blipFill>
        <p:spPr>
          <a:xfrm>
            <a:off x="1318320" y="5394960"/>
            <a:ext cx="448200" cy="257760"/>
          </a:xfrm>
          <a:prstGeom prst="rect">
            <a:avLst/>
          </a:prstGeom>
          <a:ln w="0">
            <a:noFill/>
          </a:ln>
        </p:spPr>
      </p:pic>
      <p:pic>
        <p:nvPicPr>
          <p:cNvPr id="149" name="Picture 28" descr="C:\Users\ecoffey\AppData\Local\Temp\Rar$DRa0.400\30009_Device_cloud_white_default_256.png"/>
          <p:cNvPicPr/>
          <p:nvPr/>
        </p:nvPicPr>
        <p:blipFill>
          <a:blip r:embed="rId17"/>
          <a:srcRect l="0" t="19194" r="0" b="20242"/>
          <a:stretch/>
        </p:blipFill>
        <p:spPr>
          <a:xfrm>
            <a:off x="586080" y="6761160"/>
            <a:ext cx="1438920" cy="871200"/>
          </a:xfrm>
          <a:prstGeom prst="rect">
            <a:avLst/>
          </a:prstGeom>
          <a:ln w="0">
            <a:noFill/>
          </a:ln>
        </p:spPr>
      </p:pic>
      <p:pic>
        <p:nvPicPr>
          <p:cNvPr id="150" name="Picture 29" descr="C:\Users\ecoffey\AppData\Local\Temp\Rar$DRa0.281\Cisco Icons November\30072_Device_server_3156\Png_256\30072_Device_server_3156_critical_256.png"/>
          <p:cNvPicPr/>
          <p:nvPr/>
        </p:nvPicPr>
        <p:blipFill>
          <a:blip r:embed="rId18"/>
          <a:stretch/>
        </p:blipFill>
        <p:spPr>
          <a:xfrm>
            <a:off x="2072520" y="279360"/>
            <a:ext cx="408600" cy="730800"/>
          </a:xfrm>
          <a:prstGeom prst="rect">
            <a:avLst/>
          </a:prstGeom>
          <a:ln w="0">
            <a:noFill/>
          </a:ln>
        </p:spPr>
      </p:pic>
      <p:pic>
        <p:nvPicPr>
          <p:cNvPr id="151" name="Picture 30" descr="C:\Users\ecoffey\AppData\Local\Temp\Rar$DRa0.281\Cisco Icons November\30072_Device_server_3156\Png_256\30072_Device_server_3156_minor_256.png"/>
          <p:cNvPicPr/>
          <p:nvPr/>
        </p:nvPicPr>
        <p:blipFill>
          <a:blip r:embed="rId19"/>
          <a:stretch/>
        </p:blipFill>
        <p:spPr>
          <a:xfrm>
            <a:off x="2592000" y="282240"/>
            <a:ext cx="408240" cy="730800"/>
          </a:xfrm>
          <a:prstGeom prst="rect">
            <a:avLst/>
          </a:prstGeom>
          <a:ln w="0">
            <a:noFill/>
          </a:ln>
        </p:spPr>
      </p:pic>
      <p:pic>
        <p:nvPicPr>
          <p:cNvPr id="152" name="Picture 31" descr="C:\Users\ecoffey\AppData\Local\Temp\Rar$DRa0.281\Cisco Icons November\30072_Device_server_3156\Png_256\30072_Device_server_3156_unknown_256.png"/>
          <p:cNvPicPr/>
          <p:nvPr/>
        </p:nvPicPr>
        <p:blipFill>
          <a:blip r:embed="rId20"/>
          <a:stretch/>
        </p:blipFill>
        <p:spPr>
          <a:xfrm>
            <a:off x="3115440" y="281520"/>
            <a:ext cx="408240" cy="730800"/>
          </a:xfrm>
          <a:prstGeom prst="rect">
            <a:avLst/>
          </a:prstGeom>
          <a:ln w="0">
            <a:noFill/>
          </a:ln>
        </p:spPr>
      </p:pic>
      <p:sp>
        <p:nvSpPr>
          <p:cNvPr id="153" name=""/>
          <p:cNvSpPr txBox="1"/>
          <p:nvPr/>
        </p:nvSpPr>
        <p:spPr>
          <a:xfrm>
            <a:off x="584640" y="1092960"/>
            <a:ext cx="750600" cy="261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s-AR" sz="1200" spc="-1" strike="noStrike">
                <a:latin typeface="Arial"/>
              </a:rPr>
              <a:t>Generic</a:t>
            </a:r>
            <a:endParaRPr b="0" lang="es-AR" sz="1200" spc="-1" strike="noStrike">
              <a:latin typeface="Arial"/>
            </a:endParaRPr>
          </a:p>
        </p:txBody>
      </p:sp>
      <p:sp>
        <p:nvSpPr>
          <p:cNvPr id="154" name=""/>
          <p:cNvSpPr txBox="1"/>
          <p:nvPr/>
        </p:nvSpPr>
        <p:spPr>
          <a:xfrm>
            <a:off x="2457000" y="1093320"/>
            <a:ext cx="657720" cy="261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s-AR" sz="1200" spc="-1" strike="noStrike">
                <a:latin typeface="Arial"/>
              </a:rPr>
              <a:t>Server</a:t>
            </a:r>
            <a:endParaRPr b="0" lang="es-AR" sz="1200" spc="-1" strike="noStrike">
              <a:latin typeface="Arial"/>
            </a:endParaRPr>
          </a:p>
        </p:txBody>
      </p:sp>
      <p:sp>
        <p:nvSpPr>
          <p:cNvPr id="155" name=""/>
          <p:cNvSpPr txBox="1"/>
          <p:nvPr/>
        </p:nvSpPr>
        <p:spPr>
          <a:xfrm>
            <a:off x="4257360" y="1093680"/>
            <a:ext cx="657720" cy="431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buNone/>
            </a:pPr>
            <a:r>
              <a:rPr b="1" lang="es-AR" sz="1200" spc="-1" strike="noStrike">
                <a:latin typeface="Arial"/>
              </a:rPr>
              <a:t>Server</a:t>
            </a:r>
            <a:endParaRPr b="0" lang="es-AR" sz="1200" spc="-1" strike="noStrike">
              <a:latin typeface="Arial"/>
            </a:endParaRPr>
          </a:p>
          <a:p>
            <a:pPr algn="ctr">
              <a:buNone/>
            </a:pPr>
            <a:r>
              <a:rPr b="1" lang="es-AR" sz="1200" spc="-1" strike="noStrike">
                <a:latin typeface="Arial"/>
              </a:rPr>
              <a:t>Farm</a:t>
            </a:r>
            <a:endParaRPr b="0" lang="es-AR" sz="1200" spc="-1" strike="noStrike">
              <a:latin typeface="Arial"/>
            </a:endParaRPr>
          </a:p>
        </p:txBody>
      </p:sp>
      <p:sp>
        <p:nvSpPr>
          <p:cNvPr id="156" name=""/>
          <p:cNvSpPr txBox="1"/>
          <p:nvPr/>
        </p:nvSpPr>
        <p:spPr>
          <a:xfrm>
            <a:off x="5193720" y="1094040"/>
            <a:ext cx="657720" cy="431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buNone/>
            </a:pPr>
            <a:r>
              <a:rPr b="1" lang="es-AR" sz="1200" spc="-1" strike="noStrike">
                <a:latin typeface="Arial"/>
              </a:rPr>
              <a:t>Web</a:t>
            </a:r>
            <a:endParaRPr b="0" lang="es-AR" sz="1200" spc="-1" strike="noStrike">
              <a:latin typeface="Arial"/>
            </a:endParaRPr>
          </a:p>
          <a:p>
            <a:pPr algn="ctr">
              <a:buNone/>
            </a:pPr>
            <a:r>
              <a:rPr b="1" lang="es-AR" sz="1200" spc="-1" strike="noStrike">
                <a:latin typeface="Arial"/>
              </a:rPr>
              <a:t>Server</a:t>
            </a:r>
            <a:endParaRPr b="0" lang="es-AR" sz="1200" spc="-1" strike="noStrike">
              <a:latin typeface="Arial"/>
            </a:endParaRPr>
          </a:p>
        </p:txBody>
      </p:sp>
      <p:sp>
        <p:nvSpPr>
          <p:cNvPr id="157" name=""/>
          <p:cNvSpPr txBox="1"/>
          <p:nvPr/>
        </p:nvSpPr>
        <p:spPr>
          <a:xfrm>
            <a:off x="6742080" y="1094400"/>
            <a:ext cx="743040" cy="431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buNone/>
            </a:pPr>
            <a:r>
              <a:rPr b="1" lang="es-AR" sz="1200" spc="-1" strike="noStrike">
                <a:latin typeface="Arial"/>
              </a:rPr>
              <a:t>Virtual</a:t>
            </a:r>
            <a:endParaRPr b="0" lang="es-AR" sz="1200" spc="-1" strike="noStrike">
              <a:latin typeface="Arial"/>
            </a:endParaRPr>
          </a:p>
          <a:p>
            <a:pPr algn="ctr">
              <a:buNone/>
            </a:pPr>
            <a:r>
              <a:rPr b="1" lang="es-AR" sz="1200" spc="-1" strike="noStrike">
                <a:latin typeface="Arial"/>
              </a:rPr>
              <a:t>Servers</a:t>
            </a:r>
            <a:endParaRPr b="0" lang="es-AR" sz="1200" spc="-1" strike="noStrike">
              <a:latin typeface="Arial"/>
            </a:endParaRPr>
          </a:p>
        </p:txBody>
      </p:sp>
      <p:sp>
        <p:nvSpPr>
          <p:cNvPr id="158" name=""/>
          <p:cNvSpPr txBox="1"/>
          <p:nvPr/>
        </p:nvSpPr>
        <p:spPr>
          <a:xfrm>
            <a:off x="7930080" y="1094760"/>
            <a:ext cx="657720" cy="431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buNone/>
            </a:pPr>
            <a:r>
              <a:rPr b="1" lang="es-AR" sz="1200" spc="-1" strike="noStrike">
                <a:latin typeface="Arial"/>
              </a:rPr>
              <a:t>File</a:t>
            </a:r>
            <a:endParaRPr b="0" lang="es-AR" sz="1200" spc="-1" strike="noStrike">
              <a:latin typeface="Arial"/>
            </a:endParaRPr>
          </a:p>
          <a:p>
            <a:pPr algn="ctr">
              <a:buNone/>
            </a:pPr>
            <a:r>
              <a:rPr b="1" lang="es-AR" sz="1200" spc="-1" strike="noStrike">
                <a:latin typeface="Arial"/>
              </a:rPr>
              <a:t>Server</a:t>
            </a:r>
            <a:endParaRPr b="0" lang="es-AR" sz="1200" spc="-1" strike="noStrike">
              <a:latin typeface="Arial"/>
            </a:endParaRPr>
          </a:p>
        </p:txBody>
      </p:sp>
      <p:sp>
        <p:nvSpPr>
          <p:cNvPr id="159" name=""/>
          <p:cNvSpPr txBox="1"/>
          <p:nvPr/>
        </p:nvSpPr>
        <p:spPr>
          <a:xfrm>
            <a:off x="466560" y="5878800"/>
            <a:ext cx="749160" cy="431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buNone/>
            </a:pPr>
            <a:r>
              <a:rPr b="1" lang="es-AR" sz="1200" spc="-1" strike="noStrike">
                <a:latin typeface="Arial"/>
              </a:rPr>
              <a:t>Storage</a:t>
            </a:r>
            <a:endParaRPr b="0" lang="es-AR" sz="1200" spc="-1" strike="noStrike">
              <a:latin typeface="Arial"/>
            </a:endParaRPr>
          </a:p>
          <a:p>
            <a:pPr algn="ctr">
              <a:buNone/>
            </a:pPr>
            <a:r>
              <a:rPr b="1" lang="es-AR" sz="1200" spc="-1" strike="noStrike">
                <a:latin typeface="Arial"/>
              </a:rPr>
              <a:t>Router</a:t>
            </a:r>
            <a:endParaRPr b="0" lang="es-AR" sz="1200" spc="-1" strike="noStrike">
              <a:latin typeface="Arial"/>
            </a:endParaRPr>
          </a:p>
        </p:txBody>
      </p:sp>
      <p:sp>
        <p:nvSpPr>
          <p:cNvPr id="160" name=""/>
          <p:cNvSpPr txBox="1"/>
          <p:nvPr/>
        </p:nvSpPr>
        <p:spPr>
          <a:xfrm>
            <a:off x="1186920" y="5879160"/>
            <a:ext cx="860400" cy="261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buNone/>
            </a:pPr>
            <a:r>
              <a:rPr b="1" lang="es-AR" sz="1200" spc="-1" strike="noStrike">
                <a:latin typeface="Arial"/>
              </a:rPr>
              <a:t>Database</a:t>
            </a:r>
            <a:endParaRPr b="0" lang="es-AR" sz="1200" spc="-1" strike="noStrike">
              <a:latin typeface="Arial"/>
            </a:endParaRPr>
          </a:p>
        </p:txBody>
      </p:sp>
      <p:sp>
        <p:nvSpPr>
          <p:cNvPr id="161" name=""/>
          <p:cNvSpPr txBox="1"/>
          <p:nvPr/>
        </p:nvSpPr>
        <p:spPr>
          <a:xfrm>
            <a:off x="2050920" y="5879520"/>
            <a:ext cx="1198800" cy="431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buNone/>
            </a:pPr>
            <a:r>
              <a:rPr b="1" lang="es-AR" sz="1200" spc="-1" strike="noStrike">
                <a:latin typeface="Arial"/>
              </a:rPr>
              <a:t>Fibre Channel</a:t>
            </a:r>
            <a:endParaRPr b="0" lang="es-AR" sz="1200" spc="-1" strike="noStrike">
              <a:latin typeface="Arial"/>
            </a:endParaRPr>
          </a:p>
          <a:p>
            <a:pPr algn="ctr">
              <a:buNone/>
            </a:pPr>
            <a:r>
              <a:rPr b="1" lang="es-AR" sz="1200" spc="-1" strike="noStrike">
                <a:latin typeface="Arial"/>
              </a:rPr>
              <a:t>Fabric Switch</a:t>
            </a:r>
            <a:endParaRPr b="0" lang="es-AR" sz="1200" spc="-1" strike="noStrike">
              <a:latin typeface="Arial"/>
            </a:endParaRPr>
          </a:p>
        </p:txBody>
      </p:sp>
      <p:sp>
        <p:nvSpPr>
          <p:cNvPr id="162" name=""/>
          <p:cNvSpPr txBox="1"/>
          <p:nvPr/>
        </p:nvSpPr>
        <p:spPr>
          <a:xfrm>
            <a:off x="3274920" y="5879880"/>
            <a:ext cx="1198800" cy="431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buNone/>
            </a:pPr>
            <a:r>
              <a:rPr b="1" lang="es-AR" sz="1200" spc="-1" strike="noStrike">
                <a:latin typeface="Arial"/>
              </a:rPr>
              <a:t>Fibre Channel</a:t>
            </a:r>
            <a:endParaRPr b="0" lang="es-AR" sz="1200" spc="-1" strike="noStrike">
              <a:latin typeface="Arial"/>
            </a:endParaRPr>
          </a:p>
          <a:p>
            <a:pPr algn="ctr">
              <a:buNone/>
            </a:pPr>
            <a:r>
              <a:rPr b="1" lang="es-AR" sz="1200" spc="-1" strike="noStrike">
                <a:latin typeface="Arial"/>
              </a:rPr>
              <a:t>Storage</a:t>
            </a:r>
            <a:endParaRPr b="0" lang="es-AR" sz="1200" spc="-1" strike="noStrike">
              <a:latin typeface="Arial"/>
            </a:endParaRPr>
          </a:p>
        </p:txBody>
      </p:sp>
      <p:sp>
        <p:nvSpPr>
          <p:cNvPr id="163" name=""/>
          <p:cNvSpPr txBox="1"/>
          <p:nvPr/>
        </p:nvSpPr>
        <p:spPr>
          <a:xfrm>
            <a:off x="4534920" y="6024240"/>
            <a:ext cx="749160" cy="431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buNone/>
            </a:pPr>
            <a:r>
              <a:rPr b="1" lang="es-AR" sz="1200" spc="-1" strike="noStrike">
                <a:latin typeface="Arial"/>
              </a:rPr>
              <a:t>Storage</a:t>
            </a:r>
            <a:endParaRPr b="0" lang="es-AR" sz="1200" spc="-1" strike="noStrike">
              <a:latin typeface="Arial"/>
            </a:endParaRPr>
          </a:p>
          <a:p>
            <a:pPr algn="ctr">
              <a:buNone/>
            </a:pPr>
            <a:r>
              <a:rPr b="1" lang="es-AR" sz="1200" spc="-1" strike="noStrike">
                <a:latin typeface="Arial"/>
              </a:rPr>
              <a:t>Array</a:t>
            </a:r>
            <a:endParaRPr b="0" lang="es-AR" sz="1200" spc="-1" strike="noStrike">
              <a:latin typeface="Arial"/>
            </a:endParaRPr>
          </a:p>
        </p:txBody>
      </p:sp>
      <p:pic>
        <p:nvPicPr>
          <p:cNvPr id="164" name="" descr=""/>
          <p:cNvPicPr/>
          <p:nvPr/>
        </p:nvPicPr>
        <p:blipFill>
          <a:blip r:embed="rId21"/>
          <a:srcRect l="5358" t="6013" r="5581" b="6404"/>
          <a:stretch/>
        </p:blipFill>
        <p:spPr>
          <a:xfrm>
            <a:off x="328680" y="1952640"/>
            <a:ext cx="761760" cy="666720"/>
          </a:xfrm>
          <a:prstGeom prst="rect">
            <a:avLst/>
          </a:prstGeom>
          <a:ln w="0">
            <a:noFill/>
          </a:ln>
        </p:spPr>
      </p:pic>
      <p:sp>
        <p:nvSpPr>
          <p:cNvPr id="165" name=""/>
          <p:cNvSpPr txBox="1"/>
          <p:nvPr/>
        </p:nvSpPr>
        <p:spPr>
          <a:xfrm>
            <a:off x="1753560" y="3322080"/>
            <a:ext cx="1074960" cy="60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buNone/>
            </a:pPr>
            <a:r>
              <a:rPr b="1" lang="es-AR" sz="1200" spc="-1" strike="noStrike">
                <a:latin typeface="Arial"/>
              </a:rPr>
              <a:t>Blade</a:t>
            </a:r>
            <a:endParaRPr b="0" lang="es-AR" sz="1200" spc="-1" strike="noStrike">
              <a:latin typeface="Arial"/>
            </a:endParaRPr>
          </a:p>
          <a:p>
            <a:pPr algn="ctr">
              <a:buNone/>
            </a:pPr>
            <a:r>
              <a:rPr b="1" lang="es-AR" sz="1200" spc="-1" strike="noStrike">
                <a:latin typeface="Arial"/>
              </a:rPr>
              <a:t>Enclosures</a:t>
            </a:r>
            <a:endParaRPr b="0" lang="es-AR" sz="1200" spc="-1" strike="noStrike">
              <a:latin typeface="Arial"/>
            </a:endParaRPr>
          </a:p>
        </p:txBody>
      </p:sp>
      <p:sp>
        <p:nvSpPr>
          <p:cNvPr id="166" name=""/>
          <p:cNvSpPr/>
          <p:nvPr/>
        </p:nvSpPr>
        <p:spPr>
          <a:xfrm>
            <a:off x="1332720" y="1983600"/>
            <a:ext cx="2133000" cy="1000080"/>
          </a:xfrm>
          <a:custGeom>
            <a:avLst/>
            <a:gdLst/>
            <a:ahLst/>
            <a:rect l="l" t="t" r="r" b="b"/>
            <a:pathLst>
              <a:path w="46060" h="21600">
                <a:moveTo>
                  <a:pt x="3600" y="0"/>
                </a:moveTo>
                <a:arcTo wR="3600" hR="3600" stAng="16200000" swAng="-5400000"/>
                <a:lnTo>
                  <a:pt x="0" y="18000"/>
                </a:lnTo>
                <a:arcTo wR="3600" hR="3600" stAng="10800000" swAng="-5400000"/>
                <a:lnTo>
                  <a:pt x="42460" y="21600"/>
                </a:lnTo>
                <a:arcTo wR="20860" hR="3600" stAng="5400000" swAng="5400000"/>
                <a:lnTo>
                  <a:pt x="21600" y="3600"/>
                </a:lnTo>
                <a:arcTo wR="20860" hR="3600" stAng="10800000" swAng="5400000"/>
                <a:close/>
              </a:path>
            </a:pathLst>
          </a:custGeom>
          <a:solidFill>
            <a:srgbClr val="a5a5a5">
              <a:alpha val="50000"/>
            </a:srgbClr>
          </a:solidFill>
          <a:ln w="0">
            <a:solidFill>
              <a:srgbClr val="4c4c4c">
                <a:alpha val="50000"/>
              </a:srgbClr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167" name="Picture 32" descr=""/>
          <p:cNvPicPr/>
          <p:nvPr/>
        </p:nvPicPr>
        <p:blipFill>
          <a:blip r:embed="rId22"/>
          <a:stretch/>
        </p:blipFill>
        <p:spPr>
          <a:xfrm>
            <a:off x="1515600" y="2313720"/>
            <a:ext cx="1752480" cy="571320"/>
          </a:xfrm>
          <a:prstGeom prst="rect">
            <a:avLst/>
          </a:prstGeom>
          <a:ln w="0">
            <a:noFill/>
          </a:ln>
        </p:spPr>
      </p:pic>
      <p:pic>
        <p:nvPicPr>
          <p:cNvPr id="168" name="Picture 33" descr=""/>
          <p:cNvPicPr/>
          <p:nvPr/>
        </p:nvPicPr>
        <p:blipFill>
          <a:blip r:embed="rId23"/>
          <a:stretch/>
        </p:blipFill>
        <p:spPr>
          <a:xfrm>
            <a:off x="1529280" y="2059920"/>
            <a:ext cx="464760" cy="198720"/>
          </a:xfrm>
          <a:prstGeom prst="rect">
            <a:avLst/>
          </a:prstGeom>
          <a:ln w="0">
            <a:noFill/>
          </a:ln>
        </p:spPr>
      </p:pic>
      <p:pic>
        <p:nvPicPr>
          <p:cNvPr id="169" name="Picture 34" descr=""/>
          <p:cNvPicPr/>
          <p:nvPr/>
        </p:nvPicPr>
        <p:blipFill>
          <a:blip r:embed="rId24"/>
          <a:stretch/>
        </p:blipFill>
        <p:spPr>
          <a:xfrm>
            <a:off x="2789640" y="2059920"/>
            <a:ext cx="464760" cy="198720"/>
          </a:xfrm>
          <a:prstGeom prst="rect">
            <a:avLst/>
          </a:prstGeom>
          <a:ln w="0">
            <a:noFill/>
          </a:ln>
        </p:spPr>
      </p:pic>
      <p:sp>
        <p:nvSpPr>
          <p:cNvPr id="170" name=""/>
          <p:cNvSpPr txBox="1"/>
          <p:nvPr/>
        </p:nvSpPr>
        <p:spPr>
          <a:xfrm>
            <a:off x="2136240" y="2059920"/>
            <a:ext cx="564840" cy="204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buNone/>
            </a:pPr>
            <a:r>
              <a:rPr b="1" lang="es-AR" sz="800" spc="-1" strike="noStrike">
                <a:latin typeface="Arial"/>
              </a:rPr>
              <a:t>ToR SW</a:t>
            </a:r>
            <a:endParaRPr b="0" lang="es-AR" sz="800" spc="-1" strike="noStrike">
              <a:latin typeface="Arial"/>
            </a:endParaRPr>
          </a:p>
        </p:txBody>
      </p:sp>
      <p:sp>
        <p:nvSpPr>
          <p:cNvPr id="171" name=""/>
          <p:cNvSpPr/>
          <p:nvPr/>
        </p:nvSpPr>
        <p:spPr>
          <a:xfrm>
            <a:off x="3666960" y="1986840"/>
            <a:ext cx="2133000" cy="2657880"/>
          </a:xfrm>
          <a:custGeom>
            <a:avLst/>
            <a:gdLst/>
            <a:ahLst/>
            <a:rect l="l" t="t" r="r" b="b"/>
            <a:pathLst>
              <a:path w="21600" h="26914">
                <a:moveTo>
                  <a:pt x="3600" y="0"/>
                </a:moveTo>
                <a:arcTo wR="3600" hR="3600" stAng="16200000" swAng="-5400000"/>
                <a:lnTo>
                  <a:pt x="0" y="23314"/>
                </a:lnTo>
                <a:arcTo wR="3600" hR="1714" stAng="10800000" swAng="5400000"/>
                <a:lnTo>
                  <a:pt x="18000" y="21600"/>
                </a:lnTo>
                <a:arcTo wR="3600" hR="1714" stAng="16200000" swAng="5400000"/>
                <a:lnTo>
                  <a:pt x="21600" y="3600"/>
                </a:lnTo>
                <a:arcTo wR="3600" hR="3600" stAng="0" swAng="-5400000"/>
                <a:close/>
              </a:path>
            </a:pathLst>
          </a:custGeom>
          <a:solidFill>
            <a:srgbClr val="a5a5a5">
              <a:alpha val="50000"/>
            </a:srgbClr>
          </a:solidFill>
          <a:ln w="0">
            <a:solidFill>
              <a:srgbClr val="4c4c4c">
                <a:alpha val="50000"/>
              </a:srgbClr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172" name="Picture 35" descr=""/>
          <p:cNvPicPr/>
          <p:nvPr/>
        </p:nvPicPr>
        <p:blipFill>
          <a:blip r:embed="rId25"/>
          <a:stretch/>
        </p:blipFill>
        <p:spPr>
          <a:xfrm>
            <a:off x="3849840" y="3925080"/>
            <a:ext cx="1752480" cy="571320"/>
          </a:xfrm>
          <a:prstGeom prst="rect">
            <a:avLst/>
          </a:prstGeom>
          <a:ln w="0">
            <a:noFill/>
          </a:ln>
        </p:spPr>
      </p:pic>
      <p:pic>
        <p:nvPicPr>
          <p:cNvPr id="173" name="Picture 36" descr=""/>
          <p:cNvPicPr/>
          <p:nvPr/>
        </p:nvPicPr>
        <p:blipFill>
          <a:blip r:embed="rId26"/>
          <a:stretch/>
        </p:blipFill>
        <p:spPr>
          <a:xfrm>
            <a:off x="3863520" y="2063160"/>
            <a:ext cx="464760" cy="198720"/>
          </a:xfrm>
          <a:prstGeom prst="rect">
            <a:avLst/>
          </a:prstGeom>
          <a:ln w="0">
            <a:noFill/>
          </a:ln>
        </p:spPr>
      </p:pic>
      <p:pic>
        <p:nvPicPr>
          <p:cNvPr id="174" name="Picture 37" descr=""/>
          <p:cNvPicPr/>
          <p:nvPr/>
        </p:nvPicPr>
        <p:blipFill>
          <a:blip r:embed="rId27"/>
          <a:stretch/>
        </p:blipFill>
        <p:spPr>
          <a:xfrm>
            <a:off x="5123880" y="2063160"/>
            <a:ext cx="464760" cy="198720"/>
          </a:xfrm>
          <a:prstGeom prst="rect">
            <a:avLst/>
          </a:prstGeom>
          <a:ln w="0">
            <a:noFill/>
          </a:ln>
        </p:spPr>
      </p:pic>
      <p:sp>
        <p:nvSpPr>
          <p:cNvPr id="175" name=""/>
          <p:cNvSpPr txBox="1"/>
          <p:nvPr/>
        </p:nvSpPr>
        <p:spPr>
          <a:xfrm>
            <a:off x="4470480" y="2063160"/>
            <a:ext cx="564840" cy="204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buNone/>
            </a:pPr>
            <a:r>
              <a:rPr b="1" lang="es-AR" sz="800" spc="-1" strike="noStrike">
                <a:latin typeface="Arial"/>
              </a:rPr>
              <a:t>ToR SW</a:t>
            </a:r>
            <a:endParaRPr b="0" lang="es-AR" sz="800" spc="-1" strike="noStrike">
              <a:latin typeface="Arial"/>
            </a:endParaRPr>
          </a:p>
        </p:txBody>
      </p:sp>
      <p:pic>
        <p:nvPicPr>
          <p:cNvPr id="176" name="Picture 38" descr=""/>
          <p:cNvPicPr/>
          <p:nvPr/>
        </p:nvPicPr>
        <p:blipFill>
          <a:blip r:embed="rId28"/>
          <a:stretch/>
        </p:blipFill>
        <p:spPr>
          <a:xfrm>
            <a:off x="3849840" y="3421440"/>
            <a:ext cx="1752480" cy="571320"/>
          </a:xfrm>
          <a:prstGeom prst="rect">
            <a:avLst/>
          </a:prstGeom>
          <a:ln w="0">
            <a:noFill/>
          </a:ln>
        </p:spPr>
      </p:pic>
      <p:pic>
        <p:nvPicPr>
          <p:cNvPr id="177" name="Picture 39" descr=""/>
          <p:cNvPicPr/>
          <p:nvPr/>
        </p:nvPicPr>
        <p:blipFill>
          <a:blip r:embed="rId29"/>
          <a:stretch/>
        </p:blipFill>
        <p:spPr>
          <a:xfrm>
            <a:off x="3849840" y="2917800"/>
            <a:ext cx="1752480" cy="571320"/>
          </a:xfrm>
          <a:prstGeom prst="rect">
            <a:avLst/>
          </a:prstGeom>
          <a:ln w="0">
            <a:noFill/>
          </a:ln>
        </p:spPr>
      </p:pic>
      <p:pic>
        <p:nvPicPr>
          <p:cNvPr id="178" name="Picture 40" descr=""/>
          <p:cNvPicPr/>
          <p:nvPr/>
        </p:nvPicPr>
        <p:blipFill>
          <a:blip r:embed="rId30"/>
          <a:stretch/>
        </p:blipFill>
        <p:spPr>
          <a:xfrm>
            <a:off x="3849840" y="2414160"/>
            <a:ext cx="1752480" cy="571320"/>
          </a:xfrm>
          <a:prstGeom prst="rect">
            <a:avLst/>
          </a:prstGeom>
          <a:ln w="0">
            <a:noFill/>
          </a:ln>
        </p:spPr>
      </p:pic>
      <p:sp>
        <p:nvSpPr>
          <p:cNvPr id="179" name=""/>
          <p:cNvSpPr/>
          <p:nvPr/>
        </p:nvSpPr>
        <p:spPr>
          <a:xfrm>
            <a:off x="6130800" y="1991160"/>
            <a:ext cx="2133000" cy="1539360"/>
          </a:xfrm>
          <a:custGeom>
            <a:avLst/>
            <a:gdLst/>
            <a:ahLst/>
            <a:rect l="l" t="t" r="r" b="b"/>
            <a:pathLst>
              <a:path w="29928" h="21600">
                <a:moveTo>
                  <a:pt x="3600" y="0"/>
                </a:moveTo>
                <a:arcTo wR="3600" hR="3600" stAng="16200000" swAng="-5400000"/>
                <a:lnTo>
                  <a:pt x="0" y="18000"/>
                </a:lnTo>
                <a:arcTo wR="3600" hR="3600" stAng="10800000" swAng="-5400000"/>
                <a:lnTo>
                  <a:pt x="26328" y="21600"/>
                </a:lnTo>
                <a:arcTo wR="4728" hR="3600" stAng="5400000" swAng="5400000"/>
                <a:lnTo>
                  <a:pt x="21600" y="3600"/>
                </a:lnTo>
                <a:arcTo wR="4728" hR="3600" stAng="10800000" swAng="5400000"/>
                <a:close/>
              </a:path>
            </a:pathLst>
          </a:custGeom>
          <a:solidFill>
            <a:srgbClr val="a5a5a5">
              <a:alpha val="50000"/>
            </a:srgbClr>
          </a:solidFill>
          <a:ln w="0">
            <a:solidFill>
              <a:srgbClr val="4c4c4c">
                <a:alpha val="50000"/>
              </a:srgbClr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0" name=""/>
          <p:cNvSpPr/>
          <p:nvPr/>
        </p:nvSpPr>
        <p:spPr>
          <a:xfrm>
            <a:off x="6393600" y="2637720"/>
            <a:ext cx="1603080" cy="729360"/>
          </a:xfrm>
          <a:prstGeom prst="rect">
            <a:avLst/>
          </a:prstGeom>
          <a:solidFill>
            <a:srgbClr val="b4c7dc"/>
          </a:solidFill>
          <a:ln w="18000">
            <a:solidFill>
              <a:srgbClr val="729fc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1" name=""/>
          <p:cNvSpPr txBox="1"/>
          <p:nvPr/>
        </p:nvSpPr>
        <p:spPr>
          <a:xfrm>
            <a:off x="6516360" y="3001320"/>
            <a:ext cx="1401480" cy="319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buNone/>
            </a:pPr>
            <a:r>
              <a:rPr b="1" lang="es-AR" sz="800" spc="-1" strike="noStrike">
                <a:latin typeface="Arial"/>
              </a:rPr>
              <a:t>Hypervisor</a:t>
            </a:r>
            <a:endParaRPr b="0" lang="es-AR" sz="800" spc="-1" strike="noStrike">
              <a:latin typeface="Arial"/>
            </a:endParaRPr>
          </a:p>
          <a:p>
            <a:pPr algn="ctr">
              <a:buNone/>
            </a:pPr>
            <a:r>
              <a:rPr b="0" lang="es-AR" sz="800" spc="-1" strike="noStrike">
                <a:latin typeface="Arial"/>
              </a:rPr>
              <a:t>Vmware / Hyper-V / RHVM</a:t>
            </a:r>
            <a:endParaRPr b="0" lang="es-AR" sz="800" spc="-1" strike="noStrike">
              <a:latin typeface="Arial"/>
            </a:endParaRPr>
          </a:p>
        </p:txBody>
      </p:sp>
      <p:pic>
        <p:nvPicPr>
          <p:cNvPr id="182" name="Picture 41" descr=""/>
          <p:cNvPicPr/>
          <p:nvPr/>
        </p:nvPicPr>
        <p:blipFill>
          <a:blip r:embed="rId31"/>
          <a:stretch/>
        </p:blipFill>
        <p:spPr>
          <a:xfrm>
            <a:off x="6989760" y="2583360"/>
            <a:ext cx="350640" cy="149760"/>
          </a:xfrm>
          <a:prstGeom prst="rect">
            <a:avLst/>
          </a:prstGeom>
          <a:ln w="0">
            <a:noFill/>
          </a:ln>
        </p:spPr>
      </p:pic>
      <p:sp>
        <p:nvSpPr>
          <p:cNvPr id="183" name=""/>
          <p:cNvSpPr txBox="1"/>
          <p:nvPr/>
        </p:nvSpPr>
        <p:spPr>
          <a:xfrm>
            <a:off x="7341840" y="2689560"/>
            <a:ext cx="566280" cy="204840"/>
          </a:xfrm>
          <a:prstGeom prst="rect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buNone/>
            </a:pPr>
            <a:r>
              <a:rPr b="1" lang="es-AR" sz="800" spc="-1" strike="noStrike">
                <a:solidFill>
                  <a:srgbClr val="7f7f7f"/>
                </a:solidFill>
                <a:latin typeface="Arial"/>
              </a:rPr>
              <a:t>vSwitch</a:t>
            </a:r>
            <a:endParaRPr b="0" lang="es-AR" sz="800" spc="-1" strike="noStrike">
              <a:latin typeface="Arial"/>
            </a:endParaRPr>
          </a:p>
        </p:txBody>
      </p:sp>
      <p:pic>
        <p:nvPicPr>
          <p:cNvPr id="184" name="Picture 42" descr=""/>
          <p:cNvPicPr/>
          <p:nvPr/>
        </p:nvPicPr>
        <p:blipFill>
          <a:blip r:embed="rId32"/>
          <a:stretch/>
        </p:blipFill>
        <p:spPr>
          <a:xfrm>
            <a:off x="6458760" y="2058480"/>
            <a:ext cx="464760" cy="198720"/>
          </a:xfrm>
          <a:prstGeom prst="rect">
            <a:avLst/>
          </a:prstGeom>
          <a:ln w="0">
            <a:noFill/>
          </a:ln>
        </p:spPr>
      </p:pic>
      <p:pic>
        <p:nvPicPr>
          <p:cNvPr id="185" name="Picture 43" descr=""/>
          <p:cNvPicPr/>
          <p:nvPr/>
        </p:nvPicPr>
        <p:blipFill>
          <a:blip r:embed="rId33"/>
          <a:stretch/>
        </p:blipFill>
        <p:spPr>
          <a:xfrm>
            <a:off x="7539120" y="2058480"/>
            <a:ext cx="464760" cy="198720"/>
          </a:xfrm>
          <a:prstGeom prst="rect">
            <a:avLst/>
          </a:prstGeom>
          <a:ln w="0">
            <a:noFill/>
          </a:ln>
        </p:spPr>
      </p:pic>
      <p:sp>
        <p:nvSpPr>
          <p:cNvPr id="186" name=""/>
          <p:cNvSpPr txBox="1"/>
          <p:nvPr/>
        </p:nvSpPr>
        <p:spPr>
          <a:xfrm>
            <a:off x="6921720" y="2058480"/>
            <a:ext cx="564840" cy="204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buNone/>
            </a:pPr>
            <a:r>
              <a:rPr b="1" lang="es-AR" sz="800" spc="-1" strike="noStrike">
                <a:latin typeface="Arial"/>
              </a:rPr>
              <a:t>ToR SW</a:t>
            </a:r>
            <a:endParaRPr b="0" lang="es-AR" sz="800" spc="-1" strike="noStrike">
              <a:latin typeface="Arial"/>
            </a:endParaRPr>
          </a:p>
        </p:txBody>
      </p:sp>
      <p:cxnSp>
        <p:nvCxnSpPr>
          <p:cNvPr id="187" name=""/>
          <p:cNvCxnSpPr>
            <a:stCxn id="182" idx="0"/>
            <a:endCxn id="184" idx="2"/>
          </p:cNvCxnSpPr>
          <p:nvPr/>
        </p:nvCxnSpPr>
        <p:spPr>
          <a:xfrm flipH="1" flipV="1">
            <a:off x="6690960" y="2257200"/>
            <a:ext cx="474480" cy="326520"/>
          </a:xfrm>
          <a:prstGeom prst="straightConnector1">
            <a:avLst/>
          </a:prstGeom>
          <a:ln w="18000">
            <a:solidFill>
              <a:srgbClr val="999999"/>
            </a:solidFill>
            <a:round/>
          </a:ln>
        </p:spPr>
      </p:cxnSp>
      <p:cxnSp>
        <p:nvCxnSpPr>
          <p:cNvPr id="188" name=""/>
          <p:cNvCxnSpPr>
            <a:stCxn id="182" idx="0"/>
            <a:endCxn id="185" idx="2"/>
          </p:cNvCxnSpPr>
          <p:nvPr/>
        </p:nvCxnSpPr>
        <p:spPr>
          <a:xfrm flipV="1">
            <a:off x="7165080" y="2257200"/>
            <a:ext cx="606600" cy="326520"/>
          </a:xfrm>
          <a:prstGeom prst="straightConnector1">
            <a:avLst/>
          </a:prstGeom>
          <a:ln w="18000">
            <a:solidFill>
              <a:srgbClr val="999999"/>
            </a:solidFill>
            <a:round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Application>LibreOffice/7.3.6.2$Linux_X86_64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2022-11-24T15:47:26Z</dcterms:created>
  <dc:creator/>
  <dc:description/>
  <dc:language>es-AR</dc:language>
  <cp:lastModifiedBy/>
  <dcterms:modified xsi:type="dcterms:W3CDTF">2022-11-24T19:01:03Z</dcterms:modified>
  <cp:revision>3</cp:revision>
  <dc:subject/>
  <dc:title>Datacenter common icons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