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653" r:id="rId2"/>
    <p:sldId id="654" r:id="rId3"/>
    <p:sldId id="655" r:id="rId4"/>
    <p:sldId id="656" r:id="rId5"/>
    <p:sldId id="657" r:id="rId6"/>
    <p:sldId id="658" r:id="rId7"/>
    <p:sldId id="659" r:id="rId8"/>
    <p:sldId id="660" r:id="rId9"/>
    <p:sldId id="661" r:id="rId10"/>
    <p:sldId id="662" r:id="rId11"/>
    <p:sldId id="663" r:id="rId12"/>
    <p:sldId id="664" r:id="rId13"/>
    <p:sldId id="665" r:id="rId14"/>
    <p:sldId id="671" r:id="rId15"/>
    <p:sldId id="667" r:id="rId16"/>
    <p:sldId id="666" r:id="rId17"/>
    <p:sldId id="669" r:id="rId18"/>
    <p:sldId id="670" r:id="rId19"/>
    <p:sldId id="668" r:id="rId20"/>
    <p:sldId id="672" r:id="rId21"/>
    <p:sldId id="673" r:id="rId22"/>
    <p:sldId id="674" r:id="rId23"/>
    <p:sldId id="675" r:id="rId24"/>
    <p:sldId id="676" r:id="rId25"/>
    <p:sldId id="677" r:id="rId26"/>
    <p:sldId id="678" r:id="rId27"/>
    <p:sldId id="679" r:id="rId28"/>
    <p:sldId id="680" r:id="rId29"/>
    <p:sldId id="681" r:id="rId30"/>
    <p:sldId id="652" r:id="rId31"/>
    <p:sldId id="54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91"/>
    <p:restoredTop sz="75102"/>
  </p:normalViewPr>
  <p:slideViewPr>
    <p:cSldViewPr snapToGrid="0">
      <p:cViewPr varScale="1">
        <p:scale>
          <a:sx n="94" d="100"/>
          <a:sy n="94" d="100"/>
        </p:scale>
        <p:origin x="1456" y="200"/>
      </p:cViewPr>
      <p:guideLst/>
    </p:cSldViewPr>
  </p:slideViewPr>
  <p:notesTextViewPr>
    <p:cViewPr>
      <p:scale>
        <a:sx n="1" d="1"/>
        <a:sy n="1" d="1"/>
      </p:scale>
      <p:origin x="0" y="0"/>
    </p:cViewPr>
  </p:notesTextViewPr>
  <p:notesViewPr>
    <p:cSldViewPr snapToGrid="0">
      <p:cViewPr varScale="1">
        <p:scale>
          <a:sx n="89" d="100"/>
          <a:sy n="89" d="100"/>
        </p:scale>
        <p:origin x="275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F8A639-2918-4357-A2F9-4DC379D69556}" type="datetimeFigureOut">
              <a:rPr lang="zh-CN" altLang="en-US" smtClean="0"/>
              <a:t>2023/2/8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2CEA97-FD0B-4F29-B35E-573D328C9D5C}" type="slidenum">
              <a:rPr lang="zh-CN" altLang="en-US" smtClean="0"/>
              <a:t>‹#›</a:t>
            </a:fld>
            <a:endParaRPr lang="zh-CN" altLang="en-US"/>
          </a:p>
        </p:txBody>
      </p:sp>
    </p:spTree>
    <p:extLst>
      <p:ext uri="{BB962C8B-B14F-4D97-AF65-F5344CB8AC3E}">
        <p14:creationId xmlns:p14="http://schemas.microsoft.com/office/powerpoint/2010/main" val="2890250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332917-5309-4DAE-91AE-56476AC7F2C3}" type="datetimeFigureOut">
              <a:rPr lang="zh-CN" altLang="en-US" smtClean="0"/>
              <a:t>2023/2/8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A0A28-369F-4266-818D-83517AC5D4FC}" type="slidenum">
              <a:rPr lang="zh-CN" altLang="en-US" smtClean="0"/>
              <a:t>‹#›</a:t>
            </a:fld>
            <a:endParaRPr lang="zh-CN" altLang="en-US"/>
          </a:p>
        </p:txBody>
      </p:sp>
    </p:spTree>
    <p:extLst>
      <p:ext uri="{BB962C8B-B14F-4D97-AF65-F5344CB8AC3E}">
        <p14:creationId xmlns:p14="http://schemas.microsoft.com/office/powerpoint/2010/main" val="396202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altLang="zh-CN" sz="1200" b="1" i="0" u="none" strike="noStrike" kern="1200" dirty="0">
                <a:solidFill>
                  <a:schemeClr val="tx1"/>
                </a:solidFill>
                <a:effectLst/>
                <a:latin typeface="+mn-lt"/>
                <a:ea typeface="+mn-ea"/>
                <a:cs typeface="+mn-cs"/>
              </a:rPr>
              <a:t>Java </a:t>
            </a:r>
            <a:r>
              <a:rPr lang="zh-CN" altLang="en-US" sz="1200" b="1" i="0" u="none" strike="noStrike" kern="1200" dirty="0">
                <a:solidFill>
                  <a:schemeClr val="tx1"/>
                </a:solidFill>
                <a:effectLst/>
                <a:latin typeface="+mn-lt"/>
                <a:ea typeface="+mn-ea"/>
                <a:cs typeface="+mn-cs"/>
              </a:rPr>
              <a:t>异常处理</a:t>
            </a:r>
          </a:p>
          <a:p>
            <a:pPr latinLnBrk="1"/>
            <a:r>
              <a:rPr lang="zh-CN" altLang="en-US" sz="1200" b="0" i="0" u="none" strike="noStrike" kern="1200" dirty="0">
                <a:solidFill>
                  <a:schemeClr val="tx1"/>
                </a:solidFill>
                <a:effectLst/>
                <a:latin typeface="+mn-lt"/>
                <a:ea typeface="+mn-ea"/>
                <a:cs typeface="+mn-cs"/>
              </a:rPr>
              <a:t>异常是程序中的一些错误，但并不是所有的错误都是异常，并且错误有时候是可以避免的。</a:t>
            </a:r>
          </a:p>
          <a:p>
            <a:pPr latinLnBrk="1"/>
            <a:r>
              <a:rPr lang="zh-CN" altLang="en-US" sz="1200" b="0" i="0" u="none" strike="noStrike" kern="1200" dirty="0">
                <a:solidFill>
                  <a:schemeClr val="tx1"/>
                </a:solidFill>
                <a:effectLst/>
                <a:latin typeface="+mn-lt"/>
                <a:ea typeface="+mn-ea"/>
                <a:cs typeface="+mn-cs"/>
              </a:rPr>
              <a:t>比如说，你的代码少了一个分号，那么运行出来结果是提示是错误 </a:t>
            </a:r>
            <a:r>
              <a:rPr lang="en" altLang="zh-CN" sz="1200" b="0" i="0" u="none" strike="noStrike" kern="1200" dirty="0" err="1">
                <a:solidFill>
                  <a:schemeClr val="tx1"/>
                </a:solidFill>
                <a:effectLst/>
                <a:latin typeface="+mn-lt"/>
                <a:ea typeface="+mn-ea"/>
                <a:cs typeface="+mn-cs"/>
              </a:rPr>
              <a:t>java.lang.Error</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如果你用</a:t>
            </a:r>
            <a:r>
              <a:rPr lang="en" altLang="zh-CN" sz="1200" b="0" i="0" u="none" strike="noStrike" kern="1200" dirty="0" err="1">
                <a:solidFill>
                  <a:schemeClr val="tx1"/>
                </a:solidFill>
                <a:effectLst/>
                <a:latin typeface="+mn-lt"/>
                <a:ea typeface="+mn-ea"/>
                <a:cs typeface="+mn-cs"/>
              </a:rPr>
              <a:t>System.out.println</a:t>
            </a:r>
            <a:r>
              <a:rPr lang="en" altLang="zh-CN" sz="1200" b="0" i="0" u="none" strike="noStrike" kern="1200" dirty="0">
                <a:solidFill>
                  <a:schemeClr val="tx1"/>
                </a:solidFill>
                <a:effectLst/>
                <a:latin typeface="+mn-lt"/>
                <a:ea typeface="+mn-ea"/>
                <a:cs typeface="+mn-cs"/>
              </a:rPr>
              <a:t>(11/0)</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那么你是因为你用</a:t>
            </a:r>
            <a:r>
              <a:rPr lang="en-US" altLang="zh-CN" sz="1200" b="0" i="0" u="none" strike="noStrike" kern="1200" dirty="0">
                <a:solidFill>
                  <a:schemeClr val="tx1"/>
                </a:solidFill>
                <a:effectLst/>
                <a:latin typeface="+mn-lt"/>
                <a:ea typeface="+mn-ea"/>
                <a:cs typeface="+mn-cs"/>
              </a:rPr>
              <a:t>0</a:t>
            </a:r>
            <a:r>
              <a:rPr lang="zh-CN" altLang="en-US" sz="1200" b="0" i="0" u="none" strike="noStrike" kern="1200" dirty="0">
                <a:solidFill>
                  <a:schemeClr val="tx1"/>
                </a:solidFill>
                <a:effectLst/>
                <a:latin typeface="+mn-lt"/>
                <a:ea typeface="+mn-ea"/>
                <a:cs typeface="+mn-cs"/>
              </a:rPr>
              <a:t>做了除数，会抛出 </a:t>
            </a:r>
            <a:r>
              <a:rPr lang="en" altLang="zh-CN" sz="1200" b="0" i="0" u="none" strike="noStrike" kern="1200" dirty="0" err="1">
                <a:solidFill>
                  <a:schemeClr val="tx1"/>
                </a:solidFill>
                <a:effectLst/>
                <a:latin typeface="+mn-lt"/>
                <a:ea typeface="+mn-ea"/>
                <a:cs typeface="+mn-cs"/>
              </a:rPr>
              <a:t>java.lang.ArithmeticException</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的异常。</a:t>
            </a:r>
          </a:p>
          <a:p>
            <a:pPr latinLnBrk="1"/>
            <a:r>
              <a:rPr lang="zh-CN" altLang="en-US" sz="1200" b="0" i="0" u="none" strike="noStrike" kern="1200" dirty="0">
                <a:solidFill>
                  <a:schemeClr val="tx1"/>
                </a:solidFill>
                <a:effectLst/>
                <a:latin typeface="+mn-lt"/>
                <a:ea typeface="+mn-ea"/>
                <a:cs typeface="+mn-cs"/>
              </a:rPr>
              <a:t>异常发生的原因有很多，通常包含以下几大类：</a:t>
            </a:r>
          </a:p>
          <a:p>
            <a:pPr latinLnBrk="1"/>
            <a:r>
              <a:rPr lang="zh-CN" altLang="en-US" sz="1200" b="0" i="0" u="none" strike="noStrike" kern="1200" dirty="0">
                <a:solidFill>
                  <a:schemeClr val="tx1"/>
                </a:solidFill>
                <a:effectLst/>
                <a:latin typeface="+mn-lt"/>
                <a:ea typeface="+mn-ea"/>
                <a:cs typeface="+mn-cs"/>
              </a:rPr>
              <a:t>用户输入了非法数据。</a:t>
            </a:r>
          </a:p>
          <a:p>
            <a:pPr latinLnBrk="1"/>
            <a:r>
              <a:rPr lang="zh-CN" altLang="en-US" sz="1200" b="0" i="0" u="none" strike="noStrike" kern="1200" dirty="0">
                <a:solidFill>
                  <a:schemeClr val="tx1"/>
                </a:solidFill>
                <a:effectLst/>
                <a:latin typeface="+mn-lt"/>
                <a:ea typeface="+mn-ea"/>
                <a:cs typeface="+mn-cs"/>
              </a:rPr>
              <a:t>要打开的文件不存在。</a:t>
            </a:r>
          </a:p>
          <a:p>
            <a:pPr latinLnBrk="1"/>
            <a:r>
              <a:rPr lang="zh-CN" altLang="en-US" sz="1200" b="0" i="0" u="none" strike="noStrike" kern="1200" dirty="0">
                <a:solidFill>
                  <a:schemeClr val="tx1"/>
                </a:solidFill>
                <a:effectLst/>
                <a:latin typeface="+mn-lt"/>
                <a:ea typeface="+mn-ea"/>
                <a:cs typeface="+mn-cs"/>
              </a:rPr>
              <a:t>网络通信时连接中断，或者</a:t>
            </a:r>
            <a:r>
              <a:rPr lang="en" altLang="zh-CN" sz="1200" b="0" i="0" u="none" strike="noStrike" kern="1200" dirty="0">
                <a:solidFill>
                  <a:schemeClr val="tx1"/>
                </a:solidFill>
                <a:effectLst/>
                <a:latin typeface="+mn-lt"/>
                <a:ea typeface="+mn-ea"/>
                <a:cs typeface="+mn-cs"/>
              </a:rPr>
              <a:t>JVM</a:t>
            </a:r>
            <a:r>
              <a:rPr lang="zh-CN" altLang="en-US" sz="1200" b="0" i="0" u="none" strike="noStrike" kern="1200" dirty="0">
                <a:solidFill>
                  <a:schemeClr val="tx1"/>
                </a:solidFill>
                <a:effectLst/>
                <a:latin typeface="+mn-lt"/>
                <a:ea typeface="+mn-ea"/>
                <a:cs typeface="+mn-cs"/>
              </a:rPr>
              <a:t>内存溢出。</a:t>
            </a:r>
          </a:p>
          <a:p>
            <a:pPr latinLnBrk="1"/>
            <a:r>
              <a:rPr lang="zh-CN" altLang="en-US" sz="1200" b="0" i="0" u="none" strike="noStrike" kern="1200" dirty="0">
                <a:solidFill>
                  <a:schemeClr val="tx1"/>
                </a:solidFill>
                <a:effectLst/>
                <a:latin typeface="+mn-lt"/>
                <a:ea typeface="+mn-ea"/>
                <a:cs typeface="+mn-cs"/>
              </a:rPr>
              <a:t>这些异常有的是因为用户错误引起，有的是程序错误引起的，还有其它一些是因为物理错误引起的。</a:t>
            </a: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3</a:t>
            </a:fld>
            <a:endParaRPr lang="zh-CN" altLang="en-US"/>
          </a:p>
        </p:txBody>
      </p:sp>
    </p:spTree>
    <p:extLst>
      <p:ext uri="{BB962C8B-B14F-4D97-AF65-F5344CB8AC3E}">
        <p14:creationId xmlns:p14="http://schemas.microsoft.com/office/powerpoint/2010/main" val="260754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1" i="0" u="none" strike="noStrike" kern="1200" dirty="0">
                <a:solidFill>
                  <a:schemeClr val="tx1"/>
                </a:solidFill>
                <a:effectLst/>
                <a:latin typeface="+mn-lt"/>
                <a:ea typeface="+mn-ea"/>
                <a:cs typeface="+mn-cs"/>
              </a:rPr>
              <a:t>创建一个线程</a:t>
            </a:r>
          </a:p>
          <a:p>
            <a:pPr latinLnBrk="1"/>
            <a:r>
              <a:rPr lang="en" altLang="zh-CN" sz="1200" b="0" i="0" u="none" strike="noStrike" kern="1200" dirty="0">
                <a:solidFill>
                  <a:schemeClr val="tx1"/>
                </a:solidFill>
                <a:effectLst/>
                <a:latin typeface="+mn-lt"/>
                <a:ea typeface="+mn-ea"/>
                <a:cs typeface="+mn-cs"/>
              </a:rPr>
              <a:t>Java </a:t>
            </a:r>
            <a:r>
              <a:rPr lang="zh-CN" altLang="en-US" sz="1200" b="0" i="0" u="none" strike="noStrike" kern="1200" dirty="0">
                <a:solidFill>
                  <a:schemeClr val="tx1"/>
                </a:solidFill>
                <a:effectLst/>
                <a:latin typeface="+mn-lt"/>
                <a:ea typeface="+mn-ea"/>
                <a:cs typeface="+mn-cs"/>
              </a:rPr>
              <a:t>提供了三种创建线程的方法：</a:t>
            </a:r>
          </a:p>
          <a:p>
            <a:pPr latinLnBrk="1"/>
            <a:r>
              <a:rPr lang="zh-CN" altLang="en-US" sz="1200" b="0" i="0" u="none" strike="noStrike" kern="1200" dirty="0">
                <a:solidFill>
                  <a:schemeClr val="tx1"/>
                </a:solidFill>
                <a:effectLst/>
                <a:latin typeface="+mn-lt"/>
                <a:ea typeface="+mn-ea"/>
                <a:cs typeface="+mn-cs"/>
              </a:rPr>
              <a:t>通过实现 </a:t>
            </a:r>
            <a:r>
              <a:rPr lang="en" altLang="zh-CN" sz="1200" b="0" i="0" u="none" strike="noStrike" kern="1200" dirty="0">
                <a:solidFill>
                  <a:schemeClr val="tx1"/>
                </a:solidFill>
                <a:effectLst/>
                <a:latin typeface="+mn-lt"/>
                <a:ea typeface="+mn-ea"/>
                <a:cs typeface="+mn-cs"/>
              </a:rPr>
              <a:t>Runnable </a:t>
            </a:r>
            <a:r>
              <a:rPr lang="zh-CN" altLang="en-US" sz="1200" b="0" i="0" u="none" strike="noStrike" kern="1200" dirty="0">
                <a:solidFill>
                  <a:schemeClr val="tx1"/>
                </a:solidFill>
                <a:effectLst/>
                <a:latin typeface="+mn-lt"/>
                <a:ea typeface="+mn-ea"/>
                <a:cs typeface="+mn-cs"/>
              </a:rPr>
              <a:t>接口；</a:t>
            </a:r>
          </a:p>
          <a:p>
            <a:pPr latinLnBrk="1"/>
            <a:r>
              <a:rPr lang="zh-CN" altLang="en-US" sz="1200" b="0" i="0" u="none" strike="noStrike" kern="1200" dirty="0">
                <a:solidFill>
                  <a:schemeClr val="tx1"/>
                </a:solidFill>
                <a:effectLst/>
                <a:latin typeface="+mn-lt"/>
                <a:ea typeface="+mn-ea"/>
                <a:cs typeface="+mn-cs"/>
              </a:rPr>
              <a:t>通过继承 </a:t>
            </a:r>
            <a:r>
              <a:rPr lang="en" altLang="zh-CN" sz="1200" b="0" i="0" u="none" strike="noStrike" kern="1200" dirty="0">
                <a:solidFill>
                  <a:schemeClr val="tx1"/>
                </a:solidFill>
                <a:effectLst/>
                <a:latin typeface="+mn-lt"/>
                <a:ea typeface="+mn-ea"/>
                <a:cs typeface="+mn-cs"/>
              </a:rPr>
              <a:t>Thread </a:t>
            </a:r>
            <a:r>
              <a:rPr lang="zh-CN" altLang="en-US" sz="1200" b="0" i="0" u="none" strike="noStrike" kern="1200" dirty="0">
                <a:solidFill>
                  <a:schemeClr val="tx1"/>
                </a:solidFill>
                <a:effectLst/>
                <a:latin typeface="+mn-lt"/>
                <a:ea typeface="+mn-ea"/>
                <a:cs typeface="+mn-cs"/>
              </a:rPr>
              <a:t>类本身；</a:t>
            </a:r>
          </a:p>
          <a:p>
            <a:pPr latinLnBrk="1"/>
            <a:r>
              <a:rPr lang="zh-CN" altLang="en-US" sz="1200" b="0" i="0" u="none" strike="noStrike" kern="1200" dirty="0">
                <a:solidFill>
                  <a:schemeClr val="tx1"/>
                </a:solidFill>
                <a:effectLst/>
                <a:latin typeface="+mn-lt"/>
                <a:ea typeface="+mn-ea"/>
                <a:cs typeface="+mn-cs"/>
              </a:rPr>
              <a:t>通过 </a:t>
            </a:r>
            <a:r>
              <a:rPr lang="en" altLang="zh-CN" sz="1200" b="0" i="0" u="none" strike="noStrike" kern="1200" dirty="0">
                <a:solidFill>
                  <a:schemeClr val="tx1"/>
                </a:solidFill>
                <a:effectLst/>
                <a:latin typeface="+mn-lt"/>
                <a:ea typeface="+mn-ea"/>
                <a:cs typeface="+mn-cs"/>
              </a:rPr>
              <a:t>Callable </a:t>
            </a:r>
            <a:r>
              <a:rPr lang="zh-CN" altLang="en-US" sz="1200" b="0" i="0" u="none" strike="noStrike" kern="1200" dirty="0">
                <a:solidFill>
                  <a:schemeClr val="tx1"/>
                </a:solidFill>
                <a:effectLst/>
                <a:latin typeface="+mn-lt"/>
                <a:ea typeface="+mn-ea"/>
                <a:cs typeface="+mn-cs"/>
              </a:rPr>
              <a:t>和 </a:t>
            </a:r>
            <a:r>
              <a:rPr lang="en" altLang="zh-CN" sz="1200" b="0" i="0" u="none" strike="noStrike" kern="1200" dirty="0">
                <a:solidFill>
                  <a:schemeClr val="tx1"/>
                </a:solidFill>
                <a:effectLst/>
                <a:latin typeface="+mn-lt"/>
                <a:ea typeface="+mn-ea"/>
                <a:cs typeface="+mn-cs"/>
              </a:rPr>
              <a:t>Future </a:t>
            </a:r>
            <a:r>
              <a:rPr lang="zh-CN" altLang="en-US" sz="1200" b="0" i="0" u="none" strike="noStrike" kern="1200" dirty="0">
                <a:solidFill>
                  <a:schemeClr val="tx1"/>
                </a:solidFill>
                <a:effectLst/>
                <a:latin typeface="+mn-lt"/>
                <a:ea typeface="+mn-ea"/>
                <a:cs typeface="+mn-cs"/>
              </a:rPr>
              <a:t>创建线程。</a:t>
            </a:r>
          </a:p>
          <a:p>
            <a:pPr marL="0" indent="0">
              <a:lnSpc>
                <a:spcPct val="150000"/>
              </a:lnSpc>
              <a:spcBef>
                <a:spcPts val="0"/>
              </a:spcBef>
              <a:buNone/>
            </a:pPr>
            <a:endParaRPr kumimoji="1" lang="en-HK" altLang="zh-Hans" sz="1200" dirty="0">
              <a:solidFill>
                <a:srgbClr val="C00000"/>
              </a:solidFill>
              <a:latin typeface="Microsoft YaHei" panose="020B0503020204020204" pitchFamily="34" charset="-122"/>
              <a:ea typeface="Microsoft YaHei" panose="020B0503020204020204" pitchFamily="34" charset="-122"/>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18</a:t>
            </a:fld>
            <a:endParaRPr lang="zh-CN" altLang="en-US"/>
          </a:p>
        </p:txBody>
      </p:sp>
    </p:spTree>
    <p:extLst>
      <p:ext uri="{BB962C8B-B14F-4D97-AF65-F5344CB8AC3E}">
        <p14:creationId xmlns:p14="http://schemas.microsoft.com/office/powerpoint/2010/main" val="2901296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u="none" strike="noStrike" kern="1200" dirty="0">
                <a:solidFill>
                  <a:schemeClr val="tx1"/>
                </a:solidFill>
                <a:effectLst/>
                <a:latin typeface="+mn-lt"/>
                <a:ea typeface="+mn-ea"/>
                <a:cs typeface="+mn-cs"/>
              </a:rPr>
              <a:t>通过继承</a:t>
            </a:r>
            <a:r>
              <a:rPr lang="en" altLang="zh-CN" sz="1200" b="1" i="0" u="none" strike="noStrike" kern="1200" dirty="0">
                <a:solidFill>
                  <a:schemeClr val="tx1"/>
                </a:solidFill>
                <a:effectLst/>
                <a:latin typeface="+mn-lt"/>
                <a:ea typeface="+mn-ea"/>
                <a:cs typeface="+mn-cs"/>
              </a:rPr>
              <a:t>Thread</a:t>
            </a:r>
            <a:r>
              <a:rPr lang="zh-CN" altLang="en-US" sz="1200" b="1" i="0" u="none" strike="noStrike" kern="1200" dirty="0">
                <a:solidFill>
                  <a:schemeClr val="tx1"/>
                </a:solidFill>
                <a:effectLst/>
                <a:latin typeface="+mn-lt"/>
                <a:ea typeface="+mn-ea"/>
                <a:cs typeface="+mn-cs"/>
              </a:rPr>
              <a:t>来创建线程</a:t>
            </a:r>
          </a:p>
          <a:p>
            <a:endParaRPr kumimoji="1" lang="zh-CN" altLang="en-US" dirty="0"/>
          </a:p>
        </p:txBody>
      </p:sp>
      <p:sp>
        <p:nvSpPr>
          <p:cNvPr id="4" name="灯片编号占位符 3"/>
          <p:cNvSpPr>
            <a:spLocks noGrp="1"/>
          </p:cNvSpPr>
          <p:nvPr>
            <p:ph type="sldNum" sz="quarter" idx="5"/>
          </p:nvPr>
        </p:nvSpPr>
        <p:spPr/>
        <p:txBody>
          <a:bodyPr/>
          <a:lstStyle/>
          <a:p>
            <a:fld id="{402A0A28-369F-4266-818D-83517AC5D4FC}" type="slidenum">
              <a:rPr lang="zh-CN" altLang="en-US" smtClean="0"/>
              <a:t>22</a:t>
            </a:fld>
            <a:endParaRPr lang="zh-CN" altLang="en-US"/>
          </a:p>
        </p:txBody>
      </p:sp>
    </p:spTree>
    <p:extLst>
      <p:ext uri="{BB962C8B-B14F-4D97-AF65-F5344CB8AC3E}">
        <p14:creationId xmlns:p14="http://schemas.microsoft.com/office/powerpoint/2010/main" val="3532560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spcBef>
                <a:spcPts val="0"/>
              </a:spcBef>
              <a:buNone/>
            </a:pPr>
            <a:r>
              <a:rPr kumimoji="1" lang="zh-CN" altLang="en-US" sz="1200" dirty="0">
                <a:latin typeface="Microsoft YaHei" panose="020B0503020204020204" pitchFamily="34" charset="-122"/>
                <a:ea typeface="Microsoft YaHei" panose="020B0503020204020204" pitchFamily="34" charset="-122"/>
              </a:rPr>
              <a:t>类的继承与方法覆写</a:t>
            </a:r>
            <a:endParaRPr kumimoji="1" lang="en-HK" altLang="ja-JP" sz="1200" dirty="0">
              <a:latin typeface="Microsoft YaHei" panose="020B0503020204020204" pitchFamily="34" charset="-122"/>
              <a:ea typeface="Microsoft YaHei" panose="020B0503020204020204" pitchFamily="34" charset="-122"/>
            </a:endParaRPr>
          </a:p>
          <a:p>
            <a:pPr>
              <a:lnSpc>
                <a:spcPct val="150000"/>
              </a:lnSpc>
              <a:spcBef>
                <a:spcPts val="0"/>
              </a:spcBef>
              <a:buSzPct val="80000"/>
              <a:buFont typeface="Wingdings" panose="05000000000000000000" pitchFamily="2" charset="2"/>
              <a:buChar char="p"/>
            </a:pPr>
            <a:r>
              <a:rPr kumimoji="1" lang="zh-Hans" altLang="en-US" sz="1200" dirty="0">
                <a:solidFill>
                  <a:srgbClr val="C00000"/>
                </a:solidFill>
                <a:latin typeface="Microsoft YaHei" panose="020B0503020204020204" pitchFamily="34" charset="-122"/>
                <a:ea typeface="Microsoft YaHei" panose="020B0503020204020204" pitchFamily="34" charset="-122"/>
              </a:rPr>
              <a:t> </a:t>
            </a:r>
            <a:r>
              <a:rPr kumimoji="1" lang="zh-CN" altLang="en-US" sz="1200" dirty="0">
                <a:latin typeface="Microsoft YaHei" panose="020B0503020204020204" pitchFamily="34" charset="-122"/>
                <a:ea typeface="Microsoft YaHei" panose="020B0503020204020204" pitchFamily="34" charset="-122"/>
              </a:rPr>
              <a:t>设计</a:t>
            </a:r>
            <a:r>
              <a:rPr kumimoji="1" lang="zh-Hans" altLang="en-US" sz="1200" dirty="0">
                <a:latin typeface="Microsoft YaHei" panose="020B0503020204020204" pitchFamily="34" charset="-122"/>
                <a:ea typeface="Microsoft YaHei" panose="020B0503020204020204" pitchFamily="34" charset="-122"/>
              </a:rPr>
              <a:t>一个车类</a:t>
            </a:r>
            <a:r>
              <a:rPr kumimoji="1" lang="en-US" altLang="zh-Hans" sz="1200" dirty="0">
                <a:latin typeface="Microsoft YaHei" panose="020B0503020204020204" pitchFamily="34" charset="-122"/>
                <a:ea typeface="Microsoft YaHei" panose="020B0503020204020204" pitchFamily="34" charset="-122"/>
              </a:rPr>
              <a:t>(Vehicles)</a:t>
            </a:r>
            <a:r>
              <a:rPr kumimoji="1" lang="zh-Hans" altLang="en-US" sz="1200" dirty="0">
                <a:latin typeface="Microsoft YaHei" panose="020B0503020204020204" pitchFamily="34" charset="-122"/>
                <a:ea typeface="Microsoft YaHei" panose="020B0503020204020204" pitchFamily="34" charset="-122"/>
              </a:rPr>
              <a:t>，其属性包含</a:t>
            </a:r>
            <a:r>
              <a:rPr kumimoji="1" lang="zh-Hans" altLang="en-US" sz="1200" dirty="0">
                <a:solidFill>
                  <a:srgbClr val="C00000"/>
                </a:solidFill>
                <a:latin typeface="Microsoft YaHei" panose="020B0503020204020204" pitchFamily="34" charset="-122"/>
                <a:ea typeface="Microsoft YaHei" panose="020B0503020204020204" pitchFamily="34" charset="-122"/>
              </a:rPr>
              <a:t>汽车商标</a:t>
            </a:r>
            <a:r>
              <a:rPr kumimoji="1" lang="en-US" altLang="zh-Hans" sz="1200" dirty="0">
                <a:latin typeface="Microsoft YaHei" panose="020B0503020204020204" pitchFamily="34" charset="-122"/>
                <a:ea typeface="Microsoft YaHei" panose="020B0503020204020204" pitchFamily="34" charset="-122"/>
              </a:rPr>
              <a:t>(brand)</a:t>
            </a:r>
            <a:r>
              <a:rPr kumimoji="1" lang="zh-Hans" altLang="en-US" sz="1200" dirty="0">
                <a:latin typeface="Microsoft YaHei" panose="020B0503020204020204" pitchFamily="34" charset="-122"/>
                <a:ea typeface="Microsoft YaHei" panose="020B0503020204020204" pitchFamily="34" charset="-122"/>
              </a:rPr>
              <a:t>、</a:t>
            </a:r>
            <a:r>
              <a:rPr kumimoji="1" lang="zh-Hans" altLang="en-US" sz="1200" dirty="0">
                <a:solidFill>
                  <a:srgbClr val="C00000"/>
                </a:solidFill>
                <a:latin typeface="Microsoft YaHei" panose="020B0503020204020204" pitchFamily="34" charset="-122"/>
                <a:ea typeface="Microsoft YaHei" panose="020B0503020204020204" pitchFamily="34" charset="-122"/>
              </a:rPr>
              <a:t>颜色</a:t>
            </a:r>
            <a:r>
              <a:rPr kumimoji="1" lang="en-US" altLang="zh-Hans" sz="1200" dirty="0">
                <a:latin typeface="Microsoft YaHei" panose="020B0503020204020204" pitchFamily="34" charset="-122"/>
                <a:ea typeface="Microsoft YaHei" panose="020B0503020204020204" pitchFamily="34" charset="-122"/>
              </a:rPr>
              <a:t>(color)</a:t>
            </a:r>
            <a:r>
              <a:rPr kumimoji="1" lang="zh-CN" altLang="en-US" sz="1200" dirty="0">
                <a:latin typeface="Microsoft YaHei" panose="020B0503020204020204" pitchFamily="34" charset="-122"/>
                <a:ea typeface="Microsoft YaHei" panose="020B0503020204020204" pitchFamily="34" charset="-122"/>
              </a:rPr>
              <a:t>；</a:t>
            </a:r>
            <a:r>
              <a:rPr kumimoji="1" lang="zh-Hans" altLang="en-US" sz="1200" dirty="0">
                <a:latin typeface="Microsoft YaHei" panose="020B0503020204020204" pitchFamily="34" charset="-122"/>
                <a:ea typeface="Microsoft YaHei" panose="020B0503020204020204" pitchFamily="34" charset="-122"/>
              </a:rPr>
              <a:t>其方法包含</a:t>
            </a:r>
            <a:r>
              <a:rPr kumimoji="1" lang="ja-JP" altLang="en-US" sz="1200">
                <a:solidFill>
                  <a:srgbClr val="C00000"/>
                </a:solidFill>
                <a:latin typeface="Microsoft YaHei" panose="020B0503020204020204" pitchFamily="34" charset="-122"/>
                <a:ea typeface="Microsoft YaHei" panose="020B0503020204020204" pitchFamily="34" charset="-122"/>
              </a:rPr>
              <a:t>构造方法</a:t>
            </a:r>
            <a:r>
              <a:rPr kumimoji="1" lang="zh-CN" altLang="en-US" sz="1200" dirty="0">
                <a:latin typeface="Microsoft YaHei" panose="020B0503020204020204" pitchFamily="34" charset="-122"/>
                <a:ea typeface="Microsoft YaHei" panose="020B0503020204020204" pitchFamily="34" charset="-122"/>
              </a:rPr>
              <a:t>（要求</a:t>
            </a:r>
            <a:r>
              <a:rPr kumimoji="1" lang="ja-JP" altLang="en-US" sz="1200">
                <a:latin typeface="Microsoft YaHei" panose="020B0503020204020204" pitchFamily="34" charset="-122"/>
                <a:ea typeface="Microsoft YaHei" panose="020B0503020204020204" pitchFamily="34" charset="-122"/>
              </a:rPr>
              <a:t>初始化其成员属性</a:t>
            </a:r>
            <a:r>
              <a:rPr kumimoji="1" lang="zh-CN" altLang="en-US" sz="1200" dirty="0">
                <a:latin typeface="Microsoft YaHei" panose="020B0503020204020204" pitchFamily="34" charset="-122"/>
                <a:ea typeface="Microsoft YaHei" panose="020B0503020204020204" pitchFamily="34" charset="-122"/>
              </a:rPr>
              <a:t>）、</a:t>
            </a:r>
            <a:r>
              <a:rPr kumimoji="1" lang="zh-Hans" altLang="en-US" sz="1200" dirty="0">
                <a:solidFill>
                  <a:srgbClr val="C00000"/>
                </a:solidFill>
                <a:latin typeface="Microsoft YaHei" panose="020B0503020204020204" pitchFamily="34" charset="-122"/>
                <a:ea typeface="Microsoft YaHei" panose="020B0503020204020204" pitchFamily="34" charset="-122"/>
              </a:rPr>
              <a:t>获取</a:t>
            </a:r>
            <a:r>
              <a:rPr kumimoji="1" lang="en-US" altLang="zh-CN" sz="1200" dirty="0">
                <a:solidFill>
                  <a:srgbClr val="C00000"/>
                </a:solidFill>
                <a:latin typeface="Microsoft YaHei" panose="020B0503020204020204" pitchFamily="34" charset="-122"/>
                <a:ea typeface="Microsoft YaHei" panose="020B0503020204020204" pitchFamily="34" charset="-122"/>
              </a:rPr>
              <a:t>/</a:t>
            </a:r>
            <a:r>
              <a:rPr kumimoji="1" lang="zh-CN" altLang="en-US" sz="1200" dirty="0">
                <a:solidFill>
                  <a:srgbClr val="C00000"/>
                </a:solidFill>
                <a:latin typeface="Microsoft YaHei" panose="020B0503020204020204" pitchFamily="34" charset="-122"/>
                <a:ea typeface="Microsoft YaHei" panose="020B0503020204020204" pitchFamily="34" charset="-122"/>
              </a:rPr>
              <a:t>设置</a:t>
            </a:r>
            <a:r>
              <a:rPr kumimoji="1" lang="ja-JP" altLang="en-US" sz="1200">
                <a:solidFill>
                  <a:srgbClr val="C00000"/>
                </a:solidFill>
                <a:latin typeface="Microsoft YaHei" panose="020B0503020204020204" pitchFamily="34" charset="-122"/>
                <a:ea typeface="Microsoft YaHei" panose="020B0503020204020204" pitchFamily="34" charset="-122"/>
              </a:rPr>
              <a:t>成员属性</a:t>
            </a:r>
            <a:r>
              <a:rPr kumimoji="1" lang="zh-CN" altLang="en-US" sz="1200" dirty="0">
                <a:solidFill>
                  <a:srgbClr val="C00000"/>
                </a:solidFill>
                <a:latin typeface="Microsoft YaHei" panose="020B0503020204020204" pitchFamily="34" charset="-122"/>
                <a:ea typeface="Microsoft YaHei" panose="020B0503020204020204" pitchFamily="34" charset="-122"/>
              </a:rPr>
              <a:t>方法</a:t>
            </a:r>
            <a:r>
              <a:rPr kumimoji="1" lang="zh-CN" altLang="en-US" sz="1200" dirty="0">
                <a:latin typeface="Microsoft YaHei" panose="020B0503020204020204" pitchFamily="34" charset="-122"/>
                <a:ea typeface="Microsoft YaHei" panose="020B0503020204020204" pitchFamily="34" charset="-122"/>
              </a:rPr>
              <a:t>（</a:t>
            </a:r>
            <a:r>
              <a:rPr kumimoji="1" lang="en-US" altLang="zh-Hans" sz="1200" dirty="0" err="1">
                <a:latin typeface="Microsoft YaHei" panose="020B0503020204020204" pitchFamily="34" charset="-122"/>
                <a:ea typeface="Microsoft YaHei" panose="020B0503020204020204" pitchFamily="34" charset="-122"/>
              </a:rPr>
              <a:t>getX</a:t>
            </a:r>
            <a:r>
              <a:rPr kumimoji="1" lang="zh-CN" altLang="en-US" sz="1200" dirty="0">
                <a:latin typeface="Microsoft YaHei" panose="020B0503020204020204" pitchFamily="34" charset="-122"/>
                <a:ea typeface="Microsoft YaHei" panose="020B0503020204020204" pitchFamily="34" charset="-122"/>
              </a:rPr>
              <a:t>和</a:t>
            </a:r>
            <a:r>
              <a:rPr kumimoji="1" lang="en-US" altLang="zh-CN" sz="1200" dirty="0" err="1">
                <a:latin typeface="Microsoft YaHei" panose="020B0503020204020204" pitchFamily="34" charset="-122"/>
                <a:ea typeface="Microsoft YaHei" panose="020B0503020204020204" pitchFamily="34" charset="-122"/>
              </a:rPr>
              <a:t>setX</a:t>
            </a:r>
            <a:r>
              <a:rPr kumimoji="1" lang="zh-CN" altLang="en-US" sz="1200" dirty="0">
                <a:latin typeface="Microsoft YaHei" panose="020B0503020204020204" pitchFamily="34" charset="-122"/>
                <a:ea typeface="Microsoft YaHei" panose="020B0503020204020204" pitchFamily="34" charset="-122"/>
              </a:rPr>
              <a:t>）、</a:t>
            </a:r>
            <a:r>
              <a:rPr kumimoji="1" lang="zh-Hans" altLang="en-US" sz="1200" dirty="0">
                <a:solidFill>
                  <a:srgbClr val="C00000"/>
                </a:solidFill>
                <a:latin typeface="Microsoft YaHei" panose="020B0503020204020204" pitchFamily="34" charset="-122"/>
                <a:ea typeface="Microsoft YaHei" panose="020B0503020204020204" pitchFamily="34" charset="-122"/>
              </a:rPr>
              <a:t>当前速度</a:t>
            </a:r>
            <a:r>
              <a:rPr kumimoji="1" lang="en-US" altLang="zh-Hans" sz="1200" dirty="0">
                <a:latin typeface="Microsoft YaHei" panose="020B0503020204020204" pitchFamily="34" charset="-122"/>
                <a:ea typeface="Microsoft YaHei" panose="020B0503020204020204" pitchFamily="34" charset="-122"/>
              </a:rPr>
              <a:t>(</a:t>
            </a:r>
            <a:r>
              <a:rPr kumimoji="1" lang="en-US" altLang="zh-Hans" sz="1200" dirty="0" err="1">
                <a:latin typeface="Microsoft YaHei" panose="020B0503020204020204" pitchFamily="34" charset="-122"/>
                <a:ea typeface="Microsoft YaHei" panose="020B0503020204020204" pitchFamily="34" charset="-122"/>
              </a:rPr>
              <a:t>currentSpeed</a:t>
            </a:r>
            <a:r>
              <a:rPr kumimoji="1" lang="zh-Hans" altLang="en-US" sz="1200" dirty="0">
                <a:latin typeface="Microsoft YaHei" panose="020B0503020204020204" pitchFamily="34" charset="-122"/>
                <a:ea typeface="Microsoft YaHei" panose="020B0503020204020204" pitchFamily="34" charset="-122"/>
              </a:rPr>
              <a:t>，随机数生成，</a:t>
            </a:r>
            <a:r>
              <a:rPr kumimoji="1" lang="en-US" altLang="zh-Hans" sz="1200" dirty="0">
                <a:latin typeface="Microsoft YaHei" panose="020B0503020204020204" pitchFamily="34" charset="-122"/>
                <a:ea typeface="Microsoft YaHei" panose="020B0503020204020204" pitchFamily="34" charset="-122"/>
              </a:rPr>
              <a:t>0-100</a:t>
            </a:r>
            <a:r>
              <a:rPr kumimoji="1" lang="zh-Hans" altLang="en-US" sz="1200" dirty="0">
                <a:latin typeface="Microsoft YaHei" panose="020B0503020204020204" pitchFamily="34" charset="-122"/>
                <a:ea typeface="Microsoft YaHei" panose="020B0503020204020204" pitchFamily="34" charset="-122"/>
              </a:rPr>
              <a:t>之间</a:t>
            </a:r>
            <a:r>
              <a:rPr kumimoji="1" lang="en-US" altLang="zh-Hans" sz="1200" dirty="0">
                <a:latin typeface="Microsoft YaHei" panose="020B0503020204020204" pitchFamily="34" charset="-122"/>
                <a:ea typeface="Microsoft YaHei" panose="020B0503020204020204" pitchFamily="34" charset="-122"/>
              </a:rPr>
              <a:t>)</a:t>
            </a:r>
            <a:r>
              <a:rPr kumimoji="1" lang="zh-Hans" altLang="en-US" sz="1200" dirty="0">
                <a:latin typeface="Microsoft YaHei" panose="020B0503020204020204" pitchFamily="34" charset="-122"/>
                <a:ea typeface="Microsoft YaHei" panose="020B0503020204020204" pitchFamily="34" charset="-122"/>
              </a:rPr>
              <a:t>、</a:t>
            </a:r>
            <a:r>
              <a:rPr kumimoji="1" lang="zh-Hans" altLang="en-US" sz="1200" dirty="0">
                <a:solidFill>
                  <a:srgbClr val="C00000"/>
                </a:solidFill>
                <a:latin typeface="Microsoft YaHei" panose="020B0503020204020204" pitchFamily="34" charset="-122"/>
                <a:ea typeface="Microsoft YaHei" panose="020B0503020204020204" pitchFamily="34" charset="-122"/>
              </a:rPr>
              <a:t>车辆信息</a:t>
            </a:r>
            <a:r>
              <a:rPr kumimoji="1" lang="en-US" altLang="zh-Hans" sz="1200" dirty="0">
                <a:latin typeface="Microsoft YaHei" panose="020B0503020204020204" pitchFamily="34" charset="-122"/>
                <a:ea typeface="Microsoft YaHei" panose="020B0503020204020204" pitchFamily="34" charset="-122"/>
              </a:rPr>
              <a:t>(</a:t>
            </a:r>
            <a:r>
              <a:rPr kumimoji="1" lang="en-US" altLang="zh-Hans" sz="1200" dirty="0" err="1">
                <a:latin typeface="Microsoft YaHei" panose="020B0503020204020204" pitchFamily="34" charset="-122"/>
                <a:ea typeface="Microsoft YaHei" panose="020B0503020204020204" pitchFamily="34" charset="-122"/>
              </a:rPr>
              <a:t>showInfo</a:t>
            </a:r>
            <a:r>
              <a:rPr kumimoji="1" lang="zh-Hans" altLang="en-US" sz="1200" dirty="0">
                <a:latin typeface="Microsoft YaHei" panose="020B0503020204020204" pitchFamily="34" charset="-122"/>
                <a:ea typeface="Microsoft YaHei" panose="020B0503020204020204" pitchFamily="34" charset="-122"/>
              </a:rPr>
              <a:t>，输出其属性信息</a:t>
            </a:r>
            <a:r>
              <a:rPr kumimoji="1" lang="en-US" altLang="zh-Hans" sz="1200" dirty="0">
                <a:latin typeface="Microsoft YaHei" panose="020B0503020204020204" pitchFamily="34" charset="-122"/>
                <a:ea typeface="Microsoft YaHei" panose="020B0503020204020204" pitchFamily="34" charset="-122"/>
              </a:rPr>
              <a:t>)</a:t>
            </a:r>
            <a:r>
              <a:rPr kumimoji="1" lang="zh-Hans" altLang="en-US" sz="1200" dirty="0">
                <a:latin typeface="Microsoft YaHei" panose="020B0503020204020204" pitchFamily="34" charset="-122"/>
                <a:ea typeface="Microsoft YaHei" panose="020B0503020204020204" pitchFamily="34" charset="-122"/>
              </a:rPr>
              <a:t>。</a:t>
            </a:r>
            <a:endParaRPr kumimoji="1" lang="en-HK" altLang="zh-Hans" sz="1200" dirty="0">
              <a:latin typeface="Microsoft YaHei" panose="020B0503020204020204" pitchFamily="34" charset="-122"/>
              <a:ea typeface="Microsoft YaHei" panose="020B0503020204020204" pitchFamily="34" charset="-122"/>
            </a:endParaRPr>
          </a:p>
          <a:p>
            <a:pPr>
              <a:lnSpc>
                <a:spcPct val="150000"/>
              </a:lnSpc>
              <a:spcBef>
                <a:spcPts val="0"/>
              </a:spcBef>
              <a:buClr>
                <a:srgbClr val="C00000"/>
              </a:buClr>
              <a:buSzPct val="80000"/>
              <a:buFont typeface="Wingdings" panose="05000000000000000000" pitchFamily="2" charset="2"/>
              <a:buChar char="p"/>
            </a:pPr>
            <a:r>
              <a:rPr kumimoji="1" lang="zh-Hans" altLang="en-US" sz="1200" dirty="0">
                <a:latin typeface="Microsoft YaHei" panose="020B0503020204020204" pitchFamily="34" charset="-122"/>
                <a:ea typeface="Microsoft YaHei" panose="020B0503020204020204" pitchFamily="34" charset="-122"/>
              </a:rPr>
              <a:t> </a:t>
            </a:r>
            <a:r>
              <a:rPr kumimoji="1" lang="zh-CN" altLang="en-US" sz="1200" dirty="0">
                <a:latin typeface="Microsoft YaHei" panose="020B0503020204020204" pitchFamily="34" charset="-122"/>
                <a:ea typeface="Microsoft YaHei" panose="020B0503020204020204" pitchFamily="34" charset="-122"/>
              </a:rPr>
              <a:t>设计</a:t>
            </a:r>
            <a:r>
              <a:rPr kumimoji="1" lang="zh-Hans" altLang="en-US" sz="1200" dirty="0">
                <a:latin typeface="Microsoft YaHei" panose="020B0503020204020204" pitchFamily="34" charset="-122"/>
                <a:ea typeface="Microsoft YaHei" panose="020B0503020204020204" pitchFamily="34" charset="-122"/>
              </a:rPr>
              <a:t>小轿车类</a:t>
            </a:r>
            <a:r>
              <a:rPr kumimoji="1" lang="en-US" altLang="zh-Hans" sz="1200" dirty="0">
                <a:latin typeface="Microsoft YaHei" panose="020B0503020204020204" pitchFamily="34" charset="-122"/>
                <a:ea typeface="Microsoft YaHei" panose="020B0503020204020204" pitchFamily="34" charset="-122"/>
              </a:rPr>
              <a:t>(Car)</a:t>
            </a:r>
            <a:r>
              <a:rPr kumimoji="1" lang="zh-Hans" altLang="en-US" sz="1200" dirty="0">
                <a:latin typeface="Microsoft YaHei" panose="020B0503020204020204" pitchFamily="34" charset="-122"/>
                <a:ea typeface="Microsoft YaHei" panose="020B0503020204020204" pitchFamily="34" charset="-122"/>
              </a:rPr>
              <a:t>，该类</a:t>
            </a:r>
            <a:r>
              <a:rPr kumimoji="1" lang="zh-Hans" altLang="en-US" sz="1200" dirty="0">
                <a:solidFill>
                  <a:srgbClr val="C00000"/>
                </a:solidFill>
                <a:latin typeface="Microsoft YaHei" panose="020B0503020204020204" pitchFamily="34" charset="-122"/>
                <a:ea typeface="Microsoft YaHei" panose="020B0503020204020204" pitchFamily="34" charset="-122"/>
              </a:rPr>
              <a:t>继承</a:t>
            </a:r>
            <a:r>
              <a:rPr kumimoji="1" lang="zh-Hans" altLang="en-US" sz="1200" dirty="0">
                <a:latin typeface="Microsoft YaHei" panose="020B0503020204020204" pitchFamily="34" charset="-122"/>
                <a:ea typeface="Microsoft YaHei" panose="020B0503020204020204" pitchFamily="34" charset="-122"/>
              </a:rPr>
              <a:t>于</a:t>
            </a:r>
            <a:r>
              <a:rPr kumimoji="1" lang="en-US" altLang="zh-Hans" sz="1200" dirty="0">
                <a:latin typeface="Microsoft YaHei" panose="020B0503020204020204" pitchFamily="34" charset="-122"/>
                <a:ea typeface="Microsoft YaHei" panose="020B0503020204020204" pitchFamily="34" charset="-122"/>
              </a:rPr>
              <a:t>Vehicles</a:t>
            </a:r>
            <a:r>
              <a:rPr kumimoji="1" lang="zh-Hans" altLang="en-US" sz="1200" dirty="0">
                <a:latin typeface="Microsoft YaHei" panose="020B0503020204020204" pitchFamily="34" charset="-122"/>
                <a:ea typeface="Microsoft YaHei" panose="020B0503020204020204" pitchFamily="34" charset="-122"/>
              </a:rPr>
              <a:t>，并增加</a:t>
            </a:r>
            <a:r>
              <a:rPr kumimoji="1" lang="zh-Hans" altLang="en-US" sz="1200" dirty="0">
                <a:solidFill>
                  <a:srgbClr val="C00000"/>
                </a:solidFill>
                <a:latin typeface="Microsoft YaHei" panose="020B0503020204020204" pitchFamily="34" charset="-122"/>
                <a:ea typeface="Microsoft YaHei" panose="020B0503020204020204" pitchFamily="34" charset="-122"/>
              </a:rPr>
              <a:t>座位数量</a:t>
            </a:r>
            <a:r>
              <a:rPr kumimoji="1" lang="zh-Hans" altLang="en-US" sz="1200" dirty="0">
                <a:latin typeface="Microsoft YaHei" panose="020B0503020204020204" pitchFamily="34" charset="-122"/>
                <a:ea typeface="Microsoft YaHei" panose="020B0503020204020204" pitchFamily="34" charset="-122"/>
              </a:rPr>
              <a:t>属性</a:t>
            </a:r>
            <a:r>
              <a:rPr kumimoji="1" lang="en-US" altLang="zh-Hans" sz="1200" dirty="0">
                <a:latin typeface="Microsoft YaHei" panose="020B0503020204020204" pitchFamily="34" charset="-122"/>
                <a:ea typeface="Microsoft YaHei" panose="020B0503020204020204" pitchFamily="34" charset="-122"/>
              </a:rPr>
              <a:t>(seats)</a:t>
            </a:r>
            <a:r>
              <a:rPr kumimoji="1" lang="zh-Hans" altLang="en-US" sz="1200" dirty="0">
                <a:latin typeface="Microsoft YaHei" panose="020B0503020204020204" pitchFamily="34" charset="-122"/>
                <a:ea typeface="Microsoft YaHei" panose="020B0503020204020204" pitchFamily="34" charset="-122"/>
              </a:rPr>
              <a:t>，</a:t>
            </a:r>
            <a:r>
              <a:rPr kumimoji="1" lang="ja-JP" altLang="en-US" sz="1200">
                <a:solidFill>
                  <a:srgbClr val="C00000"/>
                </a:solidFill>
                <a:latin typeface="Microsoft YaHei" panose="020B0503020204020204" pitchFamily="34" charset="-122"/>
                <a:ea typeface="Microsoft YaHei" panose="020B0503020204020204" pitchFamily="34" charset="-122"/>
              </a:rPr>
              <a:t>覆写</a:t>
            </a:r>
            <a:r>
              <a:rPr kumimoji="1" lang="zh-Hans" altLang="en-US" sz="1200" dirty="0">
                <a:latin typeface="Microsoft YaHei" panose="020B0503020204020204" pitchFamily="34" charset="-122"/>
                <a:ea typeface="Microsoft YaHei" panose="020B0503020204020204" pitchFamily="34" charset="-122"/>
              </a:rPr>
              <a:t>当前速度方法</a:t>
            </a:r>
            <a:r>
              <a:rPr kumimoji="1" lang="en-US" altLang="zh-Hans" sz="1200" dirty="0">
                <a:latin typeface="Microsoft YaHei" panose="020B0503020204020204" pitchFamily="34" charset="-122"/>
                <a:ea typeface="Microsoft YaHei" panose="020B0503020204020204" pitchFamily="34" charset="-122"/>
              </a:rPr>
              <a:t>(</a:t>
            </a:r>
            <a:r>
              <a:rPr kumimoji="1" lang="en-US" altLang="zh-Hans" sz="1200" dirty="0" err="1">
                <a:latin typeface="Microsoft YaHei" panose="020B0503020204020204" pitchFamily="34" charset="-122"/>
                <a:ea typeface="Microsoft YaHei" panose="020B0503020204020204" pitchFamily="34" charset="-122"/>
              </a:rPr>
              <a:t>currentSpeed</a:t>
            </a:r>
            <a:r>
              <a:rPr kumimoji="1" lang="zh-Hans" altLang="en-US" sz="1200" dirty="0">
                <a:latin typeface="Microsoft YaHei" panose="020B0503020204020204" pitchFamily="34" charset="-122"/>
                <a:ea typeface="Microsoft YaHei" panose="020B0503020204020204" pitchFamily="34" charset="-122"/>
              </a:rPr>
              <a:t>，范围在</a:t>
            </a:r>
            <a:r>
              <a:rPr kumimoji="1" lang="en-US" altLang="zh-Hans" sz="1200" dirty="0">
                <a:latin typeface="Microsoft YaHei" panose="020B0503020204020204" pitchFamily="34" charset="-122"/>
                <a:ea typeface="Microsoft YaHei" panose="020B0503020204020204" pitchFamily="34" charset="-122"/>
              </a:rPr>
              <a:t>0-180</a:t>
            </a:r>
            <a:r>
              <a:rPr kumimoji="1" lang="zh-Hans" altLang="en-US" sz="1200" dirty="0">
                <a:latin typeface="Microsoft YaHei" panose="020B0503020204020204" pitchFamily="34" charset="-122"/>
                <a:ea typeface="Microsoft YaHei" panose="020B0503020204020204" pitchFamily="34" charset="-122"/>
              </a:rPr>
              <a:t>之间</a:t>
            </a:r>
            <a:r>
              <a:rPr kumimoji="1" lang="en-US" altLang="zh-Hans" sz="1200" dirty="0">
                <a:latin typeface="Microsoft YaHei" panose="020B0503020204020204" pitchFamily="34" charset="-122"/>
                <a:ea typeface="Microsoft YaHei" panose="020B0503020204020204" pitchFamily="34" charset="-122"/>
              </a:rPr>
              <a:t>)</a:t>
            </a:r>
            <a:r>
              <a:rPr kumimoji="1" lang="zh-Hans" altLang="en-US" sz="1200" dirty="0">
                <a:latin typeface="Microsoft YaHei" panose="020B0503020204020204" pitchFamily="34" charset="-122"/>
                <a:ea typeface="Microsoft YaHei" panose="020B0503020204020204" pitchFamily="34" charset="-122"/>
              </a:rPr>
              <a:t>，</a:t>
            </a:r>
            <a:r>
              <a:rPr kumimoji="1" lang="ja-JP" altLang="en-US" sz="1200">
                <a:solidFill>
                  <a:srgbClr val="C00000"/>
                </a:solidFill>
                <a:latin typeface="Microsoft YaHei" panose="020B0503020204020204" pitchFamily="34" charset="-122"/>
                <a:ea typeface="Microsoft YaHei" panose="020B0503020204020204" pitchFamily="34" charset="-122"/>
              </a:rPr>
              <a:t>覆写</a:t>
            </a:r>
            <a:r>
              <a:rPr kumimoji="1" lang="zh-CN" altLang="en-US" sz="1200" dirty="0">
                <a:latin typeface="Microsoft YaHei" panose="020B0503020204020204" pitchFamily="34" charset="-122"/>
                <a:ea typeface="Microsoft YaHei" panose="020B0503020204020204" pitchFamily="34" charset="-122"/>
              </a:rPr>
              <a:t>车辆信息</a:t>
            </a:r>
            <a:r>
              <a:rPr kumimoji="1" lang="zh-Hans" altLang="en-US" sz="1200" dirty="0">
                <a:latin typeface="Microsoft YaHei" panose="020B0503020204020204" pitchFamily="34" charset="-122"/>
                <a:ea typeface="Microsoft YaHei" panose="020B0503020204020204" pitchFamily="34" charset="-122"/>
              </a:rPr>
              <a:t>方法</a:t>
            </a:r>
            <a:r>
              <a:rPr kumimoji="1" lang="en-US" altLang="zh-Hans" sz="1200" dirty="0">
                <a:latin typeface="Microsoft YaHei" panose="020B0503020204020204" pitchFamily="34" charset="-122"/>
                <a:ea typeface="Microsoft YaHei" panose="020B0503020204020204" pitchFamily="34" charset="-122"/>
              </a:rPr>
              <a:t>(</a:t>
            </a:r>
            <a:r>
              <a:rPr kumimoji="1" lang="en-US" altLang="zh-Hans" sz="1200" dirty="0" err="1">
                <a:latin typeface="Microsoft YaHei" panose="020B0503020204020204" pitchFamily="34" charset="-122"/>
                <a:ea typeface="Microsoft YaHei" panose="020B0503020204020204" pitchFamily="34" charset="-122"/>
              </a:rPr>
              <a:t>showInfo</a:t>
            </a:r>
            <a:r>
              <a:rPr kumimoji="1" lang="zh-Hans" altLang="en-US" sz="1200" dirty="0">
                <a:latin typeface="Microsoft YaHei" panose="020B0503020204020204" pitchFamily="34" charset="-122"/>
                <a:ea typeface="Microsoft YaHei" panose="020B0503020204020204" pitchFamily="34" charset="-122"/>
              </a:rPr>
              <a:t>，输出小轿车的信息）</a:t>
            </a:r>
            <a:r>
              <a:rPr kumimoji="1" lang="zh-CN" altLang="en-US" sz="1200" dirty="0">
                <a:latin typeface="Microsoft YaHei" panose="020B0503020204020204" pitchFamily="34" charset="-122"/>
                <a:ea typeface="Microsoft YaHei" panose="020B0503020204020204" pitchFamily="34" charset="-122"/>
              </a:rPr>
              <a:t>，请注意</a:t>
            </a:r>
            <a:r>
              <a:rPr kumimoji="1" lang="zh-Hans" altLang="en-US" sz="1200" dirty="0">
                <a:latin typeface="Microsoft YaHei" panose="020B0503020204020204" pitchFamily="34" charset="-122"/>
                <a:ea typeface="Microsoft YaHei" panose="020B0503020204020204" pitchFamily="34" charset="-122"/>
              </a:rPr>
              <a:t>小轿车</a:t>
            </a:r>
            <a:r>
              <a:rPr kumimoji="1" lang="zh-CN" altLang="en-US" sz="1200" dirty="0">
                <a:latin typeface="Microsoft YaHei" panose="020B0503020204020204" pitchFamily="34" charset="-122"/>
                <a:ea typeface="Microsoft YaHei" panose="020B0503020204020204" pitchFamily="34" charset="-122"/>
              </a:rPr>
              <a:t>类</a:t>
            </a:r>
            <a:r>
              <a:rPr kumimoji="1" lang="zh-Hans" altLang="en-US" sz="1200" dirty="0">
                <a:latin typeface="Microsoft YaHei" panose="020B0503020204020204" pitchFamily="34" charset="-122"/>
                <a:ea typeface="Microsoft YaHei" panose="020B0503020204020204" pitchFamily="34" charset="-122"/>
              </a:rPr>
              <a:t>的</a:t>
            </a:r>
            <a:r>
              <a:rPr kumimoji="1" lang="zh-Hans" altLang="en-US" sz="1200" dirty="0">
                <a:solidFill>
                  <a:srgbClr val="C00000"/>
                </a:solidFill>
                <a:latin typeface="Microsoft YaHei" panose="020B0503020204020204" pitchFamily="34" charset="-122"/>
                <a:ea typeface="Microsoft YaHei" panose="020B0503020204020204" pitchFamily="34" charset="-122"/>
              </a:rPr>
              <a:t>构造方法</a:t>
            </a:r>
            <a:r>
              <a:rPr kumimoji="1" lang="zh-CN" altLang="en-US" sz="1200" dirty="0">
                <a:latin typeface="Microsoft YaHei" panose="020B0503020204020204" pitchFamily="34" charset="-122"/>
                <a:ea typeface="Microsoft YaHei" panose="020B0503020204020204" pitchFamily="34" charset="-122"/>
              </a:rPr>
              <a:t>并</a:t>
            </a:r>
            <a:r>
              <a:rPr kumimoji="1" lang="ja-JP" altLang="en-US" sz="1200">
                <a:solidFill>
                  <a:srgbClr val="C00000"/>
                </a:solidFill>
                <a:latin typeface="Microsoft YaHei" panose="020B0503020204020204" pitchFamily="34" charset="-122"/>
                <a:ea typeface="Microsoft YaHei" panose="020B0503020204020204" pitchFamily="34" charset="-122"/>
              </a:rPr>
              <a:t>初始化其成员属性</a:t>
            </a:r>
            <a:r>
              <a:rPr kumimoji="1" lang="en-US" altLang="zh-Hans" sz="1200" dirty="0">
                <a:latin typeface="Microsoft YaHei" panose="020B0503020204020204" pitchFamily="34" charset="-122"/>
                <a:ea typeface="Microsoft YaHei" panose="020B0503020204020204" pitchFamily="34" charset="-122"/>
              </a:rPr>
              <a:t>(</a:t>
            </a:r>
            <a:r>
              <a:rPr kumimoji="1" lang="zh-CN" altLang="en-US" sz="1200" dirty="0">
                <a:latin typeface="Microsoft YaHei" panose="020B0503020204020204" pitchFamily="34" charset="-122"/>
                <a:ea typeface="Microsoft YaHei" panose="020B0503020204020204" pitchFamily="34" charset="-122"/>
              </a:rPr>
              <a:t>请</a:t>
            </a:r>
            <a:r>
              <a:rPr kumimoji="1" lang="zh-Hans" altLang="en-US" sz="1200" dirty="0">
                <a:latin typeface="Microsoft YaHei" panose="020B0503020204020204" pitchFamily="34" charset="-122"/>
                <a:ea typeface="Microsoft YaHei" panose="020B0503020204020204" pitchFamily="34" charset="-122"/>
              </a:rPr>
              <a:t>使用 </a:t>
            </a:r>
            <a:r>
              <a:rPr kumimoji="1" lang="en-US" altLang="zh-Hans" sz="1200" dirty="0">
                <a:solidFill>
                  <a:srgbClr val="C00000"/>
                </a:solidFill>
                <a:latin typeface="Microsoft YaHei" panose="020B0503020204020204" pitchFamily="34" charset="-122"/>
                <a:ea typeface="Microsoft YaHei" panose="020B0503020204020204" pitchFamily="34" charset="-122"/>
              </a:rPr>
              <a:t>super</a:t>
            </a:r>
            <a:r>
              <a:rPr kumimoji="1" lang="en-US" altLang="zh-Hans" sz="1200" dirty="0">
                <a:latin typeface="Microsoft YaHei" panose="020B0503020204020204" pitchFamily="34" charset="-122"/>
                <a:ea typeface="Microsoft YaHei" panose="020B0503020204020204" pitchFamily="34" charset="-122"/>
              </a:rPr>
              <a:t>)</a:t>
            </a:r>
            <a:r>
              <a:rPr kumimoji="1" lang="zh-Hans" altLang="en-US" sz="1200" dirty="0">
                <a:latin typeface="Microsoft YaHei" panose="020B0503020204020204" pitchFamily="34" charset="-122"/>
                <a:ea typeface="Microsoft YaHei" panose="020B0503020204020204" pitchFamily="34" charset="-122"/>
              </a:rPr>
              <a:t>。</a:t>
            </a:r>
            <a:endParaRPr kumimoji="1" lang="en-HK" altLang="zh-Hans" sz="1200" dirty="0">
              <a:latin typeface="Microsoft YaHei" panose="020B0503020204020204" pitchFamily="34" charset="-122"/>
              <a:ea typeface="Microsoft YaHei" panose="020B0503020204020204" pitchFamily="34" charset="-122"/>
            </a:endParaRPr>
          </a:p>
          <a:p>
            <a:pPr marL="0" indent="0">
              <a:lnSpc>
                <a:spcPct val="150000"/>
              </a:lnSpc>
              <a:spcBef>
                <a:spcPts val="0"/>
              </a:spcBef>
              <a:buNone/>
            </a:pPr>
            <a:r>
              <a:rPr kumimoji="1" lang="zh-Hans" altLang="en-US" sz="1200" dirty="0">
                <a:solidFill>
                  <a:srgbClr val="C00000"/>
                </a:solidFill>
                <a:latin typeface="Microsoft YaHei" panose="020B0503020204020204" pitchFamily="34" charset="-122"/>
                <a:ea typeface="Microsoft YaHei" panose="020B0503020204020204" pitchFamily="34" charset="-122"/>
              </a:rPr>
              <a:t>要求：</a:t>
            </a:r>
            <a:r>
              <a:rPr kumimoji="1" lang="en-US" altLang="zh-Hans" sz="1200" dirty="0">
                <a:solidFill>
                  <a:srgbClr val="C00000"/>
                </a:solidFill>
                <a:latin typeface="Microsoft YaHei" panose="020B0503020204020204" pitchFamily="34" charset="-122"/>
                <a:ea typeface="Microsoft YaHei" panose="020B0503020204020204" pitchFamily="34" charset="-122"/>
              </a:rPr>
              <a:t>UML</a:t>
            </a:r>
            <a:r>
              <a:rPr kumimoji="1" lang="zh-Hans" altLang="en-US" sz="1200" dirty="0">
                <a:solidFill>
                  <a:srgbClr val="C00000"/>
                </a:solidFill>
                <a:latin typeface="Microsoft YaHei" panose="020B0503020204020204" pitchFamily="34" charset="-122"/>
                <a:ea typeface="Microsoft YaHei" panose="020B0503020204020204" pitchFamily="34" charset="-122"/>
              </a:rPr>
              <a:t> 类图设计、源代码编写、</a:t>
            </a:r>
            <a:r>
              <a:rPr kumimoji="1" lang="zh-CN" altLang="en-US" sz="1200" dirty="0">
                <a:solidFill>
                  <a:srgbClr val="C00000"/>
                </a:solidFill>
                <a:latin typeface="Microsoft YaHei" panose="020B0503020204020204" pitchFamily="34" charset="-122"/>
                <a:ea typeface="Microsoft YaHei" panose="020B0503020204020204" pitchFamily="34" charset="-122"/>
              </a:rPr>
              <a:t>演示、截图</a:t>
            </a:r>
            <a:r>
              <a:rPr kumimoji="1" lang="zh-Hans" altLang="en-US" sz="1200" dirty="0">
                <a:solidFill>
                  <a:srgbClr val="C00000"/>
                </a:solidFill>
                <a:latin typeface="Microsoft YaHei" panose="020B0503020204020204" pitchFamily="34" charset="-122"/>
                <a:ea typeface="Microsoft YaHei" panose="020B0503020204020204" pitchFamily="34" charset="-122"/>
              </a:rPr>
              <a:t>运行结果。</a:t>
            </a:r>
            <a:endParaRPr kumimoji="1" lang="en-HK" altLang="zh-Hans" sz="1200" dirty="0">
              <a:solidFill>
                <a:srgbClr val="C00000"/>
              </a:solidFill>
              <a:latin typeface="Microsoft YaHei" panose="020B0503020204020204" pitchFamily="34" charset="-122"/>
              <a:ea typeface="Microsoft YaHei" panose="020B0503020204020204" pitchFamily="34" charset="-122"/>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31</a:t>
            </a:fld>
            <a:endParaRPr lang="zh-CN" altLang="en-US"/>
          </a:p>
        </p:txBody>
      </p:sp>
    </p:spTree>
    <p:extLst>
      <p:ext uri="{BB962C8B-B14F-4D97-AF65-F5344CB8AC3E}">
        <p14:creationId xmlns:p14="http://schemas.microsoft.com/office/powerpoint/2010/main" val="216546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1" i="0" u="none" strike="noStrike" kern="1200" dirty="0">
                <a:solidFill>
                  <a:schemeClr val="tx1"/>
                </a:solidFill>
                <a:effectLst/>
                <a:latin typeface="+mn-lt"/>
                <a:ea typeface="+mn-ea"/>
                <a:cs typeface="+mn-cs"/>
              </a:rPr>
              <a:t>检查性异常：</a:t>
            </a:r>
            <a:r>
              <a:rPr lang="zh-CN" altLang="en-US" sz="1200" b="0" i="0" u="none" strike="noStrike" kern="1200" dirty="0">
                <a:solidFill>
                  <a:schemeClr val="tx1"/>
                </a:solidFill>
                <a:effectLst/>
                <a:latin typeface="+mn-lt"/>
                <a:ea typeface="+mn-ea"/>
                <a:cs typeface="+mn-cs"/>
              </a:rPr>
              <a:t>最具代表的检查性异常是用户错误或问题引起的异常，这是程序员无法预见的。例如要打开一个不存在文件时，一个异常就发生了，这些异常在编译时不能被简单地忽略。</a:t>
            </a:r>
          </a:p>
          <a:p>
            <a:pPr latinLnBrk="1"/>
            <a:r>
              <a:rPr lang="zh-CN" altLang="en-US" sz="1200" b="1" i="0" u="none" strike="noStrike" kern="1200" dirty="0">
                <a:solidFill>
                  <a:schemeClr val="tx1"/>
                </a:solidFill>
                <a:effectLst/>
                <a:latin typeface="+mn-lt"/>
                <a:ea typeface="+mn-ea"/>
                <a:cs typeface="+mn-cs"/>
              </a:rPr>
              <a:t>运行时异常：</a:t>
            </a:r>
            <a:r>
              <a:rPr lang="zh-CN" altLang="en-US" sz="1200" b="0" i="0" u="none" strike="noStrike" kern="1200" dirty="0">
                <a:solidFill>
                  <a:schemeClr val="tx1"/>
                </a:solidFill>
                <a:effectLst/>
                <a:latin typeface="+mn-lt"/>
                <a:ea typeface="+mn-ea"/>
                <a:cs typeface="+mn-cs"/>
              </a:rPr>
              <a:t> 运行时异常是可能被程序员避免的异常。与检查性异常相反，运行时异常可以在编译时被忽略。</a:t>
            </a:r>
          </a:p>
          <a:p>
            <a:pPr latinLnBrk="1"/>
            <a:r>
              <a:rPr lang="zh-CN" altLang="en-US" sz="1200" b="1" i="0" u="none" strike="noStrike" kern="1200" dirty="0">
                <a:solidFill>
                  <a:schemeClr val="tx1"/>
                </a:solidFill>
                <a:effectLst/>
                <a:latin typeface="+mn-lt"/>
                <a:ea typeface="+mn-ea"/>
                <a:cs typeface="+mn-cs"/>
              </a:rPr>
              <a:t>错误：</a:t>
            </a:r>
            <a:r>
              <a:rPr lang="zh-CN" altLang="en-US" sz="1200" b="0" i="0" u="none" strike="noStrike" kern="1200" dirty="0">
                <a:solidFill>
                  <a:schemeClr val="tx1"/>
                </a:solidFill>
                <a:effectLst/>
                <a:latin typeface="+mn-lt"/>
                <a:ea typeface="+mn-ea"/>
                <a:cs typeface="+mn-cs"/>
              </a:rPr>
              <a:t> 错误不是异常，而是脱离程序员控制的问题。错误在代码中通常被忽略。例如，当栈溢出时，一个错误就发生了，它们在编译也检查不到的。</a:t>
            </a:r>
          </a:p>
          <a:p>
            <a:endParaRPr kumimoji="1" lang="zh-CN" altLang="en-US" dirty="0"/>
          </a:p>
        </p:txBody>
      </p:sp>
      <p:sp>
        <p:nvSpPr>
          <p:cNvPr id="4" name="灯片编号占位符 3"/>
          <p:cNvSpPr>
            <a:spLocks noGrp="1"/>
          </p:cNvSpPr>
          <p:nvPr>
            <p:ph type="sldNum" sz="quarter" idx="5"/>
          </p:nvPr>
        </p:nvSpPr>
        <p:spPr/>
        <p:txBody>
          <a:bodyPr/>
          <a:lstStyle/>
          <a:p>
            <a:fld id="{402A0A28-369F-4266-818D-83517AC5D4FC}" type="slidenum">
              <a:rPr lang="zh-CN" altLang="en-US" smtClean="0"/>
              <a:t>4</a:t>
            </a:fld>
            <a:endParaRPr lang="zh-CN" altLang="en-US"/>
          </a:p>
        </p:txBody>
      </p:sp>
    </p:spTree>
    <p:extLst>
      <p:ext uri="{BB962C8B-B14F-4D97-AF65-F5344CB8AC3E}">
        <p14:creationId xmlns:p14="http://schemas.microsoft.com/office/powerpoint/2010/main" val="49155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1" i="0" u="none" strike="noStrike" kern="1200" dirty="0">
                <a:solidFill>
                  <a:schemeClr val="tx1"/>
                </a:solidFill>
                <a:effectLst/>
                <a:latin typeface="+mn-lt"/>
                <a:ea typeface="+mn-ea"/>
                <a:cs typeface="+mn-cs"/>
              </a:rPr>
              <a:t>Exception </a:t>
            </a:r>
            <a:r>
              <a:rPr lang="zh-CN" altLang="en-US" sz="1200" b="1" i="0" u="none" strike="noStrike" kern="1200" dirty="0">
                <a:solidFill>
                  <a:schemeClr val="tx1"/>
                </a:solidFill>
                <a:effectLst/>
                <a:latin typeface="+mn-lt"/>
                <a:ea typeface="+mn-ea"/>
                <a:cs typeface="+mn-cs"/>
              </a:rPr>
              <a:t>类的层次</a:t>
            </a:r>
          </a:p>
          <a:p>
            <a:pPr latinLnBrk="1"/>
            <a:r>
              <a:rPr lang="zh-CN" altLang="en-US" sz="1200" b="0" i="0" u="none" strike="noStrike" kern="1200" dirty="0">
                <a:solidFill>
                  <a:schemeClr val="tx1"/>
                </a:solidFill>
                <a:effectLst/>
                <a:latin typeface="+mn-lt"/>
                <a:ea typeface="+mn-ea"/>
                <a:cs typeface="+mn-cs"/>
              </a:rPr>
              <a:t>所有的异常类是从 </a:t>
            </a:r>
            <a:r>
              <a:rPr lang="en" altLang="zh-CN" sz="1200" b="0" i="0" u="none" strike="noStrike" kern="1200" dirty="0" err="1">
                <a:solidFill>
                  <a:schemeClr val="tx1"/>
                </a:solidFill>
                <a:effectLst/>
                <a:latin typeface="+mn-lt"/>
                <a:ea typeface="+mn-ea"/>
                <a:cs typeface="+mn-cs"/>
              </a:rPr>
              <a:t>java.lang.Exception</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类继承的子类。</a:t>
            </a:r>
          </a:p>
          <a:p>
            <a:pPr latinLnBrk="1"/>
            <a:r>
              <a:rPr lang="en" altLang="zh-CN" sz="1200" b="0" i="0" u="none" strike="noStrike" kern="1200" dirty="0">
                <a:solidFill>
                  <a:schemeClr val="tx1"/>
                </a:solidFill>
                <a:effectLst/>
                <a:latin typeface="+mn-lt"/>
                <a:ea typeface="+mn-ea"/>
                <a:cs typeface="+mn-cs"/>
              </a:rPr>
              <a:t>Exception </a:t>
            </a:r>
            <a:r>
              <a:rPr lang="zh-CN" altLang="en-US" sz="1200" b="0" i="0" u="none" strike="noStrike" kern="1200" dirty="0">
                <a:solidFill>
                  <a:schemeClr val="tx1"/>
                </a:solidFill>
                <a:effectLst/>
                <a:latin typeface="+mn-lt"/>
                <a:ea typeface="+mn-ea"/>
                <a:cs typeface="+mn-cs"/>
              </a:rPr>
              <a:t>类是 </a:t>
            </a:r>
            <a:r>
              <a:rPr lang="en" altLang="zh-CN" sz="1200" b="0" i="0" u="none" strike="noStrike" kern="1200" dirty="0">
                <a:solidFill>
                  <a:schemeClr val="tx1"/>
                </a:solidFill>
                <a:effectLst/>
                <a:latin typeface="+mn-lt"/>
                <a:ea typeface="+mn-ea"/>
                <a:cs typeface="+mn-cs"/>
              </a:rPr>
              <a:t>Throwable </a:t>
            </a:r>
            <a:r>
              <a:rPr lang="zh-CN" altLang="en-US" sz="1200" b="0" i="0" u="none" strike="noStrike" kern="1200" dirty="0">
                <a:solidFill>
                  <a:schemeClr val="tx1"/>
                </a:solidFill>
                <a:effectLst/>
                <a:latin typeface="+mn-lt"/>
                <a:ea typeface="+mn-ea"/>
                <a:cs typeface="+mn-cs"/>
              </a:rPr>
              <a:t>类的子类。除了</a:t>
            </a:r>
            <a:r>
              <a:rPr lang="en" altLang="zh-CN" sz="1200" b="0" i="0" u="none" strike="noStrike" kern="1200" dirty="0">
                <a:solidFill>
                  <a:schemeClr val="tx1"/>
                </a:solidFill>
                <a:effectLst/>
                <a:latin typeface="+mn-lt"/>
                <a:ea typeface="+mn-ea"/>
                <a:cs typeface="+mn-cs"/>
              </a:rPr>
              <a:t>Exception</a:t>
            </a:r>
            <a:r>
              <a:rPr lang="zh-CN" altLang="en-US" sz="1200" b="0" i="0" u="none" strike="noStrike" kern="1200" dirty="0">
                <a:solidFill>
                  <a:schemeClr val="tx1"/>
                </a:solidFill>
                <a:effectLst/>
                <a:latin typeface="+mn-lt"/>
                <a:ea typeface="+mn-ea"/>
                <a:cs typeface="+mn-cs"/>
              </a:rPr>
              <a:t>类外，</a:t>
            </a:r>
            <a:r>
              <a:rPr lang="en" altLang="zh-CN" sz="1200" b="0" i="0" u="none" strike="noStrike" kern="1200" dirty="0">
                <a:solidFill>
                  <a:schemeClr val="tx1"/>
                </a:solidFill>
                <a:effectLst/>
                <a:latin typeface="+mn-lt"/>
                <a:ea typeface="+mn-ea"/>
                <a:cs typeface="+mn-cs"/>
              </a:rPr>
              <a:t>Throwable</a:t>
            </a:r>
            <a:r>
              <a:rPr lang="zh-CN" altLang="en-US" sz="1200" b="0" i="0" u="none" strike="noStrike" kern="1200" dirty="0">
                <a:solidFill>
                  <a:schemeClr val="tx1"/>
                </a:solidFill>
                <a:effectLst/>
                <a:latin typeface="+mn-lt"/>
                <a:ea typeface="+mn-ea"/>
                <a:cs typeface="+mn-cs"/>
              </a:rPr>
              <a:t>还有一个子类</a:t>
            </a:r>
            <a:r>
              <a:rPr lang="en" altLang="zh-CN" sz="1200" b="0" i="0" u="none" strike="noStrike" kern="1200" dirty="0">
                <a:solidFill>
                  <a:schemeClr val="tx1"/>
                </a:solidFill>
                <a:effectLst/>
                <a:latin typeface="+mn-lt"/>
                <a:ea typeface="+mn-ea"/>
                <a:cs typeface="+mn-cs"/>
              </a:rPr>
              <a:t>Error </a:t>
            </a:r>
            <a:r>
              <a:rPr lang="zh-CN" altLang="en" sz="1200" b="0" i="0" u="none" strike="noStrike" kern="1200" dirty="0">
                <a:solidFill>
                  <a:schemeClr val="tx1"/>
                </a:solidFill>
                <a:effectLst/>
                <a:latin typeface="+mn-lt"/>
                <a:ea typeface="+mn-ea"/>
                <a:cs typeface="+mn-cs"/>
              </a:rPr>
              <a:t>。</a:t>
            </a:r>
          </a:p>
          <a:p>
            <a:pPr latinLnBrk="1"/>
            <a:r>
              <a:rPr lang="en" altLang="zh-CN" sz="1200" b="0" i="0" u="none" strike="noStrike" kern="1200" dirty="0">
                <a:solidFill>
                  <a:schemeClr val="tx1"/>
                </a:solidFill>
                <a:effectLst/>
                <a:latin typeface="+mn-lt"/>
                <a:ea typeface="+mn-ea"/>
                <a:cs typeface="+mn-cs"/>
              </a:rPr>
              <a:t>Java </a:t>
            </a:r>
            <a:r>
              <a:rPr lang="zh-CN" altLang="en-US" sz="1200" b="0" i="0" u="none" strike="noStrike" kern="1200" dirty="0">
                <a:solidFill>
                  <a:schemeClr val="tx1"/>
                </a:solidFill>
                <a:effectLst/>
                <a:latin typeface="+mn-lt"/>
                <a:ea typeface="+mn-ea"/>
                <a:cs typeface="+mn-cs"/>
              </a:rPr>
              <a:t>程序通常不捕获错误。错误一般发生在严重故障时，它们在</a:t>
            </a:r>
            <a:r>
              <a:rPr lang="en" altLang="zh-CN" sz="1200" b="0" i="0" u="none" strike="noStrike" kern="1200" dirty="0">
                <a:solidFill>
                  <a:schemeClr val="tx1"/>
                </a:solidFill>
                <a:effectLst/>
                <a:latin typeface="+mn-lt"/>
                <a:ea typeface="+mn-ea"/>
                <a:cs typeface="+mn-cs"/>
              </a:rPr>
              <a:t>Java</a:t>
            </a:r>
            <a:r>
              <a:rPr lang="zh-CN" altLang="en-US" sz="1200" b="0" i="0" u="none" strike="noStrike" kern="1200" dirty="0">
                <a:solidFill>
                  <a:schemeClr val="tx1"/>
                </a:solidFill>
                <a:effectLst/>
                <a:latin typeface="+mn-lt"/>
                <a:ea typeface="+mn-ea"/>
                <a:cs typeface="+mn-cs"/>
              </a:rPr>
              <a:t>程序处理的范畴之外。</a:t>
            </a:r>
          </a:p>
          <a:p>
            <a:pPr latinLnBrk="1"/>
            <a:r>
              <a:rPr lang="en" altLang="zh-CN" sz="1200" b="0" i="0" u="none" strike="noStrike" kern="1200" dirty="0">
                <a:solidFill>
                  <a:schemeClr val="tx1"/>
                </a:solidFill>
                <a:effectLst/>
                <a:latin typeface="+mn-lt"/>
                <a:ea typeface="+mn-ea"/>
                <a:cs typeface="+mn-cs"/>
              </a:rPr>
              <a:t>Error </a:t>
            </a:r>
            <a:r>
              <a:rPr lang="zh-CN" altLang="en-US" sz="1200" b="0" i="0" u="none" strike="noStrike" kern="1200" dirty="0">
                <a:solidFill>
                  <a:schemeClr val="tx1"/>
                </a:solidFill>
                <a:effectLst/>
                <a:latin typeface="+mn-lt"/>
                <a:ea typeface="+mn-ea"/>
                <a:cs typeface="+mn-cs"/>
              </a:rPr>
              <a:t>用来指示运行时环境发生的错误。</a:t>
            </a:r>
          </a:p>
          <a:p>
            <a:pPr latinLnBrk="1"/>
            <a:r>
              <a:rPr lang="zh-CN" altLang="en-US" sz="1200" b="0" i="0" u="none" strike="noStrike" kern="1200" dirty="0">
                <a:solidFill>
                  <a:schemeClr val="tx1"/>
                </a:solidFill>
                <a:effectLst/>
                <a:latin typeface="+mn-lt"/>
                <a:ea typeface="+mn-ea"/>
                <a:cs typeface="+mn-cs"/>
              </a:rPr>
              <a:t>例如，</a:t>
            </a:r>
            <a:r>
              <a:rPr lang="en" altLang="zh-CN" sz="1200" b="0" i="0" u="none" strike="noStrike" kern="1200" dirty="0">
                <a:solidFill>
                  <a:schemeClr val="tx1"/>
                </a:solidFill>
                <a:effectLst/>
                <a:latin typeface="+mn-lt"/>
                <a:ea typeface="+mn-ea"/>
                <a:cs typeface="+mn-cs"/>
              </a:rPr>
              <a:t>JVM </a:t>
            </a:r>
            <a:r>
              <a:rPr lang="zh-CN" altLang="en-US" sz="1200" b="0" i="0" u="none" strike="noStrike" kern="1200" dirty="0">
                <a:solidFill>
                  <a:schemeClr val="tx1"/>
                </a:solidFill>
                <a:effectLst/>
                <a:latin typeface="+mn-lt"/>
                <a:ea typeface="+mn-ea"/>
                <a:cs typeface="+mn-cs"/>
              </a:rPr>
              <a:t>内存溢出。一般地，程序不会从错误中恢复。</a:t>
            </a:r>
          </a:p>
          <a:p>
            <a:pPr latinLnBrk="1"/>
            <a:r>
              <a:rPr lang="zh-CN" altLang="en-US" sz="1200" b="0" i="0" u="none" strike="noStrike" kern="1200" dirty="0">
                <a:solidFill>
                  <a:schemeClr val="tx1"/>
                </a:solidFill>
                <a:effectLst/>
                <a:latin typeface="+mn-lt"/>
                <a:ea typeface="+mn-ea"/>
                <a:cs typeface="+mn-cs"/>
              </a:rPr>
              <a:t>异常类有两个主要的子类：</a:t>
            </a:r>
            <a:r>
              <a:rPr lang="en" altLang="zh-CN" sz="1200" b="0" i="0" u="none" strike="noStrike" kern="1200" dirty="0" err="1">
                <a:solidFill>
                  <a:schemeClr val="tx1"/>
                </a:solidFill>
                <a:effectLst/>
                <a:latin typeface="+mn-lt"/>
                <a:ea typeface="+mn-ea"/>
                <a:cs typeface="+mn-cs"/>
              </a:rPr>
              <a:t>IOException</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类和 </a:t>
            </a:r>
            <a:r>
              <a:rPr lang="en" altLang="zh-CN" sz="1200" b="0" i="0" u="none" strike="noStrike" kern="1200" dirty="0" err="1">
                <a:solidFill>
                  <a:schemeClr val="tx1"/>
                </a:solidFill>
                <a:effectLst/>
                <a:latin typeface="+mn-lt"/>
                <a:ea typeface="+mn-ea"/>
                <a:cs typeface="+mn-cs"/>
              </a:rPr>
              <a:t>RuntimeException</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类。</a:t>
            </a:r>
          </a:p>
        </p:txBody>
      </p:sp>
      <p:sp>
        <p:nvSpPr>
          <p:cNvPr id="4" name="灯片编号占位符 3"/>
          <p:cNvSpPr>
            <a:spLocks noGrp="1"/>
          </p:cNvSpPr>
          <p:nvPr>
            <p:ph type="sldNum" sz="quarter" idx="5"/>
          </p:nvPr>
        </p:nvSpPr>
        <p:spPr/>
        <p:txBody>
          <a:bodyPr/>
          <a:lstStyle/>
          <a:p>
            <a:fld id="{402A0A28-369F-4266-818D-83517AC5D4FC}" type="slidenum">
              <a:rPr lang="zh-CN" altLang="en-US" smtClean="0"/>
              <a:t>5</a:t>
            </a:fld>
            <a:endParaRPr lang="zh-CN" altLang="en-US"/>
          </a:p>
        </p:txBody>
      </p:sp>
    </p:spTree>
    <p:extLst>
      <p:ext uri="{BB962C8B-B14F-4D97-AF65-F5344CB8AC3E}">
        <p14:creationId xmlns:p14="http://schemas.microsoft.com/office/powerpoint/2010/main" val="3718504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a:solidFill>
                  <a:schemeClr val="tx1"/>
                </a:solidFill>
                <a:effectLst/>
                <a:latin typeface="+mn-lt"/>
                <a:ea typeface="+mn-ea"/>
                <a:cs typeface="+mn-cs"/>
              </a:rPr>
              <a:t>捕获异常</a:t>
            </a:r>
          </a:p>
          <a:p>
            <a:pPr latinLnBrk="1"/>
            <a:r>
              <a:rPr lang="zh-CN" altLang="en-US" sz="1200" b="0" i="0" u="none" strike="noStrike" kern="1200" dirty="0">
                <a:solidFill>
                  <a:schemeClr val="tx1"/>
                </a:solidFill>
                <a:effectLst/>
                <a:latin typeface="+mn-lt"/>
                <a:ea typeface="+mn-ea"/>
                <a:cs typeface="+mn-cs"/>
              </a:rPr>
              <a:t>使用 </a:t>
            </a:r>
            <a:r>
              <a:rPr lang="en" altLang="zh-CN" sz="1200" b="0" i="0" u="none" strike="noStrike" kern="1200" dirty="0">
                <a:solidFill>
                  <a:schemeClr val="tx1"/>
                </a:solidFill>
                <a:effectLst/>
                <a:latin typeface="+mn-lt"/>
                <a:ea typeface="+mn-ea"/>
                <a:cs typeface="+mn-cs"/>
              </a:rPr>
              <a:t>try </a:t>
            </a:r>
            <a:r>
              <a:rPr lang="zh-CN" altLang="en-US" sz="1200" b="0" i="0" u="none" strike="noStrike" kern="1200" dirty="0">
                <a:solidFill>
                  <a:schemeClr val="tx1"/>
                </a:solidFill>
                <a:effectLst/>
                <a:latin typeface="+mn-lt"/>
                <a:ea typeface="+mn-ea"/>
                <a:cs typeface="+mn-cs"/>
              </a:rPr>
              <a:t>和 </a:t>
            </a:r>
            <a:r>
              <a:rPr lang="en" altLang="zh-CN" sz="1200" b="0" i="0" u="none" strike="noStrike" kern="1200" dirty="0">
                <a:solidFill>
                  <a:schemeClr val="tx1"/>
                </a:solidFill>
                <a:effectLst/>
                <a:latin typeface="+mn-lt"/>
                <a:ea typeface="+mn-ea"/>
                <a:cs typeface="+mn-cs"/>
              </a:rPr>
              <a:t>catch </a:t>
            </a:r>
            <a:r>
              <a:rPr lang="zh-CN" altLang="en-US" sz="1200" b="0" i="0" u="none" strike="noStrike" kern="1200" dirty="0">
                <a:solidFill>
                  <a:schemeClr val="tx1"/>
                </a:solidFill>
                <a:effectLst/>
                <a:latin typeface="+mn-lt"/>
                <a:ea typeface="+mn-ea"/>
                <a:cs typeface="+mn-cs"/>
              </a:rPr>
              <a:t>关键字可以捕获异常。</a:t>
            </a:r>
            <a:r>
              <a:rPr lang="en" altLang="zh-CN" sz="1200" b="0" i="0" u="none" strike="noStrike" kern="1200" dirty="0">
                <a:solidFill>
                  <a:schemeClr val="tx1"/>
                </a:solidFill>
                <a:effectLst/>
                <a:latin typeface="+mn-lt"/>
                <a:ea typeface="+mn-ea"/>
                <a:cs typeface="+mn-cs"/>
              </a:rPr>
              <a:t>try/catch </a:t>
            </a:r>
            <a:r>
              <a:rPr lang="zh-CN" altLang="en-US" sz="1200" b="0" i="0" u="none" strike="noStrike" kern="1200" dirty="0">
                <a:solidFill>
                  <a:schemeClr val="tx1"/>
                </a:solidFill>
                <a:effectLst/>
                <a:latin typeface="+mn-lt"/>
                <a:ea typeface="+mn-ea"/>
                <a:cs typeface="+mn-cs"/>
              </a:rPr>
              <a:t>代码块放在异常可能发生的地方。</a:t>
            </a:r>
          </a:p>
          <a:p>
            <a:pPr latinLnBrk="1"/>
            <a:r>
              <a:rPr lang="en" altLang="zh-CN" sz="1200" b="0" i="0" u="none" strike="noStrike" kern="1200" dirty="0">
                <a:solidFill>
                  <a:schemeClr val="tx1"/>
                </a:solidFill>
                <a:effectLst/>
                <a:latin typeface="+mn-lt"/>
                <a:ea typeface="+mn-ea"/>
                <a:cs typeface="+mn-cs"/>
              </a:rPr>
              <a:t>try/catch</a:t>
            </a:r>
            <a:r>
              <a:rPr lang="zh-CN" altLang="en-US" sz="1200" b="0" i="0" u="none" strike="noStrike" kern="1200" dirty="0">
                <a:solidFill>
                  <a:schemeClr val="tx1"/>
                </a:solidFill>
                <a:effectLst/>
                <a:latin typeface="+mn-lt"/>
                <a:ea typeface="+mn-ea"/>
                <a:cs typeface="+mn-cs"/>
              </a:rPr>
              <a:t>代码块中的代码称为保护代码，使用 </a:t>
            </a:r>
            <a:r>
              <a:rPr lang="en" altLang="zh-CN" sz="1200" b="0" i="0" u="none" strike="noStrike" kern="1200" dirty="0">
                <a:solidFill>
                  <a:schemeClr val="tx1"/>
                </a:solidFill>
                <a:effectLst/>
                <a:latin typeface="+mn-lt"/>
                <a:ea typeface="+mn-ea"/>
                <a:cs typeface="+mn-cs"/>
              </a:rPr>
              <a:t>try/catch </a:t>
            </a:r>
            <a:r>
              <a:rPr lang="zh-CN" altLang="en-US" sz="1200" b="0" i="0" u="none" strike="noStrike" kern="1200" dirty="0">
                <a:solidFill>
                  <a:schemeClr val="tx1"/>
                </a:solidFill>
                <a:effectLst/>
                <a:latin typeface="+mn-lt"/>
                <a:ea typeface="+mn-ea"/>
                <a:cs typeface="+mn-cs"/>
              </a:rPr>
              <a:t>的语法如下：</a:t>
            </a:r>
          </a:p>
          <a:p>
            <a:endParaRPr kumimoji="1" lang="en-US" altLang="zh-CN" dirty="0"/>
          </a:p>
          <a:p>
            <a:endParaRPr kumimoji="1" lang="en-US" altLang="zh-CN" dirty="0"/>
          </a:p>
          <a:p>
            <a:pPr latinLnBrk="1"/>
            <a:r>
              <a:rPr lang="en" altLang="zh-CN" sz="1200" b="0" i="0" u="none" strike="noStrike" kern="1200" dirty="0">
                <a:solidFill>
                  <a:schemeClr val="tx1"/>
                </a:solidFill>
                <a:effectLst/>
                <a:latin typeface="+mn-lt"/>
                <a:ea typeface="+mn-ea"/>
                <a:cs typeface="+mn-cs"/>
              </a:rPr>
              <a:t>Catch </a:t>
            </a:r>
            <a:r>
              <a:rPr lang="zh-CN" altLang="en-US" sz="1200" b="0" i="0" u="none" strike="noStrike" kern="1200" dirty="0">
                <a:solidFill>
                  <a:schemeClr val="tx1"/>
                </a:solidFill>
                <a:effectLst/>
                <a:latin typeface="+mn-lt"/>
                <a:ea typeface="+mn-ea"/>
                <a:cs typeface="+mn-cs"/>
              </a:rPr>
              <a:t>语句包含要捕获异常类型的声明。当保护代码块中发生一个异常时，</a:t>
            </a:r>
            <a:r>
              <a:rPr lang="en" altLang="zh-CN" sz="1200" b="0" i="0" u="none" strike="noStrike" kern="1200" dirty="0">
                <a:solidFill>
                  <a:schemeClr val="tx1"/>
                </a:solidFill>
                <a:effectLst/>
                <a:latin typeface="+mn-lt"/>
                <a:ea typeface="+mn-ea"/>
                <a:cs typeface="+mn-cs"/>
              </a:rPr>
              <a:t>try </a:t>
            </a:r>
            <a:r>
              <a:rPr lang="zh-CN" altLang="en-US" sz="1200" b="0" i="0" u="none" strike="noStrike" kern="1200" dirty="0">
                <a:solidFill>
                  <a:schemeClr val="tx1"/>
                </a:solidFill>
                <a:effectLst/>
                <a:latin typeface="+mn-lt"/>
                <a:ea typeface="+mn-ea"/>
                <a:cs typeface="+mn-cs"/>
              </a:rPr>
              <a:t>后面的 </a:t>
            </a:r>
            <a:r>
              <a:rPr lang="en" altLang="zh-CN" sz="1200" b="0" i="0" u="none" strike="noStrike" kern="1200" dirty="0">
                <a:solidFill>
                  <a:schemeClr val="tx1"/>
                </a:solidFill>
                <a:effectLst/>
                <a:latin typeface="+mn-lt"/>
                <a:ea typeface="+mn-ea"/>
                <a:cs typeface="+mn-cs"/>
              </a:rPr>
              <a:t>catch </a:t>
            </a:r>
            <a:r>
              <a:rPr lang="zh-CN" altLang="en-US" sz="1200" b="0" i="0" u="none" strike="noStrike" kern="1200" dirty="0">
                <a:solidFill>
                  <a:schemeClr val="tx1"/>
                </a:solidFill>
                <a:effectLst/>
                <a:latin typeface="+mn-lt"/>
                <a:ea typeface="+mn-ea"/>
                <a:cs typeface="+mn-cs"/>
              </a:rPr>
              <a:t>块就会被检查。</a:t>
            </a:r>
          </a:p>
          <a:p>
            <a:pPr latinLnBrk="1"/>
            <a:r>
              <a:rPr lang="zh-CN" altLang="en-US" sz="1200" b="0" i="0" u="none" strike="noStrike" kern="1200" dirty="0">
                <a:solidFill>
                  <a:schemeClr val="tx1"/>
                </a:solidFill>
                <a:effectLst/>
                <a:latin typeface="+mn-lt"/>
                <a:ea typeface="+mn-ea"/>
                <a:cs typeface="+mn-cs"/>
              </a:rPr>
              <a:t>如果发生的异常包含在 </a:t>
            </a:r>
            <a:r>
              <a:rPr lang="en" altLang="zh-CN" sz="1200" b="0" i="0" u="none" strike="noStrike" kern="1200" dirty="0">
                <a:solidFill>
                  <a:schemeClr val="tx1"/>
                </a:solidFill>
                <a:effectLst/>
                <a:latin typeface="+mn-lt"/>
                <a:ea typeface="+mn-ea"/>
                <a:cs typeface="+mn-cs"/>
              </a:rPr>
              <a:t>catch </a:t>
            </a:r>
            <a:r>
              <a:rPr lang="zh-CN" altLang="en-US" sz="1200" b="0" i="0" u="none" strike="noStrike" kern="1200" dirty="0">
                <a:solidFill>
                  <a:schemeClr val="tx1"/>
                </a:solidFill>
                <a:effectLst/>
                <a:latin typeface="+mn-lt"/>
                <a:ea typeface="+mn-ea"/>
                <a:cs typeface="+mn-cs"/>
              </a:rPr>
              <a:t>块中，异常会被传递到该 </a:t>
            </a:r>
            <a:r>
              <a:rPr lang="en" altLang="zh-CN" sz="1200" b="0" i="0" u="none" strike="noStrike" kern="1200" dirty="0">
                <a:solidFill>
                  <a:schemeClr val="tx1"/>
                </a:solidFill>
                <a:effectLst/>
                <a:latin typeface="+mn-lt"/>
                <a:ea typeface="+mn-ea"/>
                <a:cs typeface="+mn-cs"/>
              </a:rPr>
              <a:t>catch </a:t>
            </a:r>
            <a:r>
              <a:rPr lang="zh-CN" altLang="en-US" sz="1200" b="0" i="0" u="none" strike="noStrike" kern="1200" dirty="0">
                <a:solidFill>
                  <a:schemeClr val="tx1"/>
                </a:solidFill>
                <a:effectLst/>
                <a:latin typeface="+mn-lt"/>
                <a:ea typeface="+mn-ea"/>
                <a:cs typeface="+mn-cs"/>
              </a:rPr>
              <a:t>块，这和传递一个参数到方法是一样。</a:t>
            </a:r>
          </a:p>
        </p:txBody>
      </p:sp>
      <p:sp>
        <p:nvSpPr>
          <p:cNvPr id="4" name="灯片编号占位符 3"/>
          <p:cNvSpPr>
            <a:spLocks noGrp="1"/>
          </p:cNvSpPr>
          <p:nvPr>
            <p:ph type="sldNum" sz="quarter" idx="5"/>
          </p:nvPr>
        </p:nvSpPr>
        <p:spPr/>
        <p:txBody>
          <a:bodyPr/>
          <a:lstStyle/>
          <a:p>
            <a:fld id="{402A0A28-369F-4266-818D-83517AC5D4FC}" type="slidenum">
              <a:rPr lang="zh-CN" altLang="en-US" smtClean="0"/>
              <a:t>6</a:t>
            </a:fld>
            <a:endParaRPr lang="zh-CN" altLang="en-US"/>
          </a:p>
        </p:txBody>
      </p:sp>
    </p:spTree>
    <p:extLst>
      <p:ext uri="{BB962C8B-B14F-4D97-AF65-F5344CB8AC3E}">
        <p14:creationId xmlns:p14="http://schemas.microsoft.com/office/powerpoint/2010/main" val="408826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a:solidFill>
                  <a:schemeClr val="tx1"/>
                </a:solidFill>
                <a:effectLst/>
                <a:latin typeface="+mn-lt"/>
                <a:ea typeface="+mn-ea"/>
                <a:cs typeface="+mn-cs"/>
              </a:rPr>
              <a:t>多重捕获块</a:t>
            </a:r>
          </a:p>
          <a:p>
            <a:pPr latinLnBrk="1"/>
            <a:r>
              <a:rPr lang="zh-CN" altLang="en-US" sz="1200" b="0" i="0" u="none" strike="noStrike" kern="1200" dirty="0">
                <a:solidFill>
                  <a:schemeClr val="tx1"/>
                </a:solidFill>
                <a:effectLst/>
                <a:latin typeface="+mn-lt"/>
                <a:ea typeface="+mn-ea"/>
                <a:cs typeface="+mn-cs"/>
              </a:rPr>
              <a:t>一个 </a:t>
            </a:r>
            <a:r>
              <a:rPr lang="en" altLang="zh-CN" sz="1200" b="0" i="0" u="none" strike="noStrike" kern="1200" dirty="0">
                <a:solidFill>
                  <a:schemeClr val="tx1"/>
                </a:solidFill>
                <a:effectLst/>
                <a:latin typeface="+mn-lt"/>
                <a:ea typeface="+mn-ea"/>
                <a:cs typeface="+mn-cs"/>
              </a:rPr>
              <a:t>try </a:t>
            </a:r>
            <a:r>
              <a:rPr lang="zh-CN" altLang="en-US" sz="1200" b="0" i="0" u="none" strike="noStrike" kern="1200" dirty="0">
                <a:solidFill>
                  <a:schemeClr val="tx1"/>
                </a:solidFill>
                <a:effectLst/>
                <a:latin typeface="+mn-lt"/>
                <a:ea typeface="+mn-ea"/>
                <a:cs typeface="+mn-cs"/>
              </a:rPr>
              <a:t>代码块后面跟随多个 </a:t>
            </a:r>
            <a:r>
              <a:rPr lang="en" altLang="zh-CN" sz="1200" b="0" i="0" u="none" strike="noStrike" kern="1200" dirty="0">
                <a:solidFill>
                  <a:schemeClr val="tx1"/>
                </a:solidFill>
                <a:effectLst/>
                <a:latin typeface="+mn-lt"/>
                <a:ea typeface="+mn-ea"/>
                <a:cs typeface="+mn-cs"/>
              </a:rPr>
              <a:t>catch </a:t>
            </a:r>
            <a:r>
              <a:rPr lang="zh-CN" altLang="en-US" sz="1200" b="0" i="0" u="none" strike="noStrike" kern="1200" dirty="0">
                <a:solidFill>
                  <a:schemeClr val="tx1"/>
                </a:solidFill>
                <a:effectLst/>
                <a:latin typeface="+mn-lt"/>
                <a:ea typeface="+mn-ea"/>
                <a:cs typeface="+mn-cs"/>
              </a:rPr>
              <a:t>代码块的情况就叫多重捕获。</a:t>
            </a:r>
            <a:endParaRPr lang="en-US" altLang="zh-CN" sz="1200" b="0" i="0" u="none" strike="noStrike" kern="1200" dirty="0">
              <a:solidFill>
                <a:schemeClr val="tx1"/>
              </a:solidFill>
              <a:effectLst/>
              <a:latin typeface="+mn-lt"/>
              <a:ea typeface="+mn-ea"/>
              <a:cs typeface="+mn-cs"/>
            </a:endParaRPr>
          </a:p>
          <a:p>
            <a:pPr latinLnBrk="1"/>
            <a:endParaRPr lang="zh-CN" altLang="en-US" sz="1200" b="0" i="0" u="none" strike="noStrike" kern="1200" dirty="0">
              <a:solidFill>
                <a:schemeClr val="tx1"/>
              </a:solidFill>
              <a:effectLst/>
              <a:latin typeface="+mn-lt"/>
              <a:ea typeface="+mn-ea"/>
              <a:cs typeface="+mn-cs"/>
            </a:endParaRPr>
          </a:p>
          <a:p>
            <a:pPr latinLnBrk="1"/>
            <a:r>
              <a:rPr lang="zh-CN" altLang="en-US" sz="1200" b="0" i="0" u="none" strike="noStrike" kern="1200" dirty="0">
                <a:solidFill>
                  <a:schemeClr val="tx1"/>
                </a:solidFill>
                <a:effectLst/>
                <a:latin typeface="+mn-lt"/>
                <a:ea typeface="+mn-ea"/>
                <a:cs typeface="+mn-cs"/>
              </a:rPr>
              <a:t>上面的代码段包含了 </a:t>
            </a:r>
            <a:r>
              <a:rPr lang="en-US" altLang="zh-CN" sz="1200" b="0" i="0" u="none" strike="noStrike" kern="1200" dirty="0">
                <a:solidFill>
                  <a:schemeClr val="tx1"/>
                </a:solidFill>
                <a:effectLst/>
                <a:latin typeface="+mn-lt"/>
                <a:ea typeface="+mn-ea"/>
                <a:cs typeface="+mn-cs"/>
              </a:rPr>
              <a:t>3 </a:t>
            </a:r>
            <a:r>
              <a:rPr lang="zh-CN" altLang="en-US" sz="1200" b="0" i="0" u="none" strike="noStrike" kern="1200" dirty="0">
                <a:solidFill>
                  <a:schemeClr val="tx1"/>
                </a:solidFill>
                <a:effectLst/>
                <a:latin typeface="+mn-lt"/>
                <a:ea typeface="+mn-ea"/>
                <a:cs typeface="+mn-cs"/>
              </a:rPr>
              <a:t>个 </a:t>
            </a:r>
            <a:r>
              <a:rPr lang="en" altLang="zh-CN" sz="1200" b="0" i="0" u="none" strike="noStrike" kern="1200" dirty="0">
                <a:solidFill>
                  <a:schemeClr val="tx1"/>
                </a:solidFill>
                <a:effectLst/>
                <a:latin typeface="+mn-lt"/>
                <a:ea typeface="+mn-ea"/>
                <a:cs typeface="+mn-cs"/>
              </a:rPr>
              <a:t>catch</a:t>
            </a:r>
            <a:r>
              <a:rPr lang="zh-CN" altLang="en-US" sz="1200" b="0" i="0" u="none" strike="noStrike" kern="1200" dirty="0">
                <a:solidFill>
                  <a:schemeClr val="tx1"/>
                </a:solidFill>
                <a:effectLst/>
                <a:latin typeface="+mn-lt"/>
                <a:ea typeface="+mn-ea"/>
                <a:cs typeface="+mn-cs"/>
              </a:rPr>
              <a:t>块。</a:t>
            </a:r>
          </a:p>
          <a:p>
            <a:pPr latinLnBrk="1"/>
            <a:r>
              <a:rPr lang="zh-CN" altLang="en-US" sz="1200" b="0" i="0" u="none" strike="noStrike" kern="1200" dirty="0">
                <a:solidFill>
                  <a:schemeClr val="tx1"/>
                </a:solidFill>
                <a:effectLst/>
                <a:latin typeface="+mn-lt"/>
                <a:ea typeface="+mn-ea"/>
                <a:cs typeface="+mn-cs"/>
              </a:rPr>
              <a:t>可以在 </a:t>
            </a:r>
            <a:r>
              <a:rPr lang="en" altLang="zh-CN" sz="1200" b="0" i="0" u="none" strike="noStrike" kern="1200" dirty="0">
                <a:solidFill>
                  <a:schemeClr val="tx1"/>
                </a:solidFill>
                <a:effectLst/>
                <a:latin typeface="+mn-lt"/>
                <a:ea typeface="+mn-ea"/>
                <a:cs typeface="+mn-cs"/>
              </a:rPr>
              <a:t>try </a:t>
            </a:r>
            <a:r>
              <a:rPr lang="zh-CN" altLang="en-US" sz="1200" b="0" i="0" u="none" strike="noStrike" kern="1200" dirty="0">
                <a:solidFill>
                  <a:schemeClr val="tx1"/>
                </a:solidFill>
                <a:effectLst/>
                <a:latin typeface="+mn-lt"/>
                <a:ea typeface="+mn-ea"/>
                <a:cs typeface="+mn-cs"/>
              </a:rPr>
              <a:t>语句后面添加任意数量的 </a:t>
            </a:r>
            <a:r>
              <a:rPr lang="en" altLang="zh-CN" sz="1200" b="0" i="0" u="none" strike="noStrike" kern="1200" dirty="0">
                <a:solidFill>
                  <a:schemeClr val="tx1"/>
                </a:solidFill>
                <a:effectLst/>
                <a:latin typeface="+mn-lt"/>
                <a:ea typeface="+mn-ea"/>
                <a:cs typeface="+mn-cs"/>
              </a:rPr>
              <a:t>catch </a:t>
            </a:r>
            <a:r>
              <a:rPr lang="zh-CN" altLang="en-US" sz="1200" b="0" i="0" u="none" strike="noStrike" kern="1200" dirty="0">
                <a:solidFill>
                  <a:schemeClr val="tx1"/>
                </a:solidFill>
                <a:effectLst/>
                <a:latin typeface="+mn-lt"/>
                <a:ea typeface="+mn-ea"/>
                <a:cs typeface="+mn-cs"/>
              </a:rPr>
              <a:t>块。</a:t>
            </a:r>
          </a:p>
          <a:p>
            <a:pPr latinLnBrk="1"/>
            <a:r>
              <a:rPr lang="zh-CN" altLang="en-US" sz="1200" b="0" i="0" u="none" strike="noStrike" kern="1200" dirty="0">
                <a:solidFill>
                  <a:schemeClr val="tx1"/>
                </a:solidFill>
                <a:effectLst/>
                <a:latin typeface="+mn-lt"/>
                <a:ea typeface="+mn-ea"/>
                <a:cs typeface="+mn-cs"/>
              </a:rPr>
              <a:t>如果保护代码中发生异常，异常被抛给第一个 </a:t>
            </a:r>
            <a:r>
              <a:rPr lang="en" altLang="zh-CN" sz="1200" b="0" i="0" u="none" strike="noStrike" kern="1200" dirty="0">
                <a:solidFill>
                  <a:schemeClr val="tx1"/>
                </a:solidFill>
                <a:effectLst/>
                <a:latin typeface="+mn-lt"/>
                <a:ea typeface="+mn-ea"/>
                <a:cs typeface="+mn-cs"/>
              </a:rPr>
              <a:t>catch </a:t>
            </a:r>
            <a:r>
              <a:rPr lang="zh-CN" altLang="en-US" sz="1200" b="0" i="0" u="none" strike="noStrike" kern="1200" dirty="0">
                <a:solidFill>
                  <a:schemeClr val="tx1"/>
                </a:solidFill>
                <a:effectLst/>
                <a:latin typeface="+mn-lt"/>
                <a:ea typeface="+mn-ea"/>
                <a:cs typeface="+mn-cs"/>
              </a:rPr>
              <a:t>块。</a:t>
            </a:r>
          </a:p>
          <a:p>
            <a:pPr latinLnBrk="1"/>
            <a:r>
              <a:rPr lang="zh-CN" altLang="en-US" sz="1200" b="0" i="0" u="none" strike="noStrike" kern="1200" dirty="0">
                <a:solidFill>
                  <a:schemeClr val="tx1"/>
                </a:solidFill>
                <a:effectLst/>
                <a:latin typeface="+mn-lt"/>
                <a:ea typeface="+mn-ea"/>
                <a:cs typeface="+mn-cs"/>
              </a:rPr>
              <a:t>如果抛出异常的数据类型与 </a:t>
            </a:r>
            <a:r>
              <a:rPr lang="en" altLang="zh-CN" sz="1200" b="0" i="0" u="none" strike="noStrike" kern="1200" dirty="0">
                <a:solidFill>
                  <a:schemeClr val="tx1"/>
                </a:solidFill>
                <a:effectLst/>
                <a:latin typeface="+mn-lt"/>
                <a:ea typeface="+mn-ea"/>
                <a:cs typeface="+mn-cs"/>
              </a:rPr>
              <a:t>ExceptionType1 </a:t>
            </a:r>
            <a:r>
              <a:rPr lang="zh-CN" altLang="en-US" sz="1200" b="0" i="0" u="none" strike="noStrike" kern="1200" dirty="0">
                <a:solidFill>
                  <a:schemeClr val="tx1"/>
                </a:solidFill>
                <a:effectLst/>
                <a:latin typeface="+mn-lt"/>
                <a:ea typeface="+mn-ea"/>
                <a:cs typeface="+mn-cs"/>
              </a:rPr>
              <a:t>匹配，它在这里就会被捕获。</a:t>
            </a:r>
          </a:p>
          <a:p>
            <a:pPr latinLnBrk="1"/>
            <a:r>
              <a:rPr lang="zh-CN" altLang="en-US" sz="1200" b="0" i="0" u="none" strike="noStrike" kern="1200" dirty="0">
                <a:solidFill>
                  <a:schemeClr val="tx1"/>
                </a:solidFill>
                <a:effectLst/>
                <a:latin typeface="+mn-lt"/>
                <a:ea typeface="+mn-ea"/>
                <a:cs typeface="+mn-cs"/>
              </a:rPr>
              <a:t>如果不匹配，它会被传递给第二个 </a:t>
            </a:r>
            <a:r>
              <a:rPr lang="en" altLang="zh-CN" sz="1200" b="0" i="0" u="none" strike="noStrike" kern="1200" dirty="0">
                <a:solidFill>
                  <a:schemeClr val="tx1"/>
                </a:solidFill>
                <a:effectLst/>
                <a:latin typeface="+mn-lt"/>
                <a:ea typeface="+mn-ea"/>
                <a:cs typeface="+mn-cs"/>
              </a:rPr>
              <a:t>catch </a:t>
            </a:r>
            <a:r>
              <a:rPr lang="zh-CN" altLang="en-US" sz="1200" b="0" i="0" u="none" strike="noStrike" kern="1200" dirty="0">
                <a:solidFill>
                  <a:schemeClr val="tx1"/>
                </a:solidFill>
                <a:effectLst/>
                <a:latin typeface="+mn-lt"/>
                <a:ea typeface="+mn-ea"/>
                <a:cs typeface="+mn-cs"/>
              </a:rPr>
              <a:t>块。</a:t>
            </a:r>
          </a:p>
          <a:p>
            <a:pPr latinLnBrk="1"/>
            <a:r>
              <a:rPr lang="zh-CN" altLang="en-US" sz="1200" b="0" i="0" u="none" strike="noStrike" kern="1200" dirty="0">
                <a:solidFill>
                  <a:schemeClr val="tx1"/>
                </a:solidFill>
                <a:effectLst/>
                <a:latin typeface="+mn-lt"/>
                <a:ea typeface="+mn-ea"/>
                <a:cs typeface="+mn-cs"/>
              </a:rPr>
              <a:t>如此，直到异常被捕获或者通过所有的 </a:t>
            </a:r>
            <a:r>
              <a:rPr lang="en" altLang="zh-CN" sz="1200" b="0" i="0" u="none" strike="noStrike" kern="1200" dirty="0">
                <a:solidFill>
                  <a:schemeClr val="tx1"/>
                </a:solidFill>
                <a:effectLst/>
                <a:latin typeface="+mn-lt"/>
                <a:ea typeface="+mn-ea"/>
                <a:cs typeface="+mn-cs"/>
              </a:rPr>
              <a:t>catch </a:t>
            </a:r>
            <a:r>
              <a:rPr lang="zh-CN" altLang="en-US" sz="1200" b="0" i="0" u="none" strike="noStrike" kern="1200" dirty="0">
                <a:solidFill>
                  <a:schemeClr val="tx1"/>
                </a:solidFill>
                <a:effectLst/>
                <a:latin typeface="+mn-lt"/>
                <a:ea typeface="+mn-ea"/>
                <a:cs typeface="+mn-cs"/>
              </a:rPr>
              <a:t>块。</a:t>
            </a:r>
          </a:p>
          <a:p>
            <a:endParaRPr kumimoji="1" lang="zh-CN" altLang="en-US" dirty="0"/>
          </a:p>
        </p:txBody>
      </p:sp>
      <p:sp>
        <p:nvSpPr>
          <p:cNvPr id="4" name="灯片编号占位符 3"/>
          <p:cNvSpPr>
            <a:spLocks noGrp="1"/>
          </p:cNvSpPr>
          <p:nvPr>
            <p:ph type="sldNum" sz="quarter" idx="5"/>
          </p:nvPr>
        </p:nvSpPr>
        <p:spPr/>
        <p:txBody>
          <a:bodyPr/>
          <a:lstStyle/>
          <a:p>
            <a:fld id="{402A0A28-369F-4266-818D-83517AC5D4FC}" type="slidenum">
              <a:rPr lang="zh-CN" altLang="en-US" smtClean="0"/>
              <a:t>8</a:t>
            </a:fld>
            <a:endParaRPr lang="zh-CN" altLang="en-US"/>
          </a:p>
        </p:txBody>
      </p:sp>
    </p:spTree>
    <p:extLst>
      <p:ext uri="{BB962C8B-B14F-4D97-AF65-F5344CB8AC3E}">
        <p14:creationId xmlns:p14="http://schemas.microsoft.com/office/powerpoint/2010/main" val="687957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银行账户的模拟，通过银行卡的号码完成识别，可以进行存钱和取钱的操作。</a:t>
            </a:r>
            <a:endParaRPr kumimoji="1" lang="zh-CN" altLang="en-US" dirty="0"/>
          </a:p>
        </p:txBody>
      </p:sp>
      <p:sp>
        <p:nvSpPr>
          <p:cNvPr id="4" name="灯片编号占位符 3"/>
          <p:cNvSpPr>
            <a:spLocks noGrp="1"/>
          </p:cNvSpPr>
          <p:nvPr>
            <p:ph type="sldNum" sz="quarter" idx="5"/>
          </p:nvPr>
        </p:nvSpPr>
        <p:spPr/>
        <p:txBody>
          <a:bodyPr/>
          <a:lstStyle/>
          <a:p>
            <a:fld id="{402A0A28-369F-4266-818D-83517AC5D4FC}" type="slidenum">
              <a:rPr lang="zh-CN" altLang="en-US" smtClean="0"/>
              <a:t>9</a:t>
            </a:fld>
            <a:endParaRPr lang="zh-CN" altLang="en-US"/>
          </a:p>
        </p:txBody>
      </p:sp>
    </p:spTree>
    <p:extLst>
      <p:ext uri="{BB962C8B-B14F-4D97-AF65-F5344CB8AC3E}">
        <p14:creationId xmlns:p14="http://schemas.microsoft.com/office/powerpoint/2010/main" val="2563770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altLang="zh-CN" sz="1200" b="1" i="0" u="none" strike="noStrike" kern="1200" dirty="0">
                <a:solidFill>
                  <a:schemeClr val="tx1"/>
                </a:solidFill>
                <a:effectLst/>
                <a:latin typeface="+mn-lt"/>
                <a:ea typeface="+mn-ea"/>
                <a:cs typeface="+mn-cs"/>
              </a:rPr>
              <a:t>Java </a:t>
            </a:r>
            <a:r>
              <a:rPr lang="zh-CN" altLang="en-US" sz="1200" b="1" i="0" u="none" strike="noStrike" kern="1200" dirty="0">
                <a:solidFill>
                  <a:schemeClr val="tx1"/>
                </a:solidFill>
                <a:effectLst/>
                <a:latin typeface="+mn-lt"/>
                <a:ea typeface="+mn-ea"/>
                <a:cs typeface="+mn-cs"/>
              </a:rPr>
              <a:t>多线程编程</a:t>
            </a:r>
          </a:p>
          <a:p>
            <a:pPr latinLnBrk="1"/>
            <a:r>
              <a:rPr lang="en" altLang="zh-CN" sz="1200" b="0" i="0" u="none" strike="noStrike" kern="1200" dirty="0">
                <a:solidFill>
                  <a:schemeClr val="tx1"/>
                </a:solidFill>
                <a:effectLst/>
                <a:latin typeface="+mn-lt"/>
                <a:ea typeface="+mn-ea"/>
                <a:cs typeface="+mn-cs"/>
              </a:rPr>
              <a:t>Java </a:t>
            </a:r>
            <a:r>
              <a:rPr lang="zh-CN" altLang="en-US" sz="1200" b="0" i="0" u="none" strike="noStrike" kern="1200" dirty="0">
                <a:solidFill>
                  <a:schemeClr val="tx1"/>
                </a:solidFill>
                <a:effectLst/>
                <a:latin typeface="+mn-lt"/>
                <a:ea typeface="+mn-ea"/>
                <a:cs typeface="+mn-cs"/>
              </a:rPr>
              <a:t>给多线程编程提供了内置的支持。 一条线程指的是进程中一个单一顺序的控制流，一个进程中可以并发多个线程，每条线程并行执行不同的任务。</a:t>
            </a:r>
          </a:p>
          <a:p>
            <a:pPr latinLnBrk="1"/>
            <a:r>
              <a:rPr lang="zh-CN" altLang="en-US" sz="1200" b="0" i="0" u="none" strike="noStrike" kern="1200" dirty="0">
                <a:solidFill>
                  <a:schemeClr val="tx1"/>
                </a:solidFill>
                <a:effectLst/>
                <a:latin typeface="+mn-lt"/>
                <a:ea typeface="+mn-ea"/>
                <a:cs typeface="+mn-cs"/>
              </a:rPr>
              <a:t>多线程是多任务的一种特别的形式，但多线程使用了更小的资源开销。</a:t>
            </a:r>
          </a:p>
          <a:p>
            <a:pPr latinLnBrk="1"/>
            <a:r>
              <a:rPr lang="zh-CN" altLang="en-US" sz="1200" b="0" i="0" u="none" strike="noStrike" kern="1200" dirty="0">
                <a:solidFill>
                  <a:schemeClr val="tx1"/>
                </a:solidFill>
                <a:effectLst/>
                <a:latin typeface="+mn-lt"/>
                <a:ea typeface="+mn-ea"/>
                <a:cs typeface="+mn-cs"/>
              </a:rPr>
              <a:t>这里定义和线程相关的另一个术语 </a:t>
            </a:r>
            <a:r>
              <a:rPr lang="en-US"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进程：一个进程包括由操作系统分配的内存空间，包含一个或多个线程。一个线程不能独立的存在，它必须是进程的一部分。一个进程一直运行，直到所有的非守护线程都结束运行后才能结束。</a:t>
            </a:r>
          </a:p>
          <a:p>
            <a:pPr latinLnBrk="1"/>
            <a:r>
              <a:rPr lang="zh-CN" altLang="en-US" sz="1200" b="0" i="0" u="none" strike="noStrike" kern="1200" dirty="0">
                <a:solidFill>
                  <a:schemeClr val="tx1"/>
                </a:solidFill>
                <a:effectLst/>
                <a:latin typeface="+mn-lt"/>
                <a:ea typeface="+mn-ea"/>
                <a:cs typeface="+mn-cs"/>
              </a:rPr>
              <a:t>多线程能满足程序员编写高效率的程序来达到充分利用 </a:t>
            </a:r>
            <a:r>
              <a:rPr lang="en" altLang="zh-CN" sz="1200" b="0" i="0" u="none" strike="noStrike" kern="1200" dirty="0">
                <a:solidFill>
                  <a:schemeClr val="tx1"/>
                </a:solidFill>
                <a:effectLst/>
                <a:latin typeface="+mn-lt"/>
                <a:ea typeface="+mn-ea"/>
                <a:cs typeface="+mn-cs"/>
              </a:rPr>
              <a:t>CPU </a:t>
            </a:r>
            <a:r>
              <a:rPr lang="zh-CN" altLang="en-US" sz="1200" b="0" i="0" u="none" strike="noStrike" kern="1200" dirty="0">
                <a:solidFill>
                  <a:schemeClr val="tx1"/>
                </a:solidFill>
                <a:effectLst/>
                <a:latin typeface="+mn-lt"/>
                <a:ea typeface="+mn-ea"/>
                <a:cs typeface="+mn-cs"/>
              </a:rPr>
              <a:t>的目的。</a:t>
            </a:r>
          </a:p>
          <a:p>
            <a:pPr marL="0" indent="0">
              <a:lnSpc>
                <a:spcPct val="150000"/>
              </a:lnSpc>
              <a:spcBef>
                <a:spcPts val="0"/>
              </a:spcBef>
              <a:buNone/>
            </a:pPr>
            <a:endParaRPr kumimoji="1" lang="en-HK" altLang="zh-Hans" sz="1200" dirty="0">
              <a:solidFill>
                <a:srgbClr val="C00000"/>
              </a:solidFill>
              <a:latin typeface="Microsoft YaHei" panose="020B0503020204020204" pitchFamily="34" charset="-122"/>
              <a:ea typeface="Microsoft YaHei" panose="020B0503020204020204" pitchFamily="34" charset="-122"/>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15</a:t>
            </a:fld>
            <a:endParaRPr lang="zh-CN" altLang="en-US"/>
          </a:p>
        </p:txBody>
      </p:sp>
    </p:spTree>
    <p:extLst>
      <p:ext uri="{BB962C8B-B14F-4D97-AF65-F5344CB8AC3E}">
        <p14:creationId xmlns:p14="http://schemas.microsoft.com/office/powerpoint/2010/main" val="2964557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1" i="0" u="none" strike="noStrike" kern="1200" dirty="0">
                <a:solidFill>
                  <a:schemeClr val="tx1"/>
                </a:solidFill>
                <a:effectLst/>
                <a:latin typeface="+mn-lt"/>
                <a:ea typeface="+mn-ea"/>
                <a:cs typeface="+mn-cs"/>
              </a:rPr>
              <a:t>新建状态</a:t>
            </a:r>
            <a:r>
              <a:rPr lang="en-US" altLang="zh-CN" sz="1200" b="1"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使用 </a:t>
            </a:r>
            <a:r>
              <a:rPr lang="en" altLang="zh-CN" sz="1200" b="1" i="0" u="none" strike="noStrike" kern="1200" dirty="0">
                <a:solidFill>
                  <a:schemeClr val="tx1"/>
                </a:solidFill>
                <a:effectLst/>
                <a:latin typeface="+mn-lt"/>
                <a:ea typeface="+mn-ea"/>
                <a:cs typeface="+mn-cs"/>
              </a:rPr>
              <a:t>new</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关键字和 </a:t>
            </a:r>
            <a:r>
              <a:rPr lang="en" altLang="zh-CN" sz="1200" b="1" i="0" u="none" strike="noStrike" kern="1200" dirty="0">
                <a:solidFill>
                  <a:schemeClr val="tx1"/>
                </a:solidFill>
                <a:effectLst/>
                <a:latin typeface="+mn-lt"/>
                <a:ea typeface="+mn-ea"/>
                <a:cs typeface="+mn-cs"/>
              </a:rPr>
              <a:t>Thread</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类或其子类建立一个线程对象后，该线程对象就处于新建状态。它保持这个状态直到程序 </a:t>
            </a:r>
            <a:r>
              <a:rPr lang="en" altLang="zh-CN" sz="1200" b="1" i="0" u="none" strike="noStrike" kern="1200" dirty="0">
                <a:solidFill>
                  <a:schemeClr val="tx1"/>
                </a:solidFill>
                <a:effectLst/>
                <a:latin typeface="+mn-lt"/>
                <a:ea typeface="+mn-ea"/>
                <a:cs typeface="+mn-cs"/>
              </a:rPr>
              <a:t>start()</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这个线程。</a:t>
            </a:r>
          </a:p>
          <a:p>
            <a:pPr latinLnBrk="1"/>
            <a:r>
              <a:rPr lang="zh-CN" altLang="en-US" sz="1200" b="1" i="0" u="none" strike="noStrike" kern="1200" dirty="0">
                <a:solidFill>
                  <a:schemeClr val="tx1"/>
                </a:solidFill>
                <a:effectLst/>
                <a:latin typeface="+mn-lt"/>
                <a:ea typeface="+mn-ea"/>
                <a:cs typeface="+mn-cs"/>
              </a:rPr>
              <a:t>就绪状态</a:t>
            </a:r>
            <a:r>
              <a:rPr lang="en-US" altLang="zh-CN" sz="1200" b="1"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当线程对象调用了</a:t>
            </a:r>
            <a:r>
              <a:rPr lang="en" altLang="zh-CN" sz="1200" b="0" i="0" u="none" strike="noStrike" kern="1200" dirty="0">
                <a:solidFill>
                  <a:schemeClr val="tx1"/>
                </a:solidFill>
                <a:effectLst/>
                <a:latin typeface="+mn-lt"/>
                <a:ea typeface="+mn-ea"/>
                <a:cs typeface="+mn-cs"/>
              </a:rPr>
              <a:t>start()</a:t>
            </a:r>
            <a:r>
              <a:rPr lang="zh-CN" altLang="en-US" sz="1200" b="0" i="0" u="none" strike="noStrike" kern="1200" dirty="0">
                <a:solidFill>
                  <a:schemeClr val="tx1"/>
                </a:solidFill>
                <a:effectLst/>
                <a:latin typeface="+mn-lt"/>
                <a:ea typeface="+mn-ea"/>
                <a:cs typeface="+mn-cs"/>
              </a:rPr>
              <a:t>方法之后，该线程就进入就绪状态。就绪状态的线程处于就绪队列中，要等待</a:t>
            </a:r>
            <a:r>
              <a:rPr lang="en" altLang="zh-CN" sz="1200" b="0" i="0" u="none" strike="noStrike" kern="1200" dirty="0">
                <a:solidFill>
                  <a:schemeClr val="tx1"/>
                </a:solidFill>
                <a:effectLst/>
                <a:latin typeface="+mn-lt"/>
                <a:ea typeface="+mn-ea"/>
                <a:cs typeface="+mn-cs"/>
              </a:rPr>
              <a:t>JVM</a:t>
            </a:r>
            <a:r>
              <a:rPr lang="zh-CN" altLang="en-US" sz="1200" b="0" i="0" u="none" strike="noStrike" kern="1200" dirty="0">
                <a:solidFill>
                  <a:schemeClr val="tx1"/>
                </a:solidFill>
                <a:effectLst/>
                <a:latin typeface="+mn-lt"/>
                <a:ea typeface="+mn-ea"/>
                <a:cs typeface="+mn-cs"/>
              </a:rPr>
              <a:t>里线程调度器的调度。</a:t>
            </a:r>
          </a:p>
          <a:p>
            <a:pPr latinLnBrk="1"/>
            <a:r>
              <a:rPr lang="zh-CN" altLang="en-US" sz="1200" b="1" i="0" u="none" strike="noStrike" kern="1200" dirty="0">
                <a:solidFill>
                  <a:schemeClr val="tx1"/>
                </a:solidFill>
                <a:effectLst/>
                <a:latin typeface="+mn-lt"/>
                <a:ea typeface="+mn-ea"/>
                <a:cs typeface="+mn-cs"/>
              </a:rPr>
              <a:t>运行状态</a:t>
            </a:r>
            <a:r>
              <a:rPr lang="en-US" altLang="zh-CN" sz="1200" b="1"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如果就绪状态的线程获取 </a:t>
            </a:r>
            <a:r>
              <a:rPr lang="en" altLang="zh-CN" sz="1200" b="0" i="0" u="none" strike="noStrike" kern="1200" dirty="0">
                <a:solidFill>
                  <a:schemeClr val="tx1"/>
                </a:solidFill>
                <a:effectLst/>
                <a:latin typeface="+mn-lt"/>
                <a:ea typeface="+mn-ea"/>
                <a:cs typeface="+mn-cs"/>
              </a:rPr>
              <a:t>CPU </a:t>
            </a:r>
            <a:r>
              <a:rPr lang="zh-CN" altLang="en-US" sz="1200" b="0" i="0" u="none" strike="noStrike" kern="1200" dirty="0">
                <a:solidFill>
                  <a:schemeClr val="tx1"/>
                </a:solidFill>
                <a:effectLst/>
                <a:latin typeface="+mn-lt"/>
                <a:ea typeface="+mn-ea"/>
                <a:cs typeface="+mn-cs"/>
              </a:rPr>
              <a:t>资源，就可以执行 </a:t>
            </a:r>
            <a:r>
              <a:rPr lang="en" altLang="zh-CN" sz="1200" b="1" i="0" u="none" strike="noStrike" kern="1200" dirty="0">
                <a:solidFill>
                  <a:schemeClr val="tx1"/>
                </a:solidFill>
                <a:effectLst/>
                <a:latin typeface="+mn-lt"/>
                <a:ea typeface="+mn-ea"/>
                <a:cs typeface="+mn-cs"/>
              </a:rPr>
              <a:t>run()</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此时线程便处于运行状态。处于运行状态的线程最为复杂，它可以变为阻塞状态、就绪状态和死亡状态。</a:t>
            </a:r>
          </a:p>
          <a:p>
            <a:pPr latinLnBrk="1"/>
            <a:r>
              <a:rPr lang="zh-CN" altLang="en-US" sz="1200" b="1" i="0" u="none" strike="noStrike" kern="1200" dirty="0">
                <a:solidFill>
                  <a:schemeClr val="tx1"/>
                </a:solidFill>
                <a:effectLst/>
                <a:latin typeface="+mn-lt"/>
                <a:ea typeface="+mn-ea"/>
                <a:cs typeface="+mn-cs"/>
              </a:rPr>
              <a:t>阻塞状态</a:t>
            </a:r>
            <a:r>
              <a:rPr lang="en-US" altLang="zh-CN" sz="1200" b="1"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如果一个线程执行了</a:t>
            </a:r>
            <a:r>
              <a:rPr lang="en" altLang="zh-CN" sz="1200" b="0" i="0" u="none" strike="noStrike" kern="1200" dirty="0">
                <a:solidFill>
                  <a:schemeClr val="tx1"/>
                </a:solidFill>
                <a:effectLst/>
                <a:latin typeface="+mn-lt"/>
                <a:ea typeface="+mn-ea"/>
                <a:cs typeface="+mn-cs"/>
              </a:rPr>
              <a:t>sleep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睡眠）、</a:t>
            </a:r>
            <a:r>
              <a:rPr lang="en" altLang="zh-CN" sz="1200" b="0" i="0" u="none" strike="noStrike" kern="1200" dirty="0">
                <a:solidFill>
                  <a:schemeClr val="tx1"/>
                </a:solidFill>
                <a:effectLst/>
                <a:latin typeface="+mn-lt"/>
                <a:ea typeface="+mn-ea"/>
                <a:cs typeface="+mn-cs"/>
              </a:rPr>
              <a:t>suspend</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挂起）等方法，失去所占用资源之后，该线程就从运行状态进入阻塞状态。在睡眠时间已到或获得设备资源后可以重新进入就绪状态。可以分为三种： </a:t>
            </a:r>
          </a:p>
          <a:p>
            <a:pPr lvl="1" latinLnBrk="1"/>
            <a:r>
              <a:rPr lang="zh-CN" altLang="en-US" sz="1200" b="0" i="0" u="none" strike="noStrike" kern="1200" dirty="0">
                <a:solidFill>
                  <a:schemeClr val="tx1"/>
                </a:solidFill>
                <a:effectLst/>
                <a:latin typeface="+mn-lt"/>
                <a:ea typeface="+mn-ea"/>
                <a:cs typeface="+mn-cs"/>
              </a:rPr>
              <a:t>等待阻塞：运行状态中的线程执行 </a:t>
            </a:r>
            <a:r>
              <a:rPr lang="en" altLang="zh-CN" sz="1200" b="0" i="0" u="none" strike="noStrike" kern="1200" dirty="0">
                <a:solidFill>
                  <a:schemeClr val="tx1"/>
                </a:solidFill>
                <a:effectLst/>
                <a:latin typeface="+mn-lt"/>
                <a:ea typeface="+mn-ea"/>
                <a:cs typeface="+mn-cs"/>
              </a:rPr>
              <a:t>wait() </a:t>
            </a:r>
            <a:r>
              <a:rPr lang="zh-CN" altLang="en-US" sz="1200" b="0" i="0" u="none" strike="noStrike" kern="1200" dirty="0">
                <a:solidFill>
                  <a:schemeClr val="tx1"/>
                </a:solidFill>
                <a:effectLst/>
                <a:latin typeface="+mn-lt"/>
                <a:ea typeface="+mn-ea"/>
                <a:cs typeface="+mn-cs"/>
              </a:rPr>
              <a:t>方法，使线程进入到等待阻塞状态。</a:t>
            </a:r>
          </a:p>
          <a:p>
            <a:pPr lvl="1" latinLnBrk="1"/>
            <a:r>
              <a:rPr lang="zh-CN" altLang="en-US" sz="1200" b="0" i="0" u="none" strike="noStrike" kern="1200" dirty="0">
                <a:solidFill>
                  <a:schemeClr val="tx1"/>
                </a:solidFill>
                <a:effectLst/>
                <a:latin typeface="+mn-lt"/>
                <a:ea typeface="+mn-ea"/>
                <a:cs typeface="+mn-cs"/>
              </a:rPr>
              <a:t>同步阻塞：线程在获取 </a:t>
            </a:r>
            <a:r>
              <a:rPr lang="en" altLang="zh-CN" sz="1200" b="0" i="0" u="none" strike="noStrike" kern="1200" dirty="0">
                <a:solidFill>
                  <a:schemeClr val="tx1"/>
                </a:solidFill>
                <a:effectLst/>
                <a:latin typeface="+mn-lt"/>
                <a:ea typeface="+mn-ea"/>
                <a:cs typeface="+mn-cs"/>
              </a:rPr>
              <a:t>synchronized </a:t>
            </a:r>
            <a:r>
              <a:rPr lang="zh-CN" altLang="en-US" sz="1200" b="0" i="0" u="none" strike="noStrike" kern="1200" dirty="0">
                <a:solidFill>
                  <a:schemeClr val="tx1"/>
                </a:solidFill>
                <a:effectLst/>
                <a:latin typeface="+mn-lt"/>
                <a:ea typeface="+mn-ea"/>
                <a:cs typeface="+mn-cs"/>
              </a:rPr>
              <a:t>同步锁失败</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因为同步锁被其他线程占用</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a:t>
            </a:r>
          </a:p>
          <a:p>
            <a:pPr lvl="1" latinLnBrk="1"/>
            <a:r>
              <a:rPr lang="zh-CN" altLang="en-US" sz="1200" b="0" i="0" u="none" strike="noStrike" kern="1200" dirty="0">
                <a:solidFill>
                  <a:schemeClr val="tx1"/>
                </a:solidFill>
                <a:effectLst/>
                <a:latin typeface="+mn-lt"/>
                <a:ea typeface="+mn-ea"/>
                <a:cs typeface="+mn-cs"/>
              </a:rPr>
              <a:t>其他阻塞：通过调用线程的 </a:t>
            </a:r>
            <a:r>
              <a:rPr lang="en" altLang="zh-CN" sz="1200" b="0" i="0" u="none" strike="noStrike" kern="1200" dirty="0">
                <a:solidFill>
                  <a:schemeClr val="tx1"/>
                </a:solidFill>
                <a:effectLst/>
                <a:latin typeface="+mn-lt"/>
                <a:ea typeface="+mn-ea"/>
                <a:cs typeface="+mn-cs"/>
              </a:rPr>
              <a:t>sleep() </a:t>
            </a:r>
            <a:r>
              <a:rPr lang="zh-CN" altLang="en-US" sz="1200" b="0" i="0" u="none" strike="noStrike" kern="1200" dirty="0">
                <a:solidFill>
                  <a:schemeClr val="tx1"/>
                </a:solidFill>
                <a:effectLst/>
                <a:latin typeface="+mn-lt"/>
                <a:ea typeface="+mn-ea"/>
                <a:cs typeface="+mn-cs"/>
              </a:rPr>
              <a:t>或 </a:t>
            </a:r>
            <a:r>
              <a:rPr lang="en" altLang="zh-CN" sz="1200" b="0" i="0" u="none" strike="noStrike" kern="1200" dirty="0">
                <a:solidFill>
                  <a:schemeClr val="tx1"/>
                </a:solidFill>
                <a:effectLst/>
                <a:latin typeface="+mn-lt"/>
                <a:ea typeface="+mn-ea"/>
                <a:cs typeface="+mn-cs"/>
              </a:rPr>
              <a:t>join() </a:t>
            </a:r>
            <a:r>
              <a:rPr lang="zh-CN" altLang="en-US" sz="1200" b="0" i="0" u="none" strike="noStrike" kern="1200" dirty="0">
                <a:solidFill>
                  <a:schemeClr val="tx1"/>
                </a:solidFill>
                <a:effectLst/>
                <a:latin typeface="+mn-lt"/>
                <a:ea typeface="+mn-ea"/>
                <a:cs typeface="+mn-cs"/>
              </a:rPr>
              <a:t>发出了 </a:t>
            </a:r>
            <a:r>
              <a:rPr lang="en" altLang="zh-CN" sz="1200" b="0" i="0" u="none" strike="noStrike" kern="1200" dirty="0">
                <a:solidFill>
                  <a:schemeClr val="tx1"/>
                </a:solidFill>
                <a:effectLst/>
                <a:latin typeface="+mn-lt"/>
                <a:ea typeface="+mn-ea"/>
                <a:cs typeface="+mn-cs"/>
              </a:rPr>
              <a:t>I/O </a:t>
            </a:r>
            <a:r>
              <a:rPr lang="zh-CN" altLang="en-US" sz="1200" b="0" i="0" u="none" strike="noStrike" kern="1200" dirty="0">
                <a:solidFill>
                  <a:schemeClr val="tx1"/>
                </a:solidFill>
                <a:effectLst/>
                <a:latin typeface="+mn-lt"/>
                <a:ea typeface="+mn-ea"/>
                <a:cs typeface="+mn-cs"/>
              </a:rPr>
              <a:t>请求时，线程就会进入到阻塞状态。当</a:t>
            </a:r>
            <a:r>
              <a:rPr lang="en" altLang="zh-CN" sz="1200" b="0" i="0" u="none" strike="noStrike" kern="1200" dirty="0">
                <a:solidFill>
                  <a:schemeClr val="tx1"/>
                </a:solidFill>
                <a:effectLst/>
                <a:latin typeface="+mn-lt"/>
                <a:ea typeface="+mn-ea"/>
                <a:cs typeface="+mn-cs"/>
              </a:rPr>
              <a:t>sleep() </a:t>
            </a:r>
            <a:r>
              <a:rPr lang="zh-CN" altLang="en-US" sz="1200" b="0" i="0" u="none" strike="noStrike" kern="1200" dirty="0">
                <a:solidFill>
                  <a:schemeClr val="tx1"/>
                </a:solidFill>
                <a:effectLst/>
                <a:latin typeface="+mn-lt"/>
                <a:ea typeface="+mn-ea"/>
                <a:cs typeface="+mn-cs"/>
              </a:rPr>
              <a:t>状态超时，</a:t>
            </a:r>
            <a:r>
              <a:rPr lang="en" altLang="zh-CN" sz="1200" b="0" i="0" u="none" strike="noStrike" kern="1200" dirty="0">
                <a:solidFill>
                  <a:schemeClr val="tx1"/>
                </a:solidFill>
                <a:effectLst/>
                <a:latin typeface="+mn-lt"/>
                <a:ea typeface="+mn-ea"/>
                <a:cs typeface="+mn-cs"/>
              </a:rPr>
              <a:t>join() </a:t>
            </a:r>
            <a:r>
              <a:rPr lang="zh-CN" altLang="en-US" sz="1200" b="0" i="0" u="none" strike="noStrike" kern="1200" dirty="0">
                <a:solidFill>
                  <a:schemeClr val="tx1"/>
                </a:solidFill>
                <a:effectLst/>
                <a:latin typeface="+mn-lt"/>
                <a:ea typeface="+mn-ea"/>
                <a:cs typeface="+mn-cs"/>
              </a:rPr>
              <a:t>等待线程终止或超时，或者 </a:t>
            </a:r>
            <a:r>
              <a:rPr lang="en" altLang="zh-CN" sz="1200" b="0" i="0" u="none" strike="noStrike" kern="1200" dirty="0">
                <a:solidFill>
                  <a:schemeClr val="tx1"/>
                </a:solidFill>
                <a:effectLst/>
                <a:latin typeface="+mn-lt"/>
                <a:ea typeface="+mn-ea"/>
                <a:cs typeface="+mn-cs"/>
              </a:rPr>
              <a:t>I/O </a:t>
            </a:r>
            <a:r>
              <a:rPr lang="zh-CN" altLang="en-US" sz="1200" b="0" i="0" u="none" strike="noStrike" kern="1200" dirty="0">
                <a:solidFill>
                  <a:schemeClr val="tx1"/>
                </a:solidFill>
                <a:effectLst/>
                <a:latin typeface="+mn-lt"/>
                <a:ea typeface="+mn-ea"/>
                <a:cs typeface="+mn-cs"/>
              </a:rPr>
              <a:t>处理完毕，线程重新转入就绪状态。</a:t>
            </a:r>
          </a:p>
          <a:p>
            <a:pPr latinLnBrk="1"/>
            <a:r>
              <a:rPr lang="zh-CN" altLang="en-US" sz="1200" b="1" i="0" u="none" strike="noStrike" kern="1200" dirty="0">
                <a:solidFill>
                  <a:schemeClr val="tx1"/>
                </a:solidFill>
                <a:effectLst/>
                <a:latin typeface="+mn-lt"/>
                <a:ea typeface="+mn-ea"/>
                <a:cs typeface="+mn-cs"/>
              </a:rPr>
              <a:t>死亡状态</a:t>
            </a:r>
            <a:r>
              <a:rPr lang="en-US" altLang="zh-CN" sz="1200" b="1"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一个运行状态的线程完成任务或者其他终止条件发生时，该线程就切换到终止状态。</a:t>
            </a:r>
          </a:p>
          <a:p>
            <a:endParaRPr kumimoji="1" lang="zh-CN" altLang="en-US" dirty="0"/>
          </a:p>
        </p:txBody>
      </p:sp>
      <p:sp>
        <p:nvSpPr>
          <p:cNvPr id="4" name="灯片编号占位符 3"/>
          <p:cNvSpPr>
            <a:spLocks noGrp="1"/>
          </p:cNvSpPr>
          <p:nvPr>
            <p:ph type="sldNum" sz="quarter" idx="5"/>
          </p:nvPr>
        </p:nvSpPr>
        <p:spPr/>
        <p:txBody>
          <a:bodyPr/>
          <a:lstStyle/>
          <a:p>
            <a:fld id="{402A0A28-369F-4266-818D-83517AC5D4FC}" type="slidenum">
              <a:rPr lang="zh-CN" altLang="en-US" smtClean="0"/>
              <a:t>16</a:t>
            </a:fld>
            <a:endParaRPr lang="zh-CN" altLang="en-US"/>
          </a:p>
        </p:txBody>
      </p:sp>
    </p:spTree>
    <p:extLst>
      <p:ext uri="{BB962C8B-B14F-4D97-AF65-F5344CB8AC3E}">
        <p14:creationId xmlns:p14="http://schemas.microsoft.com/office/powerpoint/2010/main" val="1655656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zh-CN" altLang="en-US" sz="1200" b="1" i="0" u="none" strike="noStrike" kern="1200" dirty="0">
                <a:solidFill>
                  <a:schemeClr val="tx1"/>
                </a:solidFill>
                <a:effectLst/>
                <a:latin typeface="+mn-lt"/>
                <a:ea typeface="+mn-ea"/>
                <a:cs typeface="+mn-cs"/>
              </a:rPr>
              <a:t>新建状态</a:t>
            </a:r>
            <a:r>
              <a:rPr lang="en-US" altLang="zh-CN" sz="1200" b="1"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使用 </a:t>
            </a:r>
            <a:r>
              <a:rPr lang="en" altLang="zh-CN" sz="1200" b="1" i="0" u="none" strike="noStrike" kern="1200" dirty="0">
                <a:solidFill>
                  <a:schemeClr val="tx1"/>
                </a:solidFill>
                <a:effectLst/>
                <a:latin typeface="+mn-lt"/>
                <a:ea typeface="+mn-ea"/>
                <a:cs typeface="+mn-cs"/>
              </a:rPr>
              <a:t>new</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关键字和 </a:t>
            </a:r>
            <a:r>
              <a:rPr lang="en" altLang="zh-CN" sz="1200" b="1" i="0" u="none" strike="noStrike" kern="1200" dirty="0">
                <a:solidFill>
                  <a:schemeClr val="tx1"/>
                </a:solidFill>
                <a:effectLst/>
                <a:latin typeface="+mn-lt"/>
                <a:ea typeface="+mn-ea"/>
                <a:cs typeface="+mn-cs"/>
              </a:rPr>
              <a:t>Thread</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类或其子类建立一个线程对象后，该线程对象就处于新建状态。它保持这个状态直到程序 </a:t>
            </a:r>
            <a:r>
              <a:rPr lang="en" altLang="zh-CN" sz="1200" b="1" i="0" u="none" strike="noStrike" kern="1200" dirty="0">
                <a:solidFill>
                  <a:schemeClr val="tx1"/>
                </a:solidFill>
                <a:effectLst/>
                <a:latin typeface="+mn-lt"/>
                <a:ea typeface="+mn-ea"/>
                <a:cs typeface="+mn-cs"/>
              </a:rPr>
              <a:t>start()</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这个线程。</a:t>
            </a:r>
          </a:p>
          <a:p>
            <a:pPr latinLnBrk="1"/>
            <a:r>
              <a:rPr lang="zh-CN" altLang="en-US" sz="1200" b="1" i="0" u="none" strike="noStrike" kern="1200" dirty="0">
                <a:solidFill>
                  <a:schemeClr val="tx1"/>
                </a:solidFill>
                <a:effectLst/>
                <a:latin typeface="+mn-lt"/>
                <a:ea typeface="+mn-ea"/>
                <a:cs typeface="+mn-cs"/>
              </a:rPr>
              <a:t>就绪状态</a:t>
            </a:r>
            <a:r>
              <a:rPr lang="en-US" altLang="zh-CN" sz="1200" b="1"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当线程对象调用了</a:t>
            </a:r>
            <a:r>
              <a:rPr lang="en" altLang="zh-CN" sz="1200" b="0" i="0" u="none" strike="noStrike" kern="1200" dirty="0">
                <a:solidFill>
                  <a:schemeClr val="tx1"/>
                </a:solidFill>
                <a:effectLst/>
                <a:latin typeface="+mn-lt"/>
                <a:ea typeface="+mn-ea"/>
                <a:cs typeface="+mn-cs"/>
              </a:rPr>
              <a:t>start()</a:t>
            </a:r>
            <a:r>
              <a:rPr lang="zh-CN" altLang="en-US" sz="1200" b="0" i="0" u="none" strike="noStrike" kern="1200" dirty="0">
                <a:solidFill>
                  <a:schemeClr val="tx1"/>
                </a:solidFill>
                <a:effectLst/>
                <a:latin typeface="+mn-lt"/>
                <a:ea typeface="+mn-ea"/>
                <a:cs typeface="+mn-cs"/>
              </a:rPr>
              <a:t>方法之后，该线程就进入就绪状态。就绪状态的线程处于就绪队列中，要等待</a:t>
            </a:r>
            <a:r>
              <a:rPr lang="en" altLang="zh-CN" sz="1200" b="0" i="0" u="none" strike="noStrike" kern="1200" dirty="0">
                <a:solidFill>
                  <a:schemeClr val="tx1"/>
                </a:solidFill>
                <a:effectLst/>
                <a:latin typeface="+mn-lt"/>
                <a:ea typeface="+mn-ea"/>
                <a:cs typeface="+mn-cs"/>
              </a:rPr>
              <a:t>JVM</a:t>
            </a:r>
            <a:r>
              <a:rPr lang="zh-CN" altLang="en-US" sz="1200" b="0" i="0" u="none" strike="noStrike" kern="1200" dirty="0">
                <a:solidFill>
                  <a:schemeClr val="tx1"/>
                </a:solidFill>
                <a:effectLst/>
                <a:latin typeface="+mn-lt"/>
                <a:ea typeface="+mn-ea"/>
                <a:cs typeface="+mn-cs"/>
              </a:rPr>
              <a:t>里线程调度器的调度。</a:t>
            </a:r>
          </a:p>
          <a:p>
            <a:pPr latinLnBrk="1"/>
            <a:r>
              <a:rPr lang="zh-CN" altLang="en-US" sz="1200" b="1" i="0" u="none" strike="noStrike" kern="1200" dirty="0">
                <a:solidFill>
                  <a:schemeClr val="tx1"/>
                </a:solidFill>
                <a:effectLst/>
                <a:latin typeface="+mn-lt"/>
                <a:ea typeface="+mn-ea"/>
                <a:cs typeface="+mn-cs"/>
              </a:rPr>
              <a:t>运行状态</a:t>
            </a:r>
            <a:r>
              <a:rPr lang="en-US" altLang="zh-CN" sz="1200" b="1"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如果就绪状态的线程获取 </a:t>
            </a:r>
            <a:r>
              <a:rPr lang="en" altLang="zh-CN" sz="1200" b="0" i="0" u="none" strike="noStrike" kern="1200" dirty="0">
                <a:solidFill>
                  <a:schemeClr val="tx1"/>
                </a:solidFill>
                <a:effectLst/>
                <a:latin typeface="+mn-lt"/>
                <a:ea typeface="+mn-ea"/>
                <a:cs typeface="+mn-cs"/>
              </a:rPr>
              <a:t>CPU </a:t>
            </a:r>
            <a:r>
              <a:rPr lang="zh-CN" altLang="en-US" sz="1200" b="0" i="0" u="none" strike="noStrike" kern="1200" dirty="0">
                <a:solidFill>
                  <a:schemeClr val="tx1"/>
                </a:solidFill>
                <a:effectLst/>
                <a:latin typeface="+mn-lt"/>
                <a:ea typeface="+mn-ea"/>
                <a:cs typeface="+mn-cs"/>
              </a:rPr>
              <a:t>资源，就可以执行 </a:t>
            </a:r>
            <a:r>
              <a:rPr lang="en" altLang="zh-CN" sz="1200" b="1" i="0" u="none" strike="noStrike" kern="1200" dirty="0">
                <a:solidFill>
                  <a:schemeClr val="tx1"/>
                </a:solidFill>
                <a:effectLst/>
                <a:latin typeface="+mn-lt"/>
                <a:ea typeface="+mn-ea"/>
                <a:cs typeface="+mn-cs"/>
              </a:rPr>
              <a:t>run()</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此时线程便处于运行状态。处于运行状态的线程最为复杂，它可以变为阻塞状态、就绪状态和死亡状态。</a:t>
            </a:r>
          </a:p>
          <a:p>
            <a:pPr latinLnBrk="1"/>
            <a:r>
              <a:rPr lang="zh-CN" altLang="en-US" sz="1200" b="1" i="0" u="none" strike="noStrike" kern="1200" dirty="0">
                <a:solidFill>
                  <a:schemeClr val="tx1"/>
                </a:solidFill>
                <a:effectLst/>
                <a:latin typeface="+mn-lt"/>
                <a:ea typeface="+mn-ea"/>
                <a:cs typeface="+mn-cs"/>
              </a:rPr>
              <a:t>阻塞状态</a:t>
            </a:r>
            <a:r>
              <a:rPr lang="en-US" altLang="zh-CN" sz="1200" b="1"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如果一个线程执行了</a:t>
            </a:r>
            <a:r>
              <a:rPr lang="en" altLang="zh-CN" sz="1200" b="0" i="0" u="none" strike="noStrike" kern="1200" dirty="0">
                <a:solidFill>
                  <a:schemeClr val="tx1"/>
                </a:solidFill>
                <a:effectLst/>
                <a:latin typeface="+mn-lt"/>
                <a:ea typeface="+mn-ea"/>
                <a:cs typeface="+mn-cs"/>
              </a:rPr>
              <a:t>sleep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睡眠）、</a:t>
            </a:r>
            <a:r>
              <a:rPr lang="en" altLang="zh-CN" sz="1200" b="0" i="0" u="none" strike="noStrike" kern="1200" dirty="0">
                <a:solidFill>
                  <a:schemeClr val="tx1"/>
                </a:solidFill>
                <a:effectLst/>
                <a:latin typeface="+mn-lt"/>
                <a:ea typeface="+mn-ea"/>
                <a:cs typeface="+mn-cs"/>
              </a:rPr>
              <a:t>suspend</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挂起）等方法，失去所占用资源之后，该线程就从运行状态进入阻塞状态。在睡眠时间已到或获得设备资源后可以重新进入就绪状态。可以分为三种： </a:t>
            </a:r>
          </a:p>
          <a:p>
            <a:pPr lvl="1" latinLnBrk="1"/>
            <a:r>
              <a:rPr lang="zh-CN" altLang="en-US" sz="1200" b="0" i="0" u="none" strike="noStrike" kern="1200" dirty="0">
                <a:solidFill>
                  <a:schemeClr val="tx1"/>
                </a:solidFill>
                <a:effectLst/>
                <a:latin typeface="+mn-lt"/>
                <a:ea typeface="+mn-ea"/>
                <a:cs typeface="+mn-cs"/>
              </a:rPr>
              <a:t>等待阻塞：运行状态中的线程执行 </a:t>
            </a:r>
            <a:r>
              <a:rPr lang="en" altLang="zh-CN" sz="1200" b="0" i="0" u="none" strike="noStrike" kern="1200" dirty="0">
                <a:solidFill>
                  <a:schemeClr val="tx1"/>
                </a:solidFill>
                <a:effectLst/>
                <a:latin typeface="+mn-lt"/>
                <a:ea typeface="+mn-ea"/>
                <a:cs typeface="+mn-cs"/>
              </a:rPr>
              <a:t>wait() </a:t>
            </a:r>
            <a:r>
              <a:rPr lang="zh-CN" altLang="en-US" sz="1200" b="0" i="0" u="none" strike="noStrike" kern="1200" dirty="0">
                <a:solidFill>
                  <a:schemeClr val="tx1"/>
                </a:solidFill>
                <a:effectLst/>
                <a:latin typeface="+mn-lt"/>
                <a:ea typeface="+mn-ea"/>
                <a:cs typeface="+mn-cs"/>
              </a:rPr>
              <a:t>方法，使线程进入到等待阻塞状态。</a:t>
            </a:r>
          </a:p>
          <a:p>
            <a:pPr lvl="1" latinLnBrk="1"/>
            <a:r>
              <a:rPr lang="zh-CN" altLang="en-US" sz="1200" b="0" i="0" u="none" strike="noStrike" kern="1200" dirty="0">
                <a:solidFill>
                  <a:schemeClr val="tx1"/>
                </a:solidFill>
                <a:effectLst/>
                <a:latin typeface="+mn-lt"/>
                <a:ea typeface="+mn-ea"/>
                <a:cs typeface="+mn-cs"/>
              </a:rPr>
              <a:t>同步阻塞：线程在获取 </a:t>
            </a:r>
            <a:r>
              <a:rPr lang="en" altLang="zh-CN" sz="1200" b="0" i="0" u="none" strike="noStrike" kern="1200" dirty="0">
                <a:solidFill>
                  <a:schemeClr val="tx1"/>
                </a:solidFill>
                <a:effectLst/>
                <a:latin typeface="+mn-lt"/>
                <a:ea typeface="+mn-ea"/>
                <a:cs typeface="+mn-cs"/>
              </a:rPr>
              <a:t>synchronized </a:t>
            </a:r>
            <a:r>
              <a:rPr lang="zh-CN" altLang="en-US" sz="1200" b="0" i="0" u="none" strike="noStrike" kern="1200" dirty="0">
                <a:solidFill>
                  <a:schemeClr val="tx1"/>
                </a:solidFill>
                <a:effectLst/>
                <a:latin typeface="+mn-lt"/>
                <a:ea typeface="+mn-ea"/>
                <a:cs typeface="+mn-cs"/>
              </a:rPr>
              <a:t>同步锁失败</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因为同步锁被其他线程占用</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a:t>
            </a:r>
          </a:p>
          <a:p>
            <a:pPr lvl="1" latinLnBrk="1"/>
            <a:r>
              <a:rPr lang="zh-CN" altLang="en-US" sz="1200" b="0" i="0" u="none" strike="noStrike" kern="1200" dirty="0">
                <a:solidFill>
                  <a:schemeClr val="tx1"/>
                </a:solidFill>
                <a:effectLst/>
                <a:latin typeface="+mn-lt"/>
                <a:ea typeface="+mn-ea"/>
                <a:cs typeface="+mn-cs"/>
              </a:rPr>
              <a:t>其他阻塞：通过调用线程的 </a:t>
            </a:r>
            <a:r>
              <a:rPr lang="en" altLang="zh-CN" sz="1200" b="0" i="0" u="none" strike="noStrike" kern="1200" dirty="0">
                <a:solidFill>
                  <a:schemeClr val="tx1"/>
                </a:solidFill>
                <a:effectLst/>
                <a:latin typeface="+mn-lt"/>
                <a:ea typeface="+mn-ea"/>
                <a:cs typeface="+mn-cs"/>
              </a:rPr>
              <a:t>sleep() </a:t>
            </a:r>
            <a:r>
              <a:rPr lang="zh-CN" altLang="en-US" sz="1200" b="0" i="0" u="none" strike="noStrike" kern="1200" dirty="0">
                <a:solidFill>
                  <a:schemeClr val="tx1"/>
                </a:solidFill>
                <a:effectLst/>
                <a:latin typeface="+mn-lt"/>
                <a:ea typeface="+mn-ea"/>
                <a:cs typeface="+mn-cs"/>
              </a:rPr>
              <a:t>或 </a:t>
            </a:r>
            <a:r>
              <a:rPr lang="en" altLang="zh-CN" sz="1200" b="0" i="0" u="none" strike="noStrike" kern="1200" dirty="0">
                <a:solidFill>
                  <a:schemeClr val="tx1"/>
                </a:solidFill>
                <a:effectLst/>
                <a:latin typeface="+mn-lt"/>
                <a:ea typeface="+mn-ea"/>
                <a:cs typeface="+mn-cs"/>
              </a:rPr>
              <a:t>join() </a:t>
            </a:r>
            <a:r>
              <a:rPr lang="zh-CN" altLang="en-US" sz="1200" b="0" i="0" u="none" strike="noStrike" kern="1200" dirty="0">
                <a:solidFill>
                  <a:schemeClr val="tx1"/>
                </a:solidFill>
                <a:effectLst/>
                <a:latin typeface="+mn-lt"/>
                <a:ea typeface="+mn-ea"/>
                <a:cs typeface="+mn-cs"/>
              </a:rPr>
              <a:t>发出了 </a:t>
            </a:r>
            <a:r>
              <a:rPr lang="en" altLang="zh-CN" sz="1200" b="0" i="0" u="none" strike="noStrike" kern="1200" dirty="0">
                <a:solidFill>
                  <a:schemeClr val="tx1"/>
                </a:solidFill>
                <a:effectLst/>
                <a:latin typeface="+mn-lt"/>
                <a:ea typeface="+mn-ea"/>
                <a:cs typeface="+mn-cs"/>
              </a:rPr>
              <a:t>I/O </a:t>
            </a:r>
            <a:r>
              <a:rPr lang="zh-CN" altLang="en-US" sz="1200" b="0" i="0" u="none" strike="noStrike" kern="1200" dirty="0">
                <a:solidFill>
                  <a:schemeClr val="tx1"/>
                </a:solidFill>
                <a:effectLst/>
                <a:latin typeface="+mn-lt"/>
                <a:ea typeface="+mn-ea"/>
                <a:cs typeface="+mn-cs"/>
              </a:rPr>
              <a:t>请求时，线程就会进入到阻塞状态。当</a:t>
            </a:r>
            <a:r>
              <a:rPr lang="en" altLang="zh-CN" sz="1200" b="0" i="0" u="none" strike="noStrike" kern="1200" dirty="0">
                <a:solidFill>
                  <a:schemeClr val="tx1"/>
                </a:solidFill>
                <a:effectLst/>
                <a:latin typeface="+mn-lt"/>
                <a:ea typeface="+mn-ea"/>
                <a:cs typeface="+mn-cs"/>
              </a:rPr>
              <a:t>sleep() </a:t>
            </a:r>
            <a:r>
              <a:rPr lang="zh-CN" altLang="en-US" sz="1200" b="0" i="0" u="none" strike="noStrike" kern="1200" dirty="0">
                <a:solidFill>
                  <a:schemeClr val="tx1"/>
                </a:solidFill>
                <a:effectLst/>
                <a:latin typeface="+mn-lt"/>
                <a:ea typeface="+mn-ea"/>
                <a:cs typeface="+mn-cs"/>
              </a:rPr>
              <a:t>状态超时，</a:t>
            </a:r>
            <a:r>
              <a:rPr lang="en" altLang="zh-CN" sz="1200" b="0" i="0" u="none" strike="noStrike" kern="1200" dirty="0">
                <a:solidFill>
                  <a:schemeClr val="tx1"/>
                </a:solidFill>
                <a:effectLst/>
                <a:latin typeface="+mn-lt"/>
                <a:ea typeface="+mn-ea"/>
                <a:cs typeface="+mn-cs"/>
              </a:rPr>
              <a:t>join() </a:t>
            </a:r>
            <a:r>
              <a:rPr lang="zh-CN" altLang="en-US" sz="1200" b="0" i="0" u="none" strike="noStrike" kern="1200" dirty="0">
                <a:solidFill>
                  <a:schemeClr val="tx1"/>
                </a:solidFill>
                <a:effectLst/>
                <a:latin typeface="+mn-lt"/>
                <a:ea typeface="+mn-ea"/>
                <a:cs typeface="+mn-cs"/>
              </a:rPr>
              <a:t>等待线程终止或超时，或者 </a:t>
            </a:r>
            <a:r>
              <a:rPr lang="en" altLang="zh-CN" sz="1200" b="0" i="0" u="none" strike="noStrike" kern="1200" dirty="0">
                <a:solidFill>
                  <a:schemeClr val="tx1"/>
                </a:solidFill>
                <a:effectLst/>
                <a:latin typeface="+mn-lt"/>
                <a:ea typeface="+mn-ea"/>
                <a:cs typeface="+mn-cs"/>
              </a:rPr>
              <a:t>I/O </a:t>
            </a:r>
            <a:r>
              <a:rPr lang="zh-CN" altLang="en-US" sz="1200" b="0" i="0" u="none" strike="noStrike" kern="1200" dirty="0">
                <a:solidFill>
                  <a:schemeClr val="tx1"/>
                </a:solidFill>
                <a:effectLst/>
                <a:latin typeface="+mn-lt"/>
                <a:ea typeface="+mn-ea"/>
                <a:cs typeface="+mn-cs"/>
              </a:rPr>
              <a:t>处理完毕，线程重新转入就绪状态。</a:t>
            </a:r>
          </a:p>
          <a:p>
            <a:pPr latinLnBrk="1"/>
            <a:r>
              <a:rPr lang="zh-CN" altLang="en-US" sz="1200" b="1" i="0" u="none" strike="noStrike" kern="1200" dirty="0">
                <a:solidFill>
                  <a:schemeClr val="tx1"/>
                </a:solidFill>
                <a:effectLst/>
                <a:latin typeface="+mn-lt"/>
                <a:ea typeface="+mn-ea"/>
                <a:cs typeface="+mn-cs"/>
              </a:rPr>
              <a:t>死亡状态</a:t>
            </a:r>
            <a:r>
              <a:rPr lang="en-US" altLang="zh-CN" sz="1200" b="1"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一个运行状态的线程完成任务或者其他终止条件发生时，该线程就切换到终止状态。</a:t>
            </a:r>
          </a:p>
          <a:p>
            <a:endParaRPr kumimoji="1" lang="zh-CN" altLang="en-US" dirty="0"/>
          </a:p>
          <a:p>
            <a:pPr marL="0" indent="0">
              <a:lnSpc>
                <a:spcPct val="150000"/>
              </a:lnSpc>
              <a:spcBef>
                <a:spcPts val="0"/>
              </a:spcBef>
              <a:buNone/>
            </a:pPr>
            <a:endParaRPr kumimoji="1" lang="en-HK" altLang="zh-Hans" sz="1200" dirty="0">
              <a:solidFill>
                <a:srgbClr val="C00000"/>
              </a:solidFill>
              <a:latin typeface="Microsoft YaHei" panose="020B0503020204020204" pitchFamily="34" charset="-122"/>
              <a:ea typeface="Microsoft YaHei" panose="020B0503020204020204" pitchFamily="34" charset="-122"/>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17</a:t>
            </a:fld>
            <a:endParaRPr lang="zh-CN" altLang="en-US"/>
          </a:p>
        </p:txBody>
      </p:sp>
    </p:spTree>
    <p:extLst>
      <p:ext uri="{BB962C8B-B14F-4D97-AF65-F5344CB8AC3E}">
        <p14:creationId xmlns:p14="http://schemas.microsoft.com/office/powerpoint/2010/main" val="2708437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stretch>
            <a:fillRect/>
          </a:stretch>
        </p:blipFill>
        <p:spPr>
          <a:xfrm>
            <a:off x="-1057" y="859"/>
            <a:ext cx="12193057" cy="6858594"/>
          </a:xfrm>
          <a:prstGeom prst="rect">
            <a:avLst/>
          </a:prstGeom>
        </p:spPr>
      </p:pic>
      <p:grpSp>
        <p:nvGrpSpPr>
          <p:cNvPr id="3" name="组合 2"/>
          <p:cNvGrpSpPr/>
          <p:nvPr userDrawn="1"/>
        </p:nvGrpSpPr>
        <p:grpSpPr>
          <a:xfrm>
            <a:off x="2882113" y="2022462"/>
            <a:ext cx="6427773" cy="2813076"/>
            <a:chOff x="-177801" y="684213"/>
            <a:chExt cx="10882314" cy="4872038"/>
          </a:xfrm>
          <a:solidFill>
            <a:schemeClr val="tx1">
              <a:alpha val="5000"/>
            </a:schemeClr>
          </a:solidFill>
        </p:grpSpPr>
        <p:sp>
          <p:nvSpPr>
            <p:cNvPr id="4" name="Freeform 110"/>
            <p:cNvSpPr>
              <a:spLocks/>
            </p:cNvSpPr>
            <p:nvPr/>
          </p:nvSpPr>
          <p:spPr bwMode="auto">
            <a:xfrm>
              <a:off x="-60325" y="1279526"/>
              <a:ext cx="3186113" cy="4276725"/>
            </a:xfrm>
            <a:custGeom>
              <a:avLst/>
              <a:gdLst>
                <a:gd name="T0" fmla="*/ 738 w 1193"/>
                <a:gd name="T1" fmla="*/ 1528 h 1601"/>
                <a:gd name="T2" fmla="*/ 773 w 1193"/>
                <a:gd name="T3" fmla="*/ 1460 h 1601"/>
                <a:gd name="T4" fmla="*/ 834 w 1193"/>
                <a:gd name="T5" fmla="*/ 1404 h 1601"/>
                <a:gd name="T6" fmla="*/ 1005 w 1193"/>
                <a:gd name="T7" fmla="*/ 1267 h 1601"/>
                <a:gd name="T8" fmla="*/ 1137 w 1193"/>
                <a:gd name="T9" fmla="*/ 1107 h 1601"/>
                <a:gd name="T10" fmla="*/ 1164 w 1193"/>
                <a:gd name="T11" fmla="*/ 1026 h 1601"/>
                <a:gd name="T12" fmla="*/ 1041 w 1193"/>
                <a:gd name="T13" fmla="*/ 983 h 1601"/>
                <a:gd name="T14" fmla="*/ 959 w 1193"/>
                <a:gd name="T15" fmla="*/ 919 h 1601"/>
                <a:gd name="T16" fmla="*/ 878 w 1193"/>
                <a:gd name="T17" fmla="*/ 882 h 1601"/>
                <a:gd name="T18" fmla="*/ 810 w 1193"/>
                <a:gd name="T19" fmla="*/ 866 h 1601"/>
                <a:gd name="T20" fmla="*/ 704 w 1193"/>
                <a:gd name="T21" fmla="*/ 886 h 1601"/>
                <a:gd name="T22" fmla="*/ 675 w 1193"/>
                <a:gd name="T23" fmla="*/ 790 h 1601"/>
                <a:gd name="T24" fmla="*/ 580 w 1193"/>
                <a:gd name="T25" fmla="*/ 742 h 1601"/>
                <a:gd name="T26" fmla="*/ 729 w 1193"/>
                <a:gd name="T27" fmla="*/ 692 h 1601"/>
                <a:gd name="T28" fmla="*/ 818 w 1193"/>
                <a:gd name="T29" fmla="*/ 623 h 1601"/>
                <a:gd name="T30" fmla="*/ 882 w 1193"/>
                <a:gd name="T31" fmla="*/ 554 h 1601"/>
                <a:gd name="T32" fmla="*/ 970 w 1193"/>
                <a:gd name="T33" fmla="*/ 513 h 1601"/>
                <a:gd name="T34" fmla="*/ 956 w 1193"/>
                <a:gd name="T35" fmla="*/ 481 h 1601"/>
                <a:gd name="T36" fmla="*/ 961 w 1193"/>
                <a:gd name="T37" fmla="*/ 439 h 1601"/>
                <a:gd name="T38" fmla="*/ 1026 w 1193"/>
                <a:gd name="T39" fmla="*/ 434 h 1601"/>
                <a:gd name="T40" fmla="*/ 1052 w 1193"/>
                <a:gd name="T41" fmla="*/ 442 h 1601"/>
                <a:gd name="T42" fmla="*/ 1018 w 1193"/>
                <a:gd name="T43" fmla="*/ 356 h 1601"/>
                <a:gd name="T44" fmla="*/ 971 w 1193"/>
                <a:gd name="T45" fmla="*/ 284 h 1601"/>
                <a:gd name="T46" fmla="*/ 924 w 1193"/>
                <a:gd name="T47" fmla="*/ 246 h 1601"/>
                <a:gd name="T48" fmla="*/ 856 w 1193"/>
                <a:gd name="T49" fmla="*/ 261 h 1601"/>
                <a:gd name="T50" fmla="*/ 829 w 1193"/>
                <a:gd name="T51" fmla="*/ 396 h 1601"/>
                <a:gd name="T52" fmla="*/ 804 w 1193"/>
                <a:gd name="T53" fmla="*/ 378 h 1601"/>
                <a:gd name="T54" fmla="*/ 714 w 1193"/>
                <a:gd name="T55" fmla="*/ 292 h 1601"/>
                <a:gd name="T56" fmla="*/ 787 w 1193"/>
                <a:gd name="T57" fmla="*/ 183 h 1601"/>
                <a:gd name="T58" fmla="*/ 822 w 1193"/>
                <a:gd name="T59" fmla="*/ 141 h 1601"/>
                <a:gd name="T60" fmla="*/ 852 w 1193"/>
                <a:gd name="T61" fmla="*/ 84 h 1601"/>
                <a:gd name="T62" fmla="*/ 793 w 1193"/>
                <a:gd name="T63" fmla="*/ 92 h 1601"/>
                <a:gd name="T64" fmla="*/ 763 w 1193"/>
                <a:gd name="T65" fmla="*/ 30 h 1601"/>
                <a:gd name="T66" fmla="*/ 745 w 1193"/>
                <a:gd name="T67" fmla="*/ 43 h 1601"/>
                <a:gd name="T68" fmla="*/ 721 w 1193"/>
                <a:gd name="T69" fmla="*/ 104 h 1601"/>
                <a:gd name="T70" fmla="*/ 659 w 1193"/>
                <a:gd name="T71" fmla="*/ 113 h 1601"/>
                <a:gd name="T72" fmla="*/ 532 w 1193"/>
                <a:gd name="T73" fmla="*/ 95 h 1601"/>
                <a:gd name="T74" fmla="*/ 469 w 1193"/>
                <a:gd name="T75" fmla="*/ 80 h 1601"/>
                <a:gd name="T76" fmla="*/ 423 w 1193"/>
                <a:gd name="T77" fmla="*/ 77 h 1601"/>
                <a:gd name="T78" fmla="*/ 108 w 1193"/>
                <a:gd name="T79" fmla="*/ 100 h 1601"/>
                <a:gd name="T80" fmla="*/ 98 w 1193"/>
                <a:gd name="T81" fmla="*/ 142 h 1601"/>
                <a:gd name="T82" fmla="*/ 107 w 1193"/>
                <a:gd name="T83" fmla="*/ 178 h 1601"/>
                <a:gd name="T84" fmla="*/ 59 w 1193"/>
                <a:gd name="T85" fmla="*/ 280 h 1601"/>
                <a:gd name="T86" fmla="*/ 48 w 1193"/>
                <a:gd name="T87" fmla="*/ 347 h 1601"/>
                <a:gd name="T88" fmla="*/ 155 w 1193"/>
                <a:gd name="T89" fmla="*/ 276 h 1601"/>
                <a:gd name="T90" fmla="*/ 191 w 1193"/>
                <a:gd name="T91" fmla="*/ 275 h 1601"/>
                <a:gd name="T92" fmla="*/ 313 w 1193"/>
                <a:gd name="T93" fmla="*/ 303 h 1601"/>
                <a:gd name="T94" fmla="*/ 355 w 1193"/>
                <a:gd name="T95" fmla="*/ 419 h 1601"/>
                <a:gd name="T96" fmla="*/ 349 w 1193"/>
                <a:gd name="T97" fmla="*/ 560 h 1601"/>
                <a:gd name="T98" fmla="*/ 415 w 1193"/>
                <a:gd name="T99" fmla="*/ 708 h 1601"/>
                <a:gd name="T100" fmla="*/ 451 w 1193"/>
                <a:gd name="T101" fmla="*/ 746 h 1601"/>
                <a:gd name="T102" fmla="*/ 488 w 1193"/>
                <a:gd name="T103" fmla="*/ 781 h 1601"/>
                <a:gd name="T104" fmla="*/ 634 w 1193"/>
                <a:gd name="T105" fmla="*/ 865 h 1601"/>
                <a:gd name="T106" fmla="*/ 714 w 1193"/>
                <a:gd name="T107" fmla="*/ 910 h 1601"/>
                <a:gd name="T108" fmla="*/ 724 w 1193"/>
                <a:gd name="T109" fmla="*/ 968 h 1601"/>
                <a:gd name="T110" fmla="*/ 693 w 1193"/>
                <a:gd name="T111" fmla="*/ 1048 h 1601"/>
                <a:gd name="T112" fmla="*/ 766 w 1193"/>
                <a:gd name="T113" fmla="*/ 1225 h 1601"/>
                <a:gd name="T114" fmla="*/ 689 w 1193"/>
                <a:gd name="T115" fmla="*/ 1436 h 1601"/>
                <a:gd name="T116" fmla="*/ 672 w 1193"/>
                <a:gd name="T117" fmla="*/ 1479 h 1601"/>
                <a:gd name="T118" fmla="*/ 678 w 1193"/>
                <a:gd name="T119" fmla="*/ 1566 h 1601"/>
                <a:gd name="T120" fmla="*/ 790 w 1193"/>
                <a:gd name="T121" fmla="*/ 159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3" h="1601">
                  <a:moveTo>
                    <a:pt x="792" y="1592"/>
                  </a:moveTo>
                  <a:cubicBezTo>
                    <a:pt x="792" y="1592"/>
                    <a:pt x="800" y="1596"/>
                    <a:pt x="800" y="1592"/>
                  </a:cubicBezTo>
                  <a:cubicBezTo>
                    <a:pt x="801" y="1588"/>
                    <a:pt x="800" y="1583"/>
                    <a:pt x="796" y="1582"/>
                  </a:cubicBezTo>
                  <a:cubicBezTo>
                    <a:pt x="792" y="1581"/>
                    <a:pt x="783" y="1579"/>
                    <a:pt x="772" y="1572"/>
                  </a:cubicBezTo>
                  <a:cubicBezTo>
                    <a:pt x="761" y="1564"/>
                    <a:pt x="741" y="1563"/>
                    <a:pt x="744" y="1555"/>
                  </a:cubicBezTo>
                  <a:cubicBezTo>
                    <a:pt x="746" y="1548"/>
                    <a:pt x="736" y="1539"/>
                    <a:pt x="738" y="1528"/>
                  </a:cubicBezTo>
                  <a:cubicBezTo>
                    <a:pt x="740" y="1517"/>
                    <a:pt x="739" y="1516"/>
                    <a:pt x="748" y="1515"/>
                  </a:cubicBezTo>
                  <a:cubicBezTo>
                    <a:pt x="756" y="1514"/>
                    <a:pt x="758" y="1504"/>
                    <a:pt x="762" y="1502"/>
                  </a:cubicBezTo>
                  <a:cubicBezTo>
                    <a:pt x="766" y="1499"/>
                    <a:pt x="784" y="1490"/>
                    <a:pt x="784" y="1487"/>
                  </a:cubicBezTo>
                  <a:cubicBezTo>
                    <a:pt x="784" y="1485"/>
                    <a:pt x="784" y="1480"/>
                    <a:pt x="780" y="1479"/>
                  </a:cubicBezTo>
                  <a:cubicBezTo>
                    <a:pt x="776" y="1479"/>
                    <a:pt x="768" y="1477"/>
                    <a:pt x="767" y="1474"/>
                  </a:cubicBezTo>
                  <a:cubicBezTo>
                    <a:pt x="766" y="1472"/>
                    <a:pt x="771" y="1462"/>
                    <a:pt x="773" y="1460"/>
                  </a:cubicBezTo>
                  <a:cubicBezTo>
                    <a:pt x="776" y="1458"/>
                    <a:pt x="793" y="1458"/>
                    <a:pt x="793" y="1458"/>
                  </a:cubicBezTo>
                  <a:cubicBezTo>
                    <a:pt x="793" y="1458"/>
                    <a:pt x="793" y="1439"/>
                    <a:pt x="796" y="1438"/>
                  </a:cubicBezTo>
                  <a:cubicBezTo>
                    <a:pt x="798" y="1437"/>
                    <a:pt x="810" y="1429"/>
                    <a:pt x="813" y="1428"/>
                  </a:cubicBezTo>
                  <a:cubicBezTo>
                    <a:pt x="816" y="1428"/>
                    <a:pt x="817" y="1420"/>
                    <a:pt x="811" y="1419"/>
                  </a:cubicBezTo>
                  <a:cubicBezTo>
                    <a:pt x="806" y="1418"/>
                    <a:pt x="797" y="1412"/>
                    <a:pt x="801" y="1408"/>
                  </a:cubicBezTo>
                  <a:cubicBezTo>
                    <a:pt x="806" y="1403"/>
                    <a:pt x="831" y="1407"/>
                    <a:pt x="834" y="1404"/>
                  </a:cubicBezTo>
                  <a:cubicBezTo>
                    <a:pt x="836" y="1401"/>
                    <a:pt x="841" y="1386"/>
                    <a:pt x="854" y="1383"/>
                  </a:cubicBezTo>
                  <a:cubicBezTo>
                    <a:pt x="867" y="1380"/>
                    <a:pt x="924" y="1354"/>
                    <a:pt x="905" y="1339"/>
                  </a:cubicBezTo>
                  <a:cubicBezTo>
                    <a:pt x="886" y="1323"/>
                    <a:pt x="905" y="1329"/>
                    <a:pt x="905" y="1329"/>
                  </a:cubicBezTo>
                  <a:cubicBezTo>
                    <a:pt x="905" y="1329"/>
                    <a:pt x="924" y="1340"/>
                    <a:pt x="935" y="1333"/>
                  </a:cubicBezTo>
                  <a:cubicBezTo>
                    <a:pt x="945" y="1327"/>
                    <a:pt x="989" y="1287"/>
                    <a:pt x="991" y="1278"/>
                  </a:cubicBezTo>
                  <a:cubicBezTo>
                    <a:pt x="993" y="1269"/>
                    <a:pt x="999" y="1268"/>
                    <a:pt x="1005" y="1267"/>
                  </a:cubicBezTo>
                  <a:cubicBezTo>
                    <a:pt x="1010" y="1267"/>
                    <a:pt x="1018" y="1264"/>
                    <a:pt x="1018" y="1258"/>
                  </a:cubicBezTo>
                  <a:cubicBezTo>
                    <a:pt x="1017" y="1252"/>
                    <a:pt x="1013" y="1238"/>
                    <a:pt x="1019" y="1233"/>
                  </a:cubicBezTo>
                  <a:cubicBezTo>
                    <a:pt x="1025" y="1229"/>
                    <a:pt x="1061" y="1206"/>
                    <a:pt x="1076" y="1206"/>
                  </a:cubicBezTo>
                  <a:cubicBezTo>
                    <a:pt x="1091" y="1206"/>
                    <a:pt x="1101" y="1204"/>
                    <a:pt x="1116" y="1178"/>
                  </a:cubicBezTo>
                  <a:cubicBezTo>
                    <a:pt x="1131" y="1152"/>
                    <a:pt x="1125" y="1153"/>
                    <a:pt x="1131" y="1151"/>
                  </a:cubicBezTo>
                  <a:cubicBezTo>
                    <a:pt x="1136" y="1148"/>
                    <a:pt x="1137" y="1107"/>
                    <a:pt x="1137" y="1107"/>
                  </a:cubicBezTo>
                  <a:cubicBezTo>
                    <a:pt x="1137" y="1107"/>
                    <a:pt x="1143" y="1103"/>
                    <a:pt x="1147" y="1103"/>
                  </a:cubicBezTo>
                  <a:cubicBezTo>
                    <a:pt x="1151" y="1103"/>
                    <a:pt x="1162" y="1087"/>
                    <a:pt x="1162" y="1087"/>
                  </a:cubicBezTo>
                  <a:cubicBezTo>
                    <a:pt x="1175" y="1079"/>
                    <a:pt x="1175" y="1079"/>
                    <a:pt x="1175" y="1079"/>
                  </a:cubicBezTo>
                  <a:cubicBezTo>
                    <a:pt x="1175" y="1079"/>
                    <a:pt x="1179" y="1071"/>
                    <a:pt x="1183" y="1069"/>
                  </a:cubicBezTo>
                  <a:cubicBezTo>
                    <a:pt x="1187" y="1066"/>
                    <a:pt x="1193" y="1037"/>
                    <a:pt x="1187" y="1032"/>
                  </a:cubicBezTo>
                  <a:cubicBezTo>
                    <a:pt x="1182" y="1028"/>
                    <a:pt x="1170" y="1030"/>
                    <a:pt x="1164" y="1026"/>
                  </a:cubicBezTo>
                  <a:cubicBezTo>
                    <a:pt x="1158" y="1021"/>
                    <a:pt x="1133" y="1007"/>
                    <a:pt x="1128" y="1007"/>
                  </a:cubicBezTo>
                  <a:cubicBezTo>
                    <a:pt x="1122" y="1008"/>
                    <a:pt x="1101" y="1009"/>
                    <a:pt x="1094" y="1005"/>
                  </a:cubicBezTo>
                  <a:cubicBezTo>
                    <a:pt x="1087" y="1002"/>
                    <a:pt x="1095" y="993"/>
                    <a:pt x="1086" y="993"/>
                  </a:cubicBezTo>
                  <a:cubicBezTo>
                    <a:pt x="1078" y="992"/>
                    <a:pt x="1061" y="988"/>
                    <a:pt x="1056" y="987"/>
                  </a:cubicBezTo>
                  <a:cubicBezTo>
                    <a:pt x="1050" y="986"/>
                    <a:pt x="1041" y="993"/>
                    <a:pt x="1040" y="994"/>
                  </a:cubicBezTo>
                  <a:cubicBezTo>
                    <a:pt x="1038" y="995"/>
                    <a:pt x="1053" y="987"/>
                    <a:pt x="1041" y="983"/>
                  </a:cubicBezTo>
                  <a:cubicBezTo>
                    <a:pt x="1029" y="979"/>
                    <a:pt x="1032" y="974"/>
                    <a:pt x="1034" y="973"/>
                  </a:cubicBezTo>
                  <a:cubicBezTo>
                    <a:pt x="1036" y="972"/>
                    <a:pt x="1044" y="964"/>
                    <a:pt x="1036" y="959"/>
                  </a:cubicBezTo>
                  <a:cubicBezTo>
                    <a:pt x="1028" y="955"/>
                    <a:pt x="1020" y="950"/>
                    <a:pt x="1022" y="945"/>
                  </a:cubicBezTo>
                  <a:cubicBezTo>
                    <a:pt x="1023" y="940"/>
                    <a:pt x="1008" y="929"/>
                    <a:pt x="1005" y="929"/>
                  </a:cubicBezTo>
                  <a:cubicBezTo>
                    <a:pt x="1002" y="928"/>
                    <a:pt x="993" y="925"/>
                    <a:pt x="984" y="926"/>
                  </a:cubicBezTo>
                  <a:cubicBezTo>
                    <a:pt x="974" y="926"/>
                    <a:pt x="959" y="923"/>
                    <a:pt x="959" y="919"/>
                  </a:cubicBezTo>
                  <a:cubicBezTo>
                    <a:pt x="960" y="915"/>
                    <a:pt x="951" y="906"/>
                    <a:pt x="947" y="905"/>
                  </a:cubicBezTo>
                  <a:cubicBezTo>
                    <a:pt x="942" y="903"/>
                    <a:pt x="938" y="903"/>
                    <a:pt x="933" y="897"/>
                  </a:cubicBezTo>
                  <a:cubicBezTo>
                    <a:pt x="929" y="891"/>
                    <a:pt x="929" y="888"/>
                    <a:pt x="923" y="887"/>
                  </a:cubicBezTo>
                  <a:cubicBezTo>
                    <a:pt x="916" y="887"/>
                    <a:pt x="913" y="885"/>
                    <a:pt x="912" y="881"/>
                  </a:cubicBezTo>
                  <a:cubicBezTo>
                    <a:pt x="912" y="876"/>
                    <a:pt x="905" y="873"/>
                    <a:pt x="896" y="879"/>
                  </a:cubicBezTo>
                  <a:cubicBezTo>
                    <a:pt x="888" y="884"/>
                    <a:pt x="881" y="886"/>
                    <a:pt x="878" y="882"/>
                  </a:cubicBezTo>
                  <a:cubicBezTo>
                    <a:pt x="874" y="879"/>
                    <a:pt x="874" y="878"/>
                    <a:pt x="862" y="878"/>
                  </a:cubicBezTo>
                  <a:cubicBezTo>
                    <a:pt x="850" y="878"/>
                    <a:pt x="844" y="878"/>
                    <a:pt x="847" y="871"/>
                  </a:cubicBezTo>
                  <a:cubicBezTo>
                    <a:pt x="851" y="864"/>
                    <a:pt x="840" y="861"/>
                    <a:pt x="832" y="866"/>
                  </a:cubicBezTo>
                  <a:cubicBezTo>
                    <a:pt x="825" y="872"/>
                    <a:pt x="822" y="877"/>
                    <a:pt x="818" y="876"/>
                  </a:cubicBezTo>
                  <a:cubicBezTo>
                    <a:pt x="813" y="876"/>
                    <a:pt x="829" y="871"/>
                    <a:pt x="825" y="865"/>
                  </a:cubicBezTo>
                  <a:cubicBezTo>
                    <a:pt x="822" y="859"/>
                    <a:pt x="822" y="860"/>
                    <a:pt x="810" y="866"/>
                  </a:cubicBezTo>
                  <a:cubicBezTo>
                    <a:pt x="798" y="872"/>
                    <a:pt x="793" y="875"/>
                    <a:pt x="783" y="875"/>
                  </a:cubicBezTo>
                  <a:cubicBezTo>
                    <a:pt x="773" y="875"/>
                    <a:pt x="777" y="879"/>
                    <a:pt x="771" y="887"/>
                  </a:cubicBezTo>
                  <a:cubicBezTo>
                    <a:pt x="766" y="895"/>
                    <a:pt x="759" y="910"/>
                    <a:pt x="754" y="905"/>
                  </a:cubicBezTo>
                  <a:cubicBezTo>
                    <a:pt x="748" y="900"/>
                    <a:pt x="744" y="886"/>
                    <a:pt x="735" y="889"/>
                  </a:cubicBezTo>
                  <a:cubicBezTo>
                    <a:pt x="727" y="893"/>
                    <a:pt x="725" y="902"/>
                    <a:pt x="719" y="898"/>
                  </a:cubicBezTo>
                  <a:cubicBezTo>
                    <a:pt x="713" y="893"/>
                    <a:pt x="705" y="890"/>
                    <a:pt x="704" y="886"/>
                  </a:cubicBezTo>
                  <a:cubicBezTo>
                    <a:pt x="704" y="882"/>
                    <a:pt x="700" y="879"/>
                    <a:pt x="700" y="879"/>
                  </a:cubicBezTo>
                  <a:cubicBezTo>
                    <a:pt x="700" y="879"/>
                    <a:pt x="695" y="878"/>
                    <a:pt x="701" y="857"/>
                  </a:cubicBezTo>
                  <a:cubicBezTo>
                    <a:pt x="707" y="835"/>
                    <a:pt x="709" y="829"/>
                    <a:pt x="686" y="829"/>
                  </a:cubicBezTo>
                  <a:cubicBezTo>
                    <a:pt x="664" y="830"/>
                    <a:pt x="654" y="834"/>
                    <a:pt x="656" y="827"/>
                  </a:cubicBezTo>
                  <a:cubicBezTo>
                    <a:pt x="657" y="820"/>
                    <a:pt x="663" y="822"/>
                    <a:pt x="664" y="814"/>
                  </a:cubicBezTo>
                  <a:cubicBezTo>
                    <a:pt x="665" y="807"/>
                    <a:pt x="672" y="794"/>
                    <a:pt x="675" y="790"/>
                  </a:cubicBezTo>
                  <a:cubicBezTo>
                    <a:pt x="678" y="785"/>
                    <a:pt x="686" y="774"/>
                    <a:pt x="679" y="774"/>
                  </a:cubicBezTo>
                  <a:cubicBezTo>
                    <a:pt x="673" y="775"/>
                    <a:pt x="654" y="771"/>
                    <a:pt x="646" y="778"/>
                  </a:cubicBezTo>
                  <a:cubicBezTo>
                    <a:pt x="638" y="786"/>
                    <a:pt x="629" y="802"/>
                    <a:pt x="623" y="803"/>
                  </a:cubicBezTo>
                  <a:cubicBezTo>
                    <a:pt x="616" y="805"/>
                    <a:pt x="594" y="809"/>
                    <a:pt x="590" y="803"/>
                  </a:cubicBezTo>
                  <a:cubicBezTo>
                    <a:pt x="587" y="797"/>
                    <a:pt x="572" y="796"/>
                    <a:pt x="573" y="776"/>
                  </a:cubicBezTo>
                  <a:cubicBezTo>
                    <a:pt x="574" y="757"/>
                    <a:pt x="573" y="747"/>
                    <a:pt x="580" y="742"/>
                  </a:cubicBezTo>
                  <a:cubicBezTo>
                    <a:pt x="586" y="737"/>
                    <a:pt x="585" y="738"/>
                    <a:pt x="586" y="729"/>
                  </a:cubicBezTo>
                  <a:cubicBezTo>
                    <a:pt x="587" y="719"/>
                    <a:pt x="594" y="706"/>
                    <a:pt x="604" y="703"/>
                  </a:cubicBezTo>
                  <a:cubicBezTo>
                    <a:pt x="613" y="701"/>
                    <a:pt x="623" y="689"/>
                    <a:pt x="629" y="689"/>
                  </a:cubicBezTo>
                  <a:cubicBezTo>
                    <a:pt x="635" y="688"/>
                    <a:pt x="659" y="704"/>
                    <a:pt x="664" y="699"/>
                  </a:cubicBezTo>
                  <a:cubicBezTo>
                    <a:pt x="669" y="695"/>
                    <a:pt x="671" y="684"/>
                    <a:pt x="685" y="686"/>
                  </a:cubicBezTo>
                  <a:cubicBezTo>
                    <a:pt x="699" y="689"/>
                    <a:pt x="724" y="685"/>
                    <a:pt x="729" y="692"/>
                  </a:cubicBezTo>
                  <a:cubicBezTo>
                    <a:pt x="734" y="699"/>
                    <a:pt x="744" y="718"/>
                    <a:pt x="743" y="726"/>
                  </a:cubicBezTo>
                  <a:cubicBezTo>
                    <a:pt x="741" y="735"/>
                    <a:pt x="744" y="741"/>
                    <a:pt x="750" y="739"/>
                  </a:cubicBezTo>
                  <a:cubicBezTo>
                    <a:pt x="755" y="737"/>
                    <a:pt x="759" y="727"/>
                    <a:pt x="758" y="722"/>
                  </a:cubicBezTo>
                  <a:cubicBezTo>
                    <a:pt x="757" y="717"/>
                    <a:pt x="757" y="697"/>
                    <a:pt x="757" y="689"/>
                  </a:cubicBezTo>
                  <a:cubicBezTo>
                    <a:pt x="756" y="680"/>
                    <a:pt x="748" y="674"/>
                    <a:pt x="761" y="666"/>
                  </a:cubicBezTo>
                  <a:cubicBezTo>
                    <a:pt x="775" y="658"/>
                    <a:pt x="818" y="633"/>
                    <a:pt x="818" y="623"/>
                  </a:cubicBezTo>
                  <a:cubicBezTo>
                    <a:pt x="818" y="613"/>
                    <a:pt x="814" y="603"/>
                    <a:pt x="817" y="600"/>
                  </a:cubicBezTo>
                  <a:cubicBezTo>
                    <a:pt x="820" y="596"/>
                    <a:pt x="820" y="607"/>
                    <a:pt x="825" y="604"/>
                  </a:cubicBezTo>
                  <a:cubicBezTo>
                    <a:pt x="831" y="601"/>
                    <a:pt x="837" y="582"/>
                    <a:pt x="842" y="579"/>
                  </a:cubicBezTo>
                  <a:cubicBezTo>
                    <a:pt x="847" y="576"/>
                    <a:pt x="851" y="567"/>
                    <a:pt x="853" y="563"/>
                  </a:cubicBezTo>
                  <a:cubicBezTo>
                    <a:pt x="855" y="558"/>
                    <a:pt x="863" y="556"/>
                    <a:pt x="867" y="558"/>
                  </a:cubicBezTo>
                  <a:cubicBezTo>
                    <a:pt x="872" y="560"/>
                    <a:pt x="880" y="558"/>
                    <a:pt x="882" y="554"/>
                  </a:cubicBezTo>
                  <a:cubicBezTo>
                    <a:pt x="884" y="550"/>
                    <a:pt x="881" y="542"/>
                    <a:pt x="882" y="538"/>
                  </a:cubicBezTo>
                  <a:cubicBezTo>
                    <a:pt x="883" y="535"/>
                    <a:pt x="898" y="527"/>
                    <a:pt x="904" y="521"/>
                  </a:cubicBezTo>
                  <a:cubicBezTo>
                    <a:pt x="911" y="515"/>
                    <a:pt x="918" y="514"/>
                    <a:pt x="921" y="515"/>
                  </a:cubicBezTo>
                  <a:cubicBezTo>
                    <a:pt x="924" y="517"/>
                    <a:pt x="931" y="506"/>
                    <a:pt x="930" y="514"/>
                  </a:cubicBezTo>
                  <a:cubicBezTo>
                    <a:pt x="929" y="522"/>
                    <a:pt x="931" y="535"/>
                    <a:pt x="937" y="528"/>
                  </a:cubicBezTo>
                  <a:cubicBezTo>
                    <a:pt x="944" y="520"/>
                    <a:pt x="966" y="513"/>
                    <a:pt x="970" y="513"/>
                  </a:cubicBezTo>
                  <a:cubicBezTo>
                    <a:pt x="973" y="513"/>
                    <a:pt x="979" y="507"/>
                    <a:pt x="981" y="504"/>
                  </a:cubicBezTo>
                  <a:cubicBezTo>
                    <a:pt x="983" y="500"/>
                    <a:pt x="991" y="501"/>
                    <a:pt x="995" y="500"/>
                  </a:cubicBezTo>
                  <a:cubicBezTo>
                    <a:pt x="1000" y="499"/>
                    <a:pt x="1000" y="495"/>
                    <a:pt x="995" y="489"/>
                  </a:cubicBezTo>
                  <a:cubicBezTo>
                    <a:pt x="990" y="484"/>
                    <a:pt x="1001" y="470"/>
                    <a:pt x="992" y="475"/>
                  </a:cubicBezTo>
                  <a:cubicBezTo>
                    <a:pt x="982" y="481"/>
                    <a:pt x="984" y="489"/>
                    <a:pt x="975" y="488"/>
                  </a:cubicBezTo>
                  <a:cubicBezTo>
                    <a:pt x="966" y="486"/>
                    <a:pt x="956" y="483"/>
                    <a:pt x="956" y="481"/>
                  </a:cubicBezTo>
                  <a:cubicBezTo>
                    <a:pt x="957" y="479"/>
                    <a:pt x="956" y="469"/>
                    <a:pt x="952" y="474"/>
                  </a:cubicBezTo>
                  <a:cubicBezTo>
                    <a:pt x="948" y="479"/>
                    <a:pt x="947" y="470"/>
                    <a:pt x="954" y="466"/>
                  </a:cubicBezTo>
                  <a:cubicBezTo>
                    <a:pt x="961" y="461"/>
                    <a:pt x="961" y="455"/>
                    <a:pt x="956" y="451"/>
                  </a:cubicBezTo>
                  <a:cubicBezTo>
                    <a:pt x="951" y="447"/>
                    <a:pt x="944" y="446"/>
                    <a:pt x="939" y="446"/>
                  </a:cubicBezTo>
                  <a:cubicBezTo>
                    <a:pt x="934" y="447"/>
                    <a:pt x="929" y="436"/>
                    <a:pt x="943" y="437"/>
                  </a:cubicBezTo>
                  <a:cubicBezTo>
                    <a:pt x="956" y="438"/>
                    <a:pt x="960" y="437"/>
                    <a:pt x="961" y="439"/>
                  </a:cubicBezTo>
                  <a:cubicBezTo>
                    <a:pt x="962" y="441"/>
                    <a:pt x="971" y="459"/>
                    <a:pt x="976" y="455"/>
                  </a:cubicBezTo>
                  <a:cubicBezTo>
                    <a:pt x="980" y="450"/>
                    <a:pt x="991" y="449"/>
                    <a:pt x="984" y="445"/>
                  </a:cubicBezTo>
                  <a:cubicBezTo>
                    <a:pt x="978" y="441"/>
                    <a:pt x="970" y="438"/>
                    <a:pt x="973" y="436"/>
                  </a:cubicBezTo>
                  <a:cubicBezTo>
                    <a:pt x="976" y="434"/>
                    <a:pt x="994" y="439"/>
                    <a:pt x="999" y="437"/>
                  </a:cubicBezTo>
                  <a:cubicBezTo>
                    <a:pt x="1003" y="434"/>
                    <a:pt x="1022" y="416"/>
                    <a:pt x="1025" y="417"/>
                  </a:cubicBezTo>
                  <a:cubicBezTo>
                    <a:pt x="1028" y="418"/>
                    <a:pt x="1029" y="429"/>
                    <a:pt x="1026" y="434"/>
                  </a:cubicBezTo>
                  <a:cubicBezTo>
                    <a:pt x="1023" y="440"/>
                    <a:pt x="1000" y="457"/>
                    <a:pt x="1002" y="461"/>
                  </a:cubicBezTo>
                  <a:cubicBezTo>
                    <a:pt x="1005" y="465"/>
                    <a:pt x="1006" y="473"/>
                    <a:pt x="1006" y="473"/>
                  </a:cubicBezTo>
                  <a:cubicBezTo>
                    <a:pt x="1006" y="473"/>
                    <a:pt x="1024" y="462"/>
                    <a:pt x="1037" y="473"/>
                  </a:cubicBezTo>
                  <a:cubicBezTo>
                    <a:pt x="1050" y="485"/>
                    <a:pt x="1061" y="490"/>
                    <a:pt x="1063" y="484"/>
                  </a:cubicBezTo>
                  <a:cubicBezTo>
                    <a:pt x="1066" y="477"/>
                    <a:pt x="1072" y="473"/>
                    <a:pt x="1068" y="462"/>
                  </a:cubicBezTo>
                  <a:cubicBezTo>
                    <a:pt x="1063" y="450"/>
                    <a:pt x="1058" y="444"/>
                    <a:pt x="1052" y="442"/>
                  </a:cubicBezTo>
                  <a:cubicBezTo>
                    <a:pt x="1046" y="440"/>
                    <a:pt x="1036" y="437"/>
                    <a:pt x="1038" y="431"/>
                  </a:cubicBezTo>
                  <a:cubicBezTo>
                    <a:pt x="1040" y="425"/>
                    <a:pt x="1041" y="427"/>
                    <a:pt x="1046" y="416"/>
                  </a:cubicBezTo>
                  <a:cubicBezTo>
                    <a:pt x="1050" y="405"/>
                    <a:pt x="1052" y="377"/>
                    <a:pt x="1047" y="377"/>
                  </a:cubicBezTo>
                  <a:cubicBezTo>
                    <a:pt x="1043" y="377"/>
                    <a:pt x="1037" y="380"/>
                    <a:pt x="1037" y="375"/>
                  </a:cubicBezTo>
                  <a:cubicBezTo>
                    <a:pt x="1037" y="370"/>
                    <a:pt x="1041" y="365"/>
                    <a:pt x="1033" y="364"/>
                  </a:cubicBezTo>
                  <a:cubicBezTo>
                    <a:pt x="1025" y="362"/>
                    <a:pt x="1021" y="359"/>
                    <a:pt x="1018" y="356"/>
                  </a:cubicBezTo>
                  <a:cubicBezTo>
                    <a:pt x="1014" y="353"/>
                    <a:pt x="1012" y="343"/>
                    <a:pt x="1006" y="340"/>
                  </a:cubicBezTo>
                  <a:cubicBezTo>
                    <a:pt x="1001" y="337"/>
                    <a:pt x="994" y="340"/>
                    <a:pt x="999" y="335"/>
                  </a:cubicBezTo>
                  <a:cubicBezTo>
                    <a:pt x="1004" y="330"/>
                    <a:pt x="1003" y="317"/>
                    <a:pt x="1000" y="310"/>
                  </a:cubicBezTo>
                  <a:cubicBezTo>
                    <a:pt x="997" y="302"/>
                    <a:pt x="990" y="293"/>
                    <a:pt x="989" y="282"/>
                  </a:cubicBezTo>
                  <a:cubicBezTo>
                    <a:pt x="988" y="272"/>
                    <a:pt x="988" y="264"/>
                    <a:pt x="984" y="266"/>
                  </a:cubicBezTo>
                  <a:cubicBezTo>
                    <a:pt x="979" y="269"/>
                    <a:pt x="975" y="275"/>
                    <a:pt x="971" y="284"/>
                  </a:cubicBezTo>
                  <a:cubicBezTo>
                    <a:pt x="967" y="292"/>
                    <a:pt x="962" y="297"/>
                    <a:pt x="959" y="297"/>
                  </a:cubicBezTo>
                  <a:cubicBezTo>
                    <a:pt x="957" y="298"/>
                    <a:pt x="957" y="307"/>
                    <a:pt x="951" y="301"/>
                  </a:cubicBezTo>
                  <a:cubicBezTo>
                    <a:pt x="946" y="296"/>
                    <a:pt x="940" y="290"/>
                    <a:pt x="938" y="288"/>
                  </a:cubicBezTo>
                  <a:cubicBezTo>
                    <a:pt x="936" y="285"/>
                    <a:pt x="931" y="281"/>
                    <a:pt x="937" y="270"/>
                  </a:cubicBezTo>
                  <a:cubicBezTo>
                    <a:pt x="943" y="259"/>
                    <a:pt x="943" y="251"/>
                    <a:pt x="940" y="250"/>
                  </a:cubicBezTo>
                  <a:cubicBezTo>
                    <a:pt x="937" y="248"/>
                    <a:pt x="930" y="259"/>
                    <a:pt x="924" y="246"/>
                  </a:cubicBezTo>
                  <a:cubicBezTo>
                    <a:pt x="919" y="233"/>
                    <a:pt x="920" y="229"/>
                    <a:pt x="912" y="227"/>
                  </a:cubicBezTo>
                  <a:cubicBezTo>
                    <a:pt x="903" y="224"/>
                    <a:pt x="904" y="227"/>
                    <a:pt x="893" y="224"/>
                  </a:cubicBezTo>
                  <a:cubicBezTo>
                    <a:pt x="881" y="221"/>
                    <a:pt x="883" y="213"/>
                    <a:pt x="874" y="219"/>
                  </a:cubicBezTo>
                  <a:cubicBezTo>
                    <a:pt x="865" y="224"/>
                    <a:pt x="857" y="220"/>
                    <a:pt x="861" y="232"/>
                  </a:cubicBezTo>
                  <a:cubicBezTo>
                    <a:pt x="866" y="244"/>
                    <a:pt x="866" y="250"/>
                    <a:pt x="862" y="250"/>
                  </a:cubicBezTo>
                  <a:cubicBezTo>
                    <a:pt x="857" y="251"/>
                    <a:pt x="853" y="256"/>
                    <a:pt x="856" y="261"/>
                  </a:cubicBezTo>
                  <a:cubicBezTo>
                    <a:pt x="859" y="266"/>
                    <a:pt x="871" y="263"/>
                    <a:pt x="861" y="275"/>
                  </a:cubicBezTo>
                  <a:cubicBezTo>
                    <a:pt x="851" y="286"/>
                    <a:pt x="847" y="298"/>
                    <a:pt x="852" y="301"/>
                  </a:cubicBezTo>
                  <a:cubicBezTo>
                    <a:pt x="857" y="305"/>
                    <a:pt x="864" y="312"/>
                    <a:pt x="861" y="320"/>
                  </a:cubicBezTo>
                  <a:cubicBezTo>
                    <a:pt x="858" y="328"/>
                    <a:pt x="859" y="346"/>
                    <a:pt x="844" y="355"/>
                  </a:cubicBezTo>
                  <a:cubicBezTo>
                    <a:pt x="829" y="365"/>
                    <a:pt x="828" y="371"/>
                    <a:pt x="828" y="374"/>
                  </a:cubicBezTo>
                  <a:cubicBezTo>
                    <a:pt x="827" y="377"/>
                    <a:pt x="825" y="390"/>
                    <a:pt x="829" y="396"/>
                  </a:cubicBezTo>
                  <a:cubicBezTo>
                    <a:pt x="833" y="402"/>
                    <a:pt x="835" y="405"/>
                    <a:pt x="831" y="407"/>
                  </a:cubicBezTo>
                  <a:cubicBezTo>
                    <a:pt x="828" y="409"/>
                    <a:pt x="822" y="421"/>
                    <a:pt x="817" y="418"/>
                  </a:cubicBezTo>
                  <a:cubicBezTo>
                    <a:pt x="813" y="415"/>
                    <a:pt x="809" y="413"/>
                    <a:pt x="805" y="409"/>
                  </a:cubicBezTo>
                  <a:cubicBezTo>
                    <a:pt x="802" y="405"/>
                    <a:pt x="795" y="397"/>
                    <a:pt x="801" y="397"/>
                  </a:cubicBezTo>
                  <a:cubicBezTo>
                    <a:pt x="806" y="398"/>
                    <a:pt x="815" y="394"/>
                    <a:pt x="810" y="390"/>
                  </a:cubicBezTo>
                  <a:cubicBezTo>
                    <a:pt x="806" y="387"/>
                    <a:pt x="803" y="386"/>
                    <a:pt x="804" y="378"/>
                  </a:cubicBezTo>
                  <a:cubicBezTo>
                    <a:pt x="805" y="371"/>
                    <a:pt x="800" y="354"/>
                    <a:pt x="796" y="354"/>
                  </a:cubicBezTo>
                  <a:cubicBezTo>
                    <a:pt x="792" y="354"/>
                    <a:pt x="781" y="354"/>
                    <a:pt x="781" y="347"/>
                  </a:cubicBezTo>
                  <a:cubicBezTo>
                    <a:pt x="780" y="340"/>
                    <a:pt x="756" y="333"/>
                    <a:pt x="749" y="329"/>
                  </a:cubicBezTo>
                  <a:cubicBezTo>
                    <a:pt x="743" y="324"/>
                    <a:pt x="740" y="318"/>
                    <a:pt x="728" y="319"/>
                  </a:cubicBezTo>
                  <a:cubicBezTo>
                    <a:pt x="715" y="320"/>
                    <a:pt x="715" y="325"/>
                    <a:pt x="716" y="311"/>
                  </a:cubicBezTo>
                  <a:cubicBezTo>
                    <a:pt x="716" y="296"/>
                    <a:pt x="723" y="296"/>
                    <a:pt x="714" y="292"/>
                  </a:cubicBezTo>
                  <a:cubicBezTo>
                    <a:pt x="704" y="288"/>
                    <a:pt x="696" y="290"/>
                    <a:pt x="703" y="278"/>
                  </a:cubicBezTo>
                  <a:cubicBezTo>
                    <a:pt x="711" y="266"/>
                    <a:pt x="700" y="262"/>
                    <a:pt x="714" y="253"/>
                  </a:cubicBezTo>
                  <a:cubicBezTo>
                    <a:pt x="728" y="243"/>
                    <a:pt x="740" y="217"/>
                    <a:pt x="741" y="216"/>
                  </a:cubicBezTo>
                  <a:cubicBezTo>
                    <a:pt x="743" y="214"/>
                    <a:pt x="751" y="215"/>
                    <a:pt x="755" y="207"/>
                  </a:cubicBezTo>
                  <a:cubicBezTo>
                    <a:pt x="758" y="199"/>
                    <a:pt x="753" y="194"/>
                    <a:pt x="766" y="193"/>
                  </a:cubicBezTo>
                  <a:cubicBezTo>
                    <a:pt x="779" y="193"/>
                    <a:pt x="781" y="195"/>
                    <a:pt x="787" y="183"/>
                  </a:cubicBezTo>
                  <a:cubicBezTo>
                    <a:pt x="794" y="172"/>
                    <a:pt x="803" y="167"/>
                    <a:pt x="792" y="163"/>
                  </a:cubicBezTo>
                  <a:cubicBezTo>
                    <a:pt x="782" y="160"/>
                    <a:pt x="773" y="156"/>
                    <a:pt x="777" y="156"/>
                  </a:cubicBezTo>
                  <a:cubicBezTo>
                    <a:pt x="782" y="156"/>
                    <a:pt x="797" y="158"/>
                    <a:pt x="800" y="156"/>
                  </a:cubicBezTo>
                  <a:cubicBezTo>
                    <a:pt x="802" y="155"/>
                    <a:pt x="819" y="149"/>
                    <a:pt x="814" y="144"/>
                  </a:cubicBezTo>
                  <a:cubicBezTo>
                    <a:pt x="808" y="139"/>
                    <a:pt x="804" y="138"/>
                    <a:pt x="809" y="137"/>
                  </a:cubicBezTo>
                  <a:cubicBezTo>
                    <a:pt x="813" y="136"/>
                    <a:pt x="818" y="142"/>
                    <a:pt x="822" y="141"/>
                  </a:cubicBezTo>
                  <a:cubicBezTo>
                    <a:pt x="826" y="140"/>
                    <a:pt x="825" y="129"/>
                    <a:pt x="829" y="130"/>
                  </a:cubicBezTo>
                  <a:cubicBezTo>
                    <a:pt x="834" y="131"/>
                    <a:pt x="838" y="137"/>
                    <a:pt x="844" y="132"/>
                  </a:cubicBezTo>
                  <a:cubicBezTo>
                    <a:pt x="850" y="128"/>
                    <a:pt x="863" y="131"/>
                    <a:pt x="861" y="121"/>
                  </a:cubicBezTo>
                  <a:cubicBezTo>
                    <a:pt x="859" y="112"/>
                    <a:pt x="848" y="113"/>
                    <a:pt x="854" y="107"/>
                  </a:cubicBezTo>
                  <a:cubicBezTo>
                    <a:pt x="861" y="101"/>
                    <a:pt x="862" y="98"/>
                    <a:pt x="858" y="94"/>
                  </a:cubicBezTo>
                  <a:cubicBezTo>
                    <a:pt x="854" y="90"/>
                    <a:pt x="858" y="86"/>
                    <a:pt x="852" y="84"/>
                  </a:cubicBezTo>
                  <a:cubicBezTo>
                    <a:pt x="847" y="81"/>
                    <a:pt x="831" y="84"/>
                    <a:pt x="830" y="88"/>
                  </a:cubicBezTo>
                  <a:cubicBezTo>
                    <a:pt x="829" y="92"/>
                    <a:pt x="822" y="98"/>
                    <a:pt x="816" y="107"/>
                  </a:cubicBezTo>
                  <a:cubicBezTo>
                    <a:pt x="810" y="116"/>
                    <a:pt x="809" y="119"/>
                    <a:pt x="805" y="118"/>
                  </a:cubicBezTo>
                  <a:cubicBezTo>
                    <a:pt x="801" y="117"/>
                    <a:pt x="799" y="126"/>
                    <a:pt x="801" y="116"/>
                  </a:cubicBezTo>
                  <a:cubicBezTo>
                    <a:pt x="803" y="105"/>
                    <a:pt x="805" y="106"/>
                    <a:pt x="804" y="102"/>
                  </a:cubicBezTo>
                  <a:cubicBezTo>
                    <a:pt x="802" y="99"/>
                    <a:pt x="797" y="93"/>
                    <a:pt x="793" y="92"/>
                  </a:cubicBezTo>
                  <a:cubicBezTo>
                    <a:pt x="790" y="91"/>
                    <a:pt x="787" y="90"/>
                    <a:pt x="783" y="96"/>
                  </a:cubicBezTo>
                  <a:cubicBezTo>
                    <a:pt x="780" y="102"/>
                    <a:pt x="780" y="85"/>
                    <a:pt x="776" y="82"/>
                  </a:cubicBezTo>
                  <a:cubicBezTo>
                    <a:pt x="773" y="80"/>
                    <a:pt x="781" y="78"/>
                    <a:pt x="773" y="70"/>
                  </a:cubicBezTo>
                  <a:cubicBezTo>
                    <a:pt x="765" y="62"/>
                    <a:pt x="769" y="51"/>
                    <a:pt x="763" y="49"/>
                  </a:cubicBezTo>
                  <a:cubicBezTo>
                    <a:pt x="757" y="47"/>
                    <a:pt x="756" y="47"/>
                    <a:pt x="758" y="41"/>
                  </a:cubicBezTo>
                  <a:cubicBezTo>
                    <a:pt x="760" y="34"/>
                    <a:pt x="748" y="27"/>
                    <a:pt x="763" y="30"/>
                  </a:cubicBezTo>
                  <a:cubicBezTo>
                    <a:pt x="778" y="33"/>
                    <a:pt x="778" y="35"/>
                    <a:pt x="784" y="28"/>
                  </a:cubicBezTo>
                  <a:cubicBezTo>
                    <a:pt x="791" y="22"/>
                    <a:pt x="806" y="16"/>
                    <a:pt x="799" y="11"/>
                  </a:cubicBezTo>
                  <a:cubicBezTo>
                    <a:pt x="791" y="5"/>
                    <a:pt x="780" y="3"/>
                    <a:pt x="776" y="1"/>
                  </a:cubicBezTo>
                  <a:cubicBezTo>
                    <a:pt x="773" y="0"/>
                    <a:pt x="755" y="4"/>
                    <a:pt x="755" y="4"/>
                  </a:cubicBezTo>
                  <a:cubicBezTo>
                    <a:pt x="755" y="4"/>
                    <a:pt x="746" y="26"/>
                    <a:pt x="745" y="27"/>
                  </a:cubicBezTo>
                  <a:cubicBezTo>
                    <a:pt x="744" y="29"/>
                    <a:pt x="752" y="31"/>
                    <a:pt x="745" y="43"/>
                  </a:cubicBezTo>
                  <a:cubicBezTo>
                    <a:pt x="739" y="55"/>
                    <a:pt x="733" y="51"/>
                    <a:pt x="732" y="62"/>
                  </a:cubicBezTo>
                  <a:cubicBezTo>
                    <a:pt x="730" y="72"/>
                    <a:pt x="731" y="83"/>
                    <a:pt x="731" y="83"/>
                  </a:cubicBezTo>
                  <a:cubicBezTo>
                    <a:pt x="731" y="83"/>
                    <a:pt x="744" y="90"/>
                    <a:pt x="743" y="90"/>
                  </a:cubicBezTo>
                  <a:cubicBezTo>
                    <a:pt x="741" y="90"/>
                    <a:pt x="751" y="100"/>
                    <a:pt x="747" y="102"/>
                  </a:cubicBezTo>
                  <a:cubicBezTo>
                    <a:pt x="743" y="104"/>
                    <a:pt x="750" y="109"/>
                    <a:pt x="739" y="109"/>
                  </a:cubicBezTo>
                  <a:cubicBezTo>
                    <a:pt x="728" y="109"/>
                    <a:pt x="718" y="105"/>
                    <a:pt x="721" y="104"/>
                  </a:cubicBezTo>
                  <a:cubicBezTo>
                    <a:pt x="724" y="103"/>
                    <a:pt x="735" y="100"/>
                    <a:pt x="732" y="96"/>
                  </a:cubicBezTo>
                  <a:cubicBezTo>
                    <a:pt x="729" y="92"/>
                    <a:pt x="718" y="81"/>
                    <a:pt x="713" y="85"/>
                  </a:cubicBezTo>
                  <a:cubicBezTo>
                    <a:pt x="709" y="89"/>
                    <a:pt x="692" y="95"/>
                    <a:pt x="695" y="96"/>
                  </a:cubicBezTo>
                  <a:cubicBezTo>
                    <a:pt x="698" y="98"/>
                    <a:pt x="713" y="102"/>
                    <a:pt x="708" y="105"/>
                  </a:cubicBezTo>
                  <a:cubicBezTo>
                    <a:pt x="702" y="108"/>
                    <a:pt x="698" y="117"/>
                    <a:pt x="691" y="116"/>
                  </a:cubicBezTo>
                  <a:cubicBezTo>
                    <a:pt x="684" y="116"/>
                    <a:pt x="666" y="115"/>
                    <a:pt x="659" y="113"/>
                  </a:cubicBezTo>
                  <a:cubicBezTo>
                    <a:pt x="652" y="112"/>
                    <a:pt x="644" y="106"/>
                    <a:pt x="653" y="102"/>
                  </a:cubicBezTo>
                  <a:cubicBezTo>
                    <a:pt x="662" y="99"/>
                    <a:pt x="622" y="99"/>
                    <a:pt x="617" y="105"/>
                  </a:cubicBezTo>
                  <a:cubicBezTo>
                    <a:pt x="612" y="111"/>
                    <a:pt x="612" y="114"/>
                    <a:pt x="604" y="113"/>
                  </a:cubicBezTo>
                  <a:cubicBezTo>
                    <a:pt x="595" y="113"/>
                    <a:pt x="554" y="113"/>
                    <a:pt x="554" y="113"/>
                  </a:cubicBezTo>
                  <a:cubicBezTo>
                    <a:pt x="554" y="113"/>
                    <a:pt x="568" y="106"/>
                    <a:pt x="556" y="99"/>
                  </a:cubicBezTo>
                  <a:cubicBezTo>
                    <a:pt x="543" y="93"/>
                    <a:pt x="534" y="95"/>
                    <a:pt x="532" y="95"/>
                  </a:cubicBezTo>
                  <a:cubicBezTo>
                    <a:pt x="530" y="95"/>
                    <a:pt x="527" y="95"/>
                    <a:pt x="520" y="91"/>
                  </a:cubicBezTo>
                  <a:cubicBezTo>
                    <a:pt x="513" y="88"/>
                    <a:pt x="506" y="85"/>
                    <a:pt x="504" y="84"/>
                  </a:cubicBezTo>
                  <a:cubicBezTo>
                    <a:pt x="502" y="82"/>
                    <a:pt x="490" y="81"/>
                    <a:pt x="487" y="83"/>
                  </a:cubicBezTo>
                  <a:cubicBezTo>
                    <a:pt x="484" y="84"/>
                    <a:pt x="484" y="90"/>
                    <a:pt x="482" y="90"/>
                  </a:cubicBezTo>
                  <a:cubicBezTo>
                    <a:pt x="479" y="91"/>
                    <a:pt x="476" y="91"/>
                    <a:pt x="476" y="83"/>
                  </a:cubicBezTo>
                  <a:cubicBezTo>
                    <a:pt x="476" y="75"/>
                    <a:pt x="469" y="80"/>
                    <a:pt x="469" y="80"/>
                  </a:cubicBezTo>
                  <a:cubicBezTo>
                    <a:pt x="465" y="88"/>
                    <a:pt x="465" y="88"/>
                    <a:pt x="465" y="88"/>
                  </a:cubicBezTo>
                  <a:cubicBezTo>
                    <a:pt x="465" y="88"/>
                    <a:pt x="461" y="88"/>
                    <a:pt x="459" y="84"/>
                  </a:cubicBezTo>
                  <a:cubicBezTo>
                    <a:pt x="458" y="81"/>
                    <a:pt x="458" y="78"/>
                    <a:pt x="455" y="76"/>
                  </a:cubicBezTo>
                  <a:cubicBezTo>
                    <a:pt x="452" y="74"/>
                    <a:pt x="457" y="73"/>
                    <a:pt x="449" y="73"/>
                  </a:cubicBezTo>
                  <a:cubicBezTo>
                    <a:pt x="442" y="74"/>
                    <a:pt x="442" y="82"/>
                    <a:pt x="438" y="81"/>
                  </a:cubicBezTo>
                  <a:cubicBezTo>
                    <a:pt x="433" y="81"/>
                    <a:pt x="440" y="69"/>
                    <a:pt x="423" y="77"/>
                  </a:cubicBezTo>
                  <a:cubicBezTo>
                    <a:pt x="405" y="86"/>
                    <a:pt x="382" y="89"/>
                    <a:pt x="371" y="95"/>
                  </a:cubicBezTo>
                  <a:cubicBezTo>
                    <a:pt x="360" y="100"/>
                    <a:pt x="357" y="95"/>
                    <a:pt x="334" y="85"/>
                  </a:cubicBezTo>
                  <a:cubicBezTo>
                    <a:pt x="310" y="75"/>
                    <a:pt x="284" y="83"/>
                    <a:pt x="238" y="71"/>
                  </a:cubicBezTo>
                  <a:cubicBezTo>
                    <a:pt x="192" y="60"/>
                    <a:pt x="185" y="67"/>
                    <a:pt x="170" y="71"/>
                  </a:cubicBezTo>
                  <a:cubicBezTo>
                    <a:pt x="155" y="75"/>
                    <a:pt x="142" y="71"/>
                    <a:pt x="131" y="82"/>
                  </a:cubicBezTo>
                  <a:cubicBezTo>
                    <a:pt x="120" y="93"/>
                    <a:pt x="122" y="98"/>
                    <a:pt x="108" y="100"/>
                  </a:cubicBezTo>
                  <a:cubicBezTo>
                    <a:pt x="94" y="101"/>
                    <a:pt x="83" y="105"/>
                    <a:pt x="85" y="108"/>
                  </a:cubicBezTo>
                  <a:cubicBezTo>
                    <a:pt x="87" y="111"/>
                    <a:pt x="98" y="113"/>
                    <a:pt x="101" y="115"/>
                  </a:cubicBezTo>
                  <a:cubicBezTo>
                    <a:pt x="104" y="117"/>
                    <a:pt x="103" y="129"/>
                    <a:pt x="111" y="132"/>
                  </a:cubicBezTo>
                  <a:cubicBezTo>
                    <a:pt x="120" y="135"/>
                    <a:pt x="135" y="133"/>
                    <a:pt x="131" y="138"/>
                  </a:cubicBezTo>
                  <a:cubicBezTo>
                    <a:pt x="128" y="142"/>
                    <a:pt x="118" y="156"/>
                    <a:pt x="114" y="152"/>
                  </a:cubicBezTo>
                  <a:cubicBezTo>
                    <a:pt x="109" y="148"/>
                    <a:pt x="104" y="142"/>
                    <a:pt x="98" y="142"/>
                  </a:cubicBezTo>
                  <a:cubicBezTo>
                    <a:pt x="92" y="142"/>
                    <a:pt x="79" y="146"/>
                    <a:pt x="74" y="149"/>
                  </a:cubicBezTo>
                  <a:cubicBezTo>
                    <a:pt x="69" y="152"/>
                    <a:pt x="60" y="153"/>
                    <a:pt x="61" y="159"/>
                  </a:cubicBezTo>
                  <a:cubicBezTo>
                    <a:pt x="62" y="165"/>
                    <a:pt x="69" y="162"/>
                    <a:pt x="68" y="167"/>
                  </a:cubicBezTo>
                  <a:cubicBezTo>
                    <a:pt x="67" y="173"/>
                    <a:pt x="58" y="168"/>
                    <a:pt x="58" y="175"/>
                  </a:cubicBezTo>
                  <a:cubicBezTo>
                    <a:pt x="59" y="182"/>
                    <a:pt x="78" y="187"/>
                    <a:pt x="87" y="184"/>
                  </a:cubicBezTo>
                  <a:cubicBezTo>
                    <a:pt x="96" y="181"/>
                    <a:pt x="102" y="171"/>
                    <a:pt x="107" y="178"/>
                  </a:cubicBezTo>
                  <a:cubicBezTo>
                    <a:pt x="112" y="185"/>
                    <a:pt x="115" y="201"/>
                    <a:pt x="104" y="204"/>
                  </a:cubicBezTo>
                  <a:cubicBezTo>
                    <a:pt x="93" y="207"/>
                    <a:pt x="64" y="214"/>
                    <a:pt x="61" y="221"/>
                  </a:cubicBezTo>
                  <a:cubicBezTo>
                    <a:pt x="59" y="229"/>
                    <a:pt x="50" y="242"/>
                    <a:pt x="46" y="243"/>
                  </a:cubicBezTo>
                  <a:cubicBezTo>
                    <a:pt x="42" y="243"/>
                    <a:pt x="42" y="254"/>
                    <a:pt x="46" y="258"/>
                  </a:cubicBezTo>
                  <a:cubicBezTo>
                    <a:pt x="49" y="262"/>
                    <a:pt x="45" y="261"/>
                    <a:pt x="47" y="269"/>
                  </a:cubicBezTo>
                  <a:cubicBezTo>
                    <a:pt x="49" y="277"/>
                    <a:pt x="52" y="286"/>
                    <a:pt x="59" y="280"/>
                  </a:cubicBezTo>
                  <a:cubicBezTo>
                    <a:pt x="66" y="275"/>
                    <a:pt x="75" y="280"/>
                    <a:pt x="70" y="287"/>
                  </a:cubicBezTo>
                  <a:cubicBezTo>
                    <a:pt x="65" y="295"/>
                    <a:pt x="55" y="299"/>
                    <a:pt x="70" y="299"/>
                  </a:cubicBezTo>
                  <a:cubicBezTo>
                    <a:pt x="85" y="299"/>
                    <a:pt x="83" y="292"/>
                    <a:pt x="95" y="296"/>
                  </a:cubicBezTo>
                  <a:cubicBezTo>
                    <a:pt x="107" y="301"/>
                    <a:pt x="110" y="295"/>
                    <a:pt x="107" y="304"/>
                  </a:cubicBezTo>
                  <a:cubicBezTo>
                    <a:pt x="103" y="314"/>
                    <a:pt x="93" y="327"/>
                    <a:pt x="78" y="334"/>
                  </a:cubicBezTo>
                  <a:cubicBezTo>
                    <a:pt x="63" y="341"/>
                    <a:pt x="60" y="340"/>
                    <a:pt x="48" y="347"/>
                  </a:cubicBezTo>
                  <a:cubicBezTo>
                    <a:pt x="36" y="354"/>
                    <a:pt x="0" y="373"/>
                    <a:pt x="11" y="372"/>
                  </a:cubicBezTo>
                  <a:cubicBezTo>
                    <a:pt x="23" y="372"/>
                    <a:pt x="43" y="358"/>
                    <a:pt x="48" y="356"/>
                  </a:cubicBezTo>
                  <a:cubicBezTo>
                    <a:pt x="54" y="354"/>
                    <a:pt x="56" y="362"/>
                    <a:pt x="65" y="356"/>
                  </a:cubicBezTo>
                  <a:cubicBezTo>
                    <a:pt x="73" y="350"/>
                    <a:pt x="107" y="325"/>
                    <a:pt x="118" y="318"/>
                  </a:cubicBezTo>
                  <a:cubicBezTo>
                    <a:pt x="129" y="311"/>
                    <a:pt x="145" y="307"/>
                    <a:pt x="146" y="297"/>
                  </a:cubicBezTo>
                  <a:cubicBezTo>
                    <a:pt x="147" y="287"/>
                    <a:pt x="147" y="278"/>
                    <a:pt x="155" y="276"/>
                  </a:cubicBezTo>
                  <a:cubicBezTo>
                    <a:pt x="164" y="273"/>
                    <a:pt x="166" y="266"/>
                    <a:pt x="175" y="260"/>
                  </a:cubicBezTo>
                  <a:cubicBezTo>
                    <a:pt x="184" y="253"/>
                    <a:pt x="193" y="244"/>
                    <a:pt x="197" y="246"/>
                  </a:cubicBezTo>
                  <a:cubicBezTo>
                    <a:pt x="201" y="248"/>
                    <a:pt x="193" y="252"/>
                    <a:pt x="186" y="257"/>
                  </a:cubicBezTo>
                  <a:cubicBezTo>
                    <a:pt x="178" y="261"/>
                    <a:pt x="171" y="267"/>
                    <a:pt x="170" y="276"/>
                  </a:cubicBezTo>
                  <a:cubicBezTo>
                    <a:pt x="169" y="286"/>
                    <a:pt x="156" y="296"/>
                    <a:pt x="167" y="291"/>
                  </a:cubicBezTo>
                  <a:cubicBezTo>
                    <a:pt x="177" y="286"/>
                    <a:pt x="184" y="279"/>
                    <a:pt x="191" y="275"/>
                  </a:cubicBezTo>
                  <a:cubicBezTo>
                    <a:pt x="199" y="271"/>
                    <a:pt x="204" y="277"/>
                    <a:pt x="207" y="268"/>
                  </a:cubicBezTo>
                  <a:cubicBezTo>
                    <a:pt x="210" y="259"/>
                    <a:pt x="206" y="251"/>
                    <a:pt x="214" y="256"/>
                  </a:cubicBezTo>
                  <a:cubicBezTo>
                    <a:pt x="221" y="260"/>
                    <a:pt x="231" y="269"/>
                    <a:pt x="240" y="273"/>
                  </a:cubicBezTo>
                  <a:cubicBezTo>
                    <a:pt x="249" y="277"/>
                    <a:pt x="249" y="268"/>
                    <a:pt x="271" y="278"/>
                  </a:cubicBezTo>
                  <a:cubicBezTo>
                    <a:pt x="294" y="288"/>
                    <a:pt x="293" y="282"/>
                    <a:pt x="296" y="299"/>
                  </a:cubicBezTo>
                  <a:cubicBezTo>
                    <a:pt x="298" y="315"/>
                    <a:pt x="307" y="300"/>
                    <a:pt x="313" y="303"/>
                  </a:cubicBezTo>
                  <a:cubicBezTo>
                    <a:pt x="320" y="306"/>
                    <a:pt x="327" y="306"/>
                    <a:pt x="328" y="319"/>
                  </a:cubicBezTo>
                  <a:cubicBezTo>
                    <a:pt x="330" y="333"/>
                    <a:pt x="332" y="338"/>
                    <a:pt x="330" y="347"/>
                  </a:cubicBezTo>
                  <a:cubicBezTo>
                    <a:pt x="328" y="356"/>
                    <a:pt x="341" y="353"/>
                    <a:pt x="342" y="363"/>
                  </a:cubicBezTo>
                  <a:cubicBezTo>
                    <a:pt x="342" y="372"/>
                    <a:pt x="341" y="384"/>
                    <a:pt x="342" y="387"/>
                  </a:cubicBezTo>
                  <a:cubicBezTo>
                    <a:pt x="343" y="389"/>
                    <a:pt x="358" y="391"/>
                    <a:pt x="354" y="398"/>
                  </a:cubicBezTo>
                  <a:cubicBezTo>
                    <a:pt x="351" y="405"/>
                    <a:pt x="352" y="412"/>
                    <a:pt x="355" y="419"/>
                  </a:cubicBezTo>
                  <a:cubicBezTo>
                    <a:pt x="359" y="425"/>
                    <a:pt x="363" y="427"/>
                    <a:pt x="372" y="436"/>
                  </a:cubicBezTo>
                  <a:cubicBezTo>
                    <a:pt x="381" y="445"/>
                    <a:pt x="399" y="461"/>
                    <a:pt x="393" y="463"/>
                  </a:cubicBezTo>
                  <a:cubicBezTo>
                    <a:pt x="388" y="466"/>
                    <a:pt x="382" y="461"/>
                    <a:pt x="376" y="468"/>
                  </a:cubicBezTo>
                  <a:cubicBezTo>
                    <a:pt x="370" y="475"/>
                    <a:pt x="374" y="477"/>
                    <a:pt x="369" y="496"/>
                  </a:cubicBezTo>
                  <a:cubicBezTo>
                    <a:pt x="364" y="514"/>
                    <a:pt x="365" y="515"/>
                    <a:pt x="360" y="529"/>
                  </a:cubicBezTo>
                  <a:cubicBezTo>
                    <a:pt x="354" y="544"/>
                    <a:pt x="351" y="548"/>
                    <a:pt x="349" y="560"/>
                  </a:cubicBezTo>
                  <a:cubicBezTo>
                    <a:pt x="347" y="572"/>
                    <a:pt x="342" y="580"/>
                    <a:pt x="351" y="591"/>
                  </a:cubicBezTo>
                  <a:cubicBezTo>
                    <a:pt x="360" y="602"/>
                    <a:pt x="346" y="603"/>
                    <a:pt x="358" y="619"/>
                  </a:cubicBezTo>
                  <a:cubicBezTo>
                    <a:pt x="370" y="635"/>
                    <a:pt x="376" y="631"/>
                    <a:pt x="382" y="641"/>
                  </a:cubicBezTo>
                  <a:cubicBezTo>
                    <a:pt x="389" y="651"/>
                    <a:pt x="407" y="648"/>
                    <a:pt x="402" y="661"/>
                  </a:cubicBezTo>
                  <a:cubicBezTo>
                    <a:pt x="397" y="674"/>
                    <a:pt x="399" y="681"/>
                    <a:pt x="408" y="691"/>
                  </a:cubicBezTo>
                  <a:cubicBezTo>
                    <a:pt x="418" y="701"/>
                    <a:pt x="419" y="704"/>
                    <a:pt x="415" y="708"/>
                  </a:cubicBezTo>
                  <a:cubicBezTo>
                    <a:pt x="411" y="712"/>
                    <a:pt x="405" y="716"/>
                    <a:pt x="409" y="718"/>
                  </a:cubicBezTo>
                  <a:cubicBezTo>
                    <a:pt x="412" y="720"/>
                    <a:pt x="417" y="719"/>
                    <a:pt x="422" y="727"/>
                  </a:cubicBezTo>
                  <a:cubicBezTo>
                    <a:pt x="427" y="736"/>
                    <a:pt x="427" y="743"/>
                    <a:pt x="430" y="746"/>
                  </a:cubicBezTo>
                  <a:cubicBezTo>
                    <a:pt x="433" y="749"/>
                    <a:pt x="441" y="755"/>
                    <a:pt x="440" y="758"/>
                  </a:cubicBezTo>
                  <a:cubicBezTo>
                    <a:pt x="440" y="762"/>
                    <a:pt x="451" y="766"/>
                    <a:pt x="451" y="761"/>
                  </a:cubicBezTo>
                  <a:cubicBezTo>
                    <a:pt x="451" y="756"/>
                    <a:pt x="458" y="762"/>
                    <a:pt x="451" y="746"/>
                  </a:cubicBezTo>
                  <a:cubicBezTo>
                    <a:pt x="443" y="730"/>
                    <a:pt x="431" y="717"/>
                    <a:pt x="427" y="707"/>
                  </a:cubicBezTo>
                  <a:cubicBezTo>
                    <a:pt x="424" y="697"/>
                    <a:pt x="419" y="683"/>
                    <a:pt x="421" y="679"/>
                  </a:cubicBezTo>
                  <a:cubicBezTo>
                    <a:pt x="422" y="675"/>
                    <a:pt x="424" y="664"/>
                    <a:pt x="431" y="670"/>
                  </a:cubicBezTo>
                  <a:cubicBezTo>
                    <a:pt x="438" y="676"/>
                    <a:pt x="432" y="687"/>
                    <a:pt x="439" y="700"/>
                  </a:cubicBezTo>
                  <a:cubicBezTo>
                    <a:pt x="446" y="713"/>
                    <a:pt x="471" y="741"/>
                    <a:pt x="475" y="746"/>
                  </a:cubicBezTo>
                  <a:cubicBezTo>
                    <a:pt x="478" y="751"/>
                    <a:pt x="492" y="771"/>
                    <a:pt x="488" y="781"/>
                  </a:cubicBezTo>
                  <a:cubicBezTo>
                    <a:pt x="483" y="791"/>
                    <a:pt x="481" y="792"/>
                    <a:pt x="488" y="796"/>
                  </a:cubicBezTo>
                  <a:cubicBezTo>
                    <a:pt x="495" y="800"/>
                    <a:pt x="554" y="831"/>
                    <a:pt x="562" y="831"/>
                  </a:cubicBezTo>
                  <a:cubicBezTo>
                    <a:pt x="570" y="832"/>
                    <a:pt x="586" y="824"/>
                    <a:pt x="592" y="828"/>
                  </a:cubicBezTo>
                  <a:cubicBezTo>
                    <a:pt x="599" y="831"/>
                    <a:pt x="611" y="848"/>
                    <a:pt x="618" y="848"/>
                  </a:cubicBezTo>
                  <a:cubicBezTo>
                    <a:pt x="624" y="848"/>
                    <a:pt x="636" y="845"/>
                    <a:pt x="635" y="852"/>
                  </a:cubicBezTo>
                  <a:cubicBezTo>
                    <a:pt x="633" y="859"/>
                    <a:pt x="627" y="869"/>
                    <a:pt x="634" y="865"/>
                  </a:cubicBezTo>
                  <a:cubicBezTo>
                    <a:pt x="641" y="861"/>
                    <a:pt x="645" y="853"/>
                    <a:pt x="651" y="857"/>
                  </a:cubicBezTo>
                  <a:cubicBezTo>
                    <a:pt x="657" y="861"/>
                    <a:pt x="667" y="871"/>
                    <a:pt x="668" y="879"/>
                  </a:cubicBezTo>
                  <a:cubicBezTo>
                    <a:pt x="670" y="887"/>
                    <a:pt x="676" y="892"/>
                    <a:pt x="681" y="889"/>
                  </a:cubicBezTo>
                  <a:cubicBezTo>
                    <a:pt x="686" y="886"/>
                    <a:pt x="694" y="893"/>
                    <a:pt x="695" y="898"/>
                  </a:cubicBezTo>
                  <a:cubicBezTo>
                    <a:pt x="697" y="903"/>
                    <a:pt x="700" y="907"/>
                    <a:pt x="705" y="906"/>
                  </a:cubicBezTo>
                  <a:cubicBezTo>
                    <a:pt x="710" y="904"/>
                    <a:pt x="714" y="906"/>
                    <a:pt x="714" y="910"/>
                  </a:cubicBezTo>
                  <a:cubicBezTo>
                    <a:pt x="714" y="913"/>
                    <a:pt x="717" y="918"/>
                    <a:pt x="721" y="913"/>
                  </a:cubicBezTo>
                  <a:cubicBezTo>
                    <a:pt x="726" y="908"/>
                    <a:pt x="725" y="903"/>
                    <a:pt x="727" y="903"/>
                  </a:cubicBezTo>
                  <a:cubicBezTo>
                    <a:pt x="729" y="903"/>
                    <a:pt x="737" y="899"/>
                    <a:pt x="738" y="905"/>
                  </a:cubicBezTo>
                  <a:cubicBezTo>
                    <a:pt x="739" y="911"/>
                    <a:pt x="748" y="921"/>
                    <a:pt x="745" y="931"/>
                  </a:cubicBezTo>
                  <a:cubicBezTo>
                    <a:pt x="741" y="940"/>
                    <a:pt x="746" y="954"/>
                    <a:pt x="735" y="955"/>
                  </a:cubicBezTo>
                  <a:cubicBezTo>
                    <a:pt x="723" y="956"/>
                    <a:pt x="720" y="963"/>
                    <a:pt x="724" y="968"/>
                  </a:cubicBezTo>
                  <a:cubicBezTo>
                    <a:pt x="728" y="972"/>
                    <a:pt x="721" y="969"/>
                    <a:pt x="714" y="974"/>
                  </a:cubicBezTo>
                  <a:cubicBezTo>
                    <a:pt x="708" y="979"/>
                    <a:pt x="696" y="975"/>
                    <a:pt x="699" y="985"/>
                  </a:cubicBezTo>
                  <a:cubicBezTo>
                    <a:pt x="703" y="995"/>
                    <a:pt x="698" y="1008"/>
                    <a:pt x="698" y="1008"/>
                  </a:cubicBezTo>
                  <a:cubicBezTo>
                    <a:pt x="698" y="1008"/>
                    <a:pt x="711" y="1014"/>
                    <a:pt x="703" y="1015"/>
                  </a:cubicBezTo>
                  <a:cubicBezTo>
                    <a:pt x="694" y="1016"/>
                    <a:pt x="695" y="1018"/>
                    <a:pt x="692" y="1027"/>
                  </a:cubicBezTo>
                  <a:cubicBezTo>
                    <a:pt x="690" y="1036"/>
                    <a:pt x="690" y="1048"/>
                    <a:pt x="693" y="1048"/>
                  </a:cubicBezTo>
                  <a:cubicBezTo>
                    <a:pt x="696" y="1047"/>
                    <a:pt x="713" y="1067"/>
                    <a:pt x="715" y="1079"/>
                  </a:cubicBezTo>
                  <a:cubicBezTo>
                    <a:pt x="717" y="1091"/>
                    <a:pt x="724" y="1107"/>
                    <a:pt x="726" y="1119"/>
                  </a:cubicBezTo>
                  <a:cubicBezTo>
                    <a:pt x="727" y="1131"/>
                    <a:pt x="743" y="1135"/>
                    <a:pt x="750" y="1138"/>
                  </a:cubicBezTo>
                  <a:cubicBezTo>
                    <a:pt x="756" y="1141"/>
                    <a:pt x="771" y="1146"/>
                    <a:pt x="772" y="1153"/>
                  </a:cubicBezTo>
                  <a:cubicBezTo>
                    <a:pt x="774" y="1159"/>
                    <a:pt x="781" y="1152"/>
                    <a:pt x="779" y="1169"/>
                  </a:cubicBezTo>
                  <a:cubicBezTo>
                    <a:pt x="778" y="1186"/>
                    <a:pt x="772" y="1213"/>
                    <a:pt x="766" y="1225"/>
                  </a:cubicBezTo>
                  <a:cubicBezTo>
                    <a:pt x="760" y="1238"/>
                    <a:pt x="760" y="1241"/>
                    <a:pt x="755" y="1260"/>
                  </a:cubicBezTo>
                  <a:cubicBezTo>
                    <a:pt x="750" y="1279"/>
                    <a:pt x="752" y="1284"/>
                    <a:pt x="749" y="1291"/>
                  </a:cubicBezTo>
                  <a:cubicBezTo>
                    <a:pt x="746" y="1298"/>
                    <a:pt x="739" y="1327"/>
                    <a:pt x="730" y="1338"/>
                  </a:cubicBezTo>
                  <a:cubicBezTo>
                    <a:pt x="720" y="1349"/>
                    <a:pt x="711" y="1350"/>
                    <a:pt x="710" y="1367"/>
                  </a:cubicBezTo>
                  <a:cubicBezTo>
                    <a:pt x="708" y="1384"/>
                    <a:pt x="701" y="1393"/>
                    <a:pt x="698" y="1404"/>
                  </a:cubicBezTo>
                  <a:cubicBezTo>
                    <a:pt x="695" y="1416"/>
                    <a:pt x="688" y="1431"/>
                    <a:pt x="689" y="1436"/>
                  </a:cubicBezTo>
                  <a:cubicBezTo>
                    <a:pt x="689" y="1442"/>
                    <a:pt x="697" y="1435"/>
                    <a:pt x="697" y="1435"/>
                  </a:cubicBezTo>
                  <a:cubicBezTo>
                    <a:pt x="697" y="1435"/>
                    <a:pt x="707" y="1415"/>
                    <a:pt x="710" y="1416"/>
                  </a:cubicBezTo>
                  <a:cubicBezTo>
                    <a:pt x="713" y="1416"/>
                    <a:pt x="712" y="1412"/>
                    <a:pt x="712" y="1423"/>
                  </a:cubicBezTo>
                  <a:cubicBezTo>
                    <a:pt x="712" y="1434"/>
                    <a:pt x="703" y="1447"/>
                    <a:pt x="697" y="1451"/>
                  </a:cubicBezTo>
                  <a:cubicBezTo>
                    <a:pt x="692" y="1456"/>
                    <a:pt x="692" y="1456"/>
                    <a:pt x="682" y="1463"/>
                  </a:cubicBezTo>
                  <a:cubicBezTo>
                    <a:pt x="672" y="1470"/>
                    <a:pt x="672" y="1476"/>
                    <a:pt x="672" y="1479"/>
                  </a:cubicBezTo>
                  <a:cubicBezTo>
                    <a:pt x="672" y="1481"/>
                    <a:pt x="680" y="1484"/>
                    <a:pt x="676" y="1486"/>
                  </a:cubicBezTo>
                  <a:cubicBezTo>
                    <a:pt x="672" y="1488"/>
                    <a:pt x="674" y="1490"/>
                    <a:pt x="670" y="1493"/>
                  </a:cubicBezTo>
                  <a:cubicBezTo>
                    <a:pt x="667" y="1495"/>
                    <a:pt x="660" y="1498"/>
                    <a:pt x="663" y="1502"/>
                  </a:cubicBezTo>
                  <a:cubicBezTo>
                    <a:pt x="666" y="1507"/>
                    <a:pt x="659" y="1517"/>
                    <a:pt x="660" y="1524"/>
                  </a:cubicBezTo>
                  <a:cubicBezTo>
                    <a:pt x="660" y="1530"/>
                    <a:pt x="666" y="1541"/>
                    <a:pt x="666" y="1541"/>
                  </a:cubicBezTo>
                  <a:cubicBezTo>
                    <a:pt x="666" y="1541"/>
                    <a:pt x="674" y="1563"/>
                    <a:pt x="678" y="1566"/>
                  </a:cubicBezTo>
                  <a:cubicBezTo>
                    <a:pt x="682" y="1570"/>
                    <a:pt x="691" y="1572"/>
                    <a:pt x="690" y="1576"/>
                  </a:cubicBezTo>
                  <a:cubicBezTo>
                    <a:pt x="689" y="1581"/>
                    <a:pt x="698" y="1578"/>
                    <a:pt x="707" y="1582"/>
                  </a:cubicBezTo>
                  <a:cubicBezTo>
                    <a:pt x="716" y="1586"/>
                    <a:pt x="710" y="1601"/>
                    <a:pt x="727" y="1597"/>
                  </a:cubicBezTo>
                  <a:cubicBezTo>
                    <a:pt x="744" y="1594"/>
                    <a:pt x="759" y="1595"/>
                    <a:pt x="759" y="1595"/>
                  </a:cubicBezTo>
                  <a:cubicBezTo>
                    <a:pt x="759" y="1595"/>
                    <a:pt x="761" y="1597"/>
                    <a:pt x="767" y="1598"/>
                  </a:cubicBezTo>
                  <a:cubicBezTo>
                    <a:pt x="773" y="1599"/>
                    <a:pt x="790" y="1595"/>
                    <a:pt x="790" y="1595"/>
                  </a:cubicBezTo>
                  <a:lnTo>
                    <a:pt x="792" y="15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 name="Freeform 111"/>
            <p:cNvSpPr>
              <a:spLocks/>
            </p:cNvSpPr>
            <p:nvPr/>
          </p:nvSpPr>
          <p:spPr bwMode="auto">
            <a:xfrm>
              <a:off x="2484437" y="684213"/>
              <a:ext cx="1468438" cy="1327150"/>
            </a:xfrm>
            <a:custGeom>
              <a:avLst/>
              <a:gdLst>
                <a:gd name="T0" fmla="*/ 62 w 550"/>
                <a:gd name="T1" fmla="*/ 110 h 497"/>
                <a:gd name="T2" fmla="*/ 81 w 550"/>
                <a:gd name="T3" fmla="*/ 123 h 497"/>
                <a:gd name="T4" fmla="*/ 27 w 550"/>
                <a:gd name="T5" fmla="*/ 143 h 497"/>
                <a:gd name="T6" fmla="*/ 11 w 550"/>
                <a:gd name="T7" fmla="*/ 164 h 497"/>
                <a:gd name="T8" fmla="*/ 32 w 550"/>
                <a:gd name="T9" fmla="*/ 178 h 497"/>
                <a:gd name="T10" fmla="*/ 55 w 550"/>
                <a:gd name="T11" fmla="*/ 187 h 497"/>
                <a:gd name="T12" fmla="*/ 119 w 550"/>
                <a:gd name="T13" fmla="*/ 204 h 497"/>
                <a:gd name="T14" fmla="*/ 147 w 550"/>
                <a:gd name="T15" fmla="*/ 271 h 497"/>
                <a:gd name="T16" fmla="*/ 164 w 550"/>
                <a:gd name="T17" fmla="*/ 270 h 497"/>
                <a:gd name="T18" fmla="*/ 173 w 550"/>
                <a:gd name="T19" fmla="*/ 313 h 497"/>
                <a:gd name="T20" fmla="*/ 153 w 550"/>
                <a:gd name="T21" fmla="*/ 334 h 497"/>
                <a:gd name="T22" fmla="*/ 150 w 550"/>
                <a:gd name="T23" fmla="*/ 364 h 497"/>
                <a:gd name="T24" fmla="*/ 157 w 550"/>
                <a:gd name="T25" fmla="*/ 401 h 497"/>
                <a:gd name="T26" fmla="*/ 177 w 550"/>
                <a:gd name="T27" fmla="*/ 395 h 497"/>
                <a:gd name="T28" fmla="*/ 160 w 550"/>
                <a:gd name="T29" fmla="*/ 421 h 497"/>
                <a:gd name="T30" fmla="*/ 179 w 550"/>
                <a:gd name="T31" fmla="*/ 454 h 497"/>
                <a:gd name="T32" fmla="*/ 206 w 550"/>
                <a:gd name="T33" fmla="*/ 478 h 497"/>
                <a:gd name="T34" fmla="*/ 227 w 550"/>
                <a:gd name="T35" fmla="*/ 492 h 497"/>
                <a:gd name="T36" fmla="*/ 250 w 550"/>
                <a:gd name="T37" fmla="*/ 446 h 497"/>
                <a:gd name="T38" fmla="*/ 267 w 550"/>
                <a:gd name="T39" fmla="*/ 408 h 497"/>
                <a:gd name="T40" fmla="*/ 296 w 550"/>
                <a:gd name="T41" fmla="*/ 376 h 497"/>
                <a:gd name="T42" fmla="*/ 345 w 550"/>
                <a:gd name="T43" fmla="*/ 345 h 497"/>
                <a:gd name="T44" fmla="*/ 443 w 550"/>
                <a:gd name="T45" fmla="*/ 298 h 497"/>
                <a:gd name="T46" fmla="*/ 401 w 550"/>
                <a:gd name="T47" fmla="*/ 290 h 497"/>
                <a:gd name="T48" fmla="*/ 427 w 550"/>
                <a:gd name="T49" fmla="*/ 287 h 497"/>
                <a:gd name="T50" fmla="*/ 451 w 550"/>
                <a:gd name="T51" fmla="*/ 281 h 497"/>
                <a:gd name="T52" fmla="*/ 411 w 550"/>
                <a:gd name="T53" fmla="*/ 255 h 497"/>
                <a:gd name="T54" fmla="*/ 431 w 550"/>
                <a:gd name="T55" fmla="*/ 236 h 497"/>
                <a:gd name="T56" fmla="*/ 453 w 550"/>
                <a:gd name="T57" fmla="*/ 238 h 497"/>
                <a:gd name="T58" fmla="*/ 453 w 550"/>
                <a:gd name="T59" fmla="*/ 225 h 497"/>
                <a:gd name="T60" fmla="*/ 478 w 550"/>
                <a:gd name="T61" fmla="*/ 198 h 497"/>
                <a:gd name="T62" fmla="*/ 462 w 550"/>
                <a:gd name="T63" fmla="*/ 180 h 497"/>
                <a:gd name="T64" fmla="*/ 484 w 550"/>
                <a:gd name="T65" fmla="*/ 162 h 497"/>
                <a:gd name="T66" fmla="*/ 460 w 550"/>
                <a:gd name="T67" fmla="*/ 149 h 497"/>
                <a:gd name="T68" fmla="*/ 476 w 550"/>
                <a:gd name="T69" fmla="*/ 124 h 497"/>
                <a:gd name="T70" fmla="*/ 498 w 550"/>
                <a:gd name="T71" fmla="*/ 104 h 497"/>
                <a:gd name="T72" fmla="*/ 543 w 550"/>
                <a:gd name="T73" fmla="*/ 73 h 497"/>
                <a:gd name="T74" fmla="*/ 486 w 550"/>
                <a:gd name="T75" fmla="*/ 61 h 497"/>
                <a:gd name="T76" fmla="*/ 442 w 550"/>
                <a:gd name="T77" fmla="*/ 79 h 497"/>
                <a:gd name="T78" fmla="*/ 439 w 550"/>
                <a:gd name="T79" fmla="*/ 60 h 497"/>
                <a:gd name="T80" fmla="*/ 416 w 550"/>
                <a:gd name="T81" fmla="*/ 53 h 497"/>
                <a:gd name="T82" fmla="*/ 458 w 550"/>
                <a:gd name="T83" fmla="*/ 30 h 497"/>
                <a:gd name="T84" fmla="*/ 414 w 550"/>
                <a:gd name="T85" fmla="*/ 6 h 497"/>
                <a:gd name="T86" fmla="*/ 321 w 550"/>
                <a:gd name="T87" fmla="*/ 11 h 497"/>
                <a:gd name="T88" fmla="*/ 288 w 550"/>
                <a:gd name="T89" fmla="*/ 21 h 497"/>
                <a:gd name="T90" fmla="*/ 245 w 550"/>
                <a:gd name="T91" fmla="*/ 35 h 497"/>
                <a:gd name="T92" fmla="*/ 221 w 550"/>
                <a:gd name="T93" fmla="*/ 40 h 497"/>
                <a:gd name="T94" fmla="*/ 192 w 550"/>
                <a:gd name="T95" fmla="*/ 47 h 497"/>
                <a:gd name="T96" fmla="*/ 153 w 550"/>
                <a:gd name="T97" fmla="*/ 51 h 497"/>
                <a:gd name="T98" fmla="*/ 141 w 550"/>
                <a:gd name="T99" fmla="*/ 68 h 497"/>
                <a:gd name="T100" fmla="*/ 89 w 550"/>
                <a:gd name="T101" fmla="*/ 8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0" h="497">
                  <a:moveTo>
                    <a:pt x="67" y="99"/>
                  </a:moveTo>
                  <a:cubicBezTo>
                    <a:pt x="62" y="100"/>
                    <a:pt x="60" y="110"/>
                    <a:pt x="62" y="110"/>
                  </a:cubicBezTo>
                  <a:cubicBezTo>
                    <a:pt x="64" y="111"/>
                    <a:pt x="73" y="106"/>
                    <a:pt x="84" y="110"/>
                  </a:cubicBezTo>
                  <a:cubicBezTo>
                    <a:pt x="95" y="115"/>
                    <a:pt x="87" y="122"/>
                    <a:pt x="81" y="123"/>
                  </a:cubicBezTo>
                  <a:cubicBezTo>
                    <a:pt x="76" y="125"/>
                    <a:pt x="71" y="121"/>
                    <a:pt x="56" y="129"/>
                  </a:cubicBezTo>
                  <a:cubicBezTo>
                    <a:pt x="42" y="137"/>
                    <a:pt x="35" y="146"/>
                    <a:pt x="27" y="143"/>
                  </a:cubicBezTo>
                  <a:cubicBezTo>
                    <a:pt x="20" y="139"/>
                    <a:pt x="5" y="144"/>
                    <a:pt x="3" y="148"/>
                  </a:cubicBezTo>
                  <a:cubicBezTo>
                    <a:pt x="0" y="152"/>
                    <a:pt x="11" y="164"/>
                    <a:pt x="11" y="164"/>
                  </a:cubicBezTo>
                  <a:cubicBezTo>
                    <a:pt x="24" y="163"/>
                    <a:pt x="24" y="163"/>
                    <a:pt x="24" y="163"/>
                  </a:cubicBezTo>
                  <a:cubicBezTo>
                    <a:pt x="24" y="163"/>
                    <a:pt x="37" y="175"/>
                    <a:pt x="32" y="178"/>
                  </a:cubicBezTo>
                  <a:cubicBezTo>
                    <a:pt x="28" y="181"/>
                    <a:pt x="19" y="179"/>
                    <a:pt x="30" y="184"/>
                  </a:cubicBezTo>
                  <a:cubicBezTo>
                    <a:pt x="41" y="189"/>
                    <a:pt x="29" y="185"/>
                    <a:pt x="55" y="187"/>
                  </a:cubicBezTo>
                  <a:cubicBezTo>
                    <a:pt x="81" y="189"/>
                    <a:pt x="72" y="187"/>
                    <a:pt x="84" y="189"/>
                  </a:cubicBezTo>
                  <a:cubicBezTo>
                    <a:pt x="97" y="190"/>
                    <a:pt x="116" y="203"/>
                    <a:pt x="119" y="204"/>
                  </a:cubicBezTo>
                  <a:cubicBezTo>
                    <a:pt x="123" y="204"/>
                    <a:pt x="138" y="205"/>
                    <a:pt x="139" y="217"/>
                  </a:cubicBezTo>
                  <a:cubicBezTo>
                    <a:pt x="140" y="229"/>
                    <a:pt x="153" y="263"/>
                    <a:pt x="147" y="271"/>
                  </a:cubicBezTo>
                  <a:cubicBezTo>
                    <a:pt x="141" y="279"/>
                    <a:pt x="161" y="287"/>
                    <a:pt x="159" y="283"/>
                  </a:cubicBezTo>
                  <a:cubicBezTo>
                    <a:pt x="158" y="280"/>
                    <a:pt x="160" y="268"/>
                    <a:pt x="164" y="270"/>
                  </a:cubicBezTo>
                  <a:cubicBezTo>
                    <a:pt x="168" y="272"/>
                    <a:pt x="178" y="301"/>
                    <a:pt x="177" y="303"/>
                  </a:cubicBezTo>
                  <a:cubicBezTo>
                    <a:pt x="176" y="305"/>
                    <a:pt x="178" y="305"/>
                    <a:pt x="173" y="313"/>
                  </a:cubicBezTo>
                  <a:cubicBezTo>
                    <a:pt x="169" y="321"/>
                    <a:pt x="164" y="329"/>
                    <a:pt x="162" y="329"/>
                  </a:cubicBezTo>
                  <a:cubicBezTo>
                    <a:pt x="159" y="329"/>
                    <a:pt x="154" y="331"/>
                    <a:pt x="153" y="334"/>
                  </a:cubicBezTo>
                  <a:cubicBezTo>
                    <a:pt x="152" y="336"/>
                    <a:pt x="154" y="339"/>
                    <a:pt x="153" y="347"/>
                  </a:cubicBezTo>
                  <a:cubicBezTo>
                    <a:pt x="152" y="355"/>
                    <a:pt x="147" y="356"/>
                    <a:pt x="150" y="364"/>
                  </a:cubicBezTo>
                  <a:cubicBezTo>
                    <a:pt x="154" y="372"/>
                    <a:pt x="151" y="372"/>
                    <a:pt x="152" y="379"/>
                  </a:cubicBezTo>
                  <a:cubicBezTo>
                    <a:pt x="152" y="386"/>
                    <a:pt x="162" y="399"/>
                    <a:pt x="157" y="401"/>
                  </a:cubicBezTo>
                  <a:cubicBezTo>
                    <a:pt x="152" y="402"/>
                    <a:pt x="151" y="410"/>
                    <a:pt x="158" y="405"/>
                  </a:cubicBezTo>
                  <a:cubicBezTo>
                    <a:pt x="164" y="401"/>
                    <a:pt x="177" y="395"/>
                    <a:pt x="177" y="395"/>
                  </a:cubicBezTo>
                  <a:cubicBezTo>
                    <a:pt x="177" y="395"/>
                    <a:pt x="181" y="397"/>
                    <a:pt x="176" y="399"/>
                  </a:cubicBezTo>
                  <a:cubicBezTo>
                    <a:pt x="171" y="400"/>
                    <a:pt x="157" y="416"/>
                    <a:pt x="160" y="421"/>
                  </a:cubicBezTo>
                  <a:cubicBezTo>
                    <a:pt x="164" y="426"/>
                    <a:pt x="169" y="428"/>
                    <a:pt x="171" y="436"/>
                  </a:cubicBezTo>
                  <a:cubicBezTo>
                    <a:pt x="173" y="445"/>
                    <a:pt x="183" y="444"/>
                    <a:pt x="179" y="454"/>
                  </a:cubicBezTo>
                  <a:cubicBezTo>
                    <a:pt x="175" y="465"/>
                    <a:pt x="186" y="468"/>
                    <a:pt x="186" y="474"/>
                  </a:cubicBezTo>
                  <a:cubicBezTo>
                    <a:pt x="186" y="480"/>
                    <a:pt x="197" y="469"/>
                    <a:pt x="206" y="478"/>
                  </a:cubicBezTo>
                  <a:cubicBezTo>
                    <a:pt x="215" y="487"/>
                    <a:pt x="208" y="489"/>
                    <a:pt x="216" y="493"/>
                  </a:cubicBezTo>
                  <a:cubicBezTo>
                    <a:pt x="224" y="497"/>
                    <a:pt x="225" y="494"/>
                    <a:pt x="227" y="492"/>
                  </a:cubicBezTo>
                  <a:cubicBezTo>
                    <a:pt x="229" y="490"/>
                    <a:pt x="230" y="475"/>
                    <a:pt x="237" y="464"/>
                  </a:cubicBezTo>
                  <a:cubicBezTo>
                    <a:pt x="244" y="453"/>
                    <a:pt x="250" y="453"/>
                    <a:pt x="250" y="446"/>
                  </a:cubicBezTo>
                  <a:cubicBezTo>
                    <a:pt x="250" y="439"/>
                    <a:pt x="260" y="426"/>
                    <a:pt x="263" y="421"/>
                  </a:cubicBezTo>
                  <a:cubicBezTo>
                    <a:pt x="265" y="417"/>
                    <a:pt x="273" y="412"/>
                    <a:pt x="267" y="408"/>
                  </a:cubicBezTo>
                  <a:cubicBezTo>
                    <a:pt x="261" y="404"/>
                    <a:pt x="271" y="400"/>
                    <a:pt x="281" y="393"/>
                  </a:cubicBezTo>
                  <a:cubicBezTo>
                    <a:pt x="290" y="386"/>
                    <a:pt x="288" y="378"/>
                    <a:pt x="296" y="376"/>
                  </a:cubicBezTo>
                  <a:cubicBezTo>
                    <a:pt x="305" y="374"/>
                    <a:pt x="298" y="370"/>
                    <a:pt x="311" y="366"/>
                  </a:cubicBezTo>
                  <a:cubicBezTo>
                    <a:pt x="324" y="361"/>
                    <a:pt x="336" y="351"/>
                    <a:pt x="345" y="345"/>
                  </a:cubicBezTo>
                  <a:cubicBezTo>
                    <a:pt x="353" y="339"/>
                    <a:pt x="350" y="336"/>
                    <a:pt x="366" y="332"/>
                  </a:cubicBezTo>
                  <a:cubicBezTo>
                    <a:pt x="383" y="328"/>
                    <a:pt x="443" y="298"/>
                    <a:pt x="443" y="298"/>
                  </a:cubicBezTo>
                  <a:cubicBezTo>
                    <a:pt x="443" y="298"/>
                    <a:pt x="431" y="296"/>
                    <a:pt x="421" y="295"/>
                  </a:cubicBezTo>
                  <a:cubicBezTo>
                    <a:pt x="412" y="295"/>
                    <a:pt x="397" y="293"/>
                    <a:pt x="401" y="290"/>
                  </a:cubicBezTo>
                  <a:cubicBezTo>
                    <a:pt x="405" y="287"/>
                    <a:pt x="410" y="278"/>
                    <a:pt x="413" y="277"/>
                  </a:cubicBezTo>
                  <a:cubicBezTo>
                    <a:pt x="416" y="276"/>
                    <a:pt x="427" y="287"/>
                    <a:pt x="427" y="287"/>
                  </a:cubicBezTo>
                  <a:cubicBezTo>
                    <a:pt x="427" y="287"/>
                    <a:pt x="447" y="291"/>
                    <a:pt x="445" y="289"/>
                  </a:cubicBezTo>
                  <a:cubicBezTo>
                    <a:pt x="444" y="287"/>
                    <a:pt x="451" y="284"/>
                    <a:pt x="451" y="281"/>
                  </a:cubicBezTo>
                  <a:cubicBezTo>
                    <a:pt x="451" y="278"/>
                    <a:pt x="445" y="270"/>
                    <a:pt x="432" y="264"/>
                  </a:cubicBezTo>
                  <a:cubicBezTo>
                    <a:pt x="420" y="258"/>
                    <a:pt x="423" y="261"/>
                    <a:pt x="411" y="255"/>
                  </a:cubicBezTo>
                  <a:cubicBezTo>
                    <a:pt x="398" y="248"/>
                    <a:pt x="387" y="247"/>
                    <a:pt x="397" y="245"/>
                  </a:cubicBezTo>
                  <a:cubicBezTo>
                    <a:pt x="406" y="242"/>
                    <a:pt x="428" y="240"/>
                    <a:pt x="431" y="236"/>
                  </a:cubicBezTo>
                  <a:cubicBezTo>
                    <a:pt x="433" y="232"/>
                    <a:pt x="426" y="227"/>
                    <a:pt x="433" y="232"/>
                  </a:cubicBezTo>
                  <a:cubicBezTo>
                    <a:pt x="441" y="237"/>
                    <a:pt x="444" y="237"/>
                    <a:pt x="453" y="238"/>
                  </a:cubicBezTo>
                  <a:cubicBezTo>
                    <a:pt x="462" y="239"/>
                    <a:pt x="466" y="241"/>
                    <a:pt x="463" y="236"/>
                  </a:cubicBezTo>
                  <a:cubicBezTo>
                    <a:pt x="459" y="231"/>
                    <a:pt x="449" y="239"/>
                    <a:pt x="453" y="225"/>
                  </a:cubicBezTo>
                  <a:cubicBezTo>
                    <a:pt x="458" y="211"/>
                    <a:pt x="476" y="206"/>
                    <a:pt x="476" y="206"/>
                  </a:cubicBezTo>
                  <a:cubicBezTo>
                    <a:pt x="476" y="206"/>
                    <a:pt x="487" y="211"/>
                    <a:pt x="478" y="198"/>
                  </a:cubicBezTo>
                  <a:cubicBezTo>
                    <a:pt x="469" y="186"/>
                    <a:pt x="470" y="187"/>
                    <a:pt x="466" y="183"/>
                  </a:cubicBezTo>
                  <a:cubicBezTo>
                    <a:pt x="462" y="180"/>
                    <a:pt x="462" y="180"/>
                    <a:pt x="462" y="180"/>
                  </a:cubicBezTo>
                  <a:cubicBezTo>
                    <a:pt x="462" y="180"/>
                    <a:pt x="493" y="175"/>
                    <a:pt x="490" y="172"/>
                  </a:cubicBezTo>
                  <a:cubicBezTo>
                    <a:pt x="488" y="168"/>
                    <a:pt x="484" y="162"/>
                    <a:pt x="484" y="162"/>
                  </a:cubicBezTo>
                  <a:cubicBezTo>
                    <a:pt x="484" y="162"/>
                    <a:pt x="484" y="161"/>
                    <a:pt x="472" y="155"/>
                  </a:cubicBezTo>
                  <a:cubicBezTo>
                    <a:pt x="460" y="149"/>
                    <a:pt x="460" y="154"/>
                    <a:pt x="460" y="149"/>
                  </a:cubicBezTo>
                  <a:cubicBezTo>
                    <a:pt x="459" y="144"/>
                    <a:pt x="470" y="137"/>
                    <a:pt x="471" y="133"/>
                  </a:cubicBezTo>
                  <a:cubicBezTo>
                    <a:pt x="473" y="129"/>
                    <a:pt x="476" y="126"/>
                    <a:pt x="476" y="124"/>
                  </a:cubicBezTo>
                  <a:cubicBezTo>
                    <a:pt x="476" y="122"/>
                    <a:pt x="477" y="116"/>
                    <a:pt x="479" y="115"/>
                  </a:cubicBezTo>
                  <a:cubicBezTo>
                    <a:pt x="481" y="114"/>
                    <a:pt x="489" y="112"/>
                    <a:pt x="498" y="104"/>
                  </a:cubicBezTo>
                  <a:cubicBezTo>
                    <a:pt x="507" y="95"/>
                    <a:pt x="515" y="83"/>
                    <a:pt x="518" y="83"/>
                  </a:cubicBezTo>
                  <a:cubicBezTo>
                    <a:pt x="522" y="83"/>
                    <a:pt x="539" y="75"/>
                    <a:pt x="543" y="73"/>
                  </a:cubicBezTo>
                  <a:cubicBezTo>
                    <a:pt x="546" y="71"/>
                    <a:pt x="550" y="64"/>
                    <a:pt x="536" y="63"/>
                  </a:cubicBezTo>
                  <a:cubicBezTo>
                    <a:pt x="521" y="61"/>
                    <a:pt x="490" y="56"/>
                    <a:pt x="486" y="61"/>
                  </a:cubicBezTo>
                  <a:cubicBezTo>
                    <a:pt x="481" y="67"/>
                    <a:pt x="471" y="73"/>
                    <a:pt x="468" y="79"/>
                  </a:cubicBezTo>
                  <a:cubicBezTo>
                    <a:pt x="465" y="85"/>
                    <a:pt x="448" y="80"/>
                    <a:pt x="442" y="79"/>
                  </a:cubicBezTo>
                  <a:cubicBezTo>
                    <a:pt x="436" y="77"/>
                    <a:pt x="466" y="69"/>
                    <a:pt x="459" y="63"/>
                  </a:cubicBezTo>
                  <a:cubicBezTo>
                    <a:pt x="452" y="56"/>
                    <a:pt x="453" y="54"/>
                    <a:pt x="439" y="60"/>
                  </a:cubicBezTo>
                  <a:cubicBezTo>
                    <a:pt x="425" y="66"/>
                    <a:pt x="426" y="71"/>
                    <a:pt x="419" y="72"/>
                  </a:cubicBezTo>
                  <a:cubicBezTo>
                    <a:pt x="412" y="73"/>
                    <a:pt x="401" y="60"/>
                    <a:pt x="416" y="53"/>
                  </a:cubicBezTo>
                  <a:cubicBezTo>
                    <a:pt x="431" y="46"/>
                    <a:pt x="469" y="52"/>
                    <a:pt x="470" y="48"/>
                  </a:cubicBezTo>
                  <a:cubicBezTo>
                    <a:pt x="472" y="44"/>
                    <a:pt x="468" y="33"/>
                    <a:pt x="458" y="30"/>
                  </a:cubicBezTo>
                  <a:cubicBezTo>
                    <a:pt x="448" y="27"/>
                    <a:pt x="429" y="20"/>
                    <a:pt x="422" y="17"/>
                  </a:cubicBezTo>
                  <a:cubicBezTo>
                    <a:pt x="416" y="13"/>
                    <a:pt x="414" y="6"/>
                    <a:pt x="414" y="6"/>
                  </a:cubicBezTo>
                  <a:cubicBezTo>
                    <a:pt x="371" y="0"/>
                    <a:pt x="371" y="0"/>
                    <a:pt x="371" y="0"/>
                  </a:cubicBezTo>
                  <a:cubicBezTo>
                    <a:pt x="371" y="0"/>
                    <a:pt x="326" y="10"/>
                    <a:pt x="321" y="11"/>
                  </a:cubicBezTo>
                  <a:cubicBezTo>
                    <a:pt x="316" y="11"/>
                    <a:pt x="317" y="15"/>
                    <a:pt x="305" y="17"/>
                  </a:cubicBezTo>
                  <a:cubicBezTo>
                    <a:pt x="293" y="20"/>
                    <a:pt x="288" y="21"/>
                    <a:pt x="288" y="21"/>
                  </a:cubicBezTo>
                  <a:cubicBezTo>
                    <a:pt x="288" y="21"/>
                    <a:pt x="274" y="18"/>
                    <a:pt x="263" y="20"/>
                  </a:cubicBezTo>
                  <a:cubicBezTo>
                    <a:pt x="252" y="22"/>
                    <a:pt x="245" y="35"/>
                    <a:pt x="245" y="35"/>
                  </a:cubicBezTo>
                  <a:cubicBezTo>
                    <a:pt x="245" y="35"/>
                    <a:pt x="250" y="38"/>
                    <a:pt x="252" y="40"/>
                  </a:cubicBezTo>
                  <a:cubicBezTo>
                    <a:pt x="255" y="42"/>
                    <a:pt x="234" y="41"/>
                    <a:pt x="221" y="40"/>
                  </a:cubicBezTo>
                  <a:cubicBezTo>
                    <a:pt x="208" y="38"/>
                    <a:pt x="208" y="43"/>
                    <a:pt x="205" y="52"/>
                  </a:cubicBezTo>
                  <a:cubicBezTo>
                    <a:pt x="201" y="60"/>
                    <a:pt x="197" y="54"/>
                    <a:pt x="192" y="47"/>
                  </a:cubicBezTo>
                  <a:cubicBezTo>
                    <a:pt x="187" y="40"/>
                    <a:pt x="182" y="42"/>
                    <a:pt x="178" y="48"/>
                  </a:cubicBezTo>
                  <a:cubicBezTo>
                    <a:pt x="174" y="54"/>
                    <a:pt x="168" y="46"/>
                    <a:pt x="153" y="51"/>
                  </a:cubicBezTo>
                  <a:cubicBezTo>
                    <a:pt x="139" y="56"/>
                    <a:pt x="126" y="61"/>
                    <a:pt x="126" y="61"/>
                  </a:cubicBezTo>
                  <a:cubicBezTo>
                    <a:pt x="126" y="61"/>
                    <a:pt x="145" y="65"/>
                    <a:pt x="141" y="68"/>
                  </a:cubicBezTo>
                  <a:cubicBezTo>
                    <a:pt x="137" y="71"/>
                    <a:pt x="111" y="77"/>
                    <a:pt x="111" y="77"/>
                  </a:cubicBezTo>
                  <a:cubicBezTo>
                    <a:pt x="111" y="77"/>
                    <a:pt x="92" y="88"/>
                    <a:pt x="89" y="88"/>
                  </a:cubicBezTo>
                  <a:cubicBezTo>
                    <a:pt x="85" y="88"/>
                    <a:pt x="67" y="99"/>
                    <a:pt x="67"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 name="Freeform 112"/>
            <p:cNvSpPr>
              <a:spLocks/>
            </p:cNvSpPr>
            <p:nvPr/>
          </p:nvSpPr>
          <p:spPr bwMode="auto">
            <a:xfrm>
              <a:off x="1952625" y="735013"/>
              <a:ext cx="868363" cy="539750"/>
            </a:xfrm>
            <a:custGeom>
              <a:avLst/>
              <a:gdLst>
                <a:gd name="T0" fmla="*/ 297 w 325"/>
                <a:gd name="T1" fmla="*/ 44 h 202"/>
                <a:gd name="T2" fmla="*/ 285 w 325"/>
                <a:gd name="T3" fmla="*/ 53 h 202"/>
                <a:gd name="T4" fmla="*/ 277 w 325"/>
                <a:gd name="T5" fmla="*/ 64 h 202"/>
                <a:gd name="T6" fmla="*/ 232 w 325"/>
                <a:gd name="T7" fmla="*/ 88 h 202"/>
                <a:gd name="T8" fmla="*/ 211 w 325"/>
                <a:gd name="T9" fmla="*/ 104 h 202"/>
                <a:gd name="T10" fmla="*/ 197 w 325"/>
                <a:gd name="T11" fmla="*/ 106 h 202"/>
                <a:gd name="T12" fmla="*/ 192 w 325"/>
                <a:gd name="T13" fmla="*/ 124 h 202"/>
                <a:gd name="T14" fmla="*/ 169 w 325"/>
                <a:gd name="T15" fmla="*/ 138 h 202"/>
                <a:gd name="T16" fmla="*/ 160 w 325"/>
                <a:gd name="T17" fmla="*/ 148 h 202"/>
                <a:gd name="T18" fmla="*/ 162 w 325"/>
                <a:gd name="T19" fmla="*/ 164 h 202"/>
                <a:gd name="T20" fmla="*/ 143 w 325"/>
                <a:gd name="T21" fmla="*/ 169 h 202"/>
                <a:gd name="T22" fmla="*/ 127 w 325"/>
                <a:gd name="T23" fmla="*/ 168 h 202"/>
                <a:gd name="T24" fmla="*/ 105 w 325"/>
                <a:gd name="T25" fmla="*/ 168 h 202"/>
                <a:gd name="T26" fmla="*/ 80 w 325"/>
                <a:gd name="T27" fmla="*/ 168 h 202"/>
                <a:gd name="T28" fmla="*/ 74 w 325"/>
                <a:gd name="T29" fmla="*/ 168 h 202"/>
                <a:gd name="T30" fmla="*/ 60 w 325"/>
                <a:gd name="T31" fmla="*/ 170 h 202"/>
                <a:gd name="T32" fmla="*/ 62 w 325"/>
                <a:gd name="T33" fmla="*/ 177 h 202"/>
                <a:gd name="T34" fmla="*/ 83 w 325"/>
                <a:gd name="T35" fmla="*/ 177 h 202"/>
                <a:gd name="T36" fmla="*/ 118 w 325"/>
                <a:gd name="T37" fmla="*/ 182 h 202"/>
                <a:gd name="T38" fmla="*/ 142 w 325"/>
                <a:gd name="T39" fmla="*/ 182 h 202"/>
                <a:gd name="T40" fmla="*/ 144 w 325"/>
                <a:gd name="T41" fmla="*/ 195 h 202"/>
                <a:gd name="T42" fmla="*/ 129 w 325"/>
                <a:gd name="T43" fmla="*/ 201 h 202"/>
                <a:gd name="T44" fmla="*/ 109 w 325"/>
                <a:gd name="T45" fmla="*/ 200 h 202"/>
                <a:gd name="T46" fmla="*/ 67 w 325"/>
                <a:gd name="T47" fmla="*/ 199 h 202"/>
                <a:gd name="T48" fmla="*/ 37 w 325"/>
                <a:gd name="T49" fmla="*/ 193 h 202"/>
                <a:gd name="T50" fmla="*/ 29 w 325"/>
                <a:gd name="T51" fmla="*/ 181 h 202"/>
                <a:gd name="T52" fmla="*/ 24 w 325"/>
                <a:gd name="T53" fmla="*/ 170 h 202"/>
                <a:gd name="T54" fmla="*/ 3 w 325"/>
                <a:gd name="T55" fmla="*/ 160 h 202"/>
                <a:gd name="T56" fmla="*/ 3 w 325"/>
                <a:gd name="T57" fmla="*/ 153 h 202"/>
                <a:gd name="T58" fmla="*/ 21 w 325"/>
                <a:gd name="T59" fmla="*/ 152 h 202"/>
                <a:gd name="T60" fmla="*/ 35 w 325"/>
                <a:gd name="T61" fmla="*/ 158 h 202"/>
                <a:gd name="T62" fmla="*/ 63 w 325"/>
                <a:gd name="T63" fmla="*/ 156 h 202"/>
                <a:gd name="T64" fmla="*/ 81 w 325"/>
                <a:gd name="T65" fmla="*/ 151 h 202"/>
                <a:gd name="T66" fmla="*/ 77 w 325"/>
                <a:gd name="T67" fmla="*/ 137 h 202"/>
                <a:gd name="T68" fmla="*/ 94 w 325"/>
                <a:gd name="T69" fmla="*/ 137 h 202"/>
                <a:gd name="T70" fmla="*/ 98 w 325"/>
                <a:gd name="T71" fmla="*/ 137 h 202"/>
                <a:gd name="T72" fmla="*/ 94 w 325"/>
                <a:gd name="T73" fmla="*/ 131 h 202"/>
                <a:gd name="T74" fmla="*/ 81 w 325"/>
                <a:gd name="T75" fmla="*/ 127 h 202"/>
                <a:gd name="T76" fmla="*/ 103 w 325"/>
                <a:gd name="T77" fmla="*/ 109 h 202"/>
                <a:gd name="T78" fmla="*/ 116 w 325"/>
                <a:gd name="T79" fmla="*/ 100 h 202"/>
                <a:gd name="T80" fmla="*/ 100 w 325"/>
                <a:gd name="T81" fmla="*/ 87 h 202"/>
                <a:gd name="T82" fmla="*/ 87 w 325"/>
                <a:gd name="T83" fmla="*/ 79 h 202"/>
                <a:gd name="T84" fmla="*/ 74 w 325"/>
                <a:gd name="T85" fmla="*/ 59 h 202"/>
                <a:gd name="T86" fmla="*/ 61 w 325"/>
                <a:gd name="T87" fmla="*/ 52 h 202"/>
                <a:gd name="T88" fmla="*/ 74 w 325"/>
                <a:gd name="T89" fmla="*/ 41 h 202"/>
                <a:gd name="T90" fmla="*/ 98 w 325"/>
                <a:gd name="T91" fmla="*/ 33 h 202"/>
                <a:gd name="T92" fmla="*/ 114 w 325"/>
                <a:gd name="T93" fmla="*/ 37 h 202"/>
                <a:gd name="T94" fmla="*/ 113 w 325"/>
                <a:gd name="T95" fmla="*/ 25 h 202"/>
                <a:gd name="T96" fmla="*/ 134 w 325"/>
                <a:gd name="T97" fmla="*/ 31 h 202"/>
                <a:gd name="T98" fmla="*/ 143 w 325"/>
                <a:gd name="T99" fmla="*/ 22 h 202"/>
                <a:gd name="T100" fmla="*/ 156 w 325"/>
                <a:gd name="T101" fmla="*/ 11 h 202"/>
                <a:gd name="T102" fmla="*/ 194 w 325"/>
                <a:gd name="T103" fmla="*/ 8 h 202"/>
                <a:gd name="T104" fmla="*/ 212 w 325"/>
                <a:gd name="T105" fmla="*/ 3 h 202"/>
                <a:gd name="T106" fmla="*/ 223 w 325"/>
                <a:gd name="T107" fmla="*/ 15 h 202"/>
                <a:gd name="T108" fmla="*/ 226 w 325"/>
                <a:gd name="T109" fmla="*/ 4 h 202"/>
                <a:gd name="T110" fmla="*/ 284 w 325"/>
                <a:gd name="T111" fmla="*/ 12 h 202"/>
                <a:gd name="T112" fmla="*/ 324 w 325"/>
                <a:gd name="T113" fmla="*/ 22 h 202"/>
                <a:gd name="T114" fmla="*/ 318 w 325"/>
                <a:gd name="T115" fmla="*/ 38 h 202"/>
                <a:gd name="T116" fmla="*/ 297 w 325"/>
                <a:gd name="T117" fmla="*/ 4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5" h="202">
                  <a:moveTo>
                    <a:pt x="297" y="44"/>
                  </a:moveTo>
                  <a:cubicBezTo>
                    <a:pt x="280" y="48"/>
                    <a:pt x="275" y="52"/>
                    <a:pt x="285" y="53"/>
                  </a:cubicBezTo>
                  <a:cubicBezTo>
                    <a:pt x="294" y="54"/>
                    <a:pt x="303" y="50"/>
                    <a:pt x="277" y="64"/>
                  </a:cubicBezTo>
                  <a:cubicBezTo>
                    <a:pt x="252" y="77"/>
                    <a:pt x="242" y="83"/>
                    <a:pt x="232" y="88"/>
                  </a:cubicBezTo>
                  <a:cubicBezTo>
                    <a:pt x="222" y="93"/>
                    <a:pt x="223" y="103"/>
                    <a:pt x="211" y="104"/>
                  </a:cubicBezTo>
                  <a:cubicBezTo>
                    <a:pt x="200" y="104"/>
                    <a:pt x="201" y="93"/>
                    <a:pt x="197" y="106"/>
                  </a:cubicBezTo>
                  <a:cubicBezTo>
                    <a:pt x="193" y="119"/>
                    <a:pt x="193" y="122"/>
                    <a:pt x="192" y="124"/>
                  </a:cubicBezTo>
                  <a:cubicBezTo>
                    <a:pt x="191" y="127"/>
                    <a:pt x="180" y="137"/>
                    <a:pt x="169" y="138"/>
                  </a:cubicBezTo>
                  <a:cubicBezTo>
                    <a:pt x="159" y="139"/>
                    <a:pt x="164" y="141"/>
                    <a:pt x="160" y="148"/>
                  </a:cubicBezTo>
                  <a:cubicBezTo>
                    <a:pt x="156" y="154"/>
                    <a:pt x="177" y="161"/>
                    <a:pt x="162" y="164"/>
                  </a:cubicBezTo>
                  <a:cubicBezTo>
                    <a:pt x="147" y="166"/>
                    <a:pt x="145" y="168"/>
                    <a:pt x="143" y="169"/>
                  </a:cubicBezTo>
                  <a:cubicBezTo>
                    <a:pt x="140" y="170"/>
                    <a:pt x="135" y="171"/>
                    <a:pt x="127" y="168"/>
                  </a:cubicBezTo>
                  <a:cubicBezTo>
                    <a:pt x="119" y="166"/>
                    <a:pt x="119" y="169"/>
                    <a:pt x="105" y="168"/>
                  </a:cubicBezTo>
                  <a:cubicBezTo>
                    <a:pt x="91" y="168"/>
                    <a:pt x="86" y="168"/>
                    <a:pt x="80" y="168"/>
                  </a:cubicBezTo>
                  <a:cubicBezTo>
                    <a:pt x="74" y="168"/>
                    <a:pt x="84" y="167"/>
                    <a:pt x="74" y="168"/>
                  </a:cubicBezTo>
                  <a:cubicBezTo>
                    <a:pt x="65" y="168"/>
                    <a:pt x="59" y="166"/>
                    <a:pt x="60" y="170"/>
                  </a:cubicBezTo>
                  <a:cubicBezTo>
                    <a:pt x="61" y="174"/>
                    <a:pt x="60" y="176"/>
                    <a:pt x="62" y="177"/>
                  </a:cubicBezTo>
                  <a:cubicBezTo>
                    <a:pt x="65" y="178"/>
                    <a:pt x="70" y="176"/>
                    <a:pt x="83" y="177"/>
                  </a:cubicBezTo>
                  <a:cubicBezTo>
                    <a:pt x="97" y="178"/>
                    <a:pt x="106" y="182"/>
                    <a:pt x="118" y="182"/>
                  </a:cubicBezTo>
                  <a:cubicBezTo>
                    <a:pt x="130" y="181"/>
                    <a:pt x="136" y="179"/>
                    <a:pt x="142" y="182"/>
                  </a:cubicBezTo>
                  <a:cubicBezTo>
                    <a:pt x="147" y="185"/>
                    <a:pt x="149" y="195"/>
                    <a:pt x="144" y="195"/>
                  </a:cubicBezTo>
                  <a:cubicBezTo>
                    <a:pt x="138" y="196"/>
                    <a:pt x="138" y="201"/>
                    <a:pt x="129" y="201"/>
                  </a:cubicBezTo>
                  <a:cubicBezTo>
                    <a:pt x="120" y="201"/>
                    <a:pt x="126" y="202"/>
                    <a:pt x="109" y="200"/>
                  </a:cubicBezTo>
                  <a:cubicBezTo>
                    <a:pt x="92" y="198"/>
                    <a:pt x="80" y="201"/>
                    <a:pt x="67" y="199"/>
                  </a:cubicBezTo>
                  <a:cubicBezTo>
                    <a:pt x="54" y="196"/>
                    <a:pt x="43" y="198"/>
                    <a:pt x="37" y="193"/>
                  </a:cubicBezTo>
                  <a:cubicBezTo>
                    <a:pt x="31" y="189"/>
                    <a:pt x="31" y="187"/>
                    <a:pt x="29" y="181"/>
                  </a:cubicBezTo>
                  <a:cubicBezTo>
                    <a:pt x="26" y="174"/>
                    <a:pt x="34" y="176"/>
                    <a:pt x="24" y="170"/>
                  </a:cubicBezTo>
                  <a:cubicBezTo>
                    <a:pt x="13" y="164"/>
                    <a:pt x="3" y="160"/>
                    <a:pt x="3" y="160"/>
                  </a:cubicBezTo>
                  <a:cubicBezTo>
                    <a:pt x="3" y="160"/>
                    <a:pt x="0" y="157"/>
                    <a:pt x="3" y="153"/>
                  </a:cubicBezTo>
                  <a:cubicBezTo>
                    <a:pt x="6" y="149"/>
                    <a:pt x="21" y="152"/>
                    <a:pt x="21" y="152"/>
                  </a:cubicBezTo>
                  <a:cubicBezTo>
                    <a:pt x="35" y="158"/>
                    <a:pt x="35" y="158"/>
                    <a:pt x="35" y="158"/>
                  </a:cubicBezTo>
                  <a:cubicBezTo>
                    <a:pt x="35" y="158"/>
                    <a:pt x="61" y="162"/>
                    <a:pt x="63" y="156"/>
                  </a:cubicBezTo>
                  <a:cubicBezTo>
                    <a:pt x="65" y="149"/>
                    <a:pt x="82" y="158"/>
                    <a:pt x="81" y="151"/>
                  </a:cubicBezTo>
                  <a:cubicBezTo>
                    <a:pt x="80" y="144"/>
                    <a:pt x="69" y="142"/>
                    <a:pt x="77" y="137"/>
                  </a:cubicBezTo>
                  <a:cubicBezTo>
                    <a:pt x="86" y="131"/>
                    <a:pt x="94" y="137"/>
                    <a:pt x="94" y="137"/>
                  </a:cubicBezTo>
                  <a:cubicBezTo>
                    <a:pt x="94" y="137"/>
                    <a:pt x="96" y="139"/>
                    <a:pt x="98" y="137"/>
                  </a:cubicBezTo>
                  <a:cubicBezTo>
                    <a:pt x="100" y="135"/>
                    <a:pt x="99" y="133"/>
                    <a:pt x="94" y="131"/>
                  </a:cubicBezTo>
                  <a:cubicBezTo>
                    <a:pt x="90" y="129"/>
                    <a:pt x="81" y="127"/>
                    <a:pt x="81" y="127"/>
                  </a:cubicBezTo>
                  <a:cubicBezTo>
                    <a:pt x="81" y="127"/>
                    <a:pt x="99" y="109"/>
                    <a:pt x="103" y="109"/>
                  </a:cubicBezTo>
                  <a:cubicBezTo>
                    <a:pt x="106" y="109"/>
                    <a:pt x="126" y="110"/>
                    <a:pt x="116" y="100"/>
                  </a:cubicBezTo>
                  <a:cubicBezTo>
                    <a:pt x="105" y="89"/>
                    <a:pt x="107" y="92"/>
                    <a:pt x="100" y="87"/>
                  </a:cubicBezTo>
                  <a:cubicBezTo>
                    <a:pt x="94" y="83"/>
                    <a:pt x="100" y="91"/>
                    <a:pt x="87" y="79"/>
                  </a:cubicBezTo>
                  <a:cubicBezTo>
                    <a:pt x="74" y="68"/>
                    <a:pt x="76" y="70"/>
                    <a:pt x="74" y="59"/>
                  </a:cubicBezTo>
                  <a:cubicBezTo>
                    <a:pt x="72" y="48"/>
                    <a:pt x="60" y="57"/>
                    <a:pt x="61" y="52"/>
                  </a:cubicBezTo>
                  <a:cubicBezTo>
                    <a:pt x="62" y="48"/>
                    <a:pt x="70" y="41"/>
                    <a:pt x="74" y="41"/>
                  </a:cubicBezTo>
                  <a:cubicBezTo>
                    <a:pt x="78" y="41"/>
                    <a:pt x="87" y="29"/>
                    <a:pt x="98" y="33"/>
                  </a:cubicBezTo>
                  <a:cubicBezTo>
                    <a:pt x="109" y="37"/>
                    <a:pt x="109" y="40"/>
                    <a:pt x="114" y="37"/>
                  </a:cubicBezTo>
                  <a:cubicBezTo>
                    <a:pt x="118" y="33"/>
                    <a:pt x="101" y="29"/>
                    <a:pt x="113" y="25"/>
                  </a:cubicBezTo>
                  <a:cubicBezTo>
                    <a:pt x="125" y="21"/>
                    <a:pt x="129" y="31"/>
                    <a:pt x="134" y="31"/>
                  </a:cubicBezTo>
                  <a:cubicBezTo>
                    <a:pt x="139" y="31"/>
                    <a:pt x="144" y="29"/>
                    <a:pt x="143" y="22"/>
                  </a:cubicBezTo>
                  <a:cubicBezTo>
                    <a:pt x="143" y="16"/>
                    <a:pt x="151" y="12"/>
                    <a:pt x="156" y="11"/>
                  </a:cubicBezTo>
                  <a:cubicBezTo>
                    <a:pt x="162" y="10"/>
                    <a:pt x="194" y="8"/>
                    <a:pt x="194" y="8"/>
                  </a:cubicBezTo>
                  <a:cubicBezTo>
                    <a:pt x="194" y="8"/>
                    <a:pt x="213" y="0"/>
                    <a:pt x="212" y="3"/>
                  </a:cubicBezTo>
                  <a:cubicBezTo>
                    <a:pt x="210" y="6"/>
                    <a:pt x="223" y="15"/>
                    <a:pt x="223" y="15"/>
                  </a:cubicBezTo>
                  <a:cubicBezTo>
                    <a:pt x="226" y="4"/>
                    <a:pt x="226" y="4"/>
                    <a:pt x="226" y="4"/>
                  </a:cubicBezTo>
                  <a:cubicBezTo>
                    <a:pt x="226" y="4"/>
                    <a:pt x="282" y="12"/>
                    <a:pt x="284" y="12"/>
                  </a:cubicBezTo>
                  <a:cubicBezTo>
                    <a:pt x="286" y="12"/>
                    <a:pt x="325" y="24"/>
                    <a:pt x="324" y="22"/>
                  </a:cubicBezTo>
                  <a:cubicBezTo>
                    <a:pt x="323" y="20"/>
                    <a:pt x="324" y="37"/>
                    <a:pt x="318" y="38"/>
                  </a:cubicBezTo>
                  <a:cubicBezTo>
                    <a:pt x="313" y="39"/>
                    <a:pt x="297" y="44"/>
                    <a:pt x="297"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 name="Freeform 113"/>
            <p:cNvSpPr>
              <a:spLocks/>
            </p:cNvSpPr>
            <p:nvPr/>
          </p:nvSpPr>
          <p:spPr bwMode="auto">
            <a:xfrm>
              <a:off x="1990725" y="884238"/>
              <a:ext cx="255588" cy="217488"/>
            </a:xfrm>
            <a:custGeom>
              <a:avLst/>
              <a:gdLst>
                <a:gd name="T0" fmla="*/ 57 w 96"/>
                <a:gd name="T1" fmla="*/ 73 h 81"/>
                <a:gd name="T2" fmla="*/ 41 w 96"/>
                <a:gd name="T3" fmla="*/ 75 h 81"/>
                <a:gd name="T4" fmla="*/ 17 w 96"/>
                <a:gd name="T5" fmla="*/ 66 h 81"/>
                <a:gd name="T6" fmla="*/ 26 w 96"/>
                <a:gd name="T7" fmla="*/ 52 h 81"/>
                <a:gd name="T8" fmla="*/ 19 w 96"/>
                <a:gd name="T9" fmla="*/ 50 h 81"/>
                <a:gd name="T10" fmla="*/ 3 w 96"/>
                <a:gd name="T11" fmla="*/ 29 h 81"/>
                <a:gd name="T12" fmla="*/ 16 w 96"/>
                <a:gd name="T13" fmla="*/ 17 h 81"/>
                <a:gd name="T14" fmla="*/ 38 w 96"/>
                <a:gd name="T15" fmla="*/ 0 h 81"/>
                <a:gd name="T16" fmla="*/ 55 w 96"/>
                <a:gd name="T17" fmla="*/ 8 h 81"/>
                <a:gd name="T18" fmla="*/ 66 w 96"/>
                <a:gd name="T19" fmla="*/ 23 h 81"/>
                <a:gd name="T20" fmla="*/ 94 w 96"/>
                <a:gd name="T21" fmla="*/ 41 h 81"/>
                <a:gd name="T22" fmla="*/ 75 w 96"/>
                <a:gd name="T23" fmla="*/ 56 h 81"/>
                <a:gd name="T24" fmla="*/ 57 w 96"/>
                <a:gd name="T25" fmla="*/ 7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81">
                  <a:moveTo>
                    <a:pt x="57" y="73"/>
                  </a:moveTo>
                  <a:cubicBezTo>
                    <a:pt x="48" y="81"/>
                    <a:pt x="48" y="79"/>
                    <a:pt x="41" y="75"/>
                  </a:cubicBezTo>
                  <a:cubicBezTo>
                    <a:pt x="34" y="72"/>
                    <a:pt x="18" y="68"/>
                    <a:pt x="17" y="66"/>
                  </a:cubicBezTo>
                  <a:cubicBezTo>
                    <a:pt x="17" y="64"/>
                    <a:pt x="24" y="52"/>
                    <a:pt x="26" y="52"/>
                  </a:cubicBezTo>
                  <a:cubicBezTo>
                    <a:pt x="28" y="52"/>
                    <a:pt x="24" y="51"/>
                    <a:pt x="19" y="50"/>
                  </a:cubicBezTo>
                  <a:cubicBezTo>
                    <a:pt x="14" y="50"/>
                    <a:pt x="0" y="35"/>
                    <a:pt x="3" y="29"/>
                  </a:cubicBezTo>
                  <a:cubicBezTo>
                    <a:pt x="7" y="23"/>
                    <a:pt x="10" y="20"/>
                    <a:pt x="16" y="17"/>
                  </a:cubicBezTo>
                  <a:cubicBezTo>
                    <a:pt x="21" y="15"/>
                    <a:pt x="35" y="1"/>
                    <a:pt x="38" y="0"/>
                  </a:cubicBezTo>
                  <a:cubicBezTo>
                    <a:pt x="41" y="0"/>
                    <a:pt x="53" y="0"/>
                    <a:pt x="55" y="8"/>
                  </a:cubicBezTo>
                  <a:cubicBezTo>
                    <a:pt x="57" y="16"/>
                    <a:pt x="55" y="15"/>
                    <a:pt x="66" y="23"/>
                  </a:cubicBezTo>
                  <a:cubicBezTo>
                    <a:pt x="76" y="31"/>
                    <a:pt x="96" y="37"/>
                    <a:pt x="94" y="41"/>
                  </a:cubicBezTo>
                  <a:cubicBezTo>
                    <a:pt x="93" y="46"/>
                    <a:pt x="81" y="50"/>
                    <a:pt x="75" y="56"/>
                  </a:cubicBezTo>
                  <a:cubicBezTo>
                    <a:pt x="68" y="61"/>
                    <a:pt x="57" y="73"/>
                    <a:pt x="5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 name="Freeform 114"/>
            <p:cNvSpPr>
              <a:spLocks/>
            </p:cNvSpPr>
            <p:nvPr/>
          </p:nvSpPr>
          <p:spPr bwMode="auto">
            <a:xfrm>
              <a:off x="1920875" y="1042988"/>
              <a:ext cx="125413" cy="68263"/>
            </a:xfrm>
            <a:custGeom>
              <a:avLst/>
              <a:gdLst>
                <a:gd name="T0" fmla="*/ 29 w 47"/>
                <a:gd name="T1" fmla="*/ 22 h 26"/>
                <a:gd name="T2" fmla="*/ 12 w 47"/>
                <a:gd name="T3" fmla="*/ 22 h 26"/>
                <a:gd name="T4" fmla="*/ 5 w 47"/>
                <a:gd name="T5" fmla="*/ 3 h 26"/>
                <a:gd name="T6" fmla="*/ 28 w 47"/>
                <a:gd name="T7" fmla="*/ 8 h 26"/>
                <a:gd name="T8" fmla="*/ 29 w 47"/>
                <a:gd name="T9" fmla="*/ 22 h 26"/>
              </a:gdLst>
              <a:ahLst/>
              <a:cxnLst>
                <a:cxn ang="0">
                  <a:pos x="T0" y="T1"/>
                </a:cxn>
                <a:cxn ang="0">
                  <a:pos x="T2" y="T3"/>
                </a:cxn>
                <a:cxn ang="0">
                  <a:pos x="T4" y="T5"/>
                </a:cxn>
                <a:cxn ang="0">
                  <a:pos x="T6" y="T7"/>
                </a:cxn>
                <a:cxn ang="0">
                  <a:pos x="T8" y="T9"/>
                </a:cxn>
              </a:cxnLst>
              <a:rect l="0" t="0" r="r" b="b"/>
              <a:pathLst>
                <a:path w="47" h="26">
                  <a:moveTo>
                    <a:pt x="29" y="22"/>
                  </a:moveTo>
                  <a:cubicBezTo>
                    <a:pt x="25" y="22"/>
                    <a:pt x="16" y="26"/>
                    <a:pt x="12" y="22"/>
                  </a:cubicBezTo>
                  <a:cubicBezTo>
                    <a:pt x="8" y="17"/>
                    <a:pt x="0" y="5"/>
                    <a:pt x="5" y="3"/>
                  </a:cubicBezTo>
                  <a:cubicBezTo>
                    <a:pt x="9" y="1"/>
                    <a:pt x="8" y="0"/>
                    <a:pt x="28" y="8"/>
                  </a:cubicBezTo>
                  <a:cubicBezTo>
                    <a:pt x="47" y="16"/>
                    <a:pt x="29"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9" name="Freeform 115"/>
            <p:cNvSpPr>
              <a:spLocks/>
            </p:cNvSpPr>
            <p:nvPr/>
          </p:nvSpPr>
          <p:spPr bwMode="auto">
            <a:xfrm>
              <a:off x="1741487" y="1012826"/>
              <a:ext cx="182563" cy="98425"/>
            </a:xfrm>
            <a:custGeom>
              <a:avLst/>
              <a:gdLst>
                <a:gd name="T0" fmla="*/ 39 w 68"/>
                <a:gd name="T1" fmla="*/ 34 h 37"/>
                <a:gd name="T2" fmla="*/ 21 w 68"/>
                <a:gd name="T3" fmla="*/ 25 h 37"/>
                <a:gd name="T4" fmla="*/ 8 w 68"/>
                <a:gd name="T5" fmla="*/ 25 h 37"/>
                <a:gd name="T6" fmla="*/ 16 w 68"/>
                <a:gd name="T7" fmla="*/ 18 h 37"/>
                <a:gd name="T8" fmla="*/ 11 w 68"/>
                <a:gd name="T9" fmla="*/ 10 h 37"/>
                <a:gd name="T10" fmla="*/ 15 w 68"/>
                <a:gd name="T11" fmla="*/ 0 h 37"/>
                <a:gd name="T12" fmla="*/ 46 w 68"/>
                <a:gd name="T13" fmla="*/ 14 h 37"/>
                <a:gd name="T14" fmla="*/ 64 w 68"/>
                <a:gd name="T15" fmla="*/ 30 h 37"/>
                <a:gd name="T16" fmla="*/ 39 w 68"/>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39" y="34"/>
                  </a:moveTo>
                  <a:cubicBezTo>
                    <a:pt x="30" y="33"/>
                    <a:pt x="27" y="29"/>
                    <a:pt x="21" y="25"/>
                  </a:cubicBezTo>
                  <a:cubicBezTo>
                    <a:pt x="15" y="22"/>
                    <a:pt x="17" y="37"/>
                    <a:pt x="8" y="25"/>
                  </a:cubicBezTo>
                  <a:cubicBezTo>
                    <a:pt x="0" y="12"/>
                    <a:pt x="13" y="19"/>
                    <a:pt x="16" y="18"/>
                  </a:cubicBezTo>
                  <a:cubicBezTo>
                    <a:pt x="20" y="16"/>
                    <a:pt x="13" y="12"/>
                    <a:pt x="11" y="10"/>
                  </a:cubicBezTo>
                  <a:cubicBezTo>
                    <a:pt x="9" y="9"/>
                    <a:pt x="11" y="0"/>
                    <a:pt x="15" y="0"/>
                  </a:cubicBezTo>
                  <a:cubicBezTo>
                    <a:pt x="19" y="0"/>
                    <a:pt x="36" y="5"/>
                    <a:pt x="46" y="14"/>
                  </a:cubicBezTo>
                  <a:cubicBezTo>
                    <a:pt x="56" y="22"/>
                    <a:pt x="68" y="29"/>
                    <a:pt x="64" y="30"/>
                  </a:cubicBezTo>
                  <a:cubicBezTo>
                    <a:pt x="60" y="31"/>
                    <a:pt x="39" y="34"/>
                    <a:pt x="3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0" name="Freeform 116"/>
            <p:cNvSpPr>
              <a:spLocks/>
            </p:cNvSpPr>
            <p:nvPr/>
          </p:nvSpPr>
          <p:spPr bwMode="auto">
            <a:xfrm>
              <a:off x="1373187" y="1311276"/>
              <a:ext cx="409575" cy="265113"/>
            </a:xfrm>
            <a:custGeom>
              <a:avLst/>
              <a:gdLst>
                <a:gd name="T0" fmla="*/ 153 w 153"/>
                <a:gd name="T1" fmla="*/ 68 h 99"/>
                <a:gd name="T2" fmla="*/ 136 w 153"/>
                <a:gd name="T3" fmla="*/ 54 h 99"/>
                <a:gd name="T4" fmla="*/ 123 w 153"/>
                <a:gd name="T5" fmla="*/ 43 h 99"/>
                <a:gd name="T6" fmla="*/ 128 w 153"/>
                <a:gd name="T7" fmla="*/ 23 h 99"/>
                <a:gd name="T8" fmla="*/ 133 w 153"/>
                <a:gd name="T9" fmla="*/ 0 h 99"/>
                <a:gd name="T10" fmla="*/ 115 w 153"/>
                <a:gd name="T11" fmla="*/ 0 h 99"/>
                <a:gd name="T12" fmla="*/ 106 w 153"/>
                <a:gd name="T13" fmla="*/ 9 h 99"/>
                <a:gd name="T14" fmla="*/ 99 w 153"/>
                <a:gd name="T15" fmla="*/ 20 h 99"/>
                <a:gd name="T16" fmla="*/ 93 w 153"/>
                <a:gd name="T17" fmla="*/ 35 h 99"/>
                <a:gd name="T18" fmla="*/ 89 w 153"/>
                <a:gd name="T19" fmla="*/ 22 h 99"/>
                <a:gd name="T20" fmla="*/ 85 w 153"/>
                <a:gd name="T21" fmla="*/ 18 h 99"/>
                <a:gd name="T22" fmla="*/ 74 w 153"/>
                <a:gd name="T23" fmla="*/ 21 h 99"/>
                <a:gd name="T24" fmla="*/ 68 w 153"/>
                <a:gd name="T25" fmla="*/ 18 h 99"/>
                <a:gd name="T26" fmla="*/ 66 w 153"/>
                <a:gd name="T27" fmla="*/ 16 h 99"/>
                <a:gd name="T28" fmla="*/ 57 w 153"/>
                <a:gd name="T29" fmla="*/ 15 h 99"/>
                <a:gd name="T30" fmla="*/ 45 w 153"/>
                <a:gd name="T31" fmla="*/ 19 h 99"/>
                <a:gd name="T32" fmla="*/ 43 w 153"/>
                <a:gd name="T33" fmla="*/ 6 h 99"/>
                <a:gd name="T34" fmla="*/ 35 w 153"/>
                <a:gd name="T35" fmla="*/ 12 h 99"/>
                <a:gd name="T36" fmla="*/ 19 w 153"/>
                <a:gd name="T37" fmla="*/ 19 h 99"/>
                <a:gd name="T38" fmla="*/ 0 w 153"/>
                <a:gd name="T39" fmla="*/ 37 h 99"/>
                <a:gd name="T40" fmla="*/ 7 w 153"/>
                <a:gd name="T41" fmla="*/ 45 h 99"/>
                <a:gd name="T42" fmla="*/ 3 w 153"/>
                <a:gd name="T43" fmla="*/ 56 h 99"/>
                <a:gd name="T44" fmla="*/ 14 w 153"/>
                <a:gd name="T45" fmla="*/ 60 h 99"/>
                <a:gd name="T46" fmla="*/ 3 w 153"/>
                <a:gd name="T47" fmla="*/ 72 h 99"/>
                <a:gd name="T48" fmla="*/ 19 w 153"/>
                <a:gd name="T49" fmla="*/ 83 h 99"/>
                <a:gd name="T50" fmla="*/ 35 w 153"/>
                <a:gd name="T51" fmla="*/ 86 h 99"/>
                <a:gd name="T52" fmla="*/ 54 w 153"/>
                <a:gd name="T53" fmla="*/ 93 h 99"/>
                <a:gd name="T54" fmla="*/ 73 w 153"/>
                <a:gd name="T55" fmla="*/ 84 h 99"/>
                <a:gd name="T56" fmla="*/ 95 w 153"/>
                <a:gd name="T57" fmla="*/ 84 h 99"/>
                <a:gd name="T58" fmla="*/ 113 w 153"/>
                <a:gd name="T59" fmla="*/ 83 h 99"/>
                <a:gd name="T60" fmla="*/ 132 w 153"/>
                <a:gd name="T61" fmla="*/ 88 h 99"/>
                <a:gd name="T62" fmla="*/ 139 w 153"/>
                <a:gd name="T63" fmla="*/ 80 h 99"/>
                <a:gd name="T64" fmla="*/ 128 w 153"/>
                <a:gd name="T65" fmla="*/ 75 h 99"/>
                <a:gd name="T66" fmla="*/ 153 w 153"/>
                <a:gd name="T67"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99">
                  <a:moveTo>
                    <a:pt x="153" y="68"/>
                  </a:moveTo>
                  <a:cubicBezTo>
                    <a:pt x="145" y="64"/>
                    <a:pt x="149" y="60"/>
                    <a:pt x="136" y="54"/>
                  </a:cubicBezTo>
                  <a:cubicBezTo>
                    <a:pt x="123" y="49"/>
                    <a:pt x="123" y="56"/>
                    <a:pt x="123" y="43"/>
                  </a:cubicBezTo>
                  <a:cubicBezTo>
                    <a:pt x="123" y="30"/>
                    <a:pt x="127" y="29"/>
                    <a:pt x="128" y="23"/>
                  </a:cubicBezTo>
                  <a:cubicBezTo>
                    <a:pt x="130" y="18"/>
                    <a:pt x="133" y="0"/>
                    <a:pt x="133" y="0"/>
                  </a:cubicBezTo>
                  <a:cubicBezTo>
                    <a:pt x="133" y="0"/>
                    <a:pt x="125" y="1"/>
                    <a:pt x="115" y="0"/>
                  </a:cubicBezTo>
                  <a:cubicBezTo>
                    <a:pt x="104" y="0"/>
                    <a:pt x="106" y="8"/>
                    <a:pt x="106" y="9"/>
                  </a:cubicBezTo>
                  <a:cubicBezTo>
                    <a:pt x="107" y="10"/>
                    <a:pt x="99" y="20"/>
                    <a:pt x="99" y="20"/>
                  </a:cubicBezTo>
                  <a:cubicBezTo>
                    <a:pt x="93" y="35"/>
                    <a:pt x="93" y="35"/>
                    <a:pt x="93" y="35"/>
                  </a:cubicBezTo>
                  <a:cubicBezTo>
                    <a:pt x="89" y="30"/>
                    <a:pt x="89" y="22"/>
                    <a:pt x="89" y="22"/>
                  </a:cubicBezTo>
                  <a:cubicBezTo>
                    <a:pt x="89" y="22"/>
                    <a:pt x="87" y="19"/>
                    <a:pt x="85" y="18"/>
                  </a:cubicBezTo>
                  <a:cubicBezTo>
                    <a:pt x="83" y="18"/>
                    <a:pt x="74" y="21"/>
                    <a:pt x="74" y="21"/>
                  </a:cubicBezTo>
                  <a:cubicBezTo>
                    <a:pt x="74" y="21"/>
                    <a:pt x="70" y="21"/>
                    <a:pt x="68" y="18"/>
                  </a:cubicBezTo>
                  <a:cubicBezTo>
                    <a:pt x="66" y="16"/>
                    <a:pt x="70" y="18"/>
                    <a:pt x="66" y="16"/>
                  </a:cubicBezTo>
                  <a:cubicBezTo>
                    <a:pt x="61" y="14"/>
                    <a:pt x="62" y="11"/>
                    <a:pt x="57" y="15"/>
                  </a:cubicBezTo>
                  <a:cubicBezTo>
                    <a:pt x="52" y="19"/>
                    <a:pt x="49" y="26"/>
                    <a:pt x="45" y="19"/>
                  </a:cubicBezTo>
                  <a:cubicBezTo>
                    <a:pt x="41" y="12"/>
                    <a:pt x="46" y="6"/>
                    <a:pt x="43" y="6"/>
                  </a:cubicBezTo>
                  <a:cubicBezTo>
                    <a:pt x="40" y="7"/>
                    <a:pt x="44" y="10"/>
                    <a:pt x="35" y="12"/>
                  </a:cubicBezTo>
                  <a:cubicBezTo>
                    <a:pt x="25" y="14"/>
                    <a:pt x="24" y="14"/>
                    <a:pt x="19" y="19"/>
                  </a:cubicBezTo>
                  <a:cubicBezTo>
                    <a:pt x="14" y="23"/>
                    <a:pt x="0" y="35"/>
                    <a:pt x="0" y="37"/>
                  </a:cubicBezTo>
                  <a:cubicBezTo>
                    <a:pt x="0" y="39"/>
                    <a:pt x="9" y="43"/>
                    <a:pt x="7" y="45"/>
                  </a:cubicBezTo>
                  <a:cubicBezTo>
                    <a:pt x="5" y="48"/>
                    <a:pt x="3" y="56"/>
                    <a:pt x="3" y="56"/>
                  </a:cubicBezTo>
                  <a:cubicBezTo>
                    <a:pt x="3" y="56"/>
                    <a:pt x="12" y="60"/>
                    <a:pt x="14" y="60"/>
                  </a:cubicBezTo>
                  <a:cubicBezTo>
                    <a:pt x="16" y="61"/>
                    <a:pt x="1" y="72"/>
                    <a:pt x="3" y="72"/>
                  </a:cubicBezTo>
                  <a:cubicBezTo>
                    <a:pt x="6" y="73"/>
                    <a:pt x="19" y="83"/>
                    <a:pt x="19" y="83"/>
                  </a:cubicBezTo>
                  <a:cubicBezTo>
                    <a:pt x="19" y="83"/>
                    <a:pt x="29" y="82"/>
                    <a:pt x="35" y="86"/>
                  </a:cubicBezTo>
                  <a:cubicBezTo>
                    <a:pt x="40" y="90"/>
                    <a:pt x="46" y="99"/>
                    <a:pt x="54" y="93"/>
                  </a:cubicBezTo>
                  <a:cubicBezTo>
                    <a:pt x="63" y="88"/>
                    <a:pt x="62" y="87"/>
                    <a:pt x="73" y="84"/>
                  </a:cubicBezTo>
                  <a:cubicBezTo>
                    <a:pt x="84" y="81"/>
                    <a:pt x="90" y="87"/>
                    <a:pt x="95" y="84"/>
                  </a:cubicBezTo>
                  <a:cubicBezTo>
                    <a:pt x="101" y="81"/>
                    <a:pt x="113" y="83"/>
                    <a:pt x="113" y="83"/>
                  </a:cubicBezTo>
                  <a:cubicBezTo>
                    <a:pt x="113" y="83"/>
                    <a:pt x="114" y="91"/>
                    <a:pt x="132" y="88"/>
                  </a:cubicBezTo>
                  <a:cubicBezTo>
                    <a:pt x="150" y="85"/>
                    <a:pt x="145" y="80"/>
                    <a:pt x="139" y="80"/>
                  </a:cubicBezTo>
                  <a:cubicBezTo>
                    <a:pt x="133" y="80"/>
                    <a:pt x="125" y="75"/>
                    <a:pt x="128" y="75"/>
                  </a:cubicBezTo>
                  <a:cubicBezTo>
                    <a:pt x="131" y="75"/>
                    <a:pt x="153" y="68"/>
                    <a:pt x="153"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1" name="Freeform 117"/>
            <p:cNvSpPr>
              <a:spLocks/>
            </p:cNvSpPr>
            <p:nvPr/>
          </p:nvSpPr>
          <p:spPr bwMode="auto">
            <a:xfrm>
              <a:off x="1201737" y="1260476"/>
              <a:ext cx="265113" cy="187325"/>
            </a:xfrm>
            <a:custGeom>
              <a:avLst/>
              <a:gdLst>
                <a:gd name="T0" fmla="*/ 33 w 99"/>
                <a:gd name="T1" fmla="*/ 65 h 70"/>
                <a:gd name="T2" fmla="*/ 16 w 99"/>
                <a:gd name="T3" fmla="*/ 62 h 70"/>
                <a:gd name="T4" fmla="*/ 5 w 99"/>
                <a:gd name="T5" fmla="*/ 52 h 70"/>
                <a:gd name="T6" fmla="*/ 7 w 99"/>
                <a:gd name="T7" fmla="*/ 40 h 70"/>
                <a:gd name="T8" fmla="*/ 16 w 99"/>
                <a:gd name="T9" fmla="*/ 33 h 70"/>
                <a:gd name="T10" fmla="*/ 23 w 99"/>
                <a:gd name="T11" fmla="*/ 16 h 70"/>
                <a:gd name="T12" fmla="*/ 21 w 99"/>
                <a:gd name="T13" fmla="*/ 6 h 70"/>
                <a:gd name="T14" fmla="*/ 45 w 99"/>
                <a:gd name="T15" fmla="*/ 3 h 70"/>
                <a:gd name="T16" fmla="*/ 66 w 99"/>
                <a:gd name="T17" fmla="*/ 6 h 70"/>
                <a:gd name="T18" fmla="*/ 82 w 99"/>
                <a:gd name="T19" fmla="*/ 6 h 70"/>
                <a:gd name="T20" fmla="*/ 96 w 99"/>
                <a:gd name="T21" fmla="*/ 15 h 70"/>
                <a:gd name="T22" fmla="*/ 77 w 99"/>
                <a:gd name="T23" fmla="*/ 35 h 70"/>
                <a:gd name="T24" fmla="*/ 61 w 99"/>
                <a:gd name="T25" fmla="*/ 43 h 70"/>
                <a:gd name="T26" fmla="*/ 33 w 99"/>
                <a:gd name="T2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70">
                  <a:moveTo>
                    <a:pt x="33" y="65"/>
                  </a:moveTo>
                  <a:cubicBezTo>
                    <a:pt x="28" y="70"/>
                    <a:pt x="20" y="65"/>
                    <a:pt x="16" y="62"/>
                  </a:cubicBezTo>
                  <a:cubicBezTo>
                    <a:pt x="12" y="58"/>
                    <a:pt x="11" y="54"/>
                    <a:pt x="5" y="52"/>
                  </a:cubicBezTo>
                  <a:cubicBezTo>
                    <a:pt x="0" y="49"/>
                    <a:pt x="4" y="42"/>
                    <a:pt x="7" y="40"/>
                  </a:cubicBezTo>
                  <a:cubicBezTo>
                    <a:pt x="10" y="39"/>
                    <a:pt x="16" y="33"/>
                    <a:pt x="16" y="33"/>
                  </a:cubicBezTo>
                  <a:cubicBezTo>
                    <a:pt x="16" y="33"/>
                    <a:pt x="25" y="18"/>
                    <a:pt x="23" y="16"/>
                  </a:cubicBezTo>
                  <a:cubicBezTo>
                    <a:pt x="20" y="14"/>
                    <a:pt x="19" y="9"/>
                    <a:pt x="21" y="6"/>
                  </a:cubicBezTo>
                  <a:cubicBezTo>
                    <a:pt x="23" y="4"/>
                    <a:pt x="41" y="0"/>
                    <a:pt x="45" y="3"/>
                  </a:cubicBezTo>
                  <a:cubicBezTo>
                    <a:pt x="49" y="6"/>
                    <a:pt x="64" y="10"/>
                    <a:pt x="66" y="6"/>
                  </a:cubicBezTo>
                  <a:cubicBezTo>
                    <a:pt x="68" y="2"/>
                    <a:pt x="77" y="4"/>
                    <a:pt x="82" y="6"/>
                  </a:cubicBezTo>
                  <a:cubicBezTo>
                    <a:pt x="86" y="8"/>
                    <a:pt x="99" y="13"/>
                    <a:pt x="96" y="15"/>
                  </a:cubicBezTo>
                  <a:cubicBezTo>
                    <a:pt x="93" y="18"/>
                    <a:pt x="87" y="32"/>
                    <a:pt x="77" y="35"/>
                  </a:cubicBezTo>
                  <a:cubicBezTo>
                    <a:pt x="68" y="37"/>
                    <a:pt x="65" y="39"/>
                    <a:pt x="61" y="43"/>
                  </a:cubicBezTo>
                  <a:cubicBezTo>
                    <a:pt x="58" y="47"/>
                    <a:pt x="33" y="65"/>
                    <a:pt x="3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2" name="Freeform 118"/>
            <p:cNvSpPr>
              <a:spLocks/>
            </p:cNvSpPr>
            <p:nvPr/>
          </p:nvSpPr>
          <p:spPr bwMode="auto">
            <a:xfrm>
              <a:off x="1314450" y="1114426"/>
              <a:ext cx="198438" cy="96838"/>
            </a:xfrm>
            <a:custGeom>
              <a:avLst/>
              <a:gdLst>
                <a:gd name="T0" fmla="*/ 3 w 74"/>
                <a:gd name="T1" fmla="*/ 30 h 36"/>
                <a:gd name="T2" fmla="*/ 27 w 74"/>
                <a:gd name="T3" fmla="*/ 31 h 36"/>
                <a:gd name="T4" fmla="*/ 44 w 74"/>
                <a:gd name="T5" fmla="*/ 23 h 36"/>
                <a:gd name="T6" fmla="*/ 64 w 74"/>
                <a:gd name="T7" fmla="*/ 20 h 36"/>
                <a:gd name="T8" fmla="*/ 71 w 74"/>
                <a:gd name="T9" fmla="*/ 4 h 36"/>
                <a:gd name="T10" fmla="*/ 55 w 74"/>
                <a:gd name="T11" fmla="*/ 5 h 36"/>
                <a:gd name="T12" fmla="*/ 31 w 74"/>
                <a:gd name="T13" fmla="*/ 7 h 36"/>
                <a:gd name="T14" fmla="*/ 20 w 74"/>
                <a:gd name="T15" fmla="*/ 16 h 36"/>
                <a:gd name="T16" fmla="*/ 3 w 74"/>
                <a:gd name="T1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6">
                  <a:moveTo>
                    <a:pt x="3" y="30"/>
                  </a:moveTo>
                  <a:cubicBezTo>
                    <a:pt x="0" y="36"/>
                    <a:pt x="21" y="34"/>
                    <a:pt x="27" y="31"/>
                  </a:cubicBezTo>
                  <a:cubicBezTo>
                    <a:pt x="32" y="28"/>
                    <a:pt x="30" y="22"/>
                    <a:pt x="44" y="23"/>
                  </a:cubicBezTo>
                  <a:cubicBezTo>
                    <a:pt x="57" y="24"/>
                    <a:pt x="62" y="22"/>
                    <a:pt x="64" y="20"/>
                  </a:cubicBezTo>
                  <a:cubicBezTo>
                    <a:pt x="66" y="18"/>
                    <a:pt x="74" y="8"/>
                    <a:pt x="71" y="4"/>
                  </a:cubicBezTo>
                  <a:cubicBezTo>
                    <a:pt x="69" y="0"/>
                    <a:pt x="58" y="5"/>
                    <a:pt x="55" y="5"/>
                  </a:cubicBezTo>
                  <a:cubicBezTo>
                    <a:pt x="51" y="5"/>
                    <a:pt x="34" y="7"/>
                    <a:pt x="31" y="7"/>
                  </a:cubicBezTo>
                  <a:cubicBezTo>
                    <a:pt x="29" y="8"/>
                    <a:pt x="22" y="14"/>
                    <a:pt x="20" y="16"/>
                  </a:cubicBezTo>
                  <a:cubicBezTo>
                    <a:pt x="18" y="18"/>
                    <a:pt x="5" y="22"/>
                    <a:pt x="3"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3" name="Freeform 119"/>
            <p:cNvSpPr>
              <a:spLocks/>
            </p:cNvSpPr>
            <p:nvPr/>
          </p:nvSpPr>
          <p:spPr bwMode="auto">
            <a:xfrm>
              <a:off x="1520825" y="1079501"/>
              <a:ext cx="153988" cy="63500"/>
            </a:xfrm>
            <a:custGeom>
              <a:avLst/>
              <a:gdLst>
                <a:gd name="T0" fmla="*/ 4 w 58"/>
                <a:gd name="T1" fmla="*/ 3 h 24"/>
                <a:gd name="T2" fmla="*/ 16 w 58"/>
                <a:gd name="T3" fmla="*/ 6 h 24"/>
                <a:gd name="T4" fmla="*/ 44 w 58"/>
                <a:gd name="T5" fmla="*/ 6 h 24"/>
                <a:gd name="T6" fmla="*/ 50 w 58"/>
                <a:gd name="T7" fmla="*/ 14 h 24"/>
                <a:gd name="T8" fmla="*/ 37 w 58"/>
                <a:gd name="T9" fmla="*/ 22 h 24"/>
                <a:gd name="T10" fmla="*/ 15 w 58"/>
                <a:gd name="T11" fmla="*/ 16 h 24"/>
                <a:gd name="T12" fmla="*/ 0 w 58"/>
                <a:gd name="T13" fmla="*/ 12 h 24"/>
                <a:gd name="T14" fmla="*/ 4 w 58"/>
                <a:gd name="T15" fmla="*/ 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4">
                  <a:moveTo>
                    <a:pt x="4" y="3"/>
                  </a:moveTo>
                  <a:cubicBezTo>
                    <a:pt x="8" y="0"/>
                    <a:pt x="11" y="2"/>
                    <a:pt x="16" y="6"/>
                  </a:cubicBezTo>
                  <a:cubicBezTo>
                    <a:pt x="21" y="11"/>
                    <a:pt x="38" y="3"/>
                    <a:pt x="44" y="6"/>
                  </a:cubicBezTo>
                  <a:cubicBezTo>
                    <a:pt x="49" y="10"/>
                    <a:pt x="58" y="8"/>
                    <a:pt x="50" y="14"/>
                  </a:cubicBezTo>
                  <a:cubicBezTo>
                    <a:pt x="41" y="21"/>
                    <a:pt x="44" y="24"/>
                    <a:pt x="37" y="22"/>
                  </a:cubicBezTo>
                  <a:cubicBezTo>
                    <a:pt x="29" y="19"/>
                    <a:pt x="23" y="19"/>
                    <a:pt x="15" y="16"/>
                  </a:cubicBezTo>
                  <a:cubicBezTo>
                    <a:pt x="7" y="12"/>
                    <a:pt x="0" y="12"/>
                    <a:pt x="0" y="12"/>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4" name="Freeform 120"/>
            <p:cNvSpPr>
              <a:spLocks/>
            </p:cNvSpPr>
            <p:nvPr/>
          </p:nvSpPr>
          <p:spPr bwMode="auto">
            <a:xfrm>
              <a:off x="1584325" y="1036638"/>
              <a:ext cx="85725" cy="58738"/>
            </a:xfrm>
            <a:custGeom>
              <a:avLst/>
              <a:gdLst>
                <a:gd name="T0" fmla="*/ 2 w 32"/>
                <a:gd name="T1" fmla="*/ 18 h 22"/>
                <a:gd name="T2" fmla="*/ 27 w 32"/>
                <a:gd name="T3" fmla="*/ 16 h 22"/>
                <a:gd name="T4" fmla="*/ 13 w 32"/>
                <a:gd name="T5" fmla="*/ 3 h 22"/>
                <a:gd name="T6" fmla="*/ 0 w 32"/>
                <a:gd name="T7" fmla="*/ 9 h 22"/>
                <a:gd name="T8" fmla="*/ 2 w 32"/>
                <a:gd name="T9" fmla="*/ 18 h 22"/>
              </a:gdLst>
              <a:ahLst/>
              <a:cxnLst>
                <a:cxn ang="0">
                  <a:pos x="T0" y="T1"/>
                </a:cxn>
                <a:cxn ang="0">
                  <a:pos x="T2" y="T3"/>
                </a:cxn>
                <a:cxn ang="0">
                  <a:pos x="T4" y="T5"/>
                </a:cxn>
                <a:cxn ang="0">
                  <a:pos x="T6" y="T7"/>
                </a:cxn>
                <a:cxn ang="0">
                  <a:pos x="T8" y="T9"/>
                </a:cxn>
              </a:cxnLst>
              <a:rect l="0" t="0" r="r" b="b"/>
              <a:pathLst>
                <a:path w="32" h="22">
                  <a:moveTo>
                    <a:pt x="2" y="18"/>
                  </a:moveTo>
                  <a:cubicBezTo>
                    <a:pt x="7" y="17"/>
                    <a:pt x="22" y="22"/>
                    <a:pt x="27" y="16"/>
                  </a:cubicBezTo>
                  <a:cubicBezTo>
                    <a:pt x="32" y="9"/>
                    <a:pt x="19" y="0"/>
                    <a:pt x="13" y="3"/>
                  </a:cubicBezTo>
                  <a:cubicBezTo>
                    <a:pt x="8" y="5"/>
                    <a:pt x="0" y="9"/>
                    <a:pt x="0" y="9"/>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5" name="Freeform 121"/>
            <p:cNvSpPr>
              <a:spLocks/>
            </p:cNvSpPr>
            <p:nvPr/>
          </p:nvSpPr>
          <p:spPr bwMode="auto">
            <a:xfrm>
              <a:off x="1428750" y="1157288"/>
              <a:ext cx="304800" cy="125413"/>
            </a:xfrm>
            <a:custGeom>
              <a:avLst/>
              <a:gdLst>
                <a:gd name="T0" fmla="*/ 75 w 114"/>
                <a:gd name="T1" fmla="*/ 17 h 47"/>
                <a:gd name="T2" fmla="*/ 60 w 114"/>
                <a:gd name="T3" fmla="*/ 17 h 47"/>
                <a:gd name="T4" fmla="*/ 38 w 114"/>
                <a:gd name="T5" fmla="*/ 8 h 47"/>
                <a:gd name="T6" fmla="*/ 14 w 114"/>
                <a:gd name="T7" fmla="*/ 12 h 47"/>
                <a:gd name="T8" fmla="*/ 5 w 114"/>
                <a:gd name="T9" fmla="*/ 24 h 47"/>
                <a:gd name="T10" fmla="*/ 5 w 114"/>
                <a:gd name="T11" fmla="*/ 28 h 47"/>
                <a:gd name="T12" fmla="*/ 26 w 114"/>
                <a:gd name="T13" fmla="*/ 27 h 47"/>
                <a:gd name="T14" fmla="*/ 43 w 114"/>
                <a:gd name="T15" fmla="*/ 33 h 47"/>
                <a:gd name="T16" fmla="*/ 34 w 114"/>
                <a:gd name="T17" fmla="*/ 37 h 47"/>
                <a:gd name="T18" fmla="*/ 49 w 114"/>
                <a:gd name="T19" fmla="*/ 42 h 47"/>
                <a:gd name="T20" fmla="*/ 67 w 114"/>
                <a:gd name="T21" fmla="*/ 35 h 47"/>
                <a:gd name="T22" fmla="*/ 90 w 114"/>
                <a:gd name="T23" fmla="*/ 35 h 47"/>
                <a:gd name="T24" fmla="*/ 108 w 114"/>
                <a:gd name="T25" fmla="*/ 27 h 47"/>
                <a:gd name="T26" fmla="*/ 112 w 114"/>
                <a:gd name="T27" fmla="*/ 19 h 47"/>
                <a:gd name="T28" fmla="*/ 106 w 114"/>
                <a:gd name="T29" fmla="*/ 14 h 47"/>
                <a:gd name="T30" fmla="*/ 98 w 114"/>
                <a:gd name="T31" fmla="*/ 14 h 47"/>
                <a:gd name="T32" fmla="*/ 92 w 114"/>
                <a:gd name="T33" fmla="*/ 7 h 47"/>
                <a:gd name="T34" fmla="*/ 86 w 114"/>
                <a:gd name="T35" fmla="*/ 0 h 47"/>
                <a:gd name="T36" fmla="*/ 69 w 114"/>
                <a:gd name="T37" fmla="*/ 4 h 47"/>
                <a:gd name="T38" fmla="*/ 75 w 114"/>
                <a:gd name="T39"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47">
                  <a:moveTo>
                    <a:pt x="75" y="17"/>
                  </a:moveTo>
                  <a:cubicBezTo>
                    <a:pt x="69" y="18"/>
                    <a:pt x="65" y="26"/>
                    <a:pt x="60" y="17"/>
                  </a:cubicBezTo>
                  <a:cubicBezTo>
                    <a:pt x="55" y="8"/>
                    <a:pt x="42" y="6"/>
                    <a:pt x="38" y="8"/>
                  </a:cubicBezTo>
                  <a:cubicBezTo>
                    <a:pt x="33" y="10"/>
                    <a:pt x="13" y="8"/>
                    <a:pt x="14" y="12"/>
                  </a:cubicBezTo>
                  <a:cubicBezTo>
                    <a:pt x="14" y="17"/>
                    <a:pt x="9" y="24"/>
                    <a:pt x="5" y="24"/>
                  </a:cubicBezTo>
                  <a:cubicBezTo>
                    <a:pt x="0" y="25"/>
                    <a:pt x="3" y="27"/>
                    <a:pt x="5" y="28"/>
                  </a:cubicBezTo>
                  <a:cubicBezTo>
                    <a:pt x="8" y="29"/>
                    <a:pt x="11" y="24"/>
                    <a:pt x="26" y="27"/>
                  </a:cubicBezTo>
                  <a:cubicBezTo>
                    <a:pt x="41" y="31"/>
                    <a:pt x="45" y="31"/>
                    <a:pt x="43" y="33"/>
                  </a:cubicBezTo>
                  <a:cubicBezTo>
                    <a:pt x="41" y="36"/>
                    <a:pt x="31" y="35"/>
                    <a:pt x="34" y="37"/>
                  </a:cubicBezTo>
                  <a:cubicBezTo>
                    <a:pt x="37" y="39"/>
                    <a:pt x="41" y="47"/>
                    <a:pt x="49" y="42"/>
                  </a:cubicBezTo>
                  <a:cubicBezTo>
                    <a:pt x="58" y="37"/>
                    <a:pt x="59" y="35"/>
                    <a:pt x="67" y="35"/>
                  </a:cubicBezTo>
                  <a:cubicBezTo>
                    <a:pt x="75" y="35"/>
                    <a:pt x="73" y="40"/>
                    <a:pt x="90" y="35"/>
                  </a:cubicBezTo>
                  <a:cubicBezTo>
                    <a:pt x="107" y="31"/>
                    <a:pt x="108" y="27"/>
                    <a:pt x="108" y="27"/>
                  </a:cubicBezTo>
                  <a:cubicBezTo>
                    <a:pt x="108" y="27"/>
                    <a:pt x="114" y="22"/>
                    <a:pt x="112" y="19"/>
                  </a:cubicBezTo>
                  <a:cubicBezTo>
                    <a:pt x="110" y="16"/>
                    <a:pt x="108" y="14"/>
                    <a:pt x="106" y="14"/>
                  </a:cubicBezTo>
                  <a:cubicBezTo>
                    <a:pt x="104" y="14"/>
                    <a:pt x="103" y="17"/>
                    <a:pt x="98" y="14"/>
                  </a:cubicBezTo>
                  <a:cubicBezTo>
                    <a:pt x="93" y="10"/>
                    <a:pt x="95" y="14"/>
                    <a:pt x="92" y="7"/>
                  </a:cubicBezTo>
                  <a:cubicBezTo>
                    <a:pt x="89" y="0"/>
                    <a:pt x="91" y="0"/>
                    <a:pt x="86" y="0"/>
                  </a:cubicBezTo>
                  <a:cubicBezTo>
                    <a:pt x="80" y="0"/>
                    <a:pt x="62" y="2"/>
                    <a:pt x="69" y="4"/>
                  </a:cubicBezTo>
                  <a:cubicBezTo>
                    <a:pt x="76" y="7"/>
                    <a:pt x="75" y="17"/>
                    <a:pt x="7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6" name="Freeform 122"/>
            <p:cNvSpPr>
              <a:spLocks/>
            </p:cNvSpPr>
            <p:nvPr/>
          </p:nvSpPr>
          <p:spPr bwMode="auto">
            <a:xfrm>
              <a:off x="1779587" y="1282701"/>
              <a:ext cx="157163" cy="160338"/>
            </a:xfrm>
            <a:custGeom>
              <a:avLst/>
              <a:gdLst>
                <a:gd name="T0" fmla="*/ 40 w 59"/>
                <a:gd name="T1" fmla="*/ 20 h 60"/>
                <a:gd name="T2" fmla="*/ 51 w 59"/>
                <a:gd name="T3" fmla="*/ 9 h 60"/>
                <a:gd name="T4" fmla="*/ 32 w 59"/>
                <a:gd name="T5" fmla="*/ 4 h 60"/>
                <a:gd name="T6" fmla="*/ 11 w 59"/>
                <a:gd name="T7" fmla="*/ 10 h 60"/>
                <a:gd name="T8" fmla="*/ 11 w 59"/>
                <a:gd name="T9" fmla="*/ 21 h 60"/>
                <a:gd name="T10" fmla="*/ 0 w 59"/>
                <a:gd name="T11" fmla="*/ 26 h 60"/>
                <a:gd name="T12" fmla="*/ 4 w 59"/>
                <a:gd name="T13" fmla="*/ 40 h 60"/>
                <a:gd name="T14" fmla="*/ 16 w 59"/>
                <a:gd name="T15" fmla="*/ 50 h 60"/>
                <a:gd name="T16" fmla="*/ 22 w 59"/>
                <a:gd name="T17" fmla="*/ 59 h 60"/>
                <a:gd name="T18" fmla="*/ 34 w 59"/>
                <a:gd name="T19" fmla="*/ 52 h 60"/>
                <a:gd name="T20" fmla="*/ 44 w 59"/>
                <a:gd name="T21" fmla="*/ 49 h 60"/>
                <a:gd name="T22" fmla="*/ 46 w 59"/>
                <a:gd name="T23" fmla="*/ 42 h 60"/>
                <a:gd name="T24" fmla="*/ 47 w 59"/>
                <a:gd name="T25" fmla="*/ 31 h 60"/>
                <a:gd name="T26" fmla="*/ 40 w 59"/>
                <a:gd name="T27" fmla="*/ 2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60">
                  <a:moveTo>
                    <a:pt x="40" y="20"/>
                  </a:moveTo>
                  <a:cubicBezTo>
                    <a:pt x="32" y="19"/>
                    <a:pt x="59" y="9"/>
                    <a:pt x="51" y="9"/>
                  </a:cubicBezTo>
                  <a:cubicBezTo>
                    <a:pt x="43" y="9"/>
                    <a:pt x="37" y="0"/>
                    <a:pt x="32" y="4"/>
                  </a:cubicBezTo>
                  <a:cubicBezTo>
                    <a:pt x="27" y="8"/>
                    <a:pt x="11" y="10"/>
                    <a:pt x="11" y="10"/>
                  </a:cubicBezTo>
                  <a:cubicBezTo>
                    <a:pt x="11" y="21"/>
                    <a:pt x="11" y="21"/>
                    <a:pt x="11" y="21"/>
                  </a:cubicBezTo>
                  <a:cubicBezTo>
                    <a:pt x="0" y="26"/>
                    <a:pt x="0" y="26"/>
                    <a:pt x="0" y="26"/>
                  </a:cubicBezTo>
                  <a:cubicBezTo>
                    <a:pt x="0" y="26"/>
                    <a:pt x="0" y="36"/>
                    <a:pt x="4" y="40"/>
                  </a:cubicBezTo>
                  <a:cubicBezTo>
                    <a:pt x="9" y="43"/>
                    <a:pt x="20" y="46"/>
                    <a:pt x="16" y="50"/>
                  </a:cubicBezTo>
                  <a:cubicBezTo>
                    <a:pt x="12" y="53"/>
                    <a:pt x="25" y="59"/>
                    <a:pt x="22" y="59"/>
                  </a:cubicBezTo>
                  <a:cubicBezTo>
                    <a:pt x="19" y="60"/>
                    <a:pt x="26" y="55"/>
                    <a:pt x="34" y="52"/>
                  </a:cubicBezTo>
                  <a:cubicBezTo>
                    <a:pt x="41" y="50"/>
                    <a:pt x="45" y="48"/>
                    <a:pt x="44" y="49"/>
                  </a:cubicBezTo>
                  <a:cubicBezTo>
                    <a:pt x="44" y="50"/>
                    <a:pt x="45" y="45"/>
                    <a:pt x="46" y="42"/>
                  </a:cubicBezTo>
                  <a:cubicBezTo>
                    <a:pt x="47" y="38"/>
                    <a:pt x="47" y="31"/>
                    <a:pt x="47" y="31"/>
                  </a:cubicBezTo>
                  <a:cubicBezTo>
                    <a:pt x="47" y="31"/>
                    <a:pt x="5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7" name="Freeform 123"/>
            <p:cNvSpPr>
              <a:spLocks/>
            </p:cNvSpPr>
            <p:nvPr/>
          </p:nvSpPr>
          <p:spPr bwMode="auto">
            <a:xfrm>
              <a:off x="1755775" y="1152526"/>
              <a:ext cx="254000" cy="125413"/>
            </a:xfrm>
            <a:custGeom>
              <a:avLst/>
              <a:gdLst>
                <a:gd name="T0" fmla="*/ 21 w 95"/>
                <a:gd name="T1" fmla="*/ 14 h 47"/>
                <a:gd name="T2" fmla="*/ 6 w 95"/>
                <a:gd name="T3" fmla="*/ 4 h 47"/>
                <a:gd name="T4" fmla="*/ 7 w 95"/>
                <a:gd name="T5" fmla="*/ 16 h 47"/>
                <a:gd name="T6" fmla="*/ 5 w 95"/>
                <a:gd name="T7" fmla="*/ 27 h 47"/>
                <a:gd name="T8" fmla="*/ 12 w 95"/>
                <a:gd name="T9" fmla="*/ 34 h 47"/>
                <a:gd name="T10" fmla="*/ 19 w 95"/>
                <a:gd name="T11" fmla="*/ 44 h 47"/>
                <a:gd name="T12" fmla="*/ 59 w 95"/>
                <a:gd name="T13" fmla="*/ 42 h 47"/>
                <a:gd name="T14" fmla="*/ 82 w 95"/>
                <a:gd name="T15" fmla="*/ 40 h 47"/>
                <a:gd name="T16" fmla="*/ 95 w 95"/>
                <a:gd name="T17" fmla="*/ 35 h 47"/>
                <a:gd name="T18" fmla="*/ 86 w 95"/>
                <a:gd name="T19" fmla="*/ 18 h 47"/>
                <a:gd name="T20" fmla="*/ 75 w 95"/>
                <a:gd name="T21" fmla="*/ 23 h 47"/>
                <a:gd name="T22" fmla="*/ 64 w 95"/>
                <a:gd name="T23" fmla="*/ 12 h 47"/>
                <a:gd name="T24" fmla="*/ 61 w 95"/>
                <a:gd name="T25" fmla="*/ 2 h 47"/>
                <a:gd name="T26" fmla="*/ 40 w 95"/>
                <a:gd name="T27" fmla="*/ 2 h 47"/>
                <a:gd name="T28" fmla="*/ 26 w 95"/>
                <a:gd name="T29" fmla="*/ 3 h 47"/>
                <a:gd name="T30" fmla="*/ 21 w 95"/>
                <a:gd name="T31"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47">
                  <a:moveTo>
                    <a:pt x="21" y="14"/>
                  </a:moveTo>
                  <a:cubicBezTo>
                    <a:pt x="15" y="8"/>
                    <a:pt x="10" y="3"/>
                    <a:pt x="6" y="4"/>
                  </a:cubicBezTo>
                  <a:cubicBezTo>
                    <a:pt x="3" y="4"/>
                    <a:pt x="9" y="12"/>
                    <a:pt x="7" y="16"/>
                  </a:cubicBezTo>
                  <a:cubicBezTo>
                    <a:pt x="6" y="19"/>
                    <a:pt x="10" y="26"/>
                    <a:pt x="5" y="27"/>
                  </a:cubicBezTo>
                  <a:cubicBezTo>
                    <a:pt x="0" y="29"/>
                    <a:pt x="5" y="27"/>
                    <a:pt x="12" y="34"/>
                  </a:cubicBezTo>
                  <a:cubicBezTo>
                    <a:pt x="18" y="41"/>
                    <a:pt x="5" y="47"/>
                    <a:pt x="19" y="44"/>
                  </a:cubicBezTo>
                  <a:cubicBezTo>
                    <a:pt x="32" y="41"/>
                    <a:pt x="46" y="43"/>
                    <a:pt x="59" y="42"/>
                  </a:cubicBezTo>
                  <a:cubicBezTo>
                    <a:pt x="71" y="41"/>
                    <a:pt x="82" y="40"/>
                    <a:pt x="82" y="40"/>
                  </a:cubicBezTo>
                  <a:cubicBezTo>
                    <a:pt x="95" y="35"/>
                    <a:pt x="95" y="35"/>
                    <a:pt x="95" y="35"/>
                  </a:cubicBezTo>
                  <a:cubicBezTo>
                    <a:pt x="95" y="35"/>
                    <a:pt x="89" y="20"/>
                    <a:pt x="86" y="18"/>
                  </a:cubicBezTo>
                  <a:cubicBezTo>
                    <a:pt x="83" y="16"/>
                    <a:pt x="75" y="23"/>
                    <a:pt x="75" y="23"/>
                  </a:cubicBezTo>
                  <a:cubicBezTo>
                    <a:pt x="75" y="23"/>
                    <a:pt x="64" y="14"/>
                    <a:pt x="64" y="12"/>
                  </a:cubicBezTo>
                  <a:cubicBezTo>
                    <a:pt x="64" y="9"/>
                    <a:pt x="65" y="4"/>
                    <a:pt x="61" y="2"/>
                  </a:cubicBezTo>
                  <a:cubicBezTo>
                    <a:pt x="57" y="1"/>
                    <a:pt x="47" y="2"/>
                    <a:pt x="40" y="2"/>
                  </a:cubicBezTo>
                  <a:cubicBezTo>
                    <a:pt x="34" y="2"/>
                    <a:pt x="26" y="0"/>
                    <a:pt x="26" y="3"/>
                  </a:cubicBezTo>
                  <a:cubicBezTo>
                    <a:pt x="26" y="6"/>
                    <a:pt x="21" y="14"/>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8" name="Freeform 124"/>
            <p:cNvSpPr>
              <a:spLocks/>
            </p:cNvSpPr>
            <p:nvPr/>
          </p:nvSpPr>
          <p:spPr bwMode="auto">
            <a:xfrm>
              <a:off x="2038350" y="1298576"/>
              <a:ext cx="660400" cy="614363"/>
            </a:xfrm>
            <a:custGeom>
              <a:avLst/>
              <a:gdLst>
                <a:gd name="T0" fmla="*/ 57 w 247"/>
                <a:gd name="T1" fmla="*/ 3 h 230"/>
                <a:gd name="T2" fmla="*/ 35 w 247"/>
                <a:gd name="T3" fmla="*/ 6 h 230"/>
                <a:gd name="T4" fmla="*/ 14 w 247"/>
                <a:gd name="T5" fmla="*/ 26 h 230"/>
                <a:gd name="T6" fmla="*/ 20 w 247"/>
                <a:gd name="T7" fmla="*/ 56 h 230"/>
                <a:gd name="T8" fmla="*/ 22 w 247"/>
                <a:gd name="T9" fmla="*/ 76 h 230"/>
                <a:gd name="T10" fmla="*/ 73 w 247"/>
                <a:gd name="T11" fmla="*/ 71 h 230"/>
                <a:gd name="T12" fmla="*/ 113 w 247"/>
                <a:gd name="T13" fmla="*/ 69 h 230"/>
                <a:gd name="T14" fmla="*/ 121 w 247"/>
                <a:gd name="T15" fmla="*/ 94 h 230"/>
                <a:gd name="T16" fmla="*/ 121 w 247"/>
                <a:gd name="T17" fmla="*/ 107 h 230"/>
                <a:gd name="T18" fmla="*/ 149 w 247"/>
                <a:gd name="T19" fmla="*/ 107 h 230"/>
                <a:gd name="T20" fmla="*/ 143 w 247"/>
                <a:gd name="T21" fmla="*/ 121 h 230"/>
                <a:gd name="T22" fmla="*/ 130 w 247"/>
                <a:gd name="T23" fmla="*/ 147 h 230"/>
                <a:gd name="T24" fmla="*/ 120 w 247"/>
                <a:gd name="T25" fmla="*/ 156 h 230"/>
                <a:gd name="T26" fmla="*/ 94 w 247"/>
                <a:gd name="T27" fmla="*/ 150 h 230"/>
                <a:gd name="T28" fmla="*/ 84 w 247"/>
                <a:gd name="T29" fmla="*/ 176 h 230"/>
                <a:gd name="T30" fmla="*/ 88 w 247"/>
                <a:gd name="T31" fmla="*/ 187 h 230"/>
                <a:gd name="T32" fmla="*/ 121 w 247"/>
                <a:gd name="T33" fmla="*/ 173 h 230"/>
                <a:gd name="T34" fmla="*/ 128 w 247"/>
                <a:gd name="T35" fmla="*/ 188 h 230"/>
                <a:gd name="T36" fmla="*/ 142 w 247"/>
                <a:gd name="T37" fmla="*/ 201 h 230"/>
                <a:gd name="T38" fmla="*/ 159 w 247"/>
                <a:gd name="T39" fmla="*/ 226 h 230"/>
                <a:gd name="T40" fmla="*/ 165 w 247"/>
                <a:gd name="T41" fmla="*/ 227 h 230"/>
                <a:gd name="T42" fmla="*/ 182 w 247"/>
                <a:gd name="T43" fmla="*/ 227 h 230"/>
                <a:gd name="T44" fmla="*/ 192 w 247"/>
                <a:gd name="T45" fmla="*/ 227 h 230"/>
                <a:gd name="T46" fmla="*/ 184 w 247"/>
                <a:gd name="T47" fmla="*/ 212 h 230"/>
                <a:gd name="T48" fmla="*/ 172 w 247"/>
                <a:gd name="T49" fmla="*/ 187 h 230"/>
                <a:gd name="T50" fmla="*/ 191 w 247"/>
                <a:gd name="T51" fmla="*/ 207 h 230"/>
                <a:gd name="T52" fmla="*/ 194 w 247"/>
                <a:gd name="T53" fmla="*/ 209 h 230"/>
                <a:gd name="T54" fmla="*/ 210 w 247"/>
                <a:gd name="T55" fmla="*/ 194 h 230"/>
                <a:gd name="T56" fmla="*/ 206 w 247"/>
                <a:gd name="T57" fmla="*/ 181 h 230"/>
                <a:gd name="T58" fmla="*/ 189 w 247"/>
                <a:gd name="T59" fmla="*/ 151 h 230"/>
                <a:gd name="T60" fmla="*/ 194 w 247"/>
                <a:gd name="T61" fmla="*/ 132 h 230"/>
                <a:gd name="T62" fmla="*/ 212 w 247"/>
                <a:gd name="T63" fmla="*/ 137 h 230"/>
                <a:gd name="T64" fmla="*/ 213 w 247"/>
                <a:gd name="T65" fmla="*/ 154 h 230"/>
                <a:gd name="T66" fmla="*/ 225 w 247"/>
                <a:gd name="T67" fmla="*/ 158 h 230"/>
                <a:gd name="T68" fmla="*/ 237 w 247"/>
                <a:gd name="T69" fmla="*/ 148 h 230"/>
                <a:gd name="T70" fmla="*/ 244 w 247"/>
                <a:gd name="T71" fmla="*/ 136 h 230"/>
                <a:gd name="T72" fmla="*/ 247 w 247"/>
                <a:gd name="T73" fmla="*/ 125 h 230"/>
                <a:gd name="T74" fmla="*/ 218 w 247"/>
                <a:gd name="T75" fmla="*/ 117 h 230"/>
                <a:gd name="T76" fmla="*/ 194 w 247"/>
                <a:gd name="T77" fmla="*/ 111 h 230"/>
                <a:gd name="T78" fmla="*/ 190 w 247"/>
                <a:gd name="T79" fmla="*/ 98 h 230"/>
                <a:gd name="T80" fmla="*/ 195 w 247"/>
                <a:gd name="T81" fmla="*/ 88 h 230"/>
                <a:gd name="T82" fmla="*/ 204 w 247"/>
                <a:gd name="T83" fmla="*/ 82 h 230"/>
                <a:gd name="T84" fmla="*/ 183 w 247"/>
                <a:gd name="T85" fmla="*/ 59 h 230"/>
                <a:gd name="T86" fmla="*/ 174 w 247"/>
                <a:gd name="T87" fmla="*/ 60 h 230"/>
                <a:gd name="T88" fmla="*/ 171 w 247"/>
                <a:gd name="T89" fmla="*/ 45 h 230"/>
                <a:gd name="T90" fmla="*/ 153 w 247"/>
                <a:gd name="T91" fmla="*/ 49 h 230"/>
                <a:gd name="T92" fmla="*/ 145 w 247"/>
                <a:gd name="T93" fmla="*/ 36 h 230"/>
                <a:gd name="T94" fmla="*/ 138 w 247"/>
                <a:gd name="T95" fmla="*/ 28 h 230"/>
                <a:gd name="T96" fmla="*/ 140 w 247"/>
                <a:gd name="T97" fmla="*/ 17 h 230"/>
                <a:gd name="T98" fmla="*/ 123 w 247"/>
                <a:gd name="T99" fmla="*/ 9 h 230"/>
                <a:gd name="T100" fmla="*/ 110 w 247"/>
                <a:gd name="T101" fmla="*/ 3 h 230"/>
                <a:gd name="T102" fmla="*/ 97 w 247"/>
                <a:gd name="T103" fmla="*/ 4 h 230"/>
                <a:gd name="T104" fmla="*/ 88 w 247"/>
                <a:gd name="T105" fmla="*/ 14 h 230"/>
                <a:gd name="T106" fmla="*/ 87 w 247"/>
                <a:gd name="T107" fmla="*/ 35 h 230"/>
                <a:gd name="T108" fmla="*/ 73 w 247"/>
                <a:gd name="T109" fmla="*/ 24 h 230"/>
                <a:gd name="T110" fmla="*/ 68 w 247"/>
                <a:gd name="T111" fmla="*/ 8 h 230"/>
                <a:gd name="T112" fmla="*/ 64 w 247"/>
                <a:gd name="T113" fmla="*/ 7 h 230"/>
                <a:gd name="T114" fmla="*/ 57 w 247"/>
                <a:gd name="T115" fmla="*/ 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7" h="230">
                  <a:moveTo>
                    <a:pt x="57" y="3"/>
                  </a:moveTo>
                  <a:cubicBezTo>
                    <a:pt x="49" y="3"/>
                    <a:pt x="44" y="0"/>
                    <a:pt x="35" y="6"/>
                  </a:cubicBezTo>
                  <a:cubicBezTo>
                    <a:pt x="26" y="12"/>
                    <a:pt x="17" y="19"/>
                    <a:pt x="14" y="26"/>
                  </a:cubicBezTo>
                  <a:cubicBezTo>
                    <a:pt x="11" y="32"/>
                    <a:pt x="20" y="54"/>
                    <a:pt x="20" y="56"/>
                  </a:cubicBezTo>
                  <a:cubicBezTo>
                    <a:pt x="20" y="58"/>
                    <a:pt x="0" y="76"/>
                    <a:pt x="22" y="76"/>
                  </a:cubicBezTo>
                  <a:cubicBezTo>
                    <a:pt x="44" y="76"/>
                    <a:pt x="65" y="71"/>
                    <a:pt x="73" y="71"/>
                  </a:cubicBezTo>
                  <a:cubicBezTo>
                    <a:pt x="81" y="72"/>
                    <a:pt x="105" y="48"/>
                    <a:pt x="113" y="69"/>
                  </a:cubicBezTo>
                  <a:cubicBezTo>
                    <a:pt x="122" y="90"/>
                    <a:pt x="126" y="93"/>
                    <a:pt x="121" y="94"/>
                  </a:cubicBezTo>
                  <a:cubicBezTo>
                    <a:pt x="117" y="96"/>
                    <a:pt x="117" y="104"/>
                    <a:pt x="121" y="107"/>
                  </a:cubicBezTo>
                  <a:cubicBezTo>
                    <a:pt x="125" y="110"/>
                    <a:pt x="144" y="107"/>
                    <a:pt x="149" y="107"/>
                  </a:cubicBezTo>
                  <a:cubicBezTo>
                    <a:pt x="153" y="107"/>
                    <a:pt x="155" y="111"/>
                    <a:pt x="143" y="121"/>
                  </a:cubicBezTo>
                  <a:cubicBezTo>
                    <a:pt x="131" y="131"/>
                    <a:pt x="134" y="142"/>
                    <a:pt x="130" y="147"/>
                  </a:cubicBezTo>
                  <a:cubicBezTo>
                    <a:pt x="125" y="152"/>
                    <a:pt x="123" y="156"/>
                    <a:pt x="120" y="156"/>
                  </a:cubicBezTo>
                  <a:cubicBezTo>
                    <a:pt x="117" y="157"/>
                    <a:pt x="102" y="145"/>
                    <a:pt x="94" y="150"/>
                  </a:cubicBezTo>
                  <a:cubicBezTo>
                    <a:pt x="87" y="154"/>
                    <a:pt x="84" y="173"/>
                    <a:pt x="84" y="176"/>
                  </a:cubicBezTo>
                  <a:cubicBezTo>
                    <a:pt x="84" y="179"/>
                    <a:pt x="81" y="192"/>
                    <a:pt x="88" y="187"/>
                  </a:cubicBezTo>
                  <a:cubicBezTo>
                    <a:pt x="96" y="183"/>
                    <a:pt x="121" y="173"/>
                    <a:pt x="121" y="173"/>
                  </a:cubicBezTo>
                  <a:cubicBezTo>
                    <a:pt x="121" y="173"/>
                    <a:pt x="121" y="186"/>
                    <a:pt x="128" y="188"/>
                  </a:cubicBezTo>
                  <a:cubicBezTo>
                    <a:pt x="134" y="190"/>
                    <a:pt x="133" y="196"/>
                    <a:pt x="142" y="201"/>
                  </a:cubicBezTo>
                  <a:cubicBezTo>
                    <a:pt x="152" y="206"/>
                    <a:pt x="159" y="226"/>
                    <a:pt x="159" y="226"/>
                  </a:cubicBezTo>
                  <a:cubicBezTo>
                    <a:pt x="159" y="226"/>
                    <a:pt x="160" y="227"/>
                    <a:pt x="165" y="227"/>
                  </a:cubicBezTo>
                  <a:cubicBezTo>
                    <a:pt x="171" y="227"/>
                    <a:pt x="182" y="227"/>
                    <a:pt x="182" y="227"/>
                  </a:cubicBezTo>
                  <a:cubicBezTo>
                    <a:pt x="182" y="227"/>
                    <a:pt x="194" y="230"/>
                    <a:pt x="192" y="227"/>
                  </a:cubicBezTo>
                  <a:cubicBezTo>
                    <a:pt x="189" y="223"/>
                    <a:pt x="189" y="221"/>
                    <a:pt x="184" y="212"/>
                  </a:cubicBezTo>
                  <a:cubicBezTo>
                    <a:pt x="178" y="204"/>
                    <a:pt x="161" y="180"/>
                    <a:pt x="172" y="187"/>
                  </a:cubicBezTo>
                  <a:cubicBezTo>
                    <a:pt x="183" y="193"/>
                    <a:pt x="192" y="204"/>
                    <a:pt x="191" y="207"/>
                  </a:cubicBezTo>
                  <a:cubicBezTo>
                    <a:pt x="191" y="210"/>
                    <a:pt x="183" y="212"/>
                    <a:pt x="194" y="209"/>
                  </a:cubicBezTo>
                  <a:cubicBezTo>
                    <a:pt x="205" y="206"/>
                    <a:pt x="213" y="198"/>
                    <a:pt x="210" y="194"/>
                  </a:cubicBezTo>
                  <a:cubicBezTo>
                    <a:pt x="208" y="191"/>
                    <a:pt x="212" y="189"/>
                    <a:pt x="206" y="181"/>
                  </a:cubicBezTo>
                  <a:cubicBezTo>
                    <a:pt x="201" y="173"/>
                    <a:pt x="185" y="162"/>
                    <a:pt x="189" y="151"/>
                  </a:cubicBezTo>
                  <a:cubicBezTo>
                    <a:pt x="192" y="140"/>
                    <a:pt x="194" y="132"/>
                    <a:pt x="194" y="132"/>
                  </a:cubicBezTo>
                  <a:cubicBezTo>
                    <a:pt x="194" y="132"/>
                    <a:pt x="214" y="133"/>
                    <a:pt x="212" y="137"/>
                  </a:cubicBezTo>
                  <a:cubicBezTo>
                    <a:pt x="211" y="141"/>
                    <a:pt x="213" y="154"/>
                    <a:pt x="213" y="154"/>
                  </a:cubicBezTo>
                  <a:cubicBezTo>
                    <a:pt x="213" y="154"/>
                    <a:pt x="217" y="160"/>
                    <a:pt x="225" y="158"/>
                  </a:cubicBezTo>
                  <a:cubicBezTo>
                    <a:pt x="234" y="156"/>
                    <a:pt x="237" y="148"/>
                    <a:pt x="237" y="148"/>
                  </a:cubicBezTo>
                  <a:cubicBezTo>
                    <a:pt x="237" y="148"/>
                    <a:pt x="246" y="141"/>
                    <a:pt x="244" y="136"/>
                  </a:cubicBezTo>
                  <a:cubicBezTo>
                    <a:pt x="243" y="131"/>
                    <a:pt x="247" y="125"/>
                    <a:pt x="247" y="125"/>
                  </a:cubicBezTo>
                  <a:cubicBezTo>
                    <a:pt x="247" y="125"/>
                    <a:pt x="228" y="119"/>
                    <a:pt x="218" y="117"/>
                  </a:cubicBezTo>
                  <a:cubicBezTo>
                    <a:pt x="207" y="115"/>
                    <a:pt x="199" y="119"/>
                    <a:pt x="194" y="111"/>
                  </a:cubicBezTo>
                  <a:cubicBezTo>
                    <a:pt x="189" y="104"/>
                    <a:pt x="189" y="105"/>
                    <a:pt x="190" y="98"/>
                  </a:cubicBezTo>
                  <a:cubicBezTo>
                    <a:pt x="191" y="90"/>
                    <a:pt x="189" y="89"/>
                    <a:pt x="195" y="88"/>
                  </a:cubicBezTo>
                  <a:cubicBezTo>
                    <a:pt x="202" y="86"/>
                    <a:pt x="207" y="90"/>
                    <a:pt x="204" y="82"/>
                  </a:cubicBezTo>
                  <a:cubicBezTo>
                    <a:pt x="201" y="73"/>
                    <a:pt x="186" y="61"/>
                    <a:pt x="183" y="59"/>
                  </a:cubicBezTo>
                  <a:cubicBezTo>
                    <a:pt x="180" y="57"/>
                    <a:pt x="179" y="60"/>
                    <a:pt x="174" y="60"/>
                  </a:cubicBezTo>
                  <a:cubicBezTo>
                    <a:pt x="170" y="60"/>
                    <a:pt x="181" y="45"/>
                    <a:pt x="171" y="45"/>
                  </a:cubicBezTo>
                  <a:cubicBezTo>
                    <a:pt x="161" y="45"/>
                    <a:pt x="156" y="48"/>
                    <a:pt x="153" y="49"/>
                  </a:cubicBezTo>
                  <a:cubicBezTo>
                    <a:pt x="150" y="49"/>
                    <a:pt x="151" y="43"/>
                    <a:pt x="145" y="36"/>
                  </a:cubicBezTo>
                  <a:cubicBezTo>
                    <a:pt x="138" y="28"/>
                    <a:pt x="138" y="34"/>
                    <a:pt x="138" y="28"/>
                  </a:cubicBezTo>
                  <a:cubicBezTo>
                    <a:pt x="137" y="23"/>
                    <a:pt x="153" y="22"/>
                    <a:pt x="140" y="17"/>
                  </a:cubicBezTo>
                  <a:cubicBezTo>
                    <a:pt x="127" y="13"/>
                    <a:pt x="137" y="15"/>
                    <a:pt x="123" y="9"/>
                  </a:cubicBezTo>
                  <a:cubicBezTo>
                    <a:pt x="110" y="3"/>
                    <a:pt x="113" y="3"/>
                    <a:pt x="110" y="3"/>
                  </a:cubicBezTo>
                  <a:cubicBezTo>
                    <a:pt x="106" y="2"/>
                    <a:pt x="103" y="0"/>
                    <a:pt x="97" y="4"/>
                  </a:cubicBezTo>
                  <a:cubicBezTo>
                    <a:pt x="90" y="8"/>
                    <a:pt x="88" y="1"/>
                    <a:pt x="88" y="14"/>
                  </a:cubicBezTo>
                  <a:cubicBezTo>
                    <a:pt x="87" y="27"/>
                    <a:pt x="94" y="36"/>
                    <a:pt x="87" y="35"/>
                  </a:cubicBezTo>
                  <a:cubicBezTo>
                    <a:pt x="81" y="34"/>
                    <a:pt x="73" y="24"/>
                    <a:pt x="73" y="24"/>
                  </a:cubicBezTo>
                  <a:cubicBezTo>
                    <a:pt x="68" y="8"/>
                    <a:pt x="68" y="8"/>
                    <a:pt x="68" y="8"/>
                  </a:cubicBezTo>
                  <a:cubicBezTo>
                    <a:pt x="64" y="7"/>
                    <a:pt x="64" y="7"/>
                    <a:pt x="64" y="7"/>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9" name="Freeform 125"/>
            <p:cNvSpPr>
              <a:spLocks/>
            </p:cNvSpPr>
            <p:nvPr/>
          </p:nvSpPr>
          <p:spPr bwMode="auto">
            <a:xfrm>
              <a:off x="2046287" y="1689101"/>
              <a:ext cx="176213" cy="141288"/>
            </a:xfrm>
            <a:custGeom>
              <a:avLst/>
              <a:gdLst>
                <a:gd name="T0" fmla="*/ 17 w 66"/>
                <a:gd name="T1" fmla="*/ 53 h 53"/>
                <a:gd name="T2" fmla="*/ 39 w 66"/>
                <a:gd name="T3" fmla="*/ 37 h 53"/>
                <a:gd name="T4" fmla="*/ 50 w 66"/>
                <a:gd name="T5" fmla="*/ 45 h 53"/>
                <a:gd name="T6" fmla="*/ 62 w 66"/>
                <a:gd name="T7" fmla="*/ 37 h 53"/>
                <a:gd name="T8" fmla="*/ 54 w 66"/>
                <a:gd name="T9" fmla="*/ 25 h 53"/>
                <a:gd name="T10" fmla="*/ 42 w 66"/>
                <a:gd name="T11" fmla="*/ 10 h 53"/>
                <a:gd name="T12" fmla="*/ 28 w 66"/>
                <a:gd name="T13" fmla="*/ 2 h 53"/>
                <a:gd name="T14" fmla="*/ 18 w 66"/>
                <a:gd name="T15" fmla="*/ 12 h 53"/>
                <a:gd name="T16" fmla="*/ 12 w 66"/>
                <a:gd name="T17" fmla="*/ 29 h 53"/>
                <a:gd name="T18" fmla="*/ 0 w 66"/>
                <a:gd name="T19" fmla="*/ 41 h 53"/>
                <a:gd name="T20" fmla="*/ 17 w 66"/>
                <a:gd name="T21"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3">
                  <a:moveTo>
                    <a:pt x="17" y="53"/>
                  </a:moveTo>
                  <a:cubicBezTo>
                    <a:pt x="24" y="45"/>
                    <a:pt x="34" y="40"/>
                    <a:pt x="39" y="37"/>
                  </a:cubicBezTo>
                  <a:cubicBezTo>
                    <a:pt x="44" y="35"/>
                    <a:pt x="37" y="48"/>
                    <a:pt x="50" y="45"/>
                  </a:cubicBezTo>
                  <a:cubicBezTo>
                    <a:pt x="63" y="42"/>
                    <a:pt x="66" y="41"/>
                    <a:pt x="62" y="37"/>
                  </a:cubicBezTo>
                  <a:cubicBezTo>
                    <a:pt x="58" y="33"/>
                    <a:pt x="61" y="38"/>
                    <a:pt x="54" y="25"/>
                  </a:cubicBezTo>
                  <a:cubicBezTo>
                    <a:pt x="46" y="13"/>
                    <a:pt x="52" y="14"/>
                    <a:pt x="42" y="10"/>
                  </a:cubicBezTo>
                  <a:cubicBezTo>
                    <a:pt x="32" y="6"/>
                    <a:pt x="31" y="4"/>
                    <a:pt x="28" y="2"/>
                  </a:cubicBezTo>
                  <a:cubicBezTo>
                    <a:pt x="25" y="0"/>
                    <a:pt x="18" y="10"/>
                    <a:pt x="18" y="12"/>
                  </a:cubicBezTo>
                  <a:cubicBezTo>
                    <a:pt x="18" y="14"/>
                    <a:pt x="21" y="27"/>
                    <a:pt x="12" y="29"/>
                  </a:cubicBezTo>
                  <a:cubicBezTo>
                    <a:pt x="2" y="32"/>
                    <a:pt x="0" y="41"/>
                    <a:pt x="0" y="41"/>
                  </a:cubicBezTo>
                  <a:lnTo>
                    <a:pt x="1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0" name="Freeform 126"/>
            <p:cNvSpPr>
              <a:spLocks/>
            </p:cNvSpPr>
            <p:nvPr/>
          </p:nvSpPr>
          <p:spPr bwMode="auto">
            <a:xfrm>
              <a:off x="2092325" y="1841501"/>
              <a:ext cx="76200" cy="39688"/>
            </a:xfrm>
            <a:custGeom>
              <a:avLst/>
              <a:gdLst>
                <a:gd name="T0" fmla="*/ 25 w 29"/>
                <a:gd name="T1" fmla="*/ 0 h 15"/>
                <a:gd name="T2" fmla="*/ 8 w 29"/>
                <a:gd name="T3" fmla="*/ 14 h 15"/>
                <a:gd name="T4" fmla="*/ 23 w 29"/>
                <a:gd name="T5" fmla="*/ 12 h 15"/>
                <a:gd name="T6" fmla="*/ 29 w 29"/>
                <a:gd name="T7" fmla="*/ 2 h 15"/>
                <a:gd name="T8" fmla="*/ 25 w 29"/>
                <a:gd name="T9" fmla="*/ 0 h 15"/>
              </a:gdLst>
              <a:ahLst/>
              <a:cxnLst>
                <a:cxn ang="0">
                  <a:pos x="T0" y="T1"/>
                </a:cxn>
                <a:cxn ang="0">
                  <a:pos x="T2" y="T3"/>
                </a:cxn>
                <a:cxn ang="0">
                  <a:pos x="T4" y="T5"/>
                </a:cxn>
                <a:cxn ang="0">
                  <a:pos x="T6" y="T7"/>
                </a:cxn>
                <a:cxn ang="0">
                  <a:pos x="T8" y="T9"/>
                </a:cxn>
              </a:cxnLst>
              <a:rect l="0" t="0" r="r" b="b"/>
              <a:pathLst>
                <a:path w="29" h="15">
                  <a:moveTo>
                    <a:pt x="25" y="0"/>
                  </a:moveTo>
                  <a:cubicBezTo>
                    <a:pt x="18" y="7"/>
                    <a:pt x="0" y="14"/>
                    <a:pt x="8" y="14"/>
                  </a:cubicBezTo>
                  <a:cubicBezTo>
                    <a:pt x="15" y="15"/>
                    <a:pt x="23" y="12"/>
                    <a:pt x="23" y="12"/>
                  </a:cubicBezTo>
                  <a:cubicBezTo>
                    <a:pt x="29" y="2"/>
                    <a:pt x="29" y="2"/>
                    <a:pt x="29" y="2"/>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1" name="Freeform 127"/>
            <p:cNvSpPr>
              <a:spLocks/>
            </p:cNvSpPr>
            <p:nvPr/>
          </p:nvSpPr>
          <p:spPr bwMode="auto">
            <a:xfrm>
              <a:off x="2171700" y="1884363"/>
              <a:ext cx="61913" cy="52388"/>
            </a:xfrm>
            <a:custGeom>
              <a:avLst/>
              <a:gdLst>
                <a:gd name="T0" fmla="*/ 13 w 23"/>
                <a:gd name="T1" fmla="*/ 0 h 20"/>
                <a:gd name="T2" fmla="*/ 9 w 23"/>
                <a:gd name="T3" fmla="*/ 14 h 20"/>
                <a:gd name="T4" fmla="*/ 21 w 23"/>
                <a:gd name="T5" fmla="*/ 15 h 20"/>
                <a:gd name="T6" fmla="*/ 20 w 23"/>
                <a:gd name="T7" fmla="*/ 6 h 20"/>
                <a:gd name="T8" fmla="*/ 13 w 23"/>
                <a:gd name="T9" fmla="*/ 0 h 20"/>
              </a:gdLst>
              <a:ahLst/>
              <a:cxnLst>
                <a:cxn ang="0">
                  <a:pos x="T0" y="T1"/>
                </a:cxn>
                <a:cxn ang="0">
                  <a:pos x="T2" y="T3"/>
                </a:cxn>
                <a:cxn ang="0">
                  <a:pos x="T4" y="T5"/>
                </a:cxn>
                <a:cxn ang="0">
                  <a:pos x="T6" y="T7"/>
                </a:cxn>
                <a:cxn ang="0">
                  <a:pos x="T8" y="T9"/>
                </a:cxn>
              </a:cxnLst>
              <a:rect l="0" t="0" r="r" b="b"/>
              <a:pathLst>
                <a:path w="23" h="20">
                  <a:moveTo>
                    <a:pt x="13" y="0"/>
                  </a:moveTo>
                  <a:cubicBezTo>
                    <a:pt x="12" y="7"/>
                    <a:pt x="0" y="13"/>
                    <a:pt x="9" y="14"/>
                  </a:cubicBezTo>
                  <a:cubicBezTo>
                    <a:pt x="18" y="16"/>
                    <a:pt x="19" y="20"/>
                    <a:pt x="21" y="15"/>
                  </a:cubicBezTo>
                  <a:cubicBezTo>
                    <a:pt x="23" y="10"/>
                    <a:pt x="19" y="8"/>
                    <a:pt x="20" y="6"/>
                  </a:cubicBezTo>
                  <a:cubicBezTo>
                    <a:pt x="20" y="3"/>
                    <a:pt x="13"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2" name="Freeform 128"/>
            <p:cNvSpPr>
              <a:spLocks/>
            </p:cNvSpPr>
            <p:nvPr/>
          </p:nvSpPr>
          <p:spPr bwMode="auto">
            <a:xfrm>
              <a:off x="2468562" y="1974851"/>
              <a:ext cx="26988" cy="34925"/>
            </a:xfrm>
            <a:custGeom>
              <a:avLst/>
              <a:gdLst>
                <a:gd name="T0" fmla="*/ 3 w 10"/>
                <a:gd name="T1" fmla="*/ 0 h 13"/>
                <a:gd name="T2" fmla="*/ 9 w 10"/>
                <a:gd name="T3" fmla="*/ 7 h 13"/>
                <a:gd name="T4" fmla="*/ 3 w 10"/>
                <a:gd name="T5" fmla="*/ 0 h 13"/>
              </a:gdLst>
              <a:ahLst/>
              <a:cxnLst>
                <a:cxn ang="0">
                  <a:pos x="T0" y="T1"/>
                </a:cxn>
                <a:cxn ang="0">
                  <a:pos x="T2" y="T3"/>
                </a:cxn>
                <a:cxn ang="0">
                  <a:pos x="T4" y="T5"/>
                </a:cxn>
              </a:cxnLst>
              <a:rect l="0" t="0" r="r" b="b"/>
              <a:pathLst>
                <a:path w="10" h="13">
                  <a:moveTo>
                    <a:pt x="3" y="0"/>
                  </a:moveTo>
                  <a:cubicBezTo>
                    <a:pt x="0" y="9"/>
                    <a:pt x="10" y="13"/>
                    <a:pt x="9" y="7"/>
                  </a:cubicBezTo>
                  <a:cubicBezTo>
                    <a:pt x="8" y="0"/>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3" name="Freeform 129"/>
            <p:cNvSpPr>
              <a:spLocks/>
            </p:cNvSpPr>
            <p:nvPr/>
          </p:nvSpPr>
          <p:spPr bwMode="auto">
            <a:xfrm>
              <a:off x="2547937" y="1916113"/>
              <a:ext cx="30163" cy="20638"/>
            </a:xfrm>
            <a:custGeom>
              <a:avLst/>
              <a:gdLst>
                <a:gd name="T0" fmla="*/ 0 w 11"/>
                <a:gd name="T1" fmla="*/ 0 h 8"/>
                <a:gd name="T2" fmla="*/ 10 w 11"/>
                <a:gd name="T3" fmla="*/ 1 h 8"/>
                <a:gd name="T4" fmla="*/ 8 w 11"/>
                <a:gd name="T5" fmla="*/ 8 h 8"/>
                <a:gd name="T6" fmla="*/ 0 w 11"/>
                <a:gd name="T7" fmla="*/ 6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cubicBezTo>
                    <a:pt x="10" y="1"/>
                    <a:pt x="10" y="1"/>
                    <a:pt x="10" y="1"/>
                  </a:cubicBezTo>
                  <a:cubicBezTo>
                    <a:pt x="10" y="1"/>
                    <a:pt x="11" y="8"/>
                    <a:pt x="8" y="8"/>
                  </a:cubicBezTo>
                  <a:cubicBezTo>
                    <a:pt x="5" y="7"/>
                    <a:pt x="0" y="6"/>
                    <a:pt x="0" y="6"/>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4" name="Freeform 130"/>
            <p:cNvSpPr>
              <a:spLocks/>
            </p:cNvSpPr>
            <p:nvPr/>
          </p:nvSpPr>
          <p:spPr bwMode="auto">
            <a:xfrm>
              <a:off x="2136775" y="2170113"/>
              <a:ext cx="42863" cy="39688"/>
            </a:xfrm>
            <a:custGeom>
              <a:avLst/>
              <a:gdLst>
                <a:gd name="T0" fmla="*/ 14 w 16"/>
                <a:gd name="T1" fmla="*/ 0 h 15"/>
                <a:gd name="T2" fmla="*/ 0 w 16"/>
                <a:gd name="T3" fmla="*/ 11 h 15"/>
                <a:gd name="T4" fmla="*/ 11 w 16"/>
                <a:gd name="T5" fmla="*/ 11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0" y="11"/>
                    <a:pt x="0" y="11"/>
                    <a:pt x="0" y="11"/>
                  </a:cubicBezTo>
                  <a:cubicBezTo>
                    <a:pt x="0" y="11"/>
                    <a:pt x="8" y="15"/>
                    <a:pt x="11" y="11"/>
                  </a:cubicBezTo>
                  <a:cubicBezTo>
                    <a:pt x="14" y="6"/>
                    <a:pt x="16" y="1"/>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5" name="Freeform 131"/>
            <p:cNvSpPr>
              <a:spLocks/>
            </p:cNvSpPr>
            <p:nvPr/>
          </p:nvSpPr>
          <p:spPr bwMode="auto">
            <a:xfrm>
              <a:off x="765175" y="2152651"/>
              <a:ext cx="58738" cy="104775"/>
            </a:xfrm>
            <a:custGeom>
              <a:avLst/>
              <a:gdLst>
                <a:gd name="T0" fmla="*/ 6 w 22"/>
                <a:gd name="T1" fmla="*/ 0 h 39"/>
                <a:gd name="T2" fmla="*/ 5 w 22"/>
                <a:gd name="T3" fmla="*/ 10 h 39"/>
                <a:gd name="T4" fmla="*/ 7 w 22"/>
                <a:gd name="T5" fmla="*/ 27 h 39"/>
                <a:gd name="T6" fmla="*/ 19 w 22"/>
                <a:gd name="T7" fmla="*/ 37 h 39"/>
                <a:gd name="T8" fmla="*/ 18 w 22"/>
                <a:gd name="T9" fmla="*/ 27 h 39"/>
                <a:gd name="T10" fmla="*/ 12 w 22"/>
                <a:gd name="T11" fmla="*/ 15 h 39"/>
                <a:gd name="T12" fmla="*/ 10 w 22"/>
                <a:gd name="T13" fmla="*/ 5 h 39"/>
                <a:gd name="T14" fmla="*/ 6 w 22"/>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9">
                  <a:moveTo>
                    <a:pt x="6" y="0"/>
                  </a:moveTo>
                  <a:cubicBezTo>
                    <a:pt x="0" y="4"/>
                    <a:pt x="5" y="10"/>
                    <a:pt x="5" y="10"/>
                  </a:cubicBezTo>
                  <a:cubicBezTo>
                    <a:pt x="5" y="10"/>
                    <a:pt x="9" y="21"/>
                    <a:pt x="7" y="27"/>
                  </a:cubicBezTo>
                  <a:cubicBezTo>
                    <a:pt x="6" y="34"/>
                    <a:pt x="15" y="39"/>
                    <a:pt x="19" y="37"/>
                  </a:cubicBezTo>
                  <a:cubicBezTo>
                    <a:pt x="22" y="35"/>
                    <a:pt x="20" y="29"/>
                    <a:pt x="18" y="27"/>
                  </a:cubicBezTo>
                  <a:cubicBezTo>
                    <a:pt x="15" y="25"/>
                    <a:pt x="14" y="21"/>
                    <a:pt x="12" y="15"/>
                  </a:cubicBezTo>
                  <a:cubicBezTo>
                    <a:pt x="10" y="8"/>
                    <a:pt x="11" y="8"/>
                    <a:pt x="10" y="5"/>
                  </a:cubicBezTo>
                  <a:cubicBezTo>
                    <a:pt x="9" y="2"/>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6" name="Freeform 132"/>
            <p:cNvSpPr>
              <a:spLocks/>
            </p:cNvSpPr>
            <p:nvPr/>
          </p:nvSpPr>
          <p:spPr bwMode="auto">
            <a:xfrm>
              <a:off x="769937" y="2281238"/>
              <a:ext cx="47625" cy="46038"/>
            </a:xfrm>
            <a:custGeom>
              <a:avLst/>
              <a:gdLst>
                <a:gd name="T0" fmla="*/ 11 w 18"/>
                <a:gd name="T1" fmla="*/ 0 h 17"/>
                <a:gd name="T2" fmla="*/ 3 w 18"/>
                <a:gd name="T3" fmla="*/ 6 h 17"/>
                <a:gd name="T4" fmla="*/ 11 w 18"/>
                <a:gd name="T5" fmla="*/ 14 h 17"/>
                <a:gd name="T6" fmla="*/ 8 w 18"/>
                <a:gd name="T7" fmla="*/ 15 h 17"/>
                <a:gd name="T8" fmla="*/ 18 w 18"/>
                <a:gd name="T9" fmla="*/ 7 h 17"/>
                <a:gd name="T10" fmla="*/ 11 w 18"/>
                <a:gd name="T11" fmla="*/ 0 h 17"/>
              </a:gdLst>
              <a:ahLst/>
              <a:cxnLst>
                <a:cxn ang="0">
                  <a:pos x="T0" y="T1"/>
                </a:cxn>
                <a:cxn ang="0">
                  <a:pos x="T2" y="T3"/>
                </a:cxn>
                <a:cxn ang="0">
                  <a:pos x="T4" y="T5"/>
                </a:cxn>
                <a:cxn ang="0">
                  <a:pos x="T6" y="T7"/>
                </a:cxn>
                <a:cxn ang="0">
                  <a:pos x="T8" y="T9"/>
                </a:cxn>
                <a:cxn ang="0">
                  <a:pos x="T10" y="T11"/>
                </a:cxn>
              </a:cxnLst>
              <a:rect l="0" t="0" r="r" b="b"/>
              <a:pathLst>
                <a:path w="18" h="17">
                  <a:moveTo>
                    <a:pt x="11" y="0"/>
                  </a:moveTo>
                  <a:cubicBezTo>
                    <a:pt x="6" y="0"/>
                    <a:pt x="0" y="2"/>
                    <a:pt x="3" y="6"/>
                  </a:cubicBezTo>
                  <a:cubicBezTo>
                    <a:pt x="7" y="10"/>
                    <a:pt x="13" y="12"/>
                    <a:pt x="11" y="14"/>
                  </a:cubicBezTo>
                  <a:cubicBezTo>
                    <a:pt x="8" y="15"/>
                    <a:pt x="3" y="17"/>
                    <a:pt x="8" y="15"/>
                  </a:cubicBezTo>
                  <a:cubicBezTo>
                    <a:pt x="14" y="14"/>
                    <a:pt x="18" y="7"/>
                    <a:pt x="18"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7" name="Freeform 133"/>
            <p:cNvSpPr>
              <a:spLocks/>
            </p:cNvSpPr>
            <p:nvPr/>
          </p:nvSpPr>
          <p:spPr bwMode="auto">
            <a:xfrm>
              <a:off x="790575" y="2332038"/>
              <a:ext cx="23813" cy="15875"/>
            </a:xfrm>
            <a:custGeom>
              <a:avLst/>
              <a:gdLst>
                <a:gd name="T0" fmla="*/ 0 w 9"/>
                <a:gd name="T1" fmla="*/ 1 h 6"/>
                <a:gd name="T2" fmla="*/ 7 w 9"/>
                <a:gd name="T3" fmla="*/ 0 h 6"/>
                <a:gd name="T4" fmla="*/ 0 w 9"/>
                <a:gd name="T5" fmla="*/ 1 h 6"/>
              </a:gdLst>
              <a:ahLst/>
              <a:cxnLst>
                <a:cxn ang="0">
                  <a:pos x="T0" y="T1"/>
                </a:cxn>
                <a:cxn ang="0">
                  <a:pos x="T2" y="T3"/>
                </a:cxn>
                <a:cxn ang="0">
                  <a:pos x="T4" y="T5"/>
                </a:cxn>
              </a:cxnLst>
              <a:rect l="0" t="0" r="r" b="b"/>
              <a:pathLst>
                <a:path w="9" h="6">
                  <a:moveTo>
                    <a:pt x="0" y="1"/>
                  </a:moveTo>
                  <a:cubicBezTo>
                    <a:pt x="9" y="6"/>
                    <a:pt x="7" y="0"/>
                    <a:pt x="7"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8" name="Freeform 134"/>
            <p:cNvSpPr>
              <a:spLocks/>
            </p:cNvSpPr>
            <p:nvPr/>
          </p:nvSpPr>
          <p:spPr bwMode="auto">
            <a:xfrm>
              <a:off x="798512" y="2338388"/>
              <a:ext cx="25400" cy="20638"/>
            </a:xfrm>
            <a:custGeom>
              <a:avLst/>
              <a:gdLst>
                <a:gd name="T0" fmla="*/ 4 w 9"/>
                <a:gd name="T1" fmla="*/ 8 h 8"/>
                <a:gd name="T2" fmla="*/ 9 w 9"/>
                <a:gd name="T3" fmla="*/ 6 h 8"/>
                <a:gd name="T4" fmla="*/ 2 w 9"/>
                <a:gd name="T5" fmla="*/ 4 h 8"/>
                <a:gd name="T6" fmla="*/ 4 w 9"/>
                <a:gd name="T7" fmla="*/ 8 h 8"/>
              </a:gdLst>
              <a:ahLst/>
              <a:cxnLst>
                <a:cxn ang="0">
                  <a:pos x="T0" y="T1"/>
                </a:cxn>
                <a:cxn ang="0">
                  <a:pos x="T2" y="T3"/>
                </a:cxn>
                <a:cxn ang="0">
                  <a:pos x="T4" y="T5"/>
                </a:cxn>
                <a:cxn ang="0">
                  <a:pos x="T6" y="T7"/>
                </a:cxn>
              </a:cxnLst>
              <a:rect l="0" t="0" r="r" b="b"/>
              <a:pathLst>
                <a:path w="9" h="8">
                  <a:moveTo>
                    <a:pt x="4" y="8"/>
                  </a:moveTo>
                  <a:cubicBezTo>
                    <a:pt x="9" y="6"/>
                    <a:pt x="9" y="6"/>
                    <a:pt x="9" y="6"/>
                  </a:cubicBezTo>
                  <a:cubicBezTo>
                    <a:pt x="9" y="6"/>
                    <a:pt x="4" y="0"/>
                    <a:pt x="2" y="4"/>
                  </a:cubicBezTo>
                  <a:cubicBezTo>
                    <a:pt x="0" y="7"/>
                    <a:pt x="4"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9" name="Freeform 135"/>
            <p:cNvSpPr>
              <a:spLocks/>
            </p:cNvSpPr>
            <p:nvPr/>
          </p:nvSpPr>
          <p:spPr bwMode="auto">
            <a:xfrm>
              <a:off x="-177801" y="2295526"/>
              <a:ext cx="103188" cy="39688"/>
            </a:xfrm>
            <a:custGeom>
              <a:avLst/>
              <a:gdLst>
                <a:gd name="T0" fmla="*/ 39 w 39"/>
                <a:gd name="T1" fmla="*/ 0 h 15"/>
                <a:gd name="T2" fmla="*/ 31 w 39"/>
                <a:gd name="T3" fmla="*/ 8 h 15"/>
                <a:gd name="T4" fmla="*/ 15 w 39"/>
                <a:gd name="T5" fmla="*/ 8 h 15"/>
                <a:gd name="T6" fmla="*/ 6 w 39"/>
                <a:gd name="T7" fmla="*/ 14 h 15"/>
                <a:gd name="T8" fmla="*/ 3 w 39"/>
                <a:gd name="T9" fmla="*/ 6 h 15"/>
                <a:gd name="T10" fmla="*/ 17 w 39"/>
                <a:gd name="T11" fmla="*/ 4 h 15"/>
                <a:gd name="T12" fmla="*/ 30 w 39"/>
                <a:gd name="T13" fmla="*/ 3 h 15"/>
                <a:gd name="T14" fmla="*/ 39 w 3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5">
                  <a:moveTo>
                    <a:pt x="39" y="0"/>
                  </a:moveTo>
                  <a:cubicBezTo>
                    <a:pt x="39" y="0"/>
                    <a:pt x="35" y="9"/>
                    <a:pt x="31" y="8"/>
                  </a:cubicBezTo>
                  <a:cubicBezTo>
                    <a:pt x="27" y="7"/>
                    <a:pt x="21" y="5"/>
                    <a:pt x="15" y="8"/>
                  </a:cubicBezTo>
                  <a:cubicBezTo>
                    <a:pt x="8" y="11"/>
                    <a:pt x="9" y="12"/>
                    <a:pt x="6" y="14"/>
                  </a:cubicBezTo>
                  <a:cubicBezTo>
                    <a:pt x="2" y="15"/>
                    <a:pt x="0" y="7"/>
                    <a:pt x="3" y="6"/>
                  </a:cubicBezTo>
                  <a:cubicBezTo>
                    <a:pt x="6" y="5"/>
                    <a:pt x="8" y="7"/>
                    <a:pt x="17" y="4"/>
                  </a:cubicBezTo>
                  <a:cubicBezTo>
                    <a:pt x="26" y="1"/>
                    <a:pt x="30" y="3"/>
                    <a:pt x="30" y="3"/>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0" name="Freeform 136"/>
            <p:cNvSpPr>
              <a:spLocks/>
            </p:cNvSpPr>
            <p:nvPr/>
          </p:nvSpPr>
          <p:spPr bwMode="auto">
            <a:xfrm>
              <a:off x="-23813" y="1982788"/>
              <a:ext cx="85725" cy="44450"/>
            </a:xfrm>
            <a:custGeom>
              <a:avLst/>
              <a:gdLst>
                <a:gd name="T0" fmla="*/ 21 w 32"/>
                <a:gd name="T1" fmla="*/ 15 h 17"/>
                <a:gd name="T2" fmla="*/ 29 w 32"/>
                <a:gd name="T3" fmla="*/ 4 h 17"/>
                <a:gd name="T4" fmla="*/ 15 w 32"/>
                <a:gd name="T5" fmla="*/ 2 h 17"/>
                <a:gd name="T6" fmla="*/ 13 w 32"/>
                <a:gd name="T7" fmla="*/ 14 h 17"/>
                <a:gd name="T8" fmla="*/ 8 w 32"/>
                <a:gd name="T9" fmla="*/ 15 h 17"/>
                <a:gd name="T10" fmla="*/ 21 w 32"/>
                <a:gd name="T11" fmla="*/ 15 h 17"/>
              </a:gdLst>
              <a:ahLst/>
              <a:cxnLst>
                <a:cxn ang="0">
                  <a:pos x="T0" y="T1"/>
                </a:cxn>
                <a:cxn ang="0">
                  <a:pos x="T2" y="T3"/>
                </a:cxn>
                <a:cxn ang="0">
                  <a:pos x="T4" y="T5"/>
                </a:cxn>
                <a:cxn ang="0">
                  <a:pos x="T6" y="T7"/>
                </a:cxn>
                <a:cxn ang="0">
                  <a:pos x="T8" y="T9"/>
                </a:cxn>
                <a:cxn ang="0">
                  <a:pos x="T10" y="T11"/>
                </a:cxn>
              </a:cxnLst>
              <a:rect l="0" t="0" r="r" b="b"/>
              <a:pathLst>
                <a:path w="32" h="17">
                  <a:moveTo>
                    <a:pt x="21" y="15"/>
                  </a:moveTo>
                  <a:cubicBezTo>
                    <a:pt x="23" y="14"/>
                    <a:pt x="32" y="6"/>
                    <a:pt x="29" y="4"/>
                  </a:cubicBezTo>
                  <a:cubicBezTo>
                    <a:pt x="26" y="2"/>
                    <a:pt x="16" y="0"/>
                    <a:pt x="15" y="2"/>
                  </a:cubicBezTo>
                  <a:cubicBezTo>
                    <a:pt x="14" y="4"/>
                    <a:pt x="18" y="14"/>
                    <a:pt x="13" y="14"/>
                  </a:cubicBezTo>
                  <a:cubicBezTo>
                    <a:pt x="8" y="15"/>
                    <a:pt x="0" y="13"/>
                    <a:pt x="8" y="15"/>
                  </a:cubicBezTo>
                  <a:cubicBezTo>
                    <a:pt x="17" y="17"/>
                    <a:pt x="21" y="15"/>
                    <a:pt x="2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1" name="Freeform 137"/>
            <p:cNvSpPr>
              <a:spLocks/>
            </p:cNvSpPr>
            <p:nvPr/>
          </p:nvSpPr>
          <p:spPr bwMode="auto">
            <a:xfrm>
              <a:off x="-71438" y="1581151"/>
              <a:ext cx="160338" cy="182563"/>
            </a:xfrm>
            <a:custGeom>
              <a:avLst/>
              <a:gdLst>
                <a:gd name="T0" fmla="*/ 7 w 60"/>
                <a:gd name="T1" fmla="*/ 57 h 68"/>
                <a:gd name="T2" fmla="*/ 11 w 60"/>
                <a:gd name="T3" fmla="*/ 68 h 68"/>
                <a:gd name="T4" fmla="*/ 20 w 60"/>
                <a:gd name="T5" fmla="*/ 58 h 68"/>
                <a:gd name="T6" fmla="*/ 25 w 60"/>
                <a:gd name="T7" fmla="*/ 48 h 68"/>
                <a:gd name="T8" fmla="*/ 52 w 60"/>
                <a:gd name="T9" fmla="*/ 38 h 68"/>
                <a:gd name="T10" fmla="*/ 57 w 60"/>
                <a:gd name="T11" fmla="*/ 31 h 68"/>
                <a:gd name="T12" fmla="*/ 58 w 60"/>
                <a:gd name="T13" fmla="*/ 19 h 68"/>
                <a:gd name="T14" fmla="*/ 50 w 60"/>
                <a:gd name="T15" fmla="*/ 16 h 68"/>
                <a:gd name="T16" fmla="*/ 37 w 60"/>
                <a:gd name="T17" fmla="*/ 7 h 68"/>
                <a:gd name="T18" fmla="*/ 19 w 60"/>
                <a:gd name="T19" fmla="*/ 14 h 68"/>
                <a:gd name="T20" fmla="*/ 24 w 60"/>
                <a:gd name="T21" fmla="*/ 0 h 68"/>
                <a:gd name="T22" fmla="*/ 21 w 60"/>
                <a:gd name="T23" fmla="*/ 1 h 68"/>
                <a:gd name="T24" fmla="*/ 0 w 60"/>
                <a:gd name="T25" fmla="*/ 57 h 68"/>
                <a:gd name="T26" fmla="*/ 7 w 60"/>
                <a:gd name="T27"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8">
                  <a:moveTo>
                    <a:pt x="7" y="57"/>
                  </a:moveTo>
                  <a:cubicBezTo>
                    <a:pt x="7" y="57"/>
                    <a:pt x="8" y="68"/>
                    <a:pt x="11" y="68"/>
                  </a:cubicBezTo>
                  <a:cubicBezTo>
                    <a:pt x="14" y="68"/>
                    <a:pt x="20" y="58"/>
                    <a:pt x="20" y="58"/>
                  </a:cubicBezTo>
                  <a:cubicBezTo>
                    <a:pt x="20" y="58"/>
                    <a:pt x="17" y="54"/>
                    <a:pt x="25" y="48"/>
                  </a:cubicBezTo>
                  <a:cubicBezTo>
                    <a:pt x="33" y="43"/>
                    <a:pt x="52" y="38"/>
                    <a:pt x="52" y="38"/>
                  </a:cubicBezTo>
                  <a:cubicBezTo>
                    <a:pt x="52" y="38"/>
                    <a:pt x="55" y="35"/>
                    <a:pt x="57" y="31"/>
                  </a:cubicBezTo>
                  <a:cubicBezTo>
                    <a:pt x="58" y="27"/>
                    <a:pt x="60" y="20"/>
                    <a:pt x="58" y="19"/>
                  </a:cubicBezTo>
                  <a:cubicBezTo>
                    <a:pt x="56" y="19"/>
                    <a:pt x="50" y="16"/>
                    <a:pt x="50" y="16"/>
                  </a:cubicBezTo>
                  <a:cubicBezTo>
                    <a:pt x="50" y="16"/>
                    <a:pt x="48" y="6"/>
                    <a:pt x="37" y="7"/>
                  </a:cubicBezTo>
                  <a:cubicBezTo>
                    <a:pt x="25" y="9"/>
                    <a:pt x="19" y="14"/>
                    <a:pt x="19" y="14"/>
                  </a:cubicBezTo>
                  <a:cubicBezTo>
                    <a:pt x="24" y="0"/>
                    <a:pt x="24" y="0"/>
                    <a:pt x="24" y="0"/>
                  </a:cubicBezTo>
                  <a:cubicBezTo>
                    <a:pt x="21" y="1"/>
                    <a:pt x="21" y="1"/>
                    <a:pt x="21" y="1"/>
                  </a:cubicBezTo>
                  <a:cubicBezTo>
                    <a:pt x="0" y="57"/>
                    <a:pt x="0" y="57"/>
                    <a:pt x="0" y="57"/>
                  </a:cubicBezTo>
                  <a:lnTo>
                    <a:pt x="7"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2" name="Freeform 138"/>
            <p:cNvSpPr>
              <a:spLocks/>
            </p:cNvSpPr>
            <p:nvPr/>
          </p:nvSpPr>
          <p:spPr bwMode="auto">
            <a:xfrm>
              <a:off x="3533775" y="1589088"/>
              <a:ext cx="390525" cy="276225"/>
            </a:xfrm>
            <a:custGeom>
              <a:avLst/>
              <a:gdLst>
                <a:gd name="T0" fmla="*/ 39 w 146"/>
                <a:gd name="T1" fmla="*/ 87 h 103"/>
                <a:gd name="T2" fmla="*/ 21 w 146"/>
                <a:gd name="T3" fmla="*/ 84 h 103"/>
                <a:gd name="T4" fmla="*/ 31 w 146"/>
                <a:gd name="T5" fmla="*/ 76 h 103"/>
                <a:gd name="T6" fmla="*/ 29 w 146"/>
                <a:gd name="T7" fmla="*/ 71 h 103"/>
                <a:gd name="T8" fmla="*/ 22 w 146"/>
                <a:gd name="T9" fmla="*/ 62 h 103"/>
                <a:gd name="T10" fmla="*/ 13 w 146"/>
                <a:gd name="T11" fmla="*/ 62 h 103"/>
                <a:gd name="T12" fmla="*/ 9 w 146"/>
                <a:gd name="T13" fmla="*/ 53 h 103"/>
                <a:gd name="T14" fmla="*/ 23 w 146"/>
                <a:gd name="T15" fmla="*/ 50 h 103"/>
                <a:gd name="T16" fmla="*/ 32 w 146"/>
                <a:gd name="T17" fmla="*/ 44 h 103"/>
                <a:gd name="T18" fmla="*/ 25 w 146"/>
                <a:gd name="T19" fmla="*/ 38 h 103"/>
                <a:gd name="T20" fmla="*/ 2 w 146"/>
                <a:gd name="T21" fmla="*/ 34 h 103"/>
                <a:gd name="T22" fmla="*/ 9 w 146"/>
                <a:gd name="T23" fmla="*/ 27 h 103"/>
                <a:gd name="T24" fmla="*/ 15 w 146"/>
                <a:gd name="T25" fmla="*/ 15 h 103"/>
                <a:gd name="T26" fmla="*/ 35 w 146"/>
                <a:gd name="T27" fmla="*/ 5 h 103"/>
                <a:gd name="T28" fmla="*/ 40 w 146"/>
                <a:gd name="T29" fmla="*/ 10 h 103"/>
                <a:gd name="T30" fmla="*/ 46 w 146"/>
                <a:gd name="T31" fmla="*/ 29 h 103"/>
                <a:gd name="T32" fmla="*/ 59 w 146"/>
                <a:gd name="T33" fmla="*/ 29 h 103"/>
                <a:gd name="T34" fmla="*/ 67 w 146"/>
                <a:gd name="T35" fmla="*/ 18 h 103"/>
                <a:gd name="T36" fmla="*/ 95 w 146"/>
                <a:gd name="T37" fmla="*/ 20 h 103"/>
                <a:gd name="T38" fmla="*/ 104 w 146"/>
                <a:gd name="T39" fmla="*/ 13 h 103"/>
                <a:gd name="T40" fmla="*/ 103 w 146"/>
                <a:gd name="T41" fmla="*/ 7 h 103"/>
                <a:gd name="T42" fmla="*/ 123 w 146"/>
                <a:gd name="T43" fmla="*/ 5 h 103"/>
                <a:gd name="T44" fmla="*/ 127 w 146"/>
                <a:gd name="T45" fmla="*/ 6 h 103"/>
                <a:gd name="T46" fmla="*/ 136 w 146"/>
                <a:gd name="T47" fmla="*/ 20 h 103"/>
                <a:gd name="T48" fmla="*/ 131 w 146"/>
                <a:gd name="T49" fmla="*/ 29 h 103"/>
                <a:gd name="T50" fmla="*/ 143 w 146"/>
                <a:gd name="T51" fmla="*/ 36 h 103"/>
                <a:gd name="T52" fmla="*/ 142 w 146"/>
                <a:gd name="T53" fmla="*/ 54 h 103"/>
                <a:gd name="T54" fmla="*/ 130 w 146"/>
                <a:gd name="T55" fmla="*/ 65 h 103"/>
                <a:gd name="T56" fmla="*/ 116 w 146"/>
                <a:gd name="T57" fmla="*/ 77 h 103"/>
                <a:gd name="T58" fmla="*/ 109 w 146"/>
                <a:gd name="T59" fmla="*/ 85 h 103"/>
                <a:gd name="T60" fmla="*/ 92 w 146"/>
                <a:gd name="T61" fmla="*/ 92 h 103"/>
                <a:gd name="T62" fmla="*/ 86 w 146"/>
                <a:gd name="T63" fmla="*/ 95 h 103"/>
                <a:gd name="T64" fmla="*/ 69 w 146"/>
                <a:gd name="T65" fmla="*/ 97 h 103"/>
                <a:gd name="T66" fmla="*/ 43 w 146"/>
                <a:gd name="T67" fmla="*/ 92 h 103"/>
                <a:gd name="T68" fmla="*/ 39 w 146"/>
                <a:gd name="T69"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 h="103">
                  <a:moveTo>
                    <a:pt x="39" y="87"/>
                  </a:moveTo>
                  <a:cubicBezTo>
                    <a:pt x="24" y="89"/>
                    <a:pt x="23" y="86"/>
                    <a:pt x="21" y="84"/>
                  </a:cubicBezTo>
                  <a:cubicBezTo>
                    <a:pt x="19" y="82"/>
                    <a:pt x="31" y="76"/>
                    <a:pt x="31" y="76"/>
                  </a:cubicBezTo>
                  <a:cubicBezTo>
                    <a:pt x="31" y="76"/>
                    <a:pt x="36" y="79"/>
                    <a:pt x="29" y="71"/>
                  </a:cubicBezTo>
                  <a:cubicBezTo>
                    <a:pt x="22" y="62"/>
                    <a:pt x="26" y="63"/>
                    <a:pt x="22" y="62"/>
                  </a:cubicBezTo>
                  <a:cubicBezTo>
                    <a:pt x="18" y="62"/>
                    <a:pt x="18" y="63"/>
                    <a:pt x="13" y="62"/>
                  </a:cubicBezTo>
                  <a:cubicBezTo>
                    <a:pt x="7" y="60"/>
                    <a:pt x="6" y="54"/>
                    <a:pt x="9" y="53"/>
                  </a:cubicBezTo>
                  <a:cubicBezTo>
                    <a:pt x="11" y="52"/>
                    <a:pt x="23" y="50"/>
                    <a:pt x="23" y="50"/>
                  </a:cubicBezTo>
                  <a:cubicBezTo>
                    <a:pt x="23" y="50"/>
                    <a:pt x="34" y="47"/>
                    <a:pt x="32" y="44"/>
                  </a:cubicBezTo>
                  <a:cubicBezTo>
                    <a:pt x="29" y="40"/>
                    <a:pt x="29" y="38"/>
                    <a:pt x="25" y="38"/>
                  </a:cubicBezTo>
                  <a:cubicBezTo>
                    <a:pt x="21" y="38"/>
                    <a:pt x="0" y="36"/>
                    <a:pt x="2" y="34"/>
                  </a:cubicBezTo>
                  <a:cubicBezTo>
                    <a:pt x="3" y="32"/>
                    <a:pt x="8" y="30"/>
                    <a:pt x="9" y="27"/>
                  </a:cubicBezTo>
                  <a:cubicBezTo>
                    <a:pt x="10" y="24"/>
                    <a:pt x="15" y="18"/>
                    <a:pt x="15" y="15"/>
                  </a:cubicBezTo>
                  <a:cubicBezTo>
                    <a:pt x="16" y="11"/>
                    <a:pt x="35" y="5"/>
                    <a:pt x="35" y="5"/>
                  </a:cubicBezTo>
                  <a:cubicBezTo>
                    <a:pt x="35" y="5"/>
                    <a:pt x="31" y="5"/>
                    <a:pt x="40" y="10"/>
                  </a:cubicBezTo>
                  <a:cubicBezTo>
                    <a:pt x="49" y="15"/>
                    <a:pt x="39" y="27"/>
                    <a:pt x="46" y="29"/>
                  </a:cubicBezTo>
                  <a:cubicBezTo>
                    <a:pt x="54" y="32"/>
                    <a:pt x="61" y="31"/>
                    <a:pt x="59" y="29"/>
                  </a:cubicBezTo>
                  <a:cubicBezTo>
                    <a:pt x="58" y="27"/>
                    <a:pt x="51" y="15"/>
                    <a:pt x="67" y="18"/>
                  </a:cubicBezTo>
                  <a:cubicBezTo>
                    <a:pt x="84" y="20"/>
                    <a:pt x="93" y="19"/>
                    <a:pt x="95" y="20"/>
                  </a:cubicBezTo>
                  <a:cubicBezTo>
                    <a:pt x="97" y="20"/>
                    <a:pt x="104" y="13"/>
                    <a:pt x="104" y="13"/>
                  </a:cubicBezTo>
                  <a:cubicBezTo>
                    <a:pt x="104" y="13"/>
                    <a:pt x="98" y="12"/>
                    <a:pt x="103" y="7"/>
                  </a:cubicBezTo>
                  <a:cubicBezTo>
                    <a:pt x="109" y="3"/>
                    <a:pt x="123" y="5"/>
                    <a:pt x="123" y="5"/>
                  </a:cubicBezTo>
                  <a:cubicBezTo>
                    <a:pt x="123" y="5"/>
                    <a:pt x="125" y="0"/>
                    <a:pt x="127" y="6"/>
                  </a:cubicBezTo>
                  <a:cubicBezTo>
                    <a:pt x="129" y="12"/>
                    <a:pt x="140" y="18"/>
                    <a:pt x="136" y="20"/>
                  </a:cubicBezTo>
                  <a:cubicBezTo>
                    <a:pt x="132" y="23"/>
                    <a:pt x="124" y="23"/>
                    <a:pt x="131" y="29"/>
                  </a:cubicBezTo>
                  <a:cubicBezTo>
                    <a:pt x="139" y="34"/>
                    <a:pt x="146" y="33"/>
                    <a:pt x="143" y="36"/>
                  </a:cubicBezTo>
                  <a:cubicBezTo>
                    <a:pt x="140" y="40"/>
                    <a:pt x="145" y="51"/>
                    <a:pt x="142" y="54"/>
                  </a:cubicBezTo>
                  <a:cubicBezTo>
                    <a:pt x="138" y="58"/>
                    <a:pt x="143" y="62"/>
                    <a:pt x="130" y="65"/>
                  </a:cubicBezTo>
                  <a:cubicBezTo>
                    <a:pt x="118" y="68"/>
                    <a:pt x="120" y="75"/>
                    <a:pt x="116" y="77"/>
                  </a:cubicBezTo>
                  <a:cubicBezTo>
                    <a:pt x="112" y="80"/>
                    <a:pt x="113" y="84"/>
                    <a:pt x="109" y="85"/>
                  </a:cubicBezTo>
                  <a:cubicBezTo>
                    <a:pt x="104" y="86"/>
                    <a:pt x="92" y="92"/>
                    <a:pt x="92" y="92"/>
                  </a:cubicBezTo>
                  <a:cubicBezTo>
                    <a:pt x="92" y="92"/>
                    <a:pt x="96" y="94"/>
                    <a:pt x="86" y="95"/>
                  </a:cubicBezTo>
                  <a:cubicBezTo>
                    <a:pt x="76" y="97"/>
                    <a:pt x="88" y="103"/>
                    <a:pt x="69" y="97"/>
                  </a:cubicBezTo>
                  <a:cubicBezTo>
                    <a:pt x="50" y="92"/>
                    <a:pt x="43" y="92"/>
                    <a:pt x="43" y="92"/>
                  </a:cubicBezTo>
                  <a:lnTo>
                    <a:pt x="39"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3" name="Freeform 139"/>
            <p:cNvSpPr>
              <a:spLocks/>
            </p:cNvSpPr>
            <p:nvPr/>
          </p:nvSpPr>
          <p:spPr bwMode="auto">
            <a:xfrm>
              <a:off x="4773612" y="2895601"/>
              <a:ext cx="1917700" cy="1933575"/>
            </a:xfrm>
            <a:custGeom>
              <a:avLst/>
              <a:gdLst>
                <a:gd name="T0" fmla="*/ 384 w 718"/>
                <a:gd name="T1" fmla="*/ 710 h 724"/>
                <a:gd name="T2" fmla="*/ 364 w 718"/>
                <a:gd name="T3" fmla="*/ 658 h 724"/>
                <a:gd name="T4" fmla="*/ 318 w 718"/>
                <a:gd name="T5" fmla="*/ 562 h 724"/>
                <a:gd name="T6" fmla="*/ 331 w 718"/>
                <a:gd name="T7" fmla="*/ 480 h 724"/>
                <a:gd name="T8" fmla="*/ 288 w 718"/>
                <a:gd name="T9" fmla="*/ 389 h 724"/>
                <a:gd name="T10" fmla="*/ 267 w 718"/>
                <a:gd name="T11" fmla="*/ 334 h 724"/>
                <a:gd name="T12" fmla="*/ 233 w 718"/>
                <a:gd name="T13" fmla="*/ 318 h 724"/>
                <a:gd name="T14" fmla="*/ 167 w 718"/>
                <a:gd name="T15" fmla="*/ 328 h 724"/>
                <a:gd name="T16" fmla="*/ 93 w 718"/>
                <a:gd name="T17" fmla="*/ 333 h 724"/>
                <a:gd name="T18" fmla="*/ 43 w 718"/>
                <a:gd name="T19" fmla="*/ 291 h 724"/>
                <a:gd name="T20" fmla="*/ 10 w 718"/>
                <a:gd name="T21" fmla="*/ 241 h 724"/>
                <a:gd name="T22" fmla="*/ 21 w 718"/>
                <a:gd name="T23" fmla="*/ 199 h 724"/>
                <a:gd name="T24" fmla="*/ 19 w 718"/>
                <a:gd name="T25" fmla="*/ 172 h 724"/>
                <a:gd name="T26" fmla="*/ 52 w 718"/>
                <a:gd name="T27" fmla="*/ 114 h 724"/>
                <a:gd name="T28" fmla="*/ 95 w 718"/>
                <a:gd name="T29" fmla="*/ 71 h 724"/>
                <a:gd name="T30" fmla="*/ 132 w 718"/>
                <a:gd name="T31" fmla="*/ 22 h 724"/>
                <a:gd name="T32" fmla="*/ 207 w 718"/>
                <a:gd name="T33" fmla="*/ 10 h 724"/>
                <a:gd name="T34" fmla="*/ 302 w 718"/>
                <a:gd name="T35" fmla="*/ 3 h 724"/>
                <a:gd name="T36" fmla="*/ 304 w 718"/>
                <a:gd name="T37" fmla="*/ 46 h 724"/>
                <a:gd name="T38" fmla="*/ 347 w 718"/>
                <a:gd name="T39" fmla="*/ 57 h 724"/>
                <a:gd name="T40" fmla="*/ 396 w 718"/>
                <a:gd name="T41" fmla="*/ 68 h 724"/>
                <a:gd name="T42" fmla="*/ 443 w 718"/>
                <a:gd name="T43" fmla="*/ 57 h 724"/>
                <a:gd name="T44" fmla="*/ 509 w 718"/>
                <a:gd name="T45" fmla="*/ 63 h 724"/>
                <a:gd name="T46" fmla="*/ 540 w 718"/>
                <a:gd name="T47" fmla="*/ 120 h 724"/>
                <a:gd name="T48" fmla="*/ 577 w 718"/>
                <a:gd name="T49" fmla="*/ 199 h 724"/>
                <a:gd name="T50" fmla="*/ 646 w 718"/>
                <a:gd name="T51" fmla="*/ 260 h 724"/>
                <a:gd name="T52" fmla="*/ 716 w 718"/>
                <a:gd name="T53" fmla="*/ 292 h 724"/>
                <a:gd name="T54" fmla="*/ 659 w 718"/>
                <a:gd name="T55" fmla="*/ 351 h 724"/>
                <a:gd name="T56" fmla="*/ 606 w 718"/>
                <a:gd name="T57" fmla="*/ 413 h 724"/>
                <a:gd name="T58" fmla="*/ 605 w 718"/>
                <a:gd name="T59" fmla="*/ 454 h 724"/>
                <a:gd name="T60" fmla="*/ 625 w 718"/>
                <a:gd name="T61" fmla="*/ 501 h 724"/>
                <a:gd name="T62" fmla="*/ 596 w 718"/>
                <a:gd name="T63" fmla="*/ 539 h 724"/>
                <a:gd name="T64" fmla="*/ 566 w 718"/>
                <a:gd name="T65" fmla="*/ 583 h 724"/>
                <a:gd name="T66" fmla="*/ 568 w 718"/>
                <a:gd name="T67" fmla="*/ 608 h 724"/>
                <a:gd name="T68" fmla="*/ 530 w 718"/>
                <a:gd name="T69" fmla="*/ 639 h 724"/>
                <a:gd name="T70" fmla="*/ 519 w 718"/>
                <a:gd name="T71" fmla="*/ 680 h 724"/>
                <a:gd name="T72" fmla="*/ 470 w 718"/>
                <a:gd name="T73" fmla="*/ 713 h 724"/>
                <a:gd name="T74" fmla="*/ 401 w 718"/>
                <a:gd name="T75"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8" h="724">
                  <a:moveTo>
                    <a:pt x="401" y="724"/>
                  </a:moveTo>
                  <a:cubicBezTo>
                    <a:pt x="396" y="721"/>
                    <a:pt x="388" y="712"/>
                    <a:pt x="384" y="710"/>
                  </a:cubicBezTo>
                  <a:cubicBezTo>
                    <a:pt x="380" y="708"/>
                    <a:pt x="378" y="689"/>
                    <a:pt x="378" y="683"/>
                  </a:cubicBezTo>
                  <a:cubicBezTo>
                    <a:pt x="378" y="677"/>
                    <a:pt x="371" y="664"/>
                    <a:pt x="364" y="658"/>
                  </a:cubicBezTo>
                  <a:cubicBezTo>
                    <a:pt x="358" y="651"/>
                    <a:pt x="351" y="635"/>
                    <a:pt x="346" y="618"/>
                  </a:cubicBezTo>
                  <a:cubicBezTo>
                    <a:pt x="340" y="602"/>
                    <a:pt x="329" y="571"/>
                    <a:pt x="318" y="562"/>
                  </a:cubicBezTo>
                  <a:cubicBezTo>
                    <a:pt x="307" y="554"/>
                    <a:pt x="312" y="536"/>
                    <a:pt x="312" y="520"/>
                  </a:cubicBezTo>
                  <a:cubicBezTo>
                    <a:pt x="312" y="503"/>
                    <a:pt x="339" y="494"/>
                    <a:pt x="331" y="480"/>
                  </a:cubicBezTo>
                  <a:cubicBezTo>
                    <a:pt x="323" y="467"/>
                    <a:pt x="330" y="444"/>
                    <a:pt x="321" y="435"/>
                  </a:cubicBezTo>
                  <a:cubicBezTo>
                    <a:pt x="312" y="426"/>
                    <a:pt x="289" y="399"/>
                    <a:pt x="288" y="389"/>
                  </a:cubicBezTo>
                  <a:cubicBezTo>
                    <a:pt x="286" y="380"/>
                    <a:pt x="274" y="357"/>
                    <a:pt x="280" y="348"/>
                  </a:cubicBezTo>
                  <a:cubicBezTo>
                    <a:pt x="286" y="339"/>
                    <a:pt x="270" y="334"/>
                    <a:pt x="267" y="334"/>
                  </a:cubicBezTo>
                  <a:cubicBezTo>
                    <a:pt x="265" y="334"/>
                    <a:pt x="251" y="332"/>
                    <a:pt x="248" y="332"/>
                  </a:cubicBezTo>
                  <a:cubicBezTo>
                    <a:pt x="246" y="332"/>
                    <a:pt x="245" y="321"/>
                    <a:pt x="233" y="318"/>
                  </a:cubicBezTo>
                  <a:cubicBezTo>
                    <a:pt x="221" y="316"/>
                    <a:pt x="205" y="313"/>
                    <a:pt x="194" y="318"/>
                  </a:cubicBezTo>
                  <a:cubicBezTo>
                    <a:pt x="182" y="322"/>
                    <a:pt x="189" y="328"/>
                    <a:pt x="167" y="328"/>
                  </a:cubicBezTo>
                  <a:cubicBezTo>
                    <a:pt x="146" y="328"/>
                    <a:pt x="126" y="322"/>
                    <a:pt x="115" y="330"/>
                  </a:cubicBezTo>
                  <a:cubicBezTo>
                    <a:pt x="105" y="337"/>
                    <a:pt x="103" y="342"/>
                    <a:pt x="93" y="333"/>
                  </a:cubicBezTo>
                  <a:cubicBezTo>
                    <a:pt x="84" y="324"/>
                    <a:pt x="72" y="319"/>
                    <a:pt x="57" y="309"/>
                  </a:cubicBezTo>
                  <a:cubicBezTo>
                    <a:pt x="43" y="299"/>
                    <a:pt x="46" y="301"/>
                    <a:pt x="43" y="291"/>
                  </a:cubicBezTo>
                  <a:cubicBezTo>
                    <a:pt x="41" y="282"/>
                    <a:pt x="57" y="288"/>
                    <a:pt x="28" y="269"/>
                  </a:cubicBezTo>
                  <a:cubicBezTo>
                    <a:pt x="0" y="250"/>
                    <a:pt x="6" y="248"/>
                    <a:pt x="10" y="241"/>
                  </a:cubicBezTo>
                  <a:cubicBezTo>
                    <a:pt x="14" y="233"/>
                    <a:pt x="11" y="221"/>
                    <a:pt x="19" y="214"/>
                  </a:cubicBezTo>
                  <a:cubicBezTo>
                    <a:pt x="27" y="208"/>
                    <a:pt x="29" y="200"/>
                    <a:pt x="21" y="199"/>
                  </a:cubicBezTo>
                  <a:cubicBezTo>
                    <a:pt x="14" y="197"/>
                    <a:pt x="17" y="183"/>
                    <a:pt x="20" y="181"/>
                  </a:cubicBezTo>
                  <a:cubicBezTo>
                    <a:pt x="22" y="180"/>
                    <a:pt x="27" y="179"/>
                    <a:pt x="19" y="172"/>
                  </a:cubicBezTo>
                  <a:cubicBezTo>
                    <a:pt x="12" y="166"/>
                    <a:pt x="13" y="158"/>
                    <a:pt x="21" y="152"/>
                  </a:cubicBezTo>
                  <a:cubicBezTo>
                    <a:pt x="29" y="146"/>
                    <a:pt x="48" y="121"/>
                    <a:pt x="52" y="114"/>
                  </a:cubicBezTo>
                  <a:cubicBezTo>
                    <a:pt x="55" y="108"/>
                    <a:pt x="68" y="102"/>
                    <a:pt x="75" y="97"/>
                  </a:cubicBezTo>
                  <a:cubicBezTo>
                    <a:pt x="82" y="92"/>
                    <a:pt x="94" y="87"/>
                    <a:pt x="95" y="71"/>
                  </a:cubicBezTo>
                  <a:cubicBezTo>
                    <a:pt x="95" y="56"/>
                    <a:pt x="100" y="51"/>
                    <a:pt x="107" y="44"/>
                  </a:cubicBezTo>
                  <a:cubicBezTo>
                    <a:pt x="115" y="38"/>
                    <a:pt x="133" y="34"/>
                    <a:pt x="132" y="22"/>
                  </a:cubicBezTo>
                  <a:cubicBezTo>
                    <a:pt x="131" y="10"/>
                    <a:pt x="144" y="20"/>
                    <a:pt x="161" y="20"/>
                  </a:cubicBezTo>
                  <a:cubicBezTo>
                    <a:pt x="178" y="20"/>
                    <a:pt x="197" y="17"/>
                    <a:pt x="207" y="10"/>
                  </a:cubicBezTo>
                  <a:cubicBezTo>
                    <a:pt x="217" y="4"/>
                    <a:pt x="256" y="5"/>
                    <a:pt x="265" y="3"/>
                  </a:cubicBezTo>
                  <a:cubicBezTo>
                    <a:pt x="273" y="1"/>
                    <a:pt x="304" y="0"/>
                    <a:pt x="302" y="3"/>
                  </a:cubicBezTo>
                  <a:cubicBezTo>
                    <a:pt x="301" y="6"/>
                    <a:pt x="302" y="6"/>
                    <a:pt x="302" y="18"/>
                  </a:cubicBezTo>
                  <a:cubicBezTo>
                    <a:pt x="302" y="30"/>
                    <a:pt x="297" y="45"/>
                    <a:pt x="304" y="46"/>
                  </a:cubicBezTo>
                  <a:cubicBezTo>
                    <a:pt x="310" y="47"/>
                    <a:pt x="311" y="42"/>
                    <a:pt x="328" y="47"/>
                  </a:cubicBezTo>
                  <a:cubicBezTo>
                    <a:pt x="346" y="52"/>
                    <a:pt x="338" y="52"/>
                    <a:pt x="347" y="57"/>
                  </a:cubicBezTo>
                  <a:cubicBezTo>
                    <a:pt x="355" y="62"/>
                    <a:pt x="368" y="72"/>
                    <a:pt x="374" y="71"/>
                  </a:cubicBezTo>
                  <a:cubicBezTo>
                    <a:pt x="380" y="70"/>
                    <a:pt x="397" y="76"/>
                    <a:pt x="396" y="68"/>
                  </a:cubicBezTo>
                  <a:cubicBezTo>
                    <a:pt x="396" y="60"/>
                    <a:pt x="395" y="51"/>
                    <a:pt x="405" y="50"/>
                  </a:cubicBezTo>
                  <a:cubicBezTo>
                    <a:pt x="415" y="49"/>
                    <a:pt x="425" y="47"/>
                    <a:pt x="443" y="57"/>
                  </a:cubicBezTo>
                  <a:cubicBezTo>
                    <a:pt x="462" y="67"/>
                    <a:pt x="478" y="71"/>
                    <a:pt x="487" y="70"/>
                  </a:cubicBezTo>
                  <a:cubicBezTo>
                    <a:pt x="496" y="69"/>
                    <a:pt x="502" y="65"/>
                    <a:pt x="509" y="63"/>
                  </a:cubicBezTo>
                  <a:cubicBezTo>
                    <a:pt x="517" y="61"/>
                    <a:pt x="507" y="65"/>
                    <a:pt x="524" y="87"/>
                  </a:cubicBezTo>
                  <a:cubicBezTo>
                    <a:pt x="541" y="108"/>
                    <a:pt x="528" y="100"/>
                    <a:pt x="540" y="120"/>
                  </a:cubicBezTo>
                  <a:cubicBezTo>
                    <a:pt x="552" y="140"/>
                    <a:pt x="560" y="150"/>
                    <a:pt x="563" y="163"/>
                  </a:cubicBezTo>
                  <a:cubicBezTo>
                    <a:pt x="566" y="175"/>
                    <a:pt x="563" y="188"/>
                    <a:pt x="577" y="199"/>
                  </a:cubicBezTo>
                  <a:cubicBezTo>
                    <a:pt x="592" y="210"/>
                    <a:pt x="597" y="226"/>
                    <a:pt x="615" y="235"/>
                  </a:cubicBezTo>
                  <a:cubicBezTo>
                    <a:pt x="633" y="244"/>
                    <a:pt x="603" y="255"/>
                    <a:pt x="646" y="260"/>
                  </a:cubicBezTo>
                  <a:cubicBezTo>
                    <a:pt x="689" y="266"/>
                    <a:pt x="718" y="259"/>
                    <a:pt x="718" y="259"/>
                  </a:cubicBezTo>
                  <a:cubicBezTo>
                    <a:pt x="716" y="292"/>
                    <a:pt x="716" y="292"/>
                    <a:pt x="716" y="292"/>
                  </a:cubicBezTo>
                  <a:cubicBezTo>
                    <a:pt x="716" y="292"/>
                    <a:pt x="704" y="312"/>
                    <a:pt x="694" y="322"/>
                  </a:cubicBezTo>
                  <a:cubicBezTo>
                    <a:pt x="684" y="332"/>
                    <a:pt x="673" y="341"/>
                    <a:pt x="659" y="351"/>
                  </a:cubicBezTo>
                  <a:cubicBezTo>
                    <a:pt x="645" y="361"/>
                    <a:pt x="634" y="372"/>
                    <a:pt x="628" y="385"/>
                  </a:cubicBezTo>
                  <a:cubicBezTo>
                    <a:pt x="622" y="398"/>
                    <a:pt x="608" y="406"/>
                    <a:pt x="606" y="413"/>
                  </a:cubicBezTo>
                  <a:cubicBezTo>
                    <a:pt x="604" y="420"/>
                    <a:pt x="596" y="422"/>
                    <a:pt x="596" y="430"/>
                  </a:cubicBezTo>
                  <a:cubicBezTo>
                    <a:pt x="597" y="438"/>
                    <a:pt x="601" y="451"/>
                    <a:pt x="605" y="454"/>
                  </a:cubicBezTo>
                  <a:cubicBezTo>
                    <a:pt x="610" y="457"/>
                    <a:pt x="628" y="474"/>
                    <a:pt x="622" y="474"/>
                  </a:cubicBezTo>
                  <a:cubicBezTo>
                    <a:pt x="617" y="474"/>
                    <a:pt x="625" y="501"/>
                    <a:pt x="625" y="501"/>
                  </a:cubicBezTo>
                  <a:cubicBezTo>
                    <a:pt x="625" y="501"/>
                    <a:pt x="633" y="525"/>
                    <a:pt x="625" y="527"/>
                  </a:cubicBezTo>
                  <a:cubicBezTo>
                    <a:pt x="617" y="529"/>
                    <a:pt x="607" y="537"/>
                    <a:pt x="596" y="539"/>
                  </a:cubicBezTo>
                  <a:cubicBezTo>
                    <a:pt x="585" y="541"/>
                    <a:pt x="565" y="555"/>
                    <a:pt x="565" y="561"/>
                  </a:cubicBezTo>
                  <a:cubicBezTo>
                    <a:pt x="565" y="568"/>
                    <a:pt x="566" y="583"/>
                    <a:pt x="566" y="583"/>
                  </a:cubicBezTo>
                  <a:cubicBezTo>
                    <a:pt x="566" y="583"/>
                    <a:pt x="569" y="580"/>
                    <a:pt x="569" y="587"/>
                  </a:cubicBezTo>
                  <a:cubicBezTo>
                    <a:pt x="569" y="593"/>
                    <a:pt x="571" y="602"/>
                    <a:pt x="568" y="608"/>
                  </a:cubicBezTo>
                  <a:cubicBezTo>
                    <a:pt x="565" y="614"/>
                    <a:pt x="558" y="621"/>
                    <a:pt x="550" y="623"/>
                  </a:cubicBezTo>
                  <a:cubicBezTo>
                    <a:pt x="543" y="625"/>
                    <a:pt x="528" y="635"/>
                    <a:pt x="530" y="639"/>
                  </a:cubicBezTo>
                  <a:cubicBezTo>
                    <a:pt x="533" y="643"/>
                    <a:pt x="551" y="644"/>
                    <a:pt x="541" y="650"/>
                  </a:cubicBezTo>
                  <a:cubicBezTo>
                    <a:pt x="531" y="656"/>
                    <a:pt x="523" y="671"/>
                    <a:pt x="519" y="680"/>
                  </a:cubicBezTo>
                  <a:cubicBezTo>
                    <a:pt x="514" y="689"/>
                    <a:pt x="517" y="686"/>
                    <a:pt x="500" y="698"/>
                  </a:cubicBezTo>
                  <a:cubicBezTo>
                    <a:pt x="483" y="710"/>
                    <a:pt x="497" y="711"/>
                    <a:pt x="470" y="713"/>
                  </a:cubicBezTo>
                  <a:cubicBezTo>
                    <a:pt x="442" y="716"/>
                    <a:pt x="423" y="720"/>
                    <a:pt x="419" y="721"/>
                  </a:cubicBezTo>
                  <a:cubicBezTo>
                    <a:pt x="415" y="723"/>
                    <a:pt x="401" y="724"/>
                    <a:pt x="401" y="7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4" name="Freeform 140"/>
            <p:cNvSpPr>
              <a:spLocks/>
            </p:cNvSpPr>
            <p:nvPr/>
          </p:nvSpPr>
          <p:spPr bwMode="auto">
            <a:xfrm>
              <a:off x="6515100" y="4186238"/>
              <a:ext cx="212725" cy="382588"/>
            </a:xfrm>
            <a:custGeom>
              <a:avLst/>
              <a:gdLst>
                <a:gd name="T0" fmla="*/ 63 w 80"/>
                <a:gd name="T1" fmla="*/ 2 h 143"/>
                <a:gd name="T2" fmla="*/ 62 w 80"/>
                <a:gd name="T3" fmla="*/ 13 h 143"/>
                <a:gd name="T4" fmla="*/ 52 w 80"/>
                <a:gd name="T5" fmla="*/ 22 h 143"/>
                <a:gd name="T6" fmla="*/ 35 w 80"/>
                <a:gd name="T7" fmla="*/ 38 h 143"/>
                <a:gd name="T8" fmla="*/ 13 w 80"/>
                <a:gd name="T9" fmla="*/ 55 h 143"/>
                <a:gd name="T10" fmla="*/ 9 w 80"/>
                <a:gd name="T11" fmla="*/ 75 h 143"/>
                <a:gd name="T12" fmla="*/ 9 w 80"/>
                <a:gd name="T13" fmla="*/ 97 h 143"/>
                <a:gd name="T14" fmla="*/ 12 w 80"/>
                <a:gd name="T15" fmla="*/ 119 h 143"/>
                <a:gd name="T16" fmla="*/ 25 w 80"/>
                <a:gd name="T17" fmla="*/ 143 h 143"/>
                <a:gd name="T18" fmla="*/ 56 w 80"/>
                <a:gd name="T19" fmla="*/ 118 h 143"/>
                <a:gd name="T20" fmla="*/ 64 w 80"/>
                <a:gd name="T21" fmla="*/ 63 h 143"/>
                <a:gd name="T22" fmla="*/ 78 w 80"/>
                <a:gd name="T23" fmla="*/ 35 h 143"/>
                <a:gd name="T24" fmla="*/ 63 w 80"/>
                <a:gd name="T25" fmla="*/ 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3">
                  <a:moveTo>
                    <a:pt x="63" y="2"/>
                  </a:moveTo>
                  <a:cubicBezTo>
                    <a:pt x="64" y="0"/>
                    <a:pt x="64" y="11"/>
                    <a:pt x="62" y="13"/>
                  </a:cubicBezTo>
                  <a:cubicBezTo>
                    <a:pt x="59" y="16"/>
                    <a:pt x="58" y="17"/>
                    <a:pt x="52" y="22"/>
                  </a:cubicBezTo>
                  <a:cubicBezTo>
                    <a:pt x="46" y="27"/>
                    <a:pt x="49" y="34"/>
                    <a:pt x="35" y="38"/>
                  </a:cubicBezTo>
                  <a:cubicBezTo>
                    <a:pt x="21" y="42"/>
                    <a:pt x="17" y="47"/>
                    <a:pt x="13" y="55"/>
                  </a:cubicBezTo>
                  <a:cubicBezTo>
                    <a:pt x="10" y="63"/>
                    <a:pt x="9" y="65"/>
                    <a:pt x="9" y="75"/>
                  </a:cubicBezTo>
                  <a:cubicBezTo>
                    <a:pt x="10" y="84"/>
                    <a:pt x="18" y="85"/>
                    <a:pt x="9" y="97"/>
                  </a:cubicBezTo>
                  <a:cubicBezTo>
                    <a:pt x="0" y="109"/>
                    <a:pt x="11" y="114"/>
                    <a:pt x="12" y="119"/>
                  </a:cubicBezTo>
                  <a:cubicBezTo>
                    <a:pt x="13" y="125"/>
                    <a:pt x="13" y="142"/>
                    <a:pt x="25" y="143"/>
                  </a:cubicBezTo>
                  <a:cubicBezTo>
                    <a:pt x="37" y="143"/>
                    <a:pt x="56" y="131"/>
                    <a:pt x="56" y="118"/>
                  </a:cubicBezTo>
                  <a:cubicBezTo>
                    <a:pt x="56" y="105"/>
                    <a:pt x="60" y="74"/>
                    <a:pt x="64" y="63"/>
                  </a:cubicBezTo>
                  <a:cubicBezTo>
                    <a:pt x="69" y="52"/>
                    <a:pt x="80" y="49"/>
                    <a:pt x="78" y="35"/>
                  </a:cubicBezTo>
                  <a:cubicBezTo>
                    <a:pt x="76" y="21"/>
                    <a:pt x="63" y="4"/>
                    <a:pt x="6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5" name="Freeform 141"/>
            <p:cNvSpPr>
              <a:spLocks/>
            </p:cNvSpPr>
            <p:nvPr/>
          </p:nvSpPr>
          <p:spPr bwMode="auto">
            <a:xfrm>
              <a:off x="5048250" y="1098551"/>
              <a:ext cx="4883150" cy="2771775"/>
            </a:xfrm>
            <a:custGeom>
              <a:avLst/>
              <a:gdLst>
                <a:gd name="T0" fmla="*/ 430 w 1828"/>
                <a:gd name="T1" fmla="*/ 679 h 1038"/>
                <a:gd name="T2" fmla="*/ 320 w 1828"/>
                <a:gd name="T3" fmla="*/ 638 h 1038"/>
                <a:gd name="T4" fmla="*/ 221 w 1828"/>
                <a:gd name="T5" fmla="*/ 574 h 1038"/>
                <a:gd name="T6" fmla="*/ 240 w 1828"/>
                <a:gd name="T7" fmla="*/ 677 h 1038"/>
                <a:gd name="T8" fmla="*/ 169 w 1828"/>
                <a:gd name="T9" fmla="*/ 589 h 1038"/>
                <a:gd name="T10" fmla="*/ 44 w 1828"/>
                <a:gd name="T11" fmla="*/ 683 h 1038"/>
                <a:gd name="T12" fmla="*/ 74 w 1828"/>
                <a:gd name="T13" fmla="*/ 548 h 1038"/>
                <a:gd name="T14" fmla="*/ 108 w 1828"/>
                <a:gd name="T15" fmla="*/ 497 h 1038"/>
                <a:gd name="T16" fmla="*/ 181 w 1828"/>
                <a:gd name="T17" fmla="*/ 386 h 1038"/>
                <a:gd name="T18" fmla="*/ 197 w 1828"/>
                <a:gd name="T19" fmla="*/ 437 h 1038"/>
                <a:gd name="T20" fmla="*/ 319 w 1828"/>
                <a:gd name="T21" fmla="*/ 385 h 1038"/>
                <a:gd name="T22" fmla="*/ 365 w 1828"/>
                <a:gd name="T23" fmla="*/ 342 h 1038"/>
                <a:gd name="T24" fmla="*/ 298 w 1828"/>
                <a:gd name="T25" fmla="*/ 288 h 1038"/>
                <a:gd name="T26" fmla="*/ 269 w 1828"/>
                <a:gd name="T27" fmla="*/ 321 h 1038"/>
                <a:gd name="T28" fmla="*/ 191 w 1828"/>
                <a:gd name="T29" fmla="*/ 357 h 1038"/>
                <a:gd name="T30" fmla="*/ 147 w 1828"/>
                <a:gd name="T31" fmla="*/ 330 h 1038"/>
                <a:gd name="T32" fmla="*/ 240 w 1828"/>
                <a:gd name="T33" fmla="*/ 182 h 1038"/>
                <a:gd name="T34" fmla="*/ 300 w 1828"/>
                <a:gd name="T35" fmla="*/ 137 h 1038"/>
                <a:gd name="T36" fmla="*/ 466 w 1828"/>
                <a:gd name="T37" fmla="*/ 199 h 1038"/>
                <a:gd name="T38" fmla="*/ 414 w 1828"/>
                <a:gd name="T39" fmla="*/ 229 h 1038"/>
                <a:gd name="T40" fmla="*/ 462 w 1828"/>
                <a:gd name="T41" fmla="*/ 229 h 1038"/>
                <a:gd name="T42" fmla="*/ 517 w 1828"/>
                <a:gd name="T43" fmla="*/ 193 h 1038"/>
                <a:gd name="T44" fmla="*/ 622 w 1828"/>
                <a:gd name="T45" fmla="*/ 165 h 1038"/>
                <a:gd name="T46" fmla="*/ 714 w 1828"/>
                <a:gd name="T47" fmla="*/ 163 h 1038"/>
                <a:gd name="T48" fmla="*/ 736 w 1828"/>
                <a:gd name="T49" fmla="*/ 94 h 1038"/>
                <a:gd name="T50" fmla="*/ 755 w 1828"/>
                <a:gd name="T51" fmla="*/ 184 h 1038"/>
                <a:gd name="T52" fmla="*/ 763 w 1828"/>
                <a:gd name="T53" fmla="*/ 137 h 1038"/>
                <a:gd name="T54" fmla="*/ 781 w 1828"/>
                <a:gd name="T55" fmla="*/ 123 h 1038"/>
                <a:gd name="T56" fmla="*/ 830 w 1828"/>
                <a:gd name="T57" fmla="*/ 105 h 1038"/>
                <a:gd name="T58" fmla="*/ 935 w 1828"/>
                <a:gd name="T59" fmla="*/ 30 h 1038"/>
                <a:gd name="T60" fmla="*/ 1062 w 1828"/>
                <a:gd name="T61" fmla="*/ 20 h 1038"/>
                <a:gd name="T62" fmla="*/ 1098 w 1828"/>
                <a:gd name="T63" fmla="*/ 77 h 1038"/>
                <a:gd name="T64" fmla="*/ 1243 w 1828"/>
                <a:gd name="T65" fmla="*/ 88 h 1038"/>
                <a:gd name="T66" fmla="*/ 1344 w 1828"/>
                <a:gd name="T67" fmla="*/ 115 h 1038"/>
                <a:gd name="T68" fmla="*/ 1466 w 1828"/>
                <a:gd name="T69" fmla="*/ 128 h 1038"/>
                <a:gd name="T70" fmla="*/ 1636 w 1828"/>
                <a:gd name="T71" fmla="*/ 158 h 1038"/>
                <a:gd name="T72" fmla="*/ 1812 w 1828"/>
                <a:gd name="T73" fmla="*/ 229 h 1038"/>
                <a:gd name="T74" fmla="*/ 1741 w 1828"/>
                <a:gd name="T75" fmla="*/ 215 h 1038"/>
                <a:gd name="T76" fmla="*/ 1753 w 1828"/>
                <a:gd name="T77" fmla="*/ 285 h 1038"/>
                <a:gd name="T78" fmla="*/ 1622 w 1828"/>
                <a:gd name="T79" fmla="*/ 344 h 1038"/>
                <a:gd name="T80" fmla="*/ 1628 w 1828"/>
                <a:gd name="T81" fmla="*/ 427 h 1038"/>
                <a:gd name="T82" fmla="*/ 1566 w 1828"/>
                <a:gd name="T83" fmla="*/ 392 h 1038"/>
                <a:gd name="T84" fmla="*/ 1604 w 1828"/>
                <a:gd name="T85" fmla="*/ 303 h 1038"/>
                <a:gd name="T86" fmla="*/ 1546 w 1828"/>
                <a:gd name="T87" fmla="*/ 344 h 1038"/>
                <a:gd name="T88" fmla="*/ 1424 w 1828"/>
                <a:gd name="T89" fmla="*/ 367 h 1038"/>
                <a:gd name="T90" fmla="*/ 1448 w 1828"/>
                <a:gd name="T91" fmla="*/ 480 h 1038"/>
                <a:gd name="T92" fmla="*/ 1371 w 1828"/>
                <a:gd name="T93" fmla="*/ 624 h 1038"/>
                <a:gd name="T94" fmla="*/ 1334 w 1828"/>
                <a:gd name="T95" fmla="*/ 660 h 1038"/>
                <a:gd name="T96" fmla="*/ 1300 w 1828"/>
                <a:gd name="T97" fmla="*/ 661 h 1038"/>
                <a:gd name="T98" fmla="*/ 1280 w 1828"/>
                <a:gd name="T99" fmla="*/ 830 h 1038"/>
                <a:gd name="T100" fmla="*/ 1192 w 1828"/>
                <a:gd name="T101" fmla="*/ 965 h 1038"/>
                <a:gd name="T102" fmla="*/ 1177 w 1828"/>
                <a:gd name="T103" fmla="*/ 1027 h 1038"/>
                <a:gd name="T104" fmla="*/ 1044 w 1828"/>
                <a:gd name="T105" fmla="*/ 849 h 1038"/>
                <a:gd name="T106" fmla="*/ 902 w 1828"/>
                <a:gd name="T107" fmla="*/ 969 h 1038"/>
                <a:gd name="T108" fmla="*/ 782 w 1828"/>
                <a:gd name="T109" fmla="*/ 820 h 1038"/>
                <a:gd name="T110" fmla="*/ 608 w 1828"/>
                <a:gd name="T111" fmla="*/ 774 h 1038"/>
                <a:gd name="T112" fmla="*/ 661 w 1828"/>
                <a:gd name="T113" fmla="*/ 797 h 1038"/>
                <a:gd name="T114" fmla="*/ 633 w 1828"/>
                <a:gd name="T115" fmla="*/ 887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8" h="1038">
                  <a:moveTo>
                    <a:pt x="541" y="926"/>
                  </a:moveTo>
                  <a:cubicBezTo>
                    <a:pt x="521" y="908"/>
                    <a:pt x="526" y="906"/>
                    <a:pt x="517" y="886"/>
                  </a:cubicBezTo>
                  <a:cubicBezTo>
                    <a:pt x="509" y="866"/>
                    <a:pt x="505" y="870"/>
                    <a:pt x="499" y="853"/>
                  </a:cubicBezTo>
                  <a:cubicBezTo>
                    <a:pt x="493" y="837"/>
                    <a:pt x="481" y="821"/>
                    <a:pt x="472" y="810"/>
                  </a:cubicBezTo>
                  <a:cubicBezTo>
                    <a:pt x="462" y="799"/>
                    <a:pt x="452" y="786"/>
                    <a:pt x="452" y="786"/>
                  </a:cubicBezTo>
                  <a:cubicBezTo>
                    <a:pt x="433" y="766"/>
                    <a:pt x="433" y="766"/>
                    <a:pt x="433" y="766"/>
                  </a:cubicBezTo>
                  <a:cubicBezTo>
                    <a:pt x="433" y="766"/>
                    <a:pt x="423" y="765"/>
                    <a:pt x="423" y="755"/>
                  </a:cubicBezTo>
                  <a:cubicBezTo>
                    <a:pt x="423" y="745"/>
                    <a:pt x="426" y="730"/>
                    <a:pt x="426" y="730"/>
                  </a:cubicBezTo>
                  <a:cubicBezTo>
                    <a:pt x="426" y="730"/>
                    <a:pt x="440" y="714"/>
                    <a:pt x="446" y="708"/>
                  </a:cubicBezTo>
                  <a:cubicBezTo>
                    <a:pt x="452" y="702"/>
                    <a:pt x="456" y="693"/>
                    <a:pt x="451" y="688"/>
                  </a:cubicBezTo>
                  <a:cubicBezTo>
                    <a:pt x="446" y="683"/>
                    <a:pt x="442" y="679"/>
                    <a:pt x="442" y="679"/>
                  </a:cubicBezTo>
                  <a:cubicBezTo>
                    <a:pt x="442" y="679"/>
                    <a:pt x="435" y="679"/>
                    <a:pt x="430" y="679"/>
                  </a:cubicBezTo>
                  <a:cubicBezTo>
                    <a:pt x="425" y="679"/>
                    <a:pt x="404" y="680"/>
                    <a:pt x="404" y="680"/>
                  </a:cubicBezTo>
                  <a:cubicBezTo>
                    <a:pt x="404" y="680"/>
                    <a:pt x="395" y="672"/>
                    <a:pt x="392" y="672"/>
                  </a:cubicBezTo>
                  <a:cubicBezTo>
                    <a:pt x="388" y="672"/>
                    <a:pt x="387" y="677"/>
                    <a:pt x="382" y="677"/>
                  </a:cubicBezTo>
                  <a:cubicBezTo>
                    <a:pt x="377" y="677"/>
                    <a:pt x="378" y="676"/>
                    <a:pt x="372" y="676"/>
                  </a:cubicBezTo>
                  <a:cubicBezTo>
                    <a:pt x="366" y="676"/>
                    <a:pt x="366" y="678"/>
                    <a:pt x="362" y="675"/>
                  </a:cubicBezTo>
                  <a:cubicBezTo>
                    <a:pt x="359" y="672"/>
                    <a:pt x="349" y="662"/>
                    <a:pt x="349" y="662"/>
                  </a:cubicBezTo>
                  <a:cubicBezTo>
                    <a:pt x="350" y="651"/>
                    <a:pt x="350" y="651"/>
                    <a:pt x="350" y="651"/>
                  </a:cubicBezTo>
                  <a:cubicBezTo>
                    <a:pt x="350" y="651"/>
                    <a:pt x="348" y="644"/>
                    <a:pt x="351" y="641"/>
                  </a:cubicBezTo>
                  <a:cubicBezTo>
                    <a:pt x="353" y="638"/>
                    <a:pt x="354" y="634"/>
                    <a:pt x="354" y="634"/>
                  </a:cubicBezTo>
                  <a:cubicBezTo>
                    <a:pt x="350" y="629"/>
                    <a:pt x="349" y="625"/>
                    <a:pt x="344" y="628"/>
                  </a:cubicBezTo>
                  <a:cubicBezTo>
                    <a:pt x="339" y="631"/>
                    <a:pt x="339" y="632"/>
                    <a:pt x="334" y="632"/>
                  </a:cubicBezTo>
                  <a:cubicBezTo>
                    <a:pt x="330" y="632"/>
                    <a:pt x="316" y="632"/>
                    <a:pt x="320" y="638"/>
                  </a:cubicBezTo>
                  <a:cubicBezTo>
                    <a:pt x="324" y="644"/>
                    <a:pt x="329" y="651"/>
                    <a:pt x="329" y="651"/>
                  </a:cubicBezTo>
                  <a:cubicBezTo>
                    <a:pt x="329" y="651"/>
                    <a:pt x="341" y="658"/>
                    <a:pt x="332" y="665"/>
                  </a:cubicBezTo>
                  <a:cubicBezTo>
                    <a:pt x="323" y="671"/>
                    <a:pt x="326" y="669"/>
                    <a:pt x="323" y="675"/>
                  </a:cubicBezTo>
                  <a:cubicBezTo>
                    <a:pt x="321" y="682"/>
                    <a:pt x="311" y="677"/>
                    <a:pt x="307" y="675"/>
                  </a:cubicBezTo>
                  <a:cubicBezTo>
                    <a:pt x="304" y="674"/>
                    <a:pt x="302" y="665"/>
                    <a:pt x="301" y="661"/>
                  </a:cubicBezTo>
                  <a:cubicBezTo>
                    <a:pt x="300" y="658"/>
                    <a:pt x="295" y="661"/>
                    <a:pt x="289" y="657"/>
                  </a:cubicBezTo>
                  <a:cubicBezTo>
                    <a:pt x="283" y="652"/>
                    <a:pt x="278" y="646"/>
                    <a:pt x="284" y="643"/>
                  </a:cubicBezTo>
                  <a:cubicBezTo>
                    <a:pt x="291" y="641"/>
                    <a:pt x="296" y="637"/>
                    <a:pt x="285" y="629"/>
                  </a:cubicBezTo>
                  <a:cubicBezTo>
                    <a:pt x="274" y="621"/>
                    <a:pt x="277" y="613"/>
                    <a:pt x="278" y="610"/>
                  </a:cubicBezTo>
                  <a:cubicBezTo>
                    <a:pt x="280" y="606"/>
                    <a:pt x="283" y="610"/>
                    <a:pt x="266" y="603"/>
                  </a:cubicBezTo>
                  <a:cubicBezTo>
                    <a:pt x="250" y="596"/>
                    <a:pt x="255" y="596"/>
                    <a:pt x="248" y="589"/>
                  </a:cubicBezTo>
                  <a:cubicBezTo>
                    <a:pt x="240" y="581"/>
                    <a:pt x="225" y="574"/>
                    <a:pt x="221" y="574"/>
                  </a:cubicBezTo>
                  <a:cubicBezTo>
                    <a:pt x="217" y="574"/>
                    <a:pt x="214" y="577"/>
                    <a:pt x="218" y="585"/>
                  </a:cubicBezTo>
                  <a:cubicBezTo>
                    <a:pt x="221" y="592"/>
                    <a:pt x="217" y="592"/>
                    <a:pt x="236" y="606"/>
                  </a:cubicBezTo>
                  <a:cubicBezTo>
                    <a:pt x="255" y="619"/>
                    <a:pt x="256" y="612"/>
                    <a:pt x="257" y="616"/>
                  </a:cubicBezTo>
                  <a:cubicBezTo>
                    <a:pt x="259" y="619"/>
                    <a:pt x="268" y="622"/>
                    <a:pt x="273" y="628"/>
                  </a:cubicBezTo>
                  <a:cubicBezTo>
                    <a:pt x="277" y="635"/>
                    <a:pt x="277" y="639"/>
                    <a:pt x="277" y="639"/>
                  </a:cubicBezTo>
                  <a:cubicBezTo>
                    <a:pt x="277" y="639"/>
                    <a:pt x="268" y="639"/>
                    <a:pt x="266" y="639"/>
                  </a:cubicBezTo>
                  <a:cubicBezTo>
                    <a:pt x="264" y="638"/>
                    <a:pt x="262" y="643"/>
                    <a:pt x="262" y="643"/>
                  </a:cubicBezTo>
                  <a:cubicBezTo>
                    <a:pt x="262" y="643"/>
                    <a:pt x="267" y="649"/>
                    <a:pt x="263" y="651"/>
                  </a:cubicBezTo>
                  <a:cubicBezTo>
                    <a:pt x="258" y="653"/>
                    <a:pt x="257" y="660"/>
                    <a:pt x="252" y="660"/>
                  </a:cubicBezTo>
                  <a:cubicBezTo>
                    <a:pt x="247" y="660"/>
                    <a:pt x="253" y="664"/>
                    <a:pt x="247" y="667"/>
                  </a:cubicBezTo>
                  <a:cubicBezTo>
                    <a:pt x="240" y="670"/>
                    <a:pt x="245" y="671"/>
                    <a:pt x="243" y="673"/>
                  </a:cubicBezTo>
                  <a:cubicBezTo>
                    <a:pt x="242" y="675"/>
                    <a:pt x="242" y="678"/>
                    <a:pt x="240" y="677"/>
                  </a:cubicBezTo>
                  <a:cubicBezTo>
                    <a:pt x="238" y="677"/>
                    <a:pt x="237" y="679"/>
                    <a:pt x="225" y="671"/>
                  </a:cubicBezTo>
                  <a:cubicBezTo>
                    <a:pt x="213" y="662"/>
                    <a:pt x="213" y="662"/>
                    <a:pt x="213" y="662"/>
                  </a:cubicBezTo>
                  <a:cubicBezTo>
                    <a:pt x="213" y="662"/>
                    <a:pt x="207" y="654"/>
                    <a:pt x="219" y="657"/>
                  </a:cubicBezTo>
                  <a:cubicBezTo>
                    <a:pt x="231" y="661"/>
                    <a:pt x="236" y="663"/>
                    <a:pt x="240" y="660"/>
                  </a:cubicBezTo>
                  <a:cubicBezTo>
                    <a:pt x="244" y="657"/>
                    <a:pt x="244" y="657"/>
                    <a:pt x="244" y="653"/>
                  </a:cubicBezTo>
                  <a:cubicBezTo>
                    <a:pt x="244" y="650"/>
                    <a:pt x="246" y="650"/>
                    <a:pt x="243" y="646"/>
                  </a:cubicBezTo>
                  <a:cubicBezTo>
                    <a:pt x="240" y="641"/>
                    <a:pt x="251" y="636"/>
                    <a:pt x="241" y="632"/>
                  </a:cubicBezTo>
                  <a:cubicBezTo>
                    <a:pt x="232" y="628"/>
                    <a:pt x="228" y="627"/>
                    <a:pt x="223" y="622"/>
                  </a:cubicBezTo>
                  <a:cubicBezTo>
                    <a:pt x="218" y="617"/>
                    <a:pt x="223" y="621"/>
                    <a:pt x="211" y="611"/>
                  </a:cubicBezTo>
                  <a:cubicBezTo>
                    <a:pt x="198" y="601"/>
                    <a:pt x="198" y="602"/>
                    <a:pt x="195" y="598"/>
                  </a:cubicBezTo>
                  <a:cubicBezTo>
                    <a:pt x="192" y="594"/>
                    <a:pt x="188" y="581"/>
                    <a:pt x="186" y="581"/>
                  </a:cubicBezTo>
                  <a:cubicBezTo>
                    <a:pt x="185" y="581"/>
                    <a:pt x="178" y="585"/>
                    <a:pt x="169" y="589"/>
                  </a:cubicBezTo>
                  <a:cubicBezTo>
                    <a:pt x="160" y="593"/>
                    <a:pt x="165" y="600"/>
                    <a:pt x="158" y="599"/>
                  </a:cubicBezTo>
                  <a:cubicBezTo>
                    <a:pt x="150" y="597"/>
                    <a:pt x="153" y="598"/>
                    <a:pt x="145" y="597"/>
                  </a:cubicBezTo>
                  <a:cubicBezTo>
                    <a:pt x="138" y="596"/>
                    <a:pt x="131" y="596"/>
                    <a:pt x="130" y="597"/>
                  </a:cubicBezTo>
                  <a:cubicBezTo>
                    <a:pt x="128" y="598"/>
                    <a:pt x="128" y="606"/>
                    <a:pt x="128" y="606"/>
                  </a:cubicBezTo>
                  <a:cubicBezTo>
                    <a:pt x="128" y="606"/>
                    <a:pt x="128" y="606"/>
                    <a:pt x="123" y="613"/>
                  </a:cubicBezTo>
                  <a:cubicBezTo>
                    <a:pt x="117" y="619"/>
                    <a:pt x="112" y="617"/>
                    <a:pt x="108" y="622"/>
                  </a:cubicBezTo>
                  <a:cubicBezTo>
                    <a:pt x="103" y="628"/>
                    <a:pt x="96" y="630"/>
                    <a:pt x="96" y="637"/>
                  </a:cubicBezTo>
                  <a:cubicBezTo>
                    <a:pt x="96" y="644"/>
                    <a:pt x="98" y="641"/>
                    <a:pt x="90" y="655"/>
                  </a:cubicBezTo>
                  <a:cubicBezTo>
                    <a:pt x="82" y="670"/>
                    <a:pt x="85" y="675"/>
                    <a:pt x="79" y="675"/>
                  </a:cubicBezTo>
                  <a:cubicBezTo>
                    <a:pt x="73" y="676"/>
                    <a:pt x="68" y="677"/>
                    <a:pt x="65" y="678"/>
                  </a:cubicBezTo>
                  <a:cubicBezTo>
                    <a:pt x="61" y="679"/>
                    <a:pt x="52" y="680"/>
                    <a:pt x="52" y="680"/>
                  </a:cubicBezTo>
                  <a:cubicBezTo>
                    <a:pt x="52" y="680"/>
                    <a:pt x="47" y="687"/>
                    <a:pt x="44" y="683"/>
                  </a:cubicBezTo>
                  <a:cubicBezTo>
                    <a:pt x="41" y="679"/>
                    <a:pt x="42" y="671"/>
                    <a:pt x="40" y="675"/>
                  </a:cubicBezTo>
                  <a:cubicBezTo>
                    <a:pt x="37" y="678"/>
                    <a:pt x="41" y="695"/>
                    <a:pt x="39" y="695"/>
                  </a:cubicBezTo>
                  <a:cubicBezTo>
                    <a:pt x="37" y="695"/>
                    <a:pt x="33" y="695"/>
                    <a:pt x="31" y="694"/>
                  </a:cubicBezTo>
                  <a:cubicBezTo>
                    <a:pt x="30" y="694"/>
                    <a:pt x="30" y="679"/>
                    <a:pt x="27" y="680"/>
                  </a:cubicBezTo>
                  <a:cubicBezTo>
                    <a:pt x="25" y="681"/>
                    <a:pt x="24" y="680"/>
                    <a:pt x="14" y="676"/>
                  </a:cubicBezTo>
                  <a:cubicBezTo>
                    <a:pt x="5" y="672"/>
                    <a:pt x="5" y="671"/>
                    <a:pt x="3" y="670"/>
                  </a:cubicBezTo>
                  <a:cubicBezTo>
                    <a:pt x="0" y="669"/>
                    <a:pt x="10" y="638"/>
                    <a:pt x="7" y="618"/>
                  </a:cubicBezTo>
                  <a:cubicBezTo>
                    <a:pt x="4" y="599"/>
                    <a:pt x="5" y="601"/>
                    <a:pt x="10" y="595"/>
                  </a:cubicBezTo>
                  <a:cubicBezTo>
                    <a:pt x="14" y="588"/>
                    <a:pt x="18" y="589"/>
                    <a:pt x="46" y="593"/>
                  </a:cubicBezTo>
                  <a:cubicBezTo>
                    <a:pt x="73" y="598"/>
                    <a:pt x="82" y="590"/>
                    <a:pt x="81" y="585"/>
                  </a:cubicBezTo>
                  <a:cubicBezTo>
                    <a:pt x="80" y="581"/>
                    <a:pt x="83" y="555"/>
                    <a:pt x="83" y="555"/>
                  </a:cubicBezTo>
                  <a:cubicBezTo>
                    <a:pt x="83" y="555"/>
                    <a:pt x="75" y="551"/>
                    <a:pt x="74" y="548"/>
                  </a:cubicBezTo>
                  <a:cubicBezTo>
                    <a:pt x="73" y="545"/>
                    <a:pt x="74" y="541"/>
                    <a:pt x="70" y="541"/>
                  </a:cubicBezTo>
                  <a:cubicBezTo>
                    <a:pt x="67" y="541"/>
                    <a:pt x="57" y="538"/>
                    <a:pt x="55" y="535"/>
                  </a:cubicBezTo>
                  <a:cubicBezTo>
                    <a:pt x="54" y="533"/>
                    <a:pt x="51" y="524"/>
                    <a:pt x="51" y="524"/>
                  </a:cubicBezTo>
                  <a:cubicBezTo>
                    <a:pt x="51" y="524"/>
                    <a:pt x="56" y="524"/>
                    <a:pt x="56" y="523"/>
                  </a:cubicBezTo>
                  <a:cubicBezTo>
                    <a:pt x="57" y="521"/>
                    <a:pt x="58" y="523"/>
                    <a:pt x="65" y="522"/>
                  </a:cubicBezTo>
                  <a:cubicBezTo>
                    <a:pt x="71" y="520"/>
                    <a:pt x="80" y="521"/>
                    <a:pt x="80" y="521"/>
                  </a:cubicBezTo>
                  <a:cubicBezTo>
                    <a:pt x="76" y="513"/>
                    <a:pt x="76" y="513"/>
                    <a:pt x="76" y="513"/>
                  </a:cubicBezTo>
                  <a:cubicBezTo>
                    <a:pt x="76" y="513"/>
                    <a:pt x="74" y="505"/>
                    <a:pt x="81" y="507"/>
                  </a:cubicBezTo>
                  <a:cubicBezTo>
                    <a:pt x="88" y="508"/>
                    <a:pt x="97" y="514"/>
                    <a:pt x="98" y="513"/>
                  </a:cubicBezTo>
                  <a:cubicBezTo>
                    <a:pt x="98" y="512"/>
                    <a:pt x="98" y="505"/>
                    <a:pt x="99" y="504"/>
                  </a:cubicBezTo>
                  <a:cubicBezTo>
                    <a:pt x="100" y="502"/>
                    <a:pt x="103" y="498"/>
                    <a:pt x="103" y="498"/>
                  </a:cubicBezTo>
                  <a:cubicBezTo>
                    <a:pt x="103" y="498"/>
                    <a:pt x="104" y="496"/>
                    <a:pt x="108" y="497"/>
                  </a:cubicBezTo>
                  <a:cubicBezTo>
                    <a:pt x="113" y="498"/>
                    <a:pt x="114" y="489"/>
                    <a:pt x="114" y="489"/>
                  </a:cubicBezTo>
                  <a:cubicBezTo>
                    <a:pt x="114" y="489"/>
                    <a:pt x="121" y="482"/>
                    <a:pt x="125" y="483"/>
                  </a:cubicBezTo>
                  <a:cubicBezTo>
                    <a:pt x="129" y="484"/>
                    <a:pt x="137" y="480"/>
                    <a:pt x="136" y="476"/>
                  </a:cubicBezTo>
                  <a:cubicBezTo>
                    <a:pt x="135" y="472"/>
                    <a:pt x="145" y="458"/>
                    <a:pt x="145" y="458"/>
                  </a:cubicBezTo>
                  <a:cubicBezTo>
                    <a:pt x="145" y="458"/>
                    <a:pt x="145" y="453"/>
                    <a:pt x="148" y="452"/>
                  </a:cubicBezTo>
                  <a:cubicBezTo>
                    <a:pt x="151" y="452"/>
                    <a:pt x="158" y="454"/>
                    <a:pt x="159" y="451"/>
                  </a:cubicBezTo>
                  <a:cubicBezTo>
                    <a:pt x="161" y="449"/>
                    <a:pt x="163" y="440"/>
                    <a:pt x="163" y="443"/>
                  </a:cubicBezTo>
                  <a:cubicBezTo>
                    <a:pt x="164" y="446"/>
                    <a:pt x="176" y="443"/>
                    <a:pt x="176" y="443"/>
                  </a:cubicBezTo>
                  <a:cubicBezTo>
                    <a:pt x="176" y="443"/>
                    <a:pt x="176" y="433"/>
                    <a:pt x="176" y="432"/>
                  </a:cubicBezTo>
                  <a:cubicBezTo>
                    <a:pt x="176" y="430"/>
                    <a:pt x="176" y="409"/>
                    <a:pt x="174" y="407"/>
                  </a:cubicBezTo>
                  <a:cubicBezTo>
                    <a:pt x="172" y="405"/>
                    <a:pt x="169" y="400"/>
                    <a:pt x="171" y="398"/>
                  </a:cubicBezTo>
                  <a:cubicBezTo>
                    <a:pt x="174" y="396"/>
                    <a:pt x="180" y="389"/>
                    <a:pt x="181" y="386"/>
                  </a:cubicBezTo>
                  <a:cubicBezTo>
                    <a:pt x="181" y="384"/>
                    <a:pt x="180" y="384"/>
                    <a:pt x="183" y="382"/>
                  </a:cubicBezTo>
                  <a:cubicBezTo>
                    <a:pt x="186" y="380"/>
                    <a:pt x="201" y="382"/>
                    <a:pt x="199" y="383"/>
                  </a:cubicBezTo>
                  <a:cubicBezTo>
                    <a:pt x="197" y="385"/>
                    <a:pt x="195" y="382"/>
                    <a:pt x="195" y="388"/>
                  </a:cubicBezTo>
                  <a:cubicBezTo>
                    <a:pt x="195" y="394"/>
                    <a:pt x="198" y="394"/>
                    <a:pt x="199" y="397"/>
                  </a:cubicBezTo>
                  <a:cubicBezTo>
                    <a:pt x="200" y="399"/>
                    <a:pt x="208" y="405"/>
                    <a:pt x="207" y="407"/>
                  </a:cubicBezTo>
                  <a:cubicBezTo>
                    <a:pt x="206" y="408"/>
                    <a:pt x="206" y="411"/>
                    <a:pt x="208" y="413"/>
                  </a:cubicBezTo>
                  <a:cubicBezTo>
                    <a:pt x="210" y="415"/>
                    <a:pt x="217" y="419"/>
                    <a:pt x="216" y="421"/>
                  </a:cubicBezTo>
                  <a:cubicBezTo>
                    <a:pt x="215" y="422"/>
                    <a:pt x="214" y="422"/>
                    <a:pt x="210" y="423"/>
                  </a:cubicBezTo>
                  <a:cubicBezTo>
                    <a:pt x="206" y="423"/>
                    <a:pt x="202" y="421"/>
                    <a:pt x="197" y="421"/>
                  </a:cubicBezTo>
                  <a:cubicBezTo>
                    <a:pt x="192" y="422"/>
                    <a:pt x="190" y="427"/>
                    <a:pt x="190" y="427"/>
                  </a:cubicBezTo>
                  <a:cubicBezTo>
                    <a:pt x="194" y="435"/>
                    <a:pt x="194" y="435"/>
                    <a:pt x="194" y="435"/>
                  </a:cubicBezTo>
                  <a:cubicBezTo>
                    <a:pt x="194" y="435"/>
                    <a:pt x="192" y="434"/>
                    <a:pt x="197" y="437"/>
                  </a:cubicBezTo>
                  <a:cubicBezTo>
                    <a:pt x="202" y="439"/>
                    <a:pt x="195" y="438"/>
                    <a:pt x="205" y="437"/>
                  </a:cubicBezTo>
                  <a:cubicBezTo>
                    <a:pt x="215" y="437"/>
                    <a:pt x="216" y="429"/>
                    <a:pt x="220" y="431"/>
                  </a:cubicBezTo>
                  <a:cubicBezTo>
                    <a:pt x="224" y="433"/>
                    <a:pt x="223" y="437"/>
                    <a:pt x="223" y="437"/>
                  </a:cubicBezTo>
                  <a:cubicBezTo>
                    <a:pt x="223" y="437"/>
                    <a:pt x="244" y="438"/>
                    <a:pt x="248" y="436"/>
                  </a:cubicBezTo>
                  <a:cubicBezTo>
                    <a:pt x="252" y="434"/>
                    <a:pt x="252" y="429"/>
                    <a:pt x="259" y="428"/>
                  </a:cubicBezTo>
                  <a:cubicBezTo>
                    <a:pt x="266" y="428"/>
                    <a:pt x="273" y="423"/>
                    <a:pt x="276" y="429"/>
                  </a:cubicBezTo>
                  <a:cubicBezTo>
                    <a:pt x="279" y="434"/>
                    <a:pt x="277" y="434"/>
                    <a:pt x="282" y="433"/>
                  </a:cubicBezTo>
                  <a:cubicBezTo>
                    <a:pt x="287" y="433"/>
                    <a:pt x="294" y="415"/>
                    <a:pt x="295" y="412"/>
                  </a:cubicBezTo>
                  <a:cubicBezTo>
                    <a:pt x="295" y="410"/>
                    <a:pt x="285" y="414"/>
                    <a:pt x="293" y="403"/>
                  </a:cubicBezTo>
                  <a:cubicBezTo>
                    <a:pt x="300" y="393"/>
                    <a:pt x="302" y="387"/>
                    <a:pt x="304" y="386"/>
                  </a:cubicBezTo>
                  <a:cubicBezTo>
                    <a:pt x="305" y="384"/>
                    <a:pt x="288" y="371"/>
                    <a:pt x="299" y="375"/>
                  </a:cubicBezTo>
                  <a:cubicBezTo>
                    <a:pt x="310" y="379"/>
                    <a:pt x="316" y="385"/>
                    <a:pt x="319" y="385"/>
                  </a:cubicBezTo>
                  <a:cubicBezTo>
                    <a:pt x="322" y="386"/>
                    <a:pt x="333" y="390"/>
                    <a:pt x="331" y="388"/>
                  </a:cubicBezTo>
                  <a:cubicBezTo>
                    <a:pt x="329" y="386"/>
                    <a:pt x="321" y="382"/>
                    <a:pt x="323" y="379"/>
                  </a:cubicBezTo>
                  <a:cubicBezTo>
                    <a:pt x="325" y="376"/>
                    <a:pt x="330" y="376"/>
                    <a:pt x="323" y="373"/>
                  </a:cubicBezTo>
                  <a:cubicBezTo>
                    <a:pt x="316" y="370"/>
                    <a:pt x="315" y="367"/>
                    <a:pt x="311" y="370"/>
                  </a:cubicBezTo>
                  <a:cubicBezTo>
                    <a:pt x="308" y="373"/>
                    <a:pt x="308" y="372"/>
                    <a:pt x="306" y="368"/>
                  </a:cubicBezTo>
                  <a:cubicBezTo>
                    <a:pt x="305" y="364"/>
                    <a:pt x="306" y="364"/>
                    <a:pt x="307" y="361"/>
                  </a:cubicBezTo>
                  <a:cubicBezTo>
                    <a:pt x="308" y="358"/>
                    <a:pt x="313" y="357"/>
                    <a:pt x="316" y="357"/>
                  </a:cubicBezTo>
                  <a:cubicBezTo>
                    <a:pt x="319" y="356"/>
                    <a:pt x="321" y="355"/>
                    <a:pt x="319" y="353"/>
                  </a:cubicBezTo>
                  <a:cubicBezTo>
                    <a:pt x="317" y="350"/>
                    <a:pt x="311" y="350"/>
                    <a:pt x="316" y="346"/>
                  </a:cubicBezTo>
                  <a:cubicBezTo>
                    <a:pt x="321" y="343"/>
                    <a:pt x="319" y="342"/>
                    <a:pt x="327" y="343"/>
                  </a:cubicBezTo>
                  <a:cubicBezTo>
                    <a:pt x="335" y="344"/>
                    <a:pt x="333" y="346"/>
                    <a:pt x="343" y="345"/>
                  </a:cubicBezTo>
                  <a:cubicBezTo>
                    <a:pt x="352" y="343"/>
                    <a:pt x="364" y="343"/>
                    <a:pt x="365" y="342"/>
                  </a:cubicBezTo>
                  <a:cubicBezTo>
                    <a:pt x="366" y="341"/>
                    <a:pt x="366" y="333"/>
                    <a:pt x="366" y="333"/>
                  </a:cubicBezTo>
                  <a:cubicBezTo>
                    <a:pt x="369" y="333"/>
                    <a:pt x="369" y="333"/>
                    <a:pt x="369" y="333"/>
                  </a:cubicBezTo>
                  <a:cubicBezTo>
                    <a:pt x="369" y="333"/>
                    <a:pt x="360" y="330"/>
                    <a:pt x="356" y="330"/>
                  </a:cubicBezTo>
                  <a:cubicBezTo>
                    <a:pt x="352" y="329"/>
                    <a:pt x="353" y="325"/>
                    <a:pt x="342" y="329"/>
                  </a:cubicBezTo>
                  <a:cubicBezTo>
                    <a:pt x="331" y="334"/>
                    <a:pt x="324" y="339"/>
                    <a:pt x="321" y="339"/>
                  </a:cubicBezTo>
                  <a:cubicBezTo>
                    <a:pt x="318" y="339"/>
                    <a:pt x="306" y="337"/>
                    <a:pt x="306" y="337"/>
                  </a:cubicBezTo>
                  <a:cubicBezTo>
                    <a:pt x="301" y="329"/>
                    <a:pt x="301" y="329"/>
                    <a:pt x="301" y="329"/>
                  </a:cubicBezTo>
                  <a:cubicBezTo>
                    <a:pt x="301" y="329"/>
                    <a:pt x="298" y="325"/>
                    <a:pt x="297" y="322"/>
                  </a:cubicBezTo>
                  <a:cubicBezTo>
                    <a:pt x="296" y="320"/>
                    <a:pt x="296" y="318"/>
                    <a:pt x="295" y="313"/>
                  </a:cubicBezTo>
                  <a:cubicBezTo>
                    <a:pt x="294" y="309"/>
                    <a:pt x="294" y="303"/>
                    <a:pt x="294" y="303"/>
                  </a:cubicBezTo>
                  <a:cubicBezTo>
                    <a:pt x="294" y="303"/>
                    <a:pt x="293" y="299"/>
                    <a:pt x="293" y="296"/>
                  </a:cubicBezTo>
                  <a:cubicBezTo>
                    <a:pt x="293" y="293"/>
                    <a:pt x="297" y="290"/>
                    <a:pt x="298" y="288"/>
                  </a:cubicBezTo>
                  <a:cubicBezTo>
                    <a:pt x="298" y="286"/>
                    <a:pt x="304" y="268"/>
                    <a:pt x="308" y="264"/>
                  </a:cubicBezTo>
                  <a:cubicBezTo>
                    <a:pt x="311" y="259"/>
                    <a:pt x="328" y="246"/>
                    <a:pt x="328" y="242"/>
                  </a:cubicBezTo>
                  <a:cubicBezTo>
                    <a:pt x="329" y="239"/>
                    <a:pt x="334" y="222"/>
                    <a:pt x="334" y="222"/>
                  </a:cubicBezTo>
                  <a:cubicBezTo>
                    <a:pt x="334" y="222"/>
                    <a:pt x="328" y="217"/>
                    <a:pt x="324" y="215"/>
                  </a:cubicBezTo>
                  <a:cubicBezTo>
                    <a:pt x="320" y="212"/>
                    <a:pt x="324" y="217"/>
                    <a:pt x="315" y="219"/>
                  </a:cubicBezTo>
                  <a:cubicBezTo>
                    <a:pt x="307" y="222"/>
                    <a:pt x="302" y="224"/>
                    <a:pt x="299" y="229"/>
                  </a:cubicBezTo>
                  <a:cubicBezTo>
                    <a:pt x="296" y="235"/>
                    <a:pt x="296" y="245"/>
                    <a:pt x="293" y="249"/>
                  </a:cubicBezTo>
                  <a:cubicBezTo>
                    <a:pt x="290" y="252"/>
                    <a:pt x="291" y="258"/>
                    <a:pt x="287" y="262"/>
                  </a:cubicBezTo>
                  <a:cubicBezTo>
                    <a:pt x="282" y="267"/>
                    <a:pt x="282" y="268"/>
                    <a:pt x="276" y="274"/>
                  </a:cubicBezTo>
                  <a:cubicBezTo>
                    <a:pt x="270" y="280"/>
                    <a:pt x="265" y="291"/>
                    <a:pt x="264" y="292"/>
                  </a:cubicBezTo>
                  <a:cubicBezTo>
                    <a:pt x="264" y="294"/>
                    <a:pt x="263" y="298"/>
                    <a:pt x="263" y="306"/>
                  </a:cubicBezTo>
                  <a:cubicBezTo>
                    <a:pt x="264" y="313"/>
                    <a:pt x="265" y="316"/>
                    <a:pt x="269" y="321"/>
                  </a:cubicBezTo>
                  <a:cubicBezTo>
                    <a:pt x="272" y="325"/>
                    <a:pt x="281" y="338"/>
                    <a:pt x="273" y="347"/>
                  </a:cubicBezTo>
                  <a:cubicBezTo>
                    <a:pt x="266" y="357"/>
                    <a:pt x="258" y="350"/>
                    <a:pt x="258" y="365"/>
                  </a:cubicBezTo>
                  <a:cubicBezTo>
                    <a:pt x="259" y="381"/>
                    <a:pt x="256" y="390"/>
                    <a:pt x="254" y="394"/>
                  </a:cubicBezTo>
                  <a:cubicBezTo>
                    <a:pt x="251" y="397"/>
                    <a:pt x="237" y="408"/>
                    <a:pt x="237" y="409"/>
                  </a:cubicBezTo>
                  <a:cubicBezTo>
                    <a:pt x="237" y="410"/>
                    <a:pt x="239" y="414"/>
                    <a:pt x="232" y="414"/>
                  </a:cubicBezTo>
                  <a:cubicBezTo>
                    <a:pt x="226" y="414"/>
                    <a:pt x="224" y="414"/>
                    <a:pt x="222" y="414"/>
                  </a:cubicBezTo>
                  <a:cubicBezTo>
                    <a:pt x="221" y="413"/>
                    <a:pt x="218" y="409"/>
                    <a:pt x="217" y="404"/>
                  </a:cubicBezTo>
                  <a:cubicBezTo>
                    <a:pt x="216" y="399"/>
                    <a:pt x="215" y="397"/>
                    <a:pt x="213" y="391"/>
                  </a:cubicBezTo>
                  <a:cubicBezTo>
                    <a:pt x="211" y="386"/>
                    <a:pt x="211" y="383"/>
                    <a:pt x="209" y="378"/>
                  </a:cubicBezTo>
                  <a:cubicBezTo>
                    <a:pt x="207" y="373"/>
                    <a:pt x="209" y="365"/>
                    <a:pt x="206" y="363"/>
                  </a:cubicBezTo>
                  <a:cubicBezTo>
                    <a:pt x="204" y="361"/>
                    <a:pt x="201" y="350"/>
                    <a:pt x="201" y="350"/>
                  </a:cubicBezTo>
                  <a:cubicBezTo>
                    <a:pt x="201" y="350"/>
                    <a:pt x="195" y="355"/>
                    <a:pt x="191" y="357"/>
                  </a:cubicBezTo>
                  <a:cubicBezTo>
                    <a:pt x="188" y="358"/>
                    <a:pt x="190" y="361"/>
                    <a:pt x="187" y="362"/>
                  </a:cubicBezTo>
                  <a:cubicBezTo>
                    <a:pt x="183" y="362"/>
                    <a:pt x="183" y="363"/>
                    <a:pt x="179" y="368"/>
                  </a:cubicBezTo>
                  <a:cubicBezTo>
                    <a:pt x="175" y="372"/>
                    <a:pt x="172" y="373"/>
                    <a:pt x="169" y="374"/>
                  </a:cubicBezTo>
                  <a:cubicBezTo>
                    <a:pt x="167" y="374"/>
                    <a:pt x="166" y="378"/>
                    <a:pt x="162" y="375"/>
                  </a:cubicBezTo>
                  <a:cubicBezTo>
                    <a:pt x="159" y="372"/>
                    <a:pt x="159" y="371"/>
                    <a:pt x="157" y="369"/>
                  </a:cubicBezTo>
                  <a:cubicBezTo>
                    <a:pt x="156" y="367"/>
                    <a:pt x="149" y="363"/>
                    <a:pt x="149" y="363"/>
                  </a:cubicBezTo>
                  <a:cubicBezTo>
                    <a:pt x="149" y="363"/>
                    <a:pt x="148" y="366"/>
                    <a:pt x="149" y="359"/>
                  </a:cubicBezTo>
                  <a:cubicBezTo>
                    <a:pt x="149" y="353"/>
                    <a:pt x="150" y="350"/>
                    <a:pt x="151" y="346"/>
                  </a:cubicBezTo>
                  <a:cubicBezTo>
                    <a:pt x="153" y="343"/>
                    <a:pt x="153" y="343"/>
                    <a:pt x="153" y="343"/>
                  </a:cubicBezTo>
                  <a:cubicBezTo>
                    <a:pt x="153" y="343"/>
                    <a:pt x="152" y="343"/>
                    <a:pt x="153" y="339"/>
                  </a:cubicBezTo>
                  <a:cubicBezTo>
                    <a:pt x="155" y="335"/>
                    <a:pt x="151" y="334"/>
                    <a:pt x="149" y="332"/>
                  </a:cubicBezTo>
                  <a:cubicBezTo>
                    <a:pt x="147" y="330"/>
                    <a:pt x="146" y="335"/>
                    <a:pt x="147" y="330"/>
                  </a:cubicBezTo>
                  <a:cubicBezTo>
                    <a:pt x="148" y="326"/>
                    <a:pt x="147" y="299"/>
                    <a:pt x="147" y="299"/>
                  </a:cubicBezTo>
                  <a:cubicBezTo>
                    <a:pt x="147" y="299"/>
                    <a:pt x="154" y="296"/>
                    <a:pt x="153" y="294"/>
                  </a:cubicBezTo>
                  <a:cubicBezTo>
                    <a:pt x="153" y="292"/>
                    <a:pt x="160" y="286"/>
                    <a:pt x="160" y="286"/>
                  </a:cubicBezTo>
                  <a:cubicBezTo>
                    <a:pt x="160" y="286"/>
                    <a:pt x="166" y="285"/>
                    <a:pt x="168" y="281"/>
                  </a:cubicBezTo>
                  <a:cubicBezTo>
                    <a:pt x="171" y="277"/>
                    <a:pt x="173" y="271"/>
                    <a:pt x="179" y="268"/>
                  </a:cubicBezTo>
                  <a:cubicBezTo>
                    <a:pt x="184" y="265"/>
                    <a:pt x="186" y="263"/>
                    <a:pt x="187" y="261"/>
                  </a:cubicBezTo>
                  <a:cubicBezTo>
                    <a:pt x="188" y="260"/>
                    <a:pt x="185" y="266"/>
                    <a:pt x="189" y="257"/>
                  </a:cubicBezTo>
                  <a:cubicBezTo>
                    <a:pt x="193" y="249"/>
                    <a:pt x="208" y="239"/>
                    <a:pt x="211" y="232"/>
                  </a:cubicBezTo>
                  <a:cubicBezTo>
                    <a:pt x="215" y="225"/>
                    <a:pt x="219" y="213"/>
                    <a:pt x="219" y="213"/>
                  </a:cubicBezTo>
                  <a:cubicBezTo>
                    <a:pt x="219" y="213"/>
                    <a:pt x="215" y="208"/>
                    <a:pt x="220" y="202"/>
                  </a:cubicBezTo>
                  <a:cubicBezTo>
                    <a:pt x="224" y="196"/>
                    <a:pt x="230" y="194"/>
                    <a:pt x="233" y="191"/>
                  </a:cubicBezTo>
                  <a:cubicBezTo>
                    <a:pt x="237" y="188"/>
                    <a:pt x="241" y="183"/>
                    <a:pt x="240" y="182"/>
                  </a:cubicBezTo>
                  <a:cubicBezTo>
                    <a:pt x="238" y="182"/>
                    <a:pt x="242" y="183"/>
                    <a:pt x="242" y="181"/>
                  </a:cubicBezTo>
                  <a:cubicBezTo>
                    <a:pt x="243" y="178"/>
                    <a:pt x="246" y="174"/>
                    <a:pt x="246" y="174"/>
                  </a:cubicBezTo>
                  <a:cubicBezTo>
                    <a:pt x="239" y="173"/>
                    <a:pt x="241" y="174"/>
                    <a:pt x="237" y="176"/>
                  </a:cubicBezTo>
                  <a:cubicBezTo>
                    <a:pt x="233" y="177"/>
                    <a:pt x="235" y="175"/>
                    <a:pt x="233" y="173"/>
                  </a:cubicBezTo>
                  <a:cubicBezTo>
                    <a:pt x="231" y="171"/>
                    <a:pt x="231" y="171"/>
                    <a:pt x="232" y="170"/>
                  </a:cubicBezTo>
                  <a:cubicBezTo>
                    <a:pt x="233" y="168"/>
                    <a:pt x="236" y="166"/>
                    <a:pt x="236" y="166"/>
                  </a:cubicBezTo>
                  <a:cubicBezTo>
                    <a:pt x="236" y="166"/>
                    <a:pt x="238" y="170"/>
                    <a:pt x="243" y="165"/>
                  </a:cubicBezTo>
                  <a:cubicBezTo>
                    <a:pt x="249" y="160"/>
                    <a:pt x="258" y="155"/>
                    <a:pt x="258" y="155"/>
                  </a:cubicBezTo>
                  <a:cubicBezTo>
                    <a:pt x="272" y="144"/>
                    <a:pt x="272" y="144"/>
                    <a:pt x="272" y="144"/>
                  </a:cubicBezTo>
                  <a:cubicBezTo>
                    <a:pt x="272" y="144"/>
                    <a:pt x="284" y="140"/>
                    <a:pt x="286" y="140"/>
                  </a:cubicBezTo>
                  <a:cubicBezTo>
                    <a:pt x="288" y="141"/>
                    <a:pt x="290" y="141"/>
                    <a:pt x="291" y="141"/>
                  </a:cubicBezTo>
                  <a:cubicBezTo>
                    <a:pt x="292" y="141"/>
                    <a:pt x="296" y="141"/>
                    <a:pt x="300" y="137"/>
                  </a:cubicBezTo>
                  <a:cubicBezTo>
                    <a:pt x="303" y="134"/>
                    <a:pt x="301" y="131"/>
                    <a:pt x="306" y="130"/>
                  </a:cubicBezTo>
                  <a:cubicBezTo>
                    <a:pt x="311" y="129"/>
                    <a:pt x="315" y="130"/>
                    <a:pt x="318" y="127"/>
                  </a:cubicBezTo>
                  <a:cubicBezTo>
                    <a:pt x="321" y="123"/>
                    <a:pt x="356" y="127"/>
                    <a:pt x="356" y="127"/>
                  </a:cubicBezTo>
                  <a:cubicBezTo>
                    <a:pt x="356" y="127"/>
                    <a:pt x="371" y="131"/>
                    <a:pt x="373" y="134"/>
                  </a:cubicBezTo>
                  <a:cubicBezTo>
                    <a:pt x="375" y="137"/>
                    <a:pt x="382" y="139"/>
                    <a:pt x="379" y="143"/>
                  </a:cubicBezTo>
                  <a:cubicBezTo>
                    <a:pt x="375" y="146"/>
                    <a:pt x="379" y="151"/>
                    <a:pt x="381" y="152"/>
                  </a:cubicBezTo>
                  <a:cubicBezTo>
                    <a:pt x="383" y="153"/>
                    <a:pt x="383" y="144"/>
                    <a:pt x="387" y="145"/>
                  </a:cubicBezTo>
                  <a:cubicBezTo>
                    <a:pt x="390" y="146"/>
                    <a:pt x="392" y="151"/>
                    <a:pt x="395" y="152"/>
                  </a:cubicBezTo>
                  <a:cubicBezTo>
                    <a:pt x="398" y="153"/>
                    <a:pt x="412" y="154"/>
                    <a:pt x="414" y="155"/>
                  </a:cubicBezTo>
                  <a:cubicBezTo>
                    <a:pt x="416" y="157"/>
                    <a:pt x="419" y="159"/>
                    <a:pt x="425" y="162"/>
                  </a:cubicBezTo>
                  <a:cubicBezTo>
                    <a:pt x="430" y="165"/>
                    <a:pt x="468" y="180"/>
                    <a:pt x="469" y="182"/>
                  </a:cubicBezTo>
                  <a:cubicBezTo>
                    <a:pt x="470" y="184"/>
                    <a:pt x="466" y="199"/>
                    <a:pt x="466" y="199"/>
                  </a:cubicBezTo>
                  <a:cubicBezTo>
                    <a:pt x="466" y="199"/>
                    <a:pt x="467" y="204"/>
                    <a:pt x="462" y="205"/>
                  </a:cubicBezTo>
                  <a:cubicBezTo>
                    <a:pt x="457" y="205"/>
                    <a:pt x="462" y="204"/>
                    <a:pt x="454" y="205"/>
                  </a:cubicBezTo>
                  <a:cubicBezTo>
                    <a:pt x="446" y="206"/>
                    <a:pt x="447" y="210"/>
                    <a:pt x="441" y="208"/>
                  </a:cubicBezTo>
                  <a:cubicBezTo>
                    <a:pt x="436" y="206"/>
                    <a:pt x="437" y="206"/>
                    <a:pt x="433" y="203"/>
                  </a:cubicBezTo>
                  <a:cubicBezTo>
                    <a:pt x="429" y="201"/>
                    <a:pt x="425" y="197"/>
                    <a:pt x="421" y="199"/>
                  </a:cubicBezTo>
                  <a:cubicBezTo>
                    <a:pt x="417" y="202"/>
                    <a:pt x="419" y="206"/>
                    <a:pt x="412" y="202"/>
                  </a:cubicBezTo>
                  <a:cubicBezTo>
                    <a:pt x="405" y="197"/>
                    <a:pt x="401" y="196"/>
                    <a:pt x="401" y="196"/>
                  </a:cubicBezTo>
                  <a:cubicBezTo>
                    <a:pt x="401" y="196"/>
                    <a:pt x="398" y="198"/>
                    <a:pt x="398" y="199"/>
                  </a:cubicBezTo>
                  <a:cubicBezTo>
                    <a:pt x="399" y="201"/>
                    <a:pt x="401" y="198"/>
                    <a:pt x="406" y="204"/>
                  </a:cubicBezTo>
                  <a:cubicBezTo>
                    <a:pt x="410" y="209"/>
                    <a:pt x="417" y="213"/>
                    <a:pt x="416" y="216"/>
                  </a:cubicBezTo>
                  <a:cubicBezTo>
                    <a:pt x="416" y="219"/>
                    <a:pt x="419" y="220"/>
                    <a:pt x="416" y="223"/>
                  </a:cubicBezTo>
                  <a:cubicBezTo>
                    <a:pt x="414" y="225"/>
                    <a:pt x="414" y="229"/>
                    <a:pt x="414" y="229"/>
                  </a:cubicBezTo>
                  <a:cubicBezTo>
                    <a:pt x="414" y="229"/>
                    <a:pt x="418" y="234"/>
                    <a:pt x="417" y="236"/>
                  </a:cubicBezTo>
                  <a:cubicBezTo>
                    <a:pt x="416" y="238"/>
                    <a:pt x="416" y="243"/>
                    <a:pt x="416" y="245"/>
                  </a:cubicBezTo>
                  <a:cubicBezTo>
                    <a:pt x="416" y="246"/>
                    <a:pt x="419" y="251"/>
                    <a:pt x="419" y="251"/>
                  </a:cubicBezTo>
                  <a:cubicBezTo>
                    <a:pt x="419" y="251"/>
                    <a:pt x="423" y="248"/>
                    <a:pt x="428" y="253"/>
                  </a:cubicBezTo>
                  <a:cubicBezTo>
                    <a:pt x="433" y="257"/>
                    <a:pt x="440" y="257"/>
                    <a:pt x="440" y="257"/>
                  </a:cubicBezTo>
                  <a:cubicBezTo>
                    <a:pt x="440" y="251"/>
                    <a:pt x="440" y="251"/>
                    <a:pt x="440" y="251"/>
                  </a:cubicBezTo>
                  <a:cubicBezTo>
                    <a:pt x="440" y="251"/>
                    <a:pt x="438" y="250"/>
                    <a:pt x="436" y="246"/>
                  </a:cubicBezTo>
                  <a:cubicBezTo>
                    <a:pt x="433" y="243"/>
                    <a:pt x="430" y="238"/>
                    <a:pt x="430" y="237"/>
                  </a:cubicBezTo>
                  <a:cubicBezTo>
                    <a:pt x="429" y="235"/>
                    <a:pt x="429" y="230"/>
                    <a:pt x="430" y="230"/>
                  </a:cubicBezTo>
                  <a:cubicBezTo>
                    <a:pt x="432" y="230"/>
                    <a:pt x="435" y="231"/>
                    <a:pt x="441" y="234"/>
                  </a:cubicBezTo>
                  <a:cubicBezTo>
                    <a:pt x="447" y="236"/>
                    <a:pt x="459" y="245"/>
                    <a:pt x="462" y="240"/>
                  </a:cubicBezTo>
                  <a:cubicBezTo>
                    <a:pt x="465" y="235"/>
                    <a:pt x="464" y="234"/>
                    <a:pt x="462" y="229"/>
                  </a:cubicBezTo>
                  <a:cubicBezTo>
                    <a:pt x="460" y="224"/>
                    <a:pt x="457" y="227"/>
                    <a:pt x="459" y="221"/>
                  </a:cubicBezTo>
                  <a:cubicBezTo>
                    <a:pt x="462" y="215"/>
                    <a:pt x="456" y="220"/>
                    <a:pt x="468" y="210"/>
                  </a:cubicBezTo>
                  <a:cubicBezTo>
                    <a:pt x="480" y="200"/>
                    <a:pt x="490" y="203"/>
                    <a:pt x="492" y="203"/>
                  </a:cubicBezTo>
                  <a:cubicBezTo>
                    <a:pt x="494" y="203"/>
                    <a:pt x="502" y="198"/>
                    <a:pt x="501" y="196"/>
                  </a:cubicBezTo>
                  <a:cubicBezTo>
                    <a:pt x="500" y="195"/>
                    <a:pt x="502" y="192"/>
                    <a:pt x="500" y="187"/>
                  </a:cubicBezTo>
                  <a:cubicBezTo>
                    <a:pt x="497" y="182"/>
                    <a:pt x="492" y="172"/>
                    <a:pt x="492" y="172"/>
                  </a:cubicBezTo>
                  <a:cubicBezTo>
                    <a:pt x="492" y="172"/>
                    <a:pt x="487" y="163"/>
                    <a:pt x="490" y="163"/>
                  </a:cubicBezTo>
                  <a:cubicBezTo>
                    <a:pt x="493" y="164"/>
                    <a:pt x="496" y="166"/>
                    <a:pt x="505" y="170"/>
                  </a:cubicBezTo>
                  <a:cubicBezTo>
                    <a:pt x="515" y="174"/>
                    <a:pt x="519" y="175"/>
                    <a:pt x="521" y="176"/>
                  </a:cubicBezTo>
                  <a:cubicBezTo>
                    <a:pt x="523" y="177"/>
                    <a:pt x="525" y="181"/>
                    <a:pt x="521" y="181"/>
                  </a:cubicBezTo>
                  <a:cubicBezTo>
                    <a:pt x="516" y="181"/>
                    <a:pt x="513" y="184"/>
                    <a:pt x="512" y="186"/>
                  </a:cubicBezTo>
                  <a:cubicBezTo>
                    <a:pt x="511" y="188"/>
                    <a:pt x="517" y="193"/>
                    <a:pt x="517" y="193"/>
                  </a:cubicBezTo>
                  <a:cubicBezTo>
                    <a:pt x="517" y="193"/>
                    <a:pt x="526" y="193"/>
                    <a:pt x="528" y="193"/>
                  </a:cubicBezTo>
                  <a:cubicBezTo>
                    <a:pt x="530" y="193"/>
                    <a:pt x="530" y="186"/>
                    <a:pt x="530" y="182"/>
                  </a:cubicBezTo>
                  <a:cubicBezTo>
                    <a:pt x="530" y="179"/>
                    <a:pt x="544" y="181"/>
                    <a:pt x="546" y="180"/>
                  </a:cubicBezTo>
                  <a:cubicBezTo>
                    <a:pt x="548" y="178"/>
                    <a:pt x="553" y="172"/>
                    <a:pt x="556" y="170"/>
                  </a:cubicBezTo>
                  <a:cubicBezTo>
                    <a:pt x="560" y="168"/>
                    <a:pt x="573" y="164"/>
                    <a:pt x="571" y="166"/>
                  </a:cubicBezTo>
                  <a:cubicBezTo>
                    <a:pt x="570" y="168"/>
                    <a:pt x="573" y="174"/>
                    <a:pt x="573" y="172"/>
                  </a:cubicBezTo>
                  <a:cubicBezTo>
                    <a:pt x="573" y="170"/>
                    <a:pt x="577" y="162"/>
                    <a:pt x="579" y="162"/>
                  </a:cubicBezTo>
                  <a:cubicBezTo>
                    <a:pt x="581" y="162"/>
                    <a:pt x="587" y="164"/>
                    <a:pt x="587" y="164"/>
                  </a:cubicBezTo>
                  <a:cubicBezTo>
                    <a:pt x="587" y="164"/>
                    <a:pt x="584" y="172"/>
                    <a:pt x="588" y="172"/>
                  </a:cubicBezTo>
                  <a:cubicBezTo>
                    <a:pt x="593" y="173"/>
                    <a:pt x="599" y="177"/>
                    <a:pt x="600" y="173"/>
                  </a:cubicBezTo>
                  <a:cubicBezTo>
                    <a:pt x="602" y="170"/>
                    <a:pt x="599" y="171"/>
                    <a:pt x="609" y="168"/>
                  </a:cubicBezTo>
                  <a:cubicBezTo>
                    <a:pt x="620" y="166"/>
                    <a:pt x="615" y="166"/>
                    <a:pt x="622" y="165"/>
                  </a:cubicBezTo>
                  <a:cubicBezTo>
                    <a:pt x="629" y="165"/>
                    <a:pt x="633" y="170"/>
                    <a:pt x="636" y="170"/>
                  </a:cubicBezTo>
                  <a:cubicBezTo>
                    <a:pt x="640" y="170"/>
                    <a:pt x="642" y="162"/>
                    <a:pt x="642" y="162"/>
                  </a:cubicBezTo>
                  <a:cubicBezTo>
                    <a:pt x="643" y="156"/>
                    <a:pt x="643" y="156"/>
                    <a:pt x="643" y="156"/>
                  </a:cubicBezTo>
                  <a:cubicBezTo>
                    <a:pt x="639" y="154"/>
                    <a:pt x="639" y="154"/>
                    <a:pt x="639" y="154"/>
                  </a:cubicBezTo>
                  <a:cubicBezTo>
                    <a:pt x="639" y="154"/>
                    <a:pt x="643" y="154"/>
                    <a:pt x="641" y="152"/>
                  </a:cubicBezTo>
                  <a:cubicBezTo>
                    <a:pt x="640" y="151"/>
                    <a:pt x="645" y="150"/>
                    <a:pt x="648" y="150"/>
                  </a:cubicBezTo>
                  <a:cubicBezTo>
                    <a:pt x="651" y="149"/>
                    <a:pt x="660" y="152"/>
                    <a:pt x="664" y="153"/>
                  </a:cubicBezTo>
                  <a:cubicBezTo>
                    <a:pt x="669" y="155"/>
                    <a:pt x="686" y="154"/>
                    <a:pt x="697" y="162"/>
                  </a:cubicBezTo>
                  <a:cubicBezTo>
                    <a:pt x="707" y="170"/>
                    <a:pt x="709" y="171"/>
                    <a:pt x="711" y="171"/>
                  </a:cubicBezTo>
                  <a:cubicBezTo>
                    <a:pt x="713" y="172"/>
                    <a:pt x="721" y="169"/>
                    <a:pt x="721" y="169"/>
                  </a:cubicBezTo>
                  <a:cubicBezTo>
                    <a:pt x="721" y="169"/>
                    <a:pt x="724" y="168"/>
                    <a:pt x="721" y="166"/>
                  </a:cubicBezTo>
                  <a:cubicBezTo>
                    <a:pt x="717" y="163"/>
                    <a:pt x="714" y="164"/>
                    <a:pt x="714" y="163"/>
                  </a:cubicBezTo>
                  <a:cubicBezTo>
                    <a:pt x="714" y="161"/>
                    <a:pt x="711" y="153"/>
                    <a:pt x="710" y="153"/>
                  </a:cubicBezTo>
                  <a:cubicBezTo>
                    <a:pt x="709" y="153"/>
                    <a:pt x="707" y="152"/>
                    <a:pt x="706" y="153"/>
                  </a:cubicBezTo>
                  <a:cubicBezTo>
                    <a:pt x="705" y="154"/>
                    <a:pt x="699" y="149"/>
                    <a:pt x="699" y="148"/>
                  </a:cubicBezTo>
                  <a:cubicBezTo>
                    <a:pt x="699" y="146"/>
                    <a:pt x="699" y="141"/>
                    <a:pt x="701" y="141"/>
                  </a:cubicBezTo>
                  <a:cubicBezTo>
                    <a:pt x="702" y="140"/>
                    <a:pt x="692" y="140"/>
                    <a:pt x="698" y="134"/>
                  </a:cubicBezTo>
                  <a:cubicBezTo>
                    <a:pt x="703" y="127"/>
                    <a:pt x="713" y="119"/>
                    <a:pt x="713" y="118"/>
                  </a:cubicBezTo>
                  <a:cubicBezTo>
                    <a:pt x="712" y="116"/>
                    <a:pt x="714" y="92"/>
                    <a:pt x="714" y="92"/>
                  </a:cubicBezTo>
                  <a:cubicBezTo>
                    <a:pt x="714" y="92"/>
                    <a:pt x="720" y="95"/>
                    <a:pt x="722" y="93"/>
                  </a:cubicBezTo>
                  <a:cubicBezTo>
                    <a:pt x="724" y="90"/>
                    <a:pt x="726" y="84"/>
                    <a:pt x="726" y="84"/>
                  </a:cubicBezTo>
                  <a:cubicBezTo>
                    <a:pt x="733" y="83"/>
                    <a:pt x="733" y="83"/>
                    <a:pt x="733" y="83"/>
                  </a:cubicBezTo>
                  <a:cubicBezTo>
                    <a:pt x="733" y="83"/>
                    <a:pt x="736" y="88"/>
                    <a:pt x="736" y="89"/>
                  </a:cubicBezTo>
                  <a:cubicBezTo>
                    <a:pt x="735" y="90"/>
                    <a:pt x="732" y="94"/>
                    <a:pt x="736" y="94"/>
                  </a:cubicBezTo>
                  <a:cubicBezTo>
                    <a:pt x="739" y="94"/>
                    <a:pt x="748" y="100"/>
                    <a:pt x="748" y="100"/>
                  </a:cubicBezTo>
                  <a:cubicBezTo>
                    <a:pt x="748" y="100"/>
                    <a:pt x="751" y="112"/>
                    <a:pt x="749" y="112"/>
                  </a:cubicBezTo>
                  <a:cubicBezTo>
                    <a:pt x="747" y="112"/>
                    <a:pt x="748" y="118"/>
                    <a:pt x="748" y="118"/>
                  </a:cubicBezTo>
                  <a:cubicBezTo>
                    <a:pt x="748" y="118"/>
                    <a:pt x="746" y="114"/>
                    <a:pt x="745" y="119"/>
                  </a:cubicBezTo>
                  <a:cubicBezTo>
                    <a:pt x="743" y="124"/>
                    <a:pt x="748" y="127"/>
                    <a:pt x="748" y="127"/>
                  </a:cubicBezTo>
                  <a:cubicBezTo>
                    <a:pt x="748" y="127"/>
                    <a:pt x="753" y="125"/>
                    <a:pt x="751" y="130"/>
                  </a:cubicBezTo>
                  <a:cubicBezTo>
                    <a:pt x="750" y="135"/>
                    <a:pt x="750" y="133"/>
                    <a:pt x="751" y="137"/>
                  </a:cubicBezTo>
                  <a:cubicBezTo>
                    <a:pt x="751" y="142"/>
                    <a:pt x="755" y="148"/>
                    <a:pt x="755" y="150"/>
                  </a:cubicBezTo>
                  <a:cubicBezTo>
                    <a:pt x="755" y="152"/>
                    <a:pt x="755" y="164"/>
                    <a:pt x="755" y="164"/>
                  </a:cubicBezTo>
                  <a:cubicBezTo>
                    <a:pt x="755" y="164"/>
                    <a:pt x="758" y="170"/>
                    <a:pt x="760" y="172"/>
                  </a:cubicBezTo>
                  <a:cubicBezTo>
                    <a:pt x="762" y="174"/>
                    <a:pt x="767" y="169"/>
                    <a:pt x="762" y="174"/>
                  </a:cubicBezTo>
                  <a:cubicBezTo>
                    <a:pt x="756" y="179"/>
                    <a:pt x="759" y="179"/>
                    <a:pt x="755" y="184"/>
                  </a:cubicBezTo>
                  <a:cubicBezTo>
                    <a:pt x="751" y="189"/>
                    <a:pt x="748" y="190"/>
                    <a:pt x="746" y="192"/>
                  </a:cubicBezTo>
                  <a:cubicBezTo>
                    <a:pt x="744" y="194"/>
                    <a:pt x="738" y="196"/>
                    <a:pt x="738" y="196"/>
                  </a:cubicBezTo>
                  <a:cubicBezTo>
                    <a:pt x="738" y="196"/>
                    <a:pt x="752" y="200"/>
                    <a:pt x="754" y="200"/>
                  </a:cubicBezTo>
                  <a:cubicBezTo>
                    <a:pt x="756" y="200"/>
                    <a:pt x="772" y="198"/>
                    <a:pt x="772" y="194"/>
                  </a:cubicBezTo>
                  <a:cubicBezTo>
                    <a:pt x="772" y="190"/>
                    <a:pt x="781" y="180"/>
                    <a:pt x="776" y="177"/>
                  </a:cubicBezTo>
                  <a:cubicBezTo>
                    <a:pt x="772" y="174"/>
                    <a:pt x="771" y="175"/>
                    <a:pt x="770" y="172"/>
                  </a:cubicBezTo>
                  <a:cubicBezTo>
                    <a:pt x="770" y="169"/>
                    <a:pt x="768" y="168"/>
                    <a:pt x="770" y="166"/>
                  </a:cubicBezTo>
                  <a:cubicBezTo>
                    <a:pt x="771" y="164"/>
                    <a:pt x="774" y="160"/>
                    <a:pt x="770" y="161"/>
                  </a:cubicBezTo>
                  <a:cubicBezTo>
                    <a:pt x="766" y="161"/>
                    <a:pt x="766" y="162"/>
                    <a:pt x="764" y="159"/>
                  </a:cubicBezTo>
                  <a:cubicBezTo>
                    <a:pt x="762" y="156"/>
                    <a:pt x="763" y="160"/>
                    <a:pt x="760" y="152"/>
                  </a:cubicBezTo>
                  <a:cubicBezTo>
                    <a:pt x="757" y="144"/>
                    <a:pt x="762" y="140"/>
                    <a:pt x="762" y="140"/>
                  </a:cubicBezTo>
                  <a:cubicBezTo>
                    <a:pt x="762" y="140"/>
                    <a:pt x="766" y="144"/>
                    <a:pt x="763" y="137"/>
                  </a:cubicBezTo>
                  <a:cubicBezTo>
                    <a:pt x="760" y="130"/>
                    <a:pt x="756" y="128"/>
                    <a:pt x="756" y="126"/>
                  </a:cubicBezTo>
                  <a:cubicBezTo>
                    <a:pt x="755" y="123"/>
                    <a:pt x="757" y="121"/>
                    <a:pt x="756" y="117"/>
                  </a:cubicBezTo>
                  <a:cubicBezTo>
                    <a:pt x="756" y="113"/>
                    <a:pt x="768" y="111"/>
                    <a:pt x="768" y="111"/>
                  </a:cubicBezTo>
                  <a:cubicBezTo>
                    <a:pt x="768" y="111"/>
                    <a:pt x="769" y="105"/>
                    <a:pt x="767" y="102"/>
                  </a:cubicBezTo>
                  <a:cubicBezTo>
                    <a:pt x="764" y="100"/>
                    <a:pt x="760" y="95"/>
                    <a:pt x="760" y="95"/>
                  </a:cubicBezTo>
                  <a:cubicBezTo>
                    <a:pt x="760" y="95"/>
                    <a:pt x="761" y="92"/>
                    <a:pt x="761" y="91"/>
                  </a:cubicBezTo>
                  <a:cubicBezTo>
                    <a:pt x="762" y="89"/>
                    <a:pt x="767" y="92"/>
                    <a:pt x="769" y="94"/>
                  </a:cubicBezTo>
                  <a:cubicBezTo>
                    <a:pt x="770" y="96"/>
                    <a:pt x="776" y="100"/>
                    <a:pt x="776" y="100"/>
                  </a:cubicBezTo>
                  <a:cubicBezTo>
                    <a:pt x="776" y="100"/>
                    <a:pt x="774" y="103"/>
                    <a:pt x="775" y="106"/>
                  </a:cubicBezTo>
                  <a:cubicBezTo>
                    <a:pt x="776" y="109"/>
                    <a:pt x="777" y="116"/>
                    <a:pt x="777" y="116"/>
                  </a:cubicBezTo>
                  <a:cubicBezTo>
                    <a:pt x="777" y="116"/>
                    <a:pt x="779" y="121"/>
                    <a:pt x="780" y="122"/>
                  </a:cubicBezTo>
                  <a:cubicBezTo>
                    <a:pt x="781" y="123"/>
                    <a:pt x="778" y="124"/>
                    <a:pt x="781" y="123"/>
                  </a:cubicBezTo>
                  <a:cubicBezTo>
                    <a:pt x="784" y="123"/>
                    <a:pt x="797" y="126"/>
                    <a:pt x="797" y="126"/>
                  </a:cubicBezTo>
                  <a:cubicBezTo>
                    <a:pt x="797" y="126"/>
                    <a:pt x="798" y="117"/>
                    <a:pt x="796" y="117"/>
                  </a:cubicBezTo>
                  <a:cubicBezTo>
                    <a:pt x="793" y="118"/>
                    <a:pt x="791" y="119"/>
                    <a:pt x="789" y="118"/>
                  </a:cubicBezTo>
                  <a:cubicBezTo>
                    <a:pt x="786" y="116"/>
                    <a:pt x="785" y="112"/>
                    <a:pt x="785" y="112"/>
                  </a:cubicBezTo>
                  <a:cubicBezTo>
                    <a:pt x="785" y="112"/>
                    <a:pt x="785" y="109"/>
                    <a:pt x="786" y="107"/>
                  </a:cubicBezTo>
                  <a:cubicBezTo>
                    <a:pt x="787" y="105"/>
                    <a:pt x="794" y="101"/>
                    <a:pt x="794" y="101"/>
                  </a:cubicBezTo>
                  <a:cubicBezTo>
                    <a:pt x="794" y="101"/>
                    <a:pt x="800" y="102"/>
                    <a:pt x="804" y="102"/>
                  </a:cubicBezTo>
                  <a:cubicBezTo>
                    <a:pt x="808" y="102"/>
                    <a:pt x="824" y="113"/>
                    <a:pt x="824" y="113"/>
                  </a:cubicBezTo>
                  <a:cubicBezTo>
                    <a:pt x="827" y="116"/>
                    <a:pt x="827" y="116"/>
                    <a:pt x="827" y="116"/>
                  </a:cubicBezTo>
                  <a:cubicBezTo>
                    <a:pt x="827" y="116"/>
                    <a:pt x="828" y="109"/>
                    <a:pt x="831" y="111"/>
                  </a:cubicBezTo>
                  <a:cubicBezTo>
                    <a:pt x="833" y="112"/>
                    <a:pt x="833" y="112"/>
                    <a:pt x="833" y="112"/>
                  </a:cubicBezTo>
                  <a:cubicBezTo>
                    <a:pt x="833" y="112"/>
                    <a:pt x="834" y="107"/>
                    <a:pt x="830" y="105"/>
                  </a:cubicBezTo>
                  <a:cubicBezTo>
                    <a:pt x="825" y="104"/>
                    <a:pt x="819" y="97"/>
                    <a:pt x="819" y="97"/>
                  </a:cubicBezTo>
                  <a:cubicBezTo>
                    <a:pt x="819" y="97"/>
                    <a:pt x="814" y="89"/>
                    <a:pt x="815" y="85"/>
                  </a:cubicBezTo>
                  <a:cubicBezTo>
                    <a:pt x="816" y="81"/>
                    <a:pt x="815" y="79"/>
                    <a:pt x="817" y="79"/>
                  </a:cubicBezTo>
                  <a:cubicBezTo>
                    <a:pt x="819" y="79"/>
                    <a:pt x="831" y="78"/>
                    <a:pt x="835" y="76"/>
                  </a:cubicBezTo>
                  <a:cubicBezTo>
                    <a:pt x="839" y="75"/>
                    <a:pt x="844" y="77"/>
                    <a:pt x="850" y="75"/>
                  </a:cubicBezTo>
                  <a:cubicBezTo>
                    <a:pt x="856" y="73"/>
                    <a:pt x="857" y="72"/>
                    <a:pt x="862" y="73"/>
                  </a:cubicBezTo>
                  <a:cubicBezTo>
                    <a:pt x="868" y="75"/>
                    <a:pt x="864" y="70"/>
                    <a:pt x="863" y="67"/>
                  </a:cubicBezTo>
                  <a:cubicBezTo>
                    <a:pt x="862" y="65"/>
                    <a:pt x="861" y="54"/>
                    <a:pt x="861" y="57"/>
                  </a:cubicBezTo>
                  <a:cubicBezTo>
                    <a:pt x="861" y="59"/>
                    <a:pt x="861" y="46"/>
                    <a:pt x="873" y="44"/>
                  </a:cubicBezTo>
                  <a:cubicBezTo>
                    <a:pt x="884" y="43"/>
                    <a:pt x="894" y="41"/>
                    <a:pt x="907" y="39"/>
                  </a:cubicBezTo>
                  <a:cubicBezTo>
                    <a:pt x="921" y="36"/>
                    <a:pt x="923" y="31"/>
                    <a:pt x="923" y="31"/>
                  </a:cubicBezTo>
                  <a:cubicBezTo>
                    <a:pt x="923" y="31"/>
                    <a:pt x="933" y="30"/>
                    <a:pt x="935" y="30"/>
                  </a:cubicBezTo>
                  <a:cubicBezTo>
                    <a:pt x="936" y="30"/>
                    <a:pt x="939" y="28"/>
                    <a:pt x="943" y="29"/>
                  </a:cubicBezTo>
                  <a:cubicBezTo>
                    <a:pt x="948" y="30"/>
                    <a:pt x="950" y="32"/>
                    <a:pt x="953" y="32"/>
                  </a:cubicBezTo>
                  <a:cubicBezTo>
                    <a:pt x="956" y="32"/>
                    <a:pt x="973" y="29"/>
                    <a:pt x="973" y="29"/>
                  </a:cubicBezTo>
                  <a:cubicBezTo>
                    <a:pt x="973" y="29"/>
                    <a:pt x="973" y="26"/>
                    <a:pt x="975" y="24"/>
                  </a:cubicBezTo>
                  <a:cubicBezTo>
                    <a:pt x="976" y="22"/>
                    <a:pt x="978" y="18"/>
                    <a:pt x="980" y="18"/>
                  </a:cubicBezTo>
                  <a:cubicBezTo>
                    <a:pt x="983" y="19"/>
                    <a:pt x="986" y="20"/>
                    <a:pt x="986" y="18"/>
                  </a:cubicBezTo>
                  <a:cubicBezTo>
                    <a:pt x="987" y="15"/>
                    <a:pt x="997" y="0"/>
                    <a:pt x="1004" y="3"/>
                  </a:cubicBezTo>
                  <a:cubicBezTo>
                    <a:pt x="1011" y="5"/>
                    <a:pt x="1027" y="5"/>
                    <a:pt x="1027" y="6"/>
                  </a:cubicBezTo>
                  <a:cubicBezTo>
                    <a:pt x="1027" y="8"/>
                    <a:pt x="1030" y="12"/>
                    <a:pt x="1030" y="12"/>
                  </a:cubicBezTo>
                  <a:cubicBezTo>
                    <a:pt x="1030" y="12"/>
                    <a:pt x="1029" y="15"/>
                    <a:pt x="1034" y="16"/>
                  </a:cubicBezTo>
                  <a:cubicBezTo>
                    <a:pt x="1040" y="18"/>
                    <a:pt x="1043" y="20"/>
                    <a:pt x="1043" y="20"/>
                  </a:cubicBezTo>
                  <a:cubicBezTo>
                    <a:pt x="1043" y="20"/>
                    <a:pt x="1059" y="20"/>
                    <a:pt x="1062" y="20"/>
                  </a:cubicBezTo>
                  <a:cubicBezTo>
                    <a:pt x="1066" y="19"/>
                    <a:pt x="1094" y="25"/>
                    <a:pt x="1094" y="26"/>
                  </a:cubicBezTo>
                  <a:cubicBezTo>
                    <a:pt x="1094" y="28"/>
                    <a:pt x="1103" y="42"/>
                    <a:pt x="1098" y="44"/>
                  </a:cubicBezTo>
                  <a:cubicBezTo>
                    <a:pt x="1093" y="47"/>
                    <a:pt x="1099" y="47"/>
                    <a:pt x="1087" y="57"/>
                  </a:cubicBezTo>
                  <a:cubicBezTo>
                    <a:pt x="1075" y="66"/>
                    <a:pt x="1067" y="70"/>
                    <a:pt x="1060" y="73"/>
                  </a:cubicBezTo>
                  <a:cubicBezTo>
                    <a:pt x="1053" y="76"/>
                    <a:pt x="1050" y="85"/>
                    <a:pt x="1046" y="86"/>
                  </a:cubicBezTo>
                  <a:cubicBezTo>
                    <a:pt x="1041" y="87"/>
                    <a:pt x="1040" y="90"/>
                    <a:pt x="1040" y="90"/>
                  </a:cubicBezTo>
                  <a:cubicBezTo>
                    <a:pt x="1040" y="90"/>
                    <a:pt x="1046" y="89"/>
                    <a:pt x="1049" y="88"/>
                  </a:cubicBezTo>
                  <a:cubicBezTo>
                    <a:pt x="1051" y="87"/>
                    <a:pt x="1075" y="83"/>
                    <a:pt x="1075" y="83"/>
                  </a:cubicBezTo>
                  <a:cubicBezTo>
                    <a:pt x="1075" y="83"/>
                    <a:pt x="1063" y="78"/>
                    <a:pt x="1071" y="74"/>
                  </a:cubicBezTo>
                  <a:cubicBezTo>
                    <a:pt x="1079" y="70"/>
                    <a:pt x="1081" y="71"/>
                    <a:pt x="1081" y="71"/>
                  </a:cubicBezTo>
                  <a:cubicBezTo>
                    <a:pt x="1081" y="71"/>
                    <a:pt x="1086" y="71"/>
                    <a:pt x="1088" y="72"/>
                  </a:cubicBezTo>
                  <a:cubicBezTo>
                    <a:pt x="1091" y="72"/>
                    <a:pt x="1094" y="74"/>
                    <a:pt x="1098" y="77"/>
                  </a:cubicBezTo>
                  <a:cubicBezTo>
                    <a:pt x="1103" y="80"/>
                    <a:pt x="1101" y="80"/>
                    <a:pt x="1104" y="77"/>
                  </a:cubicBezTo>
                  <a:cubicBezTo>
                    <a:pt x="1108" y="73"/>
                    <a:pt x="1111" y="71"/>
                    <a:pt x="1115" y="72"/>
                  </a:cubicBezTo>
                  <a:cubicBezTo>
                    <a:pt x="1120" y="73"/>
                    <a:pt x="1144" y="76"/>
                    <a:pt x="1151" y="77"/>
                  </a:cubicBezTo>
                  <a:cubicBezTo>
                    <a:pt x="1157" y="77"/>
                    <a:pt x="1145" y="82"/>
                    <a:pt x="1154" y="87"/>
                  </a:cubicBezTo>
                  <a:cubicBezTo>
                    <a:pt x="1163" y="91"/>
                    <a:pt x="1173" y="96"/>
                    <a:pt x="1175" y="96"/>
                  </a:cubicBezTo>
                  <a:cubicBezTo>
                    <a:pt x="1177" y="95"/>
                    <a:pt x="1191" y="91"/>
                    <a:pt x="1191" y="91"/>
                  </a:cubicBezTo>
                  <a:cubicBezTo>
                    <a:pt x="1191" y="91"/>
                    <a:pt x="1191" y="91"/>
                    <a:pt x="1194" y="85"/>
                  </a:cubicBezTo>
                  <a:cubicBezTo>
                    <a:pt x="1196" y="79"/>
                    <a:pt x="1195" y="80"/>
                    <a:pt x="1195" y="77"/>
                  </a:cubicBezTo>
                  <a:cubicBezTo>
                    <a:pt x="1196" y="75"/>
                    <a:pt x="1198" y="73"/>
                    <a:pt x="1200" y="71"/>
                  </a:cubicBezTo>
                  <a:cubicBezTo>
                    <a:pt x="1203" y="69"/>
                    <a:pt x="1203" y="67"/>
                    <a:pt x="1210" y="71"/>
                  </a:cubicBezTo>
                  <a:cubicBezTo>
                    <a:pt x="1217" y="76"/>
                    <a:pt x="1218" y="78"/>
                    <a:pt x="1218" y="78"/>
                  </a:cubicBezTo>
                  <a:cubicBezTo>
                    <a:pt x="1218" y="78"/>
                    <a:pt x="1230" y="77"/>
                    <a:pt x="1243" y="88"/>
                  </a:cubicBezTo>
                  <a:cubicBezTo>
                    <a:pt x="1256" y="98"/>
                    <a:pt x="1253" y="101"/>
                    <a:pt x="1254" y="103"/>
                  </a:cubicBezTo>
                  <a:cubicBezTo>
                    <a:pt x="1254" y="106"/>
                    <a:pt x="1253" y="112"/>
                    <a:pt x="1254" y="114"/>
                  </a:cubicBezTo>
                  <a:cubicBezTo>
                    <a:pt x="1254" y="116"/>
                    <a:pt x="1254" y="112"/>
                    <a:pt x="1261" y="119"/>
                  </a:cubicBezTo>
                  <a:cubicBezTo>
                    <a:pt x="1268" y="127"/>
                    <a:pt x="1282" y="127"/>
                    <a:pt x="1281" y="127"/>
                  </a:cubicBezTo>
                  <a:cubicBezTo>
                    <a:pt x="1279" y="127"/>
                    <a:pt x="1282" y="121"/>
                    <a:pt x="1280" y="118"/>
                  </a:cubicBezTo>
                  <a:cubicBezTo>
                    <a:pt x="1278" y="115"/>
                    <a:pt x="1281" y="116"/>
                    <a:pt x="1284" y="113"/>
                  </a:cubicBezTo>
                  <a:cubicBezTo>
                    <a:pt x="1286" y="111"/>
                    <a:pt x="1291" y="112"/>
                    <a:pt x="1291" y="112"/>
                  </a:cubicBezTo>
                  <a:cubicBezTo>
                    <a:pt x="1291" y="112"/>
                    <a:pt x="1293" y="113"/>
                    <a:pt x="1299" y="115"/>
                  </a:cubicBezTo>
                  <a:cubicBezTo>
                    <a:pt x="1304" y="116"/>
                    <a:pt x="1296" y="116"/>
                    <a:pt x="1310" y="116"/>
                  </a:cubicBezTo>
                  <a:cubicBezTo>
                    <a:pt x="1324" y="116"/>
                    <a:pt x="1324" y="112"/>
                    <a:pt x="1329" y="112"/>
                  </a:cubicBezTo>
                  <a:cubicBezTo>
                    <a:pt x="1333" y="112"/>
                    <a:pt x="1337" y="111"/>
                    <a:pt x="1338" y="112"/>
                  </a:cubicBezTo>
                  <a:cubicBezTo>
                    <a:pt x="1339" y="114"/>
                    <a:pt x="1339" y="115"/>
                    <a:pt x="1344" y="115"/>
                  </a:cubicBezTo>
                  <a:cubicBezTo>
                    <a:pt x="1349" y="116"/>
                    <a:pt x="1350" y="118"/>
                    <a:pt x="1348" y="113"/>
                  </a:cubicBezTo>
                  <a:cubicBezTo>
                    <a:pt x="1345" y="108"/>
                    <a:pt x="1342" y="104"/>
                    <a:pt x="1342" y="104"/>
                  </a:cubicBezTo>
                  <a:cubicBezTo>
                    <a:pt x="1338" y="102"/>
                    <a:pt x="1338" y="102"/>
                    <a:pt x="1338" y="102"/>
                  </a:cubicBezTo>
                  <a:cubicBezTo>
                    <a:pt x="1338" y="102"/>
                    <a:pt x="1336" y="101"/>
                    <a:pt x="1342" y="97"/>
                  </a:cubicBezTo>
                  <a:cubicBezTo>
                    <a:pt x="1348" y="93"/>
                    <a:pt x="1347" y="99"/>
                    <a:pt x="1352" y="98"/>
                  </a:cubicBezTo>
                  <a:cubicBezTo>
                    <a:pt x="1357" y="98"/>
                    <a:pt x="1369" y="96"/>
                    <a:pt x="1369" y="96"/>
                  </a:cubicBezTo>
                  <a:cubicBezTo>
                    <a:pt x="1369" y="96"/>
                    <a:pt x="1381" y="98"/>
                    <a:pt x="1391" y="102"/>
                  </a:cubicBezTo>
                  <a:cubicBezTo>
                    <a:pt x="1402" y="106"/>
                    <a:pt x="1422" y="108"/>
                    <a:pt x="1422" y="106"/>
                  </a:cubicBezTo>
                  <a:cubicBezTo>
                    <a:pt x="1422" y="105"/>
                    <a:pt x="1427" y="106"/>
                    <a:pt x="1430" y="106"/>
                  </a:cubicBezTo>
                  <a:cubicBezTo>
                    <a:pt x="1434" y="106"/>
                    <a:pt x="1444" y="116"/>
                    <a:pt x="1444" y="116"/>
                  </a:cubicBezTo>
                  <a:cubicBezTo>
                    <a:pt x="1444" y="116"/>
                    <a:pt x="1452" y="123"/>
                    <a:pt x="1456" y="125"/>
                  </a:cubicBezTo>
                  <a:cubicBezTo>
                    <a:pt x="1460" y="127"/>
                    <a:pt x="1461" y="128"/>
                    <a:pt x="1466" y="128"/>
                  </a:cubicBezTo>
                  <a:cubicBezTo>
                    <a:pt x="1471" y="128"/>
                    <a:pt x="1484" y="134"/>
                    <a:pt x="1484" y="133"/>
                  </a:cubicBezTo>
                  <a:cubicBezTo>
                    <a:pt x="1485" y="131"/>
                    <a:pt x="1501" y="132"/>
                    <a:pt x="1501" y="129"/>
                  </a:cubicBezTo>
                  <a:cubicBezTo>
                    <a:pt x="1500" y="125"/>
                    <a:pt x="1510" y="130"/>
                    <a:pt x="1523" y="132"/>
                  </a:cubicBezTo>
                  <a:cubicBezTo>
                    <a:pt x="1536" y="134"/>
                    <a:pt x="1538" y="137"/>
                    <a:pt x="1538" y="139"/>
                  </a:cubicBezTo>
                  <a:cubicBezTo>
                    <a:pt x="1539" y="140"/>
                    <a:pt x="1542" y="147"/>
                    <a:pt x="1542" y="147"/>
                  </a:cubicBezTo>
                  <a:cubicBezTo>
                    <a:pt x="1542" y="147"/>
                    <a:pt x="1554" y="152"/>
                    <a:pt x="1559" y="152"/>
                  </a:cubicBezTo>
                  <a:cubicBezTo>
                    <a:pt x="1564" y="151"/>
                    <a:pt x="1575" y="152"/>
                    <a:pt x="1575" y="152"/>
                  </a:cubicBezTo>
                  <a:cubicBezTo>
                    <a:pt x="1575" y="152"/>
                    <a:pt x="1606" y="149"/>
                    <a:pt x="1613" y="149"/>
                  </a:cubicBezTo>
                  <a:cubicBezTo>
                    <a:pt x="1619" y="148"/>
                    <a:pt x="1619" y="137"/>
                    <a:pt x="1620" y="142"/>
                  </a:cubicBezTo>
                  <a:cubicBezTo>
                    <a:pt x="1622" y="147"/>
                    <a:pt x="1620" y="154"/>
                    <a:pt x="1620" y="154"/>
                  </a:cubicBezTo>
                  <a:cubicBezTo>
                    <a:pt x="1620" y="154"/>
                    <a:pt x="1625" y="161"/>
                    <a:pt x="1629" y="160"/>
                  </a:cubicBezTo>
                  <a:cubicBezTo>
                    <a:pt x="1632" y="159"/>
                    <a:pt x="1636" y="158"/>
                    <a:pt x="1636" y="158"/>
                  </a:cubicBezTo>
                  <a:cubicBezTo>
                    <a:pt x="1636" y="158"/>
                    <a:pt x="1638" y="157"/>
                    <a:pt x="1632" y="153"/>
                  </a:cubicBezTo>
                  <a:cubicBezTo>
                    <a:pt x="1627" y="149"/>
                    <a:pt x="1629" y="143"/>
                    <a:pt x="1631" y="141"/>
                  </a:cubicBezTo>
                  <a:cubicBezTo>
                    <a:pt x="1633" y="140"/>
                    <a:pt x="1678" y="142"/>
                    <a:pt x="1694" y="149"/>
                  </a:cubicBezTo>
                  <a:cubicBezTo>
                    <a:pt x="1710" y="155"/>
                    <a:pt x="1761" y="176"/>
                    <a:pt x="1767" y="182"/>
                  </a:cubicBezTo>
                  <a:cubicBezTo>
                    <a:pt x="1773" y="188"/>
                    <a:pt x="1777" y="192"/>
                    <a:pt x="1778" y="194"/>
                  </a:cubicBezTo>
                  <a:cubicBezTo>
                    <a:pt x="1780" y="195"/>
                    <a:pt x="1784" y="188"/>
                    <a:pt x="1784" y="188"/>
                  </a:cubicBezTo>
                  <a:cubicBezTo>
                    <a:pt x="1784" y="188"/>
                    <a:pt x="1794" y="189"/>
                    <a:pt x="1798" y="190"/>
                  </a:cubicBezTo>
                  <a:cubicBezTo>
                    <a:pt x="1801" y="190"/>
                    <a:pt x="1801" y="186"/>
                    <a:pt x="1811" y="193"/>
                  </a:cubicBezTo>
                  <a:cubicBezTo>
                    <a:pt x="1821" y="199"/>
                    <a:pt x="1822" y="206"/>
                    <a:pt x="1822" y="206"/>
                  </a:cubicBezTo>
                  <a:cubicBezTo>
                    <a:pt x="1822" y="206"/>
                    <a:pt x="1828" y="213"/>
                    <a:pt x="1821" y="214"/>
                  </a:cubicBezTo>
                  <a:cubicBezTo>
                    <a:pt x="1813" y="216"/>
                    <a:pt x="1810" y="224"/>
                    <a:pt x="1810" y="224"/>
                  </a:cubicBezTo>
                  <a:cubicBezTo>
                    <a:pt x="1810" y="224"/>
                    <a:pt x="1812" y="227"/>
                    <a:pt x="1812" y="229"/>
                  </a:cubicBezTo>
                  <a:cubicBezTo>
                    <a:pt x="1812" y="231"/>
                    <a:pt x="1810" y="234"/>
                    <a:pt x="1811" y="237"/>
                  </a:cubicBezTo>
                  <a:cubicBezTo>
                    <a:pt x="1812" y="240"/>
                    <a:pt x="1817" y="244"/>
                    <a:pt x="1815" y="246"/>
                  </a:cubicBezTo>
                  <a:cubicBezTo>
                    <a:pt x="1813" y="247"/>
                    <a:pt x="1815" y="247"/>
                    <a:pt x="1810" y="247"/>
                  </a:cubicBezTo>
                  <a:cubicBezTo>
                    <a:pt x="1806" y="246"/>
                    <a:pt x="1798" y="244"/>
                    <a:pt x="1797" y="242"/>
                  </a:cubicBezTo>
                  <a:cubicBezTo>
                    <a:pt x="1795" y="241"/>
                    <a:pt x="1795" y="239"/>
                    <a:pt x="1792" y="239"/>
                  </a:cubicBezTo>
                  <a:cubicBezTo>
                    <a:pt x="1789" y="239"/>
                    <a:pt x="1778" y="234"/>
                    <a:pt x="1778" y="234"/>
                  </a:cubicBezTo>
                  <a:cubicBezTo>
                    <a:pt x="1774" y="229"/>
                    <a:pt x="1774" y="229"/>
                    <a:pt x="1774" y="229"/>
                  </a:cubicBezTo>
                  <a:cubicBezTo>
                    <a:pt x="1770" y="223"/>
                    <a:pt x="1770" y="223"/>
                    <a:pt x="1770" y="223"/>
                  </a:cubicBezTo>
                  <a:cubicBezTo>
                    <a:pt x="1770" y="223"/>
                    <a:pt x="1752" y="222"/>
                    <a:pt x="1751" y="220"/>
                  </a:cubicBezTo>
                  <a:cubicBezTo>
                    <a:pt x="1751" y="219"/>
                    <a:pt x="1746" y="203"/>
                    <a:pt x="1745" y="203"/>
                  </a:cubicBezTo>
                  <a:cubicBezTo>
                    <a:pt x="1744" y="203"/>
                    <a:pt x="1738" y="199"/>
                    <a:pt x="1740" y="205"/>
                  </a:cubicBezTo>
                  <a:cubicBezTo>
                    <a:pt x="1741" y="210"/>
                    <a:pt x="1741" y="215"/>
                    <a:pt x="1741" y="215"/>
                  </a:cubicBezTo>
                  <a:cubicBezTo>
                    <a:pt x="1741" y="215"/>
                    <a:pt x="1751" y="223"/>
                    <a:pt x="1749" y="223"/>
                  </a:cubicBezTo>
                  <a:cubicBezTo>
                    <a:pt x="1746" y="223"/>
                    <a:pt x="1747" y="230"/>
                    <a:pt x="1745" y="230"/>
                  </a:cubicBezTo>
                  <a:cubicBezTo>
                    <a:pt x="1744" y="230"/>
                    <a:pt x="1738" y="238"/>
                    <a:pt x="1736" y="237"/>
                  </a:cubicBezTo>
                  <a:cubicBezTo>
                    <a:pt x="1734" y="236"/>
                    <a:pt x="1729" y="238"/>
                    <a:pt x="1728" y="238"/>
                  </a:cubicBezTo>
                  <a:cubicBezTo>
                    <a:pt x="1726" y="238"/>
                    <a:pt x="1726" y="237"/>
                    <a:pt x="1724" y="236"/>
                  </a:cubicBezTo>
                  <a:cubicBezTo>
                    <a:pt x="1722" y="236"/>
                    <a:pt x="1717" y="235"/>
                    <a:pt x="1717" y="237"/>
                  </a:cubicBezTo>
                  <a:cubicBezTo>
                    <a:pt x="1716" y="239"/>
                    <a:pt x="1719" y="245"/>
                    <a:pt x="1722" y="244"/>
                  </a:cubicBezTo>
                  <a:cubicBezTo>
                    <a:pt x="1725" y="243"/>
                    <a:pt x="1734" y="244"/>
                    <a:pt x="1734" y="244"/>
                  </a:cubicBezTo>
                  <a:cubicBezTo>
                    <a:pt x="1734" y="244"/>
                    <a:pt x="1746" y="262"/>
                    <a:pt x="1745" y="264"/>
                  </a:cubicBezTo>
                  <a:cubicBezTo>
                    <a:pt x="1745" y="266"/>
                    <a:pt x="1758" y="275"/>
                    <a:pt x="1756" y="276"/>
                  </a:cubicBezTo>
                  <a:cubicBezTo>
                    <a:pt x="1753" y="277"/>
                    <a:pt x="1754" y="280"/>
                    <a:pt x="1752" y="281"/>
                  </a:cubicBezTo>
                  <a:cubicBezTo>
                    <a:pt x="1751" y="281"/>
                    <a:pt x="1753" y="284"/>
                    <a:pt x="1753" y="285"/>
                  </a:cubicBezTo>
                  <a:cubicBezTo>
                    <a:pt x="1753" y="287"/>
                    <a:pt x="1742" y="284"/>
                    <a:pt x="1732" y="286"/>
                  </a:cubicBezTo>
                  <a:cubicBezTo>
                    <a:pt x="1722" y="288"/>
                    <a:pt x="1709" y="293"/>
                    <a:pt x="1705" y="300"/>
                  </a:cubicBezTo>
                  <a:cubicBezTo>
                    <a:pt x="1701" y="307"/>
                    <a:pt x="1696" y="325"/>
                    <a:pt x="1692" y="326"/>
                  </a:cubicBezTo>
                  <a:cubicBezTo>
                    <a:pt x="1689" y="328"/>
                    <a:pt x="1684" y="336"/>
                    <a:pt x="1684" y="336"/>
                  </a:cubicBezTo>
                  <a:cubicBezTo>
                    <a:pt x="1684" y="336"/>
                    <a:pt x="1675" y="329"/>
                    <a:pt x="1674" y="325"/>
                  </a:cubicBezTo>
                  <a:cubicBezTo>
                    <a:pt x="1673" y="321"/>
                    <a:pt x="1652" y="325"/>
                    <a:pt x="1651" y="325"/>
                  </a:cubicBezTo>
                  <a:cubicBezTo>
                    <a:pt x="1650" y="326"/>
                    <a:pt x="1653" y="330"/>
                    <a:pt x="1651" y="333"/>
                  </a:cubicBezTo>
                  <a:cubicBezTo>
                    <a:pt x="1650" y="336"/>
                    <a:pt x="1655" y="344"/>
                    <a:pt x="1650" y="340"/>
                  </a:cubicBezTo>
                  <a:cubicBezTo>
                    <a:pt x="1644" y="337"/>
                    <a:pt x="1642" y="330"/>
                    <a:pt x="1642" y="330"/>
                  </a:cubicBezTo>
                  <a:cubicBezTo>
                    <a:pt x="1642" y="330"/>
                    <a:pt x="1640" y="334"/>
                    <a:pt x="1638" y="335"/>
                  </a:cubicBezTo>
                  <a:cubicBezTo>
                    <a:pt x="1636" y="335"/>
                    <a:pt x="1629" y="341"/>
                    <a:pt x="1626" y="343"/>
                  </a:cubicBezTo>
                  <a:cubicBezTo>
                    <a:pt x="1622" y="344"/>
                    <a:pt x="1621" y="340"/>
                    <a:pt x="1622" y="344"/>
                  </a:cubicBezTo>
                  <a:cubicBezTo>
                    <a:pt x="1624" y="348"/>
                    <a:pt x="1623" y="356"/>
                    <a:pt x="1622" y="358"/>
                  </a:cubicBezTo>
                  <a:cubicBezTo>
                    <a:pt x="1620" y="361"/>
                    <a:pt x="1622" y="365"/>
                    <a:pt x="1623" y="368"/>
                  </a:cubicBezTo>
                  <a:cubicBezTo>
                    <a:pt x="1624" y="370"/>
                    <a:pt x="1637" y="376"/>
                    <a:pt x="1635" y="376"/>
                  </a:cubicBezTo>
                  <a:cubicBezTo>
                    <a:pt x="1634" y="376"/>
                    <a:pt x="1636" y="386"/>
                    <a:pt x="1636" y="387"/>
                  </a:cubicBezTo>
                  <a:cubicBezTo>
                    <a:pt x="1636" y="389"/>
                    <a:pt x="1642" y="393"/>
                    <a:pt x="1640" y="395"/>
                  </a:cubicBezTo>
                  <a:cubicBezTo>
                    <a:pt x="1638" y="397"/>
                    <a:pt x="1642" y="405"/>
                    <a:pt x="1639" y="404"/>
                  </a:cubicBezTo>
                  <a:cubicBezTo>
                    <a:pt x="1636" y="403"/>
                    <a:pt x="1632" y="401"/>
                    <a:pt x="1632" y="401"/>
                  </a:cubicBezTo>
                  <a:cubicBezTo>
                    <a:pt x="1632" y="401"/>
                    <a:pt x="1640" y="405"/>
                    <a:pt x="1634" y="406"/>
                  </a:cubicBezTo>
                  <a:cubicBezTo>
                    <a:pt x="1628" y="407"/>
                    <a:pt x="1628" y="412"/>
                    <a:pt x="1628" y="412"/>
                  </a:cubicBezTo>
                  <a:cubicBezTo>
                    <a:pt x="1628" y="412"/>
                    <a:pt x="1631" y="413"/>
                    <a:pt x="1631" y="416"/>
                  </a:cubicBezTo>
                  <a:cubicBezTo>
                    <a:pt x="1631" y="419"/>
                    <a:pt x="1639" y="424"/>
                    <a:pt x="1636" y="424"/>
                  </a:cubicBezTo>
                  <a:cubicBezTo>
                    <a:pt x="1634" y="424"/>
                    <a:pt x="1631" y="427"/>
                    <a:pt x="1628" y="427"/>
                  </a:cubicBezTo>
                  <a:cubicBezTo>
                    <a:pt x="1626" y="428"/>
                    <a:pt x="1623" y="436"/>
                    <a:pt x="1623" y="438"/>
                  </a:cubicBezTo>
                  <a:cubicBezTo>
                    <a:pt x="1624" y="440"/>
                    <a:pt x="1622" y="450"/>
                    <a:pt x="1623" y="451"/>
                  </a:cubicBezTo>
                  <a:cubicBezTo>
                    <a:pt x="1624" y="453"/>
                    <a:pt x="1612" y="453"/>
                    <a:pt x="1612" y="453"/>
                  </a:cubicBezTo>
                  <a:cubicBezTo>
                    <a:pt x="1612" y="453"/>
                    <a:pt x="1618" y="462"/>
                    <a:pt x="1616" y="462"/>
                  </a:cubicBezTo>
                  <a:cubicBezTo>
                    <a:pt x="1614" y="463"/>
                    <a:pt x="1613" y="463"/>
                    <a:pt x="1611" y="468"/>
                  </a:cubicBezTo>
                  <a:cubicBezTo>
                    <a:pt x="1609" y="473"/>
                    <a:pt x="1606" y="479"/>
                    <a:pt x="1604" y="480"/>
                  </a:cubicBezTo>
                  <a:cubicBezTo>
                    <a:pt x="1601" y="481"/>
                    <a:pt x="1600" y="484"/>
                    <a:pt x="1600" y="485"/>
                  </a:cubicBezTo>
                  <a:cubicBezTo>
                    <a:pt x="1600" y="487"/>
                    <a:pt x="1591" y="461"/>
                    <a:pt x="1589" y="459"/>
                  </a:cubicBezTo>
                  <a:cubicBezTo>
                    <a:pt x="1587" y="457"/>
                    <a:pt x="1584" y="447"/>
                    <a:pt x="1584" y="447"/>
                  </a:cubicBezTo>
                  <a:cubicBezTo>
                    <a:pt x="1581" y="441"/>
                    <a:pt x="1581" y="441"/>
                    <a:pt x="1581" y="441"/>
                  </a:cubicBezTo>
                  <a:cubicBezTo>
                    <a:pt x="1581" y="441"/>
                    <a:pt x="1579" y="442"/>
                    <a:pt x="1577" y="438"/>
                  </a:cubicBezTo>
                  <a:cubicBezTo>
                    <a:pt x="1574" y="433"/>
                    <a:pt x="1566" y="392"/>
                    <a:pt x="1566" y="392"/>
                  </a:cubicBezTo>
                  <a:cubicBezTo>
                    <a:pt x="1566" y="392"/>
                    <a:pt x="1572" y="390"/>
                    <a:pt x="1571" y="388"/>
                  </a:cubicBezTo>
                  <a:cubicBezTo>
                    <a:pt x="1570" y="386"/>
                    <a:pt x="1568" y="372"/>
                    <a:pt x="1568" y="372"/>
                  </a:cubicBezTo>
                  <a:cubicBezTo>
                    <a:pt x="1568" y="372"/>
                    <a:pt x="1585" y="367"/>
                    <a:pt x="1586" y="360"/>
                  </a:cubicBezTo>
                  <a:cubicBezTo>
                    <a:pt x="1586" y="353"/>
                    <a:pt x="1594" y="345"/>
                    <a:pt x="1599" y="335"/>
                  </a:cubicBezTo>
                  <a:cubicBezTo>
                    <a:pt x="1603" y="325"/>
                    <a:pt x="1607" y="318"/>
                    <a:pt x="1607" y="318"/>
                  </a:cubicBezTo>
                  <a:cubicBezTo>
                    <a:pt x="1607" y="318"/>
                    <a:pt x="1616" y="316"/>
                    <a:pt x="1619" y="316"/>
                  </a:cubicBezTo>
                  <a:cubicBezTo>
                    <a:pt x="1621" y="315"/>
                    <a:pt x="1621" y="316"/>
                    <a:pt x="1620" y="311"/>
                  </a:cubicBezTo>
                  <a:cubicBezTo>
                    <a:pt x="1619" y="307"/>
                    <a:pt x="1615" y="313"/>
                    <a:pt x="1616" y="299"/>
                  </a:cubicBezTo>
                  <a:cubicBezTo>
                    <a:pt x="1618" y="285"/>
                    <a:pt x="1619" y="282"/>
                    <a:pt x="1619" y="282"/>
                  </a:cubicBezTo>
                  <a:cubicBezTo>
                    <a:pt x="1619" y="282"/>
                    <a:pt x="1614" y="280"/>
                    <a:pt x="1612" y="282"/>
                  </a:cubicBezTo>
                  <a:cubicBezTo>
                    <a:pt x="1610" y="283"/>
                    <a:pt x="1605" y="290"/>
                    <a:pt x="1606" y="292"/>
                  </a:cubicBezTo>
                  <a:cubicBezTo>
                    <a:pt x="1607" y="295"/>
                    <a:pt x="1611" y="304"/>
                    <a:pt x="1604" y="303"/>
                  </a:cubicBezTo>
                  <a:cubicBezTo>
                    <a:pt x="1597" y="302"/>
                    <a:pt x="1589" y="309"/>
                    <a:pt x="1590" y="311"/>
                  </a:cubicBezTo>
                  <a:cubicBezTo>
                    <a:pt x="1590" y="313"/>
                    <a:pt x="1593" y="318"/>
                    <a:pt x="1593" y="318"/>
                  </a:cubicBezTo>
                  <a:cubicBezTo>
                    <a:pt x="1589" y="319"/>
                    <a:pt x="1589" y="319"/>
                    <a:pt x="1589" y="319"/>
                  </a:cubicBezTo>
                  <a:cubicBezTo>
                    <a:pt x="1589" y="319"/>
                    <a:pt x="1586" y="315"/>
                    <a:pt x="1585" y="312"/>
                  </a:cubicBezTo>
                  <a:cubicBezTo>
                    <a:pt x="1583" y="309"/>
                    <a:pt x="1585" y="308"/>
                    <a:pt x="1582" y="304"/>
                  </a:cubicBezTo>
                  <a:cubicBezTo>
                    <a:pt x="1580" y="300"/>
                    <a:pt x="1580" y="299"/>
                    <a:pt x="1578" y="298"/>
                  </a:cubicBezTo>
                  <a:cubicBezTo>
                    <a:pt x="1576" y="298"/>
                    <a:pt x="1583" y="294"/>
                    <a:pt x="1574" y="297"/>
                  </a:cubicBezTo>
                  <a:cubicBezTo>
                    <a:pt x="1565" y="301"/>
                    <a:pt x="1571" y="304"/>
                    <a:pt x="1561" y="305"/>
                  </a:cubicBezTo>
                  <a:cubicBezTo>
                    <a:pt x="1552" y="306"/>
                    <a:pt x="1552" y="314"/>
                    <a:pt x="1551" y="317"/>
                  </a:cubicBezTo>
                  <a:cubicBezTo>
                    <a:pt x="1551" y="319"/>
                    <a:pt x="1551" y="313"/>
                    <a:pt x="1546" y="322"/>
                  </a:cubicBezTo>
                  <a:cubicBezTo>
                    <a:pt x="1541" y="331"/>
                    <a:pt x="1544" y="328"/>
                    <a:pt x="1540" y="333"/>
                  </a:cubicBezTo>
                  <a:cubicBezTo>
                    <a:pt x="1537" y="339"/>
                    <a:pt x="1547" y="343"/>
                    <a:pt x="1546" y="344"/>
                  </a:cubicBezTo>
                  <a:cubicBezTo>
                    <a:pt x="1545" y="346"/>
                    <a:pt x="1542" y="350"/>
                    <a:pt x="1542" y="350"/>
                  </a:cubicBezTo>
                  <a:cubicBezTo>
                    <a:pt x="1542" y="350"/>
                    <a:pt x="1541" y="350"/>
                    <a:pt x="1534" y="350"/>
                  </a:cubicBezTo>
                  <a:cubicBezTo>
                    <a:pt x="1528" y="350"/>
                    <a:pt x="1517" y="354"/>
                    <a:pt x="1515" y="353"/>
                  </a:cubicBezTo>
                  <a:cubicBezTo>
                    <a:pt x="1513" y="352"/>
                    <a:pt x="1516" y="343"/>
                    <a:pt x="1516" y="343"/>
                  </a:cubicBezTo>
                  <a:cubicBezTo>
                    <a:pt x="1516" y="343"/>
                    <a:pt x="1499" y="341"/>
                    <a:pt x="1496" y="342"/>
                  </a:cubicBezTo>
                  <a:cubicBezTo>
                    <a:pt x="1494" y="342"/>
                    <a:pt x="1495" y="343"/>
                    <a:pt x="1493" y="345"/>
                  </a:cubicBezTo>
                  <a:cubicBezTo>
                    <a:pt x="1491" y="347"/>
                    <a:pt x="1498" y="350"/>
                    <a:pt x="1489" y="349"/>
                  </a:cubicBezTo>
                  <a:cubicBezTo>
                    <a:pt x="1480" y="348"/>
                    <a:pt x="1474" y="346"/>
                    <a:pt x="1469" y="347"/>
                  </a:cubicBezTo>
                  <a:cubicBezTo>
                    <a:pt x="1464" y="348"/>
                    <a:pt x="1460" y="352"/>
                    <a:pt x="1460" y="352"/>
                  </a:cubicBezTo>
                  <a:cubicBezTo>
                    <a:pt x="1457" y="346"/>
                    <a:pt x="1457" y="346"/>
                    <a:pt x="1457" y="346"/>
                  </a:cubicBezTo>
                  <a:cubicBezTo>
                    <a:pt x="1428" y="350"/>
                    <a:pt x="1428" y="350"/>
                    <a:pt x="1428" y="350"/>
                  </a:cubicBezTo>
                  <a:cubicBezTo>
                    <a:pt x="1428" y="350"/>
                    <a:pt x="1431" y="357"/>
                    <a:pt x="1424" y="367"/>
                  </a:cubicBezTo>
                  <a:cubicBezTo>
                    <a:pt x="1417" y="378"/>
                    <a:pt x="1403" y="408"/>
                    <a:pt x="1396" y="408"/>
                  </a:cubicBezTo>
                  <a:cubicBezTo>
                    <a:pt x="1390" y="408"/>
                    <a:pt x="1373" y="419"/>
                    <a:pt x="1378" y="422"/>
                  </a:cubicBezTo>
                  <a:cubicBezTo>
                    <a:pt x="1383" y="426"/>
                    <a:pt x="1386" y="428"/>
                    <a:pt x="1388" y="429"/>
                  </a:cubicBezTo>
                  <a:cubicBezTo>
                    <a:pt x="1391" y="429"/>
                    <a:pt x="1400" y="427"/>
                    <a:pt x="1401" y="430"/>
                  </a:cubicBezTo>
                  <a:cubicBezTo>
                    <a:pt x="1402" y="433"/>
                    <a:pt x="1409" y="443"/>
                    <a:pt x="1409" y="443"/>
                  </a:cubicBezTo>
                  <a:cubicBezTo>
                    <a:pt x="1409" y="443"/>
                    <a:pt x="1406" y="447"/>
                    <a:pt x="1415" y="444"/>
                  </a:cubicBezTo>
                  <a:cubicBezTo>
                    <a:pt x="1424" y="440"/>
                    <a:pt x="1416" y="434"/>
                    <a:pt x="1416" y="434"/>
                  </a:cubicBezTo>
                  <a:cubicBezTo>
                    <a:pt x="1416" y="434"/>
                    <a:pt x="1431" y="434"/>
                    <a:pt x="1431" y="437"/>
                  </a:cubicBezTo>
                  <a:cubicBezTo>
                    <a:pt x="1432" y="439"/>
                    <a:pt x="1441" y="450"/>
                    <a:pt x="1439" y="450"/>
                  </a:cubicBezTo>
                  <a:cubicBezTo>
                    <a:pt x="1437" y="450"/>
                    <a:pt x="1445" y="447"/>
                    <a:pt x="1446" y="454"/>
                  </a:cubicBezTo>
                  <a:cubicBezTo>
                    <a:pt x="1447" y="460"/>
                    <a:pt x="1447" y="465"/>
                    <a:pt x="1449" y="469"/>
                  </a:cubicBezTo>
                  <a:cubicBezTo>
                    <a:pt x="1450" y="472"/>
                    <a:pt x="1448" y="480"/>
                    <a:pt x="1448" y="480"/>
                  </a:cubicBezTo>
                  <a:cubicBezTo>
                    <a:pt x="1448" y="480"/>
                    <a:pt x="1453" y="489"/>
                    <a:pt x="1452" y="491"/>
                  </a:cubicBezTo>
                  <a:cubicBezTo>
                    <a:pt x="1451" y="493"/>
                    <a:pt x="1456" y="476"/>
                    <a:pt x="1453" y="501"/>
                  </a:cubicBezTo>
                  <a:cubicBezTo>
                    <a:pt x="1450" y="526"/>
                    <a:pt x="1454" y="532"/>
                    <a:pt x="1452" y="535"/>
                  </a:cubicBezTo>
                  <a:cubicBezTo>
                    <a:pt x="1451" y="539"/>
                    <a:pt x="1452" y="538"/>
                    <a:pt x="1448" y="541"/>
                  </a:cubicBezTo>
                  <a:cubicBezTo>
                    <a:pt x="1445" y="544"/>
                    <a:pt x="1445" y="546"/>
                    <a:pt x="1442" y="551"/>
                  </a:cubicBezTo>
                  <a:cubicBezTo>
                    <a:pt x="1439" y="556"/>
                    <a:pt x="1443" y="564"/>
                    <a:pt x="1441" y="566"/>
                  </a:cubicBezTo>
                  <a:cubicBezTo>
                    <a:pt x="1439" y="568"/>
                    <a:pt x="1438" y="573"/>
                    <a:pt x="1433" y="577"/>
                  </a:cubicBezTo>
                  <a:cubicBezTo>
                    <a:pt x="1428" y="580"/>
                    <a:pt x="1412" y="595"/>
                    <a:pt x="1406" y="596"/>
                  </a:cubicBezTo>
                  <a:cubicBezTo>
                    <a:pt x="1400" y="597"/>
                    <a:pt x="1385" y="593"/>
                    <a:pt x="1385" y="593"/>
                  </a:cubicBezTo>
                  <a:cubicBezTo>
                    <a:pt x="1385" y="593"/>
                    <a:pt x="1382" y="602"/>
                    <a:pt x="1379" y="604"/>
                  </a:cubicBezTo>
                  <a:cubicBezTo>
                    <a:pt x="1377" y="606"/>
                    <a:pt x="1372" y="612"/>
                    <a:pt x="1372" y="615"/>
                  </a:cubicBezTo>
                  <a:cubicBezTo>
                    <a:pt x="1372" y="618"/>
                    <a:pt x="1368" y="617"/>
                    <a:pt x="1371" y="624"/>
                  </a:cubicBezTo>
                  <a:cubicBezTo>
                    <a:pt x="1373" y="632"/>
                    <a:pt x="1366" y="637"/>
                    <a:pt x="1366" y="637"/>
                  </a:cubicBezTo>
                  <a:cubicBezTo>
                    <a:pt x="1366" y="637"/>
                    <a:pt x="1363" y="642"/>
                    <a:pt x="1363" y="644"/>
                  </a:cubicBezTo>
                  <a:cubicBezTo>
                    <a:pt x="1364" y="646"/>
                    <a:pt x="1372" y="651"/>
                    <a:pt x="1372" y="654"/>
                  </a:cubicBezTo>
                  <a:cubicBezTo>
                    <a:pt x="1372" y="657"/>
                    <a:pt x="1385" y="670"/>
                    <a:pt x="1384" y="670"/>
                  </a:cubicBezTo>
                  <a:cubicBezTo>
                    <a:pt x="1382" y="670"/>
                    <a:pt x="1386" y="680"/>
                    <a:pt x="1383" y="687"/>
                  </a:cubicBezTo>
                  <a:cubicBezTo>
                    <a:pt x="1379" y="694"/>
                    <a:pt x="1372" y="698"/>
                    <a:pt x="1372" y="698"/>
                  </a:cubicBezTo>
                  <a:cubicBezTo>
                    <a:pt x="1372" y="698"/>
                    <a:pt x="1363" y="706"/>
                    <a:pt x="1360" y="702"/>
                  </a:cubicBezTo>
                  <a:cubicBezTo>
                    <a:pt x="1356" y="698"/>
                    <a:pt x="1352" y="692"/>
                    <a:pt x="1352" y="692"/>
                  </a:cubicBezTo>
                  <a:cubicBezTo>
                    <a:pt x="1352" y="692"/>
                    <a:pt x="1351" y="686"/>
                    <a:pt x="1350" y="677"/>
                  </a:cubicBezTo>
                  <a:cubicBezTo>
                    <a:pt x="1349" y="668"/>
                    <a:pt x="1346" y="666"/>
                    <a:pt x="1348" y="663"/>
                  </a:cubicBezTo>
                  <a:cubicBezTo>
                    <a:pt x="1349" y="660"/>
                    <a:pt x="1347" y="663"/>
                    <a:pt x="1340" y="661"/>
                  </a:cubicBezTo>
                  <a:cubicBezTo>
                    <a:pt x="1334" y="660"/>
                    <a:pt x="1335" y="664"/>
                    <a:pt x="1334" y="660"/>
                  </a:cubicBezTo>
                  <a:cubicBezTo>
                    <a:pt x="1333" y="656"/>
                    <a:pt x="1334" y="650"/>
                    <a:pt x="1333" y="648"/>
                  </a:cubicBezTo>
                  <a:cubicBezTo>
                    <a:pt x="1332" y="645"/>
                    <a:pt x="1332" y="642"/>
                    <a:pt x="1327" y="640"/>
                  </a:cubicBezTo>
                  <a:cubicBezTo>
                    <a:pt x="1322" y="638"/>
                    <a:pt x="1313" y="644"/>
                    <a:pt x="1313" y="644"/>
                  </a:cubicBezTo>
                  <a:cubicBezTo>
                    <a:pt x="1313" y="644"/>
                    <a:pt x="1311" y="647"/>
                    <a:pt x="1307" y="646"/>
                  </a:cubicBezTo>
                  <a:cubicBezTo>
                    <a:pt x="1303" y="644"/>
                    <a:pt x="1291" y="642"/>
                    <a:pt x="1292" y="638"/>
                  </a:cubicBezTo>
                  <a:cubicBezTo>
                    <a:pt x="1293" y="633"/>
                    <a:pt x="1295" y="628"/>
                    <a:pt x="1293" y="628"/>
                  </a:cubicBezTo>
                  <a:cubicBezTo>
                    <a:pt x="1290" y="628"/>
                    <a:pt x="1280" y="633"/>
                    <a:pt x="1276" y="635"/>
                  </a:cubicBezTo>
                  <a:cubicBezTo>
                    <a:pt x="1273" y="638"/>
                    <a:pt x="1274" y="645"/>
                    <a:pt x="1272" y="646"/>
                  </a:cubicBezTo>
                  <a:cubicBezTo>
                    <a:pt x="1271" y="647"/>
                    <a:pt x="1264" y="647"/>
                    <a:pt x="1266" y="652"/>
                  </a:cubicBezTo>
                  <a:cubicBezTo>
                    <a:pt x="1268" y="657"/>
                    <a:pt x="1272" y="664"/>
                    <a:pt x="1275" y="664"/>
                  </a:cubicBezTo>
                  <a:cubicBezTo>
                    <a:pt x="1277" y="665"/>
                    <a:pt x="1283" y="661"/>
                    <a:pt x="1286" y="661"/>
                  </a:cubicBezTo>
                  <a:cubicBezTo>
                    <a:pt x="1289" y="661"/>
                    <a:pt x="1293" y="657"/>
                    <a:pt x="1300" y="661"/>
                  </a:cubicBezTo>
                  <a:cubicBezTo>
                    <a:pt x="1308" y="665"/>
                    <a:pt x="1313" y="667"/>
                    <a:pt x="1315" y="667"/>
                  </a:cubicBezTo>
                  <a:cubicBezTo>
                    <a:pt x="1317" y="668"/>
                    <a:pt x="1328" y="671"/>
                    <a:pt x="1324" y="672"/>
                  </a:cubicBezTo>
                  <a:cubicBezTo>
                    <a:pt x="1319" y="673"/>
                    <a:pt x="1310" y="675"/>
                    <a:pt x="1303" y="677"/>
                  </a:cubicBezTo>
                  <a:cubicBezTo>
                    <a:pt x="1297" y="679"/>
                    <a:pt x="1298" y="679"/>
                    <a:pt x="1296" y="682"/>
                  </a:cubicBezTo>
                  <a:cubicBezTo>
                    <a:pt x="1294" y="685"/>
                    <a:pt x="1290" y="690"/>
                    <a:pt x="1291" y="691"/>
                  </a:cubicBezTo>
                  <a:cubicBezTo>
                    <a:pt x="1292" y="693"/>
                    <a:pt x="1298" y="700"/>
                    <a:pt x="1298" y="700"/>
                  </a:cubicBezTo>
                  <a:cubicBezTo>
                    <a:pt x="1298" y="700"/>
                    <a:pt x="1321" y="723"/>
                    <a:pt x="1319" y="729"/>
                  </a:cubicBezTo>
                  <a:cubicBezTo>
                    <a:pt x="1318" y="735"/>
                    <a:pt x="1319" y="740"/>
                    <a:pt x="1317" y="743"/>
                  </a:cubicBezTo>
                  <a:cubicBezTo>
                    <a:pt x="1316" y="746"/>
                    <a:pt x="1317" y="745"/>
                    <a:pt x="1320" y="750"/>
                  </a:cubicBezTo>
                  <a:cubicBezTo>
                    <a:pt x="1323" y="755"/>
                    <a:pt x="1311" y="784"/>
                    <a:pt x="1311" y="784"/>
                  </a:cubicBezTo>
                  <a:cubicBezTo>
                    <a:pt x="1311" y="784"/>
                    <a:pt x="1295" y="815"/>
                    <a:pt x="1293" y="816"/>
                  </a:cubicBezTo>
                  <a:cubicBezTo>
                    <a:pt x="1291" y="818"/>
                    <a:pt x="1289" y="828"/>
                    <a:pt x="1280" y="830"/>
                  </a:cubicBezTo>
                  <a:cubicBezTo>
                    <a:pt x="1271" y="831"/>
                    <a:pt x="1267" y="832"/>
                    <a:pt x="1262" y="832"/>
                  </a:cubicBezTo>
                  <a:cubicBezTo>
                    <a:pt x="1256" y="833"/>
                    <a:pt x="1244" y="838"/>
                    <a:pt x="1234" y="841"/>
                  </a:cubicBezTo>
                  <a:cubicBezTo>
                    <a:pt x="1224" y="845"/>
                    <a:pt x="1219" y="843"/>
                    <a:pt x="1218" y="844"/>
                  </a:cubicBezTo>
                  <a:cubicBezTo>
                    <a:pt x="1216" y="846"/>
                    <a:pt x="1224" y="852"/>
                    <a:pt x="1216" y="846"/>
                  </a:cubicBezTo>
                  <a:cubicBezTo>
                    <a:pt x="1209" y="840"/>
                    <a:pt x="1217" y="837"/>
                    <a:pt x="1208" y="838"/>
                  </a:cubicBezTo>
                  <a:cubicBezTo>
                    <a:pt x="1199" y="840"/>
                    <a:pt x="1187" y="843"/>
                    <a:pt x="1186" y="848"/>
                  </a:cubicBezTo>
                  <a:cubicBezTo>
                    <a:pt x="1184" y="853"/>
                    <a:pt x="1180" y="861"/>
                    <a:pt x="1183" y="863"/>
                  </a:cubicBezTo>
                  <a:cubicBezTo>
                    <a:pt x="1186" y="866"/>
                    <a:pt x="1176" y="856"/>
                    <a:pt x="1199" y="880"/>
                  </a:cubicBezTo>
                  <a:cubicBezTo>
                    <a:pt x="1222" y="904"/>
                    <a:pt x="1232" y="914"/>
                    <a:pt x="1228" y="923"/>
                  </a:cubicBezTo>
                  <a:cubicBezTo>
                    <a:pt x="1223" y="931"/>
                    <a:pt x="1226" y="940"/>
                    <a:pt x="1216" y="946"/>
                  </a:cubicBezTo>
                  <a:cubicBezTo>
                    <a:pt x="1207" y="952"/>
                    <a:pt x="1211" y="949"/>
                    <a:pt x="1203" y="956"/>
                  </a:cubicBezTo>
                  <a:cubicBezTo>
                    <a:pt x="1195" y="963"/>
                    <a:pt x="1197" y="970"/>
                    <a:pt x="1192" y="965"/>
                  </a:cubicBezTo>
                  <a:cubicBezTo>
                    <a:pt x="1187" y="960"/>
                    <a:pt x="1186" y="960"/>
                    <a:pt x="1174" y="946"/>
                  </a:cubicBezTo>
                  <a:cubicBezTo>
                    <a:pt x="1162" y="933"/>
                    <a:pt x="1171" y="937"/>
                    <a:pt x="1158" y="931"/>
                  </a:cubicBezTo>
                  <a:cubicBezTo>
                    <a:pt x="1145" y="926"/>
                    <a:pt x="1140" y="922"/>
                    <a:pt x="1137" y="921"/>
                  </a:cubicBezTo>
                  <a:cubicBezTo>
                    <a:pt x="1134" y="920"/>
                    <a:pt x="1137" y="922"/>
                    <a:pt x="1134" y="929"/>
                  </a:cubicBezTo>
                  <a:cubicBezTo>
                    <a:pt x="1131" y="935"/>
                    <a:pt x="1126" y="945"/>
                    <a:pt x="1129" y="950"/>
                  </a:cubicBezTo>
                  <a:cubicBezTo>
                    <a:pt x="1132" y="956"/>
                    <a:pt x="1135" y="962"/>
                    <a:pt x="1137" y="965"/>
                  </a:cubicBezTo>
                  <a:cubicBezTo>
                    <a:pt x="1138" y="968"/>
                    <a:pt x="1150" y="979"/>
                    <a:pt x="1154" y="981"/>
                  </a:cubicBezTo>
                  <a:cubicBezTo>
                    <a:pt x="1158" y="984"/>
                    <a:pt x="1189" y="999"/>
                    <a:pt x="1185" y="1007"/>
                  </a:cubicBezTo>
                  <a:cubicBezTo>
                    <a:pt x="1180" y="1015"/>
                    <a:pt x="1193" y="1027"/>
                    <a:pt x="1193" y="1027"/>
                  </a:cubicBezTo>
                  <a:cubicBezTo>
                    <a:pt x="1193" y="1027"/>
                    <a:pt x="1204" y="1034"/>
                    <a:pt x="1201" y="1035"/>
                  </a:cubicBezTo>
                  <a:cubicBezTo>
                    <a:pt x="1197" y="1036"/>
                    <a:pt x="1197" y="1038"/>
                    <a:pt x="1194" y="1038"/>
                  </a:cubicBezTo>
                  <a:cubicBezTo>
                    <a:pt x="1191" y="1038"/>
                    <a:pt x="1181" y="1029"/>
                    <a:pt x="1177" y="1027"/>
                  </a:cubicBezTo>
                  <a:cubicBezTo>
                    <a:pt x="1172" y="1025"/>
                    <a:pt x="1149" y="1007"/>
                    <a:pt x="1149" y="1007"/>
                  </a:cubicBezTo>
                  <a:cubicBezTo>
                    <a:pt x="1149" y="1007"/>
                    <a:pt x="1150" y="999"/>
                    <a:pt x="1146" y="995"/>
                  </a:cubicBezTo>
                  <a:cubicBezTo>
                    <a:pt x="1142" y="991"/>
                    <a:pt x="1140" y="990"/>
                    <a:pt x="1132" y="982"/>
                  </a:cubicBezTo>
                  <a:cubicBezTo>
                    <a:pt x="1124" y="975"/>
                    <a:pt x="1116" y="972"/>
                    <a:pt x="1116" y="961"/>
                  </a:cubicBezTo>
                  <a:cubicBezTo>
                    <a:pt x="1116" y="951"/>
                    <a:pt x="1116" y="935"/>
                    <a:pt x="1113" y="929"/>
                  </a:cubicBezTo>
                  <a:cubicBezTo>
                    <a:pt x="1111" y="923"/>
                    <a:pt x="1104" y="907"/>
                    <a:pt x="1104" y="905"/>
                  </a:cubicBezTo>
                  <a:cubicBezTo>
                    <a:pt x="1105" y="902"/>
                    <a:pt x="1102" y="888"/>
                    <a:pt x="1098" y="888"/>
                  </a:cubicBezTo>
                  <a:cubicBezTo>
                    <a:pt x="1094" y="887"/>
                    <a:pt x="1089" y="885"/>
                    <a:pt x="1086" y="889"/>
                  </a:cubicBezTo>
                  <a:cubicBezTo>
                    <a:pt x="1083" y="893"/>
                    <a:pt x="1076" y="897"/>
                    <a:pt x="1073" y="895"/>
                  </a:cubicBezTo>
                  <a:cubicBezTo>
                    <a:pt x="1069" y="893"/>
                    <a:pt x="1063" y="891"/>
                    <a:pt x="1063" y="891"/>
                  </a:cubicBezTo>
                  <a:cubicBezTo>
                    <a:pt x="1063" y="891"/>
                    <a:pt x="1058" y="870"/>
                    <a:pt x="1056" y="869"/>
                  </a:cubicBezTo>
                  <a:cubicBezTo>
                    <a:pt x="1054" y="868"/>
                    <a:pt x="1051" y="854"/>
                    <a:pt x="1044" y="849"/>
                  </a:cubicBezTo>
                  <a:cubicBezTo>
                    <a:pt x="1037" y="844"/>
                    <a:pt x="1029" y="838"/>
                    <a:pt x="1025" y="833"/>
                  </a:cubicBezTo>
                  <a:cubicBezTo>
                    <a:pt x="1020" y="828"/>
                    <a:pt x="1025" y="827"/>
                    <a:pt x="1020" y="828"/>
                  </a:cubicBezTo>
                  <a:cubicBezTo>
                    <a:pt x="1015" y="829"/>
                    <a:pt x="1016" y="830"/>
                    <a:pt x="1009" y="831"/>
                  </a:cubicBezTo>
                  <a:cubicBezTo>
                    <a:pt x="1001" y="833"/>
                    <a:pt x="993" y="836"/>
                    <a:pt x="991" y="836"/>
                  </a:cubicBezTo>
                  <a:cubicBezTo>
                    <a:pt x="989" y="836"/>
                    <a:pt x="980" y="837"/>
                    <a:pt x="980" y="840"/>
                  </a:cubicBezTo>
                  <a:cubicBezTo>
                    <a:pt x="979" y="842"/>
                    <a:pt x="980" y="849"/>
                    <a:pt x="982" y="851"/>
                  </a:cubicBezTo>
                  <a:cubicBezTo>
                    <a:pt x="983" y="853"/>
                    <a:pt x="994" y="851"/>
                    <a:pt x="976" y="858"/>
                  </a:cubicBezTo>
                  <a:cubicBezTo>
                    <a:pt x="958" y="864"/>
                    <a:pt x="953" y="872"/>
                    <a:pt x="952" y="874"/>
                  </a:cubicBezTo>
                  <a:cubicBezTo>
                    <a:pt x="951" y="877"/>
                    <a:pt x="963" y="878"/>
                    <a:pt x="950" y="883"/>
                  </a:cubicBezTo>
                  <a:cubicBezTo>
                    <a:pt x="937" y="887"/>
                    <a:pt x="926" y="890"/>
                    <a:pt x="920" y="899"/>
                  </a:cubicBezTo>
                  <a:cubicBezTo>
                    <a:pt x="919" y="901"/>
                    <a:pt x="925" y="941"/>
                    <a:pt x="920" y="950"/>
                  </a:cubicBezTo>
                  <a:cubicBezTo>
                    <a:pt x="914" y="959"/>
                    <a:pt x="902" y="969"/>
                    <a:pt x="902" y="969"/>
                  </a:cubicBezTo>
                  <a:cubicBezTo>
                    <a:pt x="902" y="969"/>
                    <a:pt x="905" y="978"/>
                    <a:pt x="886" y="964"/>
                  </a:cubicBezTo>
                  <a:cubicBezTo>
                    <a:pt x="868" y="951"/>
                    <a:pt x="884" y="963"/>
                    <a:pt x="884" y="963"/>
                  </a:cubicBezTo>
                  <a:cubicBezTo>
                    <a:pt x="884" y="963"/>
                    <a:pt x="876" y="937"/>
                    <a:pt x="869" y="930"/>
                  </a:cubicBezTo>
                  <a:cubicBezTo>
                    <a:pt x="863" y="923"/>
                    <a:pt x="851" y="908"/>
                    <a:pt x="848" y="897"/>
                  </a:cubicBezTo>
                  <a:cubicBezTo>
                    <a:pt x="844" y="886"/>
                    <a:pt x="840" y="879"/>
                    <a:pt x="838" y="872"/>
                  </a:cubicBezTo>
                  <a:cubicBezTo>
                    <a:pt x="837" y="866"/>
                    <a:pt x="835" y="849"/>
                    <a:pt x="836" y="848"/>
                  </a:cubicBezTo>
                  <a:cubicBezTo>
                    <a:pt x="836" y="846"/>
                    <a:pt x="832" y="834"/>
                    <a:pt x="832" y="834"/>
                  </a:cubicBezTo>
                  <a:cubicBezTo>
                    <a:pt x="832" y="834"/>
                    <a:pt x="827" y="832"/>
                    <a:pt x="827" y="834"/>
                  </a:cubicBezTo>
                  <a:cubicBezTo>
                    <a:pt x="826" y="836"/>
                    <a:pt x="826" y="840"/>
                    <a:pt x="826" y="844"/>
                  </a:cubicBezTo>
                  <a:cubicBezTo>
                    <a:pt x="825" y="847"/>
                    <a:pt x="811" y="848"/>
                    <a:pt x="811" y="848"/>
                  </a:cubicBezTo>
                  <a:cubicBezTo>
                    <a:pt x="806" y="845"/>
                    <a:pt x="806" y="845"/>
                    <a:pt x="806" y="845"/>
                  </a:cubicBezTo>
                  <a:cubicBezTo>
                    <a:pt x="806" y="845"/>
                    <a:pt x="785" y="823"/>
                    <a:pt x="782" y="820"/>
                  </a:cubicBezTo>
                  <a:cubicBezTo>
                    <a:pt x="779" y="816"/>
                    <a:pt x="775" y="811"/>
                    <a:pt x="770" y="808"/>
                  </a:cubicBezTo>
                  <a:cubicBezTo>
                    <a:pt x="765" y="805"/>
                    <a:pt x="769" y="802"/>
                    <a:pt x="759" y="802"/>
                  </a:cubicBezTo>
                  <a:cubicBezTo>
                    <a:pt x="750" y="802"/>
                    <a:pt x="751" y="802"/>
                    <a:pt x="735" y="801"/>
                  </a:cubicBezTo>
                  <a:cubicBezTo>
                    <a:pt x="719" y="799"/>
                    <a:pt x="715" y="804"/>
                    <a:pt x="708" y="803"/>
                  </a:cubicBezTo>
                  <a:cubicBezTo>
                    <a:pt x="701" y="801"/>
                    <a:pt x="699" y="803"/>
                    <a:pt x="684" y="800"/>
                  </a:cubicBezTo>
                  <a:cubicBezTo>
                    <a:pt x="668" y="797"/>
                    <a:pt x="668" y="797"/>
                    <a:pt x="668" y="797"/>
                  </a:cubicBezTo>
                  <a:cubicBezTo>
                    <a:pt x="668" y="797"/>
                    <a:pt x="666" y="793"/>
                    <a:pt x="663" y="789"/>
                  </a:cubicBezTo>
                  <a:cubicBezTo>
                    <a:pt x="661" y="785"/>
                    <a:pt x="661" y="785"/>
                    <a:pt x="661" y="785"/>
                  </a:cubicBezTo>
                  <a:cubicBezTo>
                    <a:pt x="657" y="788"/>
                    <a:pt x="657" y="788"/>
                    <a:pt x="657" y="788"/>
                  </a:cubicBezTo>
                  <a:cubicBezTo>
                    <a:pt x="657" y="788"/>
                    <a:pt x="654" y="789"/>
                    <a:pt x="652" y="789"/>
                  </a:cubicBezTo>
                  <a:cubicBezTo>
                    <a:pt x="650" y="788"/>
                    <a:pt x="629" y="783"/>
                    <a:pt x="625" y="782"/>
                  </a:cubicBezTo>
                  <a:cubicBezTo>
                    <a:pt x="622" y="781"/>
                    <a:pt x="622" y="784"/>
                    <a:pt x="608" y="774"/>
                  </a:cubicBezTo>
                  <a:cubicBezTo>
                    <a:pt x="594" y="763"/>
                    <a:pt x="599" y="759"/>
                    <a:pt x="599" y="759"/>
                  </a:cubicBezTo>
                  <a:cubicBezTo>
                    <a:pt x="599" y="759"/>
                    <a:pt x="596" y="756"/>
                    <a:pt x="592" y="754"/>
                  </a:cubicBezTo>
                  <a:cubicBezTo>
                    <a:pt x="589" y="752"/>
                    <a:pt x="584" y="749"/>
                    <a:pt x="582" y="749"/>
                  </a:cubicBezTo>
                  <a:cubicBezTo>
                    <a:pt x="581" y="750"/>
                    <a:pt x="572" y="754"/>
                    <a:pt x="574" y="758"/>
                  </a:cubicBezTo>
                  <a:cubicBezTo>
                    <a:pt x="576" y="762"/>
                    <a:pt x="589" y="775"/>
                    <a:pt x="590" y="775"/>
                  </a:cubicBezTo>
                  <a:cubicBezTo>
                    <a:pt x="591" y="775"/>
                    <a:pt x="608" y="794"/>
                    <a:pt x="608" y="794"/>
                  </a:cubicBezTo>
                  <a:cubicBezTo>
                    <a:pt x="615" y="803"/>
                    <a:pt x="615" y="803"/>
                    <a:pt x="615" y="803"/>
                  </a:cubicBezTo>
                  <a:cubicBezTo>
                    <a:pt x="615" y="803"/>
                    <a:pt x="609" y="808"/>
                    <a:pt x="615" y="807"/>
                  </a:cubicBezTo>
                  <a:cubicBezTo>
                    <a:pt x="621" y="806"/>
                    <a:pt x="616" y="805"/>
                    <a:pt x="625" y="806"/>
                  </a:cubicBezTo>
                  <a:cubicBezTo>
                    <a:pt x="634" y="807"/>
                    <a:pt x="639" y="809"/>
                    <a:pt x="642" y="806"/>
                  </a:cubicBezTo>
                  <a:cubicBezTo>
                    <a:pt x="645" y="804"/>
                    <a:pt x="640" y="801"/>
                    <a:pt x="647" y="798"/>
                  </a:cubicBezTo>
                  <a:cubicBezTo>
                    <a:pt x="654" y="795"/>
                    <a:pt x="660" y="796"/>
                    <a:pt x="661" y="797"/>
                  </a:cubicBezTo>
                  <a:cubicBezTo>
                    <a:pt x="662" y="799"/>
                    <a:pt x="666" y="803"/>
                    <a:pt x="667" y="805"/>
                  </a:cubicBezTo>
                  <a:cubicBezTo>
                    <a:pt x="667" y="807"/>
                    <a:pt x="669" y="812"/>
                    <a:pt x="672" y="812"/>
                  </a:cubicBezTo>
                  <a:cubicBezTo>
                    <a:pt x="674" y="813"/>
                    <a:pt x="680" y="812"/>
                    <a:pt x="681" y="816"/>
                  </a:cubicBezTo>
                  <a:cubicBezTo>
                    <a:pt x="682" y="819"/>
                    <a:pt x="689" y="825"/>
                    <a:pt x="689" y="825"/>
                  </a:cubicBezTo>
                  <a:cubicBezTo>
                    <a:pt x="689" y="825"/>
                    <a:pt x="691" y="826"/>
                    <a:pt x="695" y="827"/>
                  </a:cubicBezTo>
                  <a:cubicBezTo>
                    <a:pt x="699" y="829"/>
                    <a:pt x="710" y="835"/>
                    <a:pt x="710" y="835"/>
                  </a:cubicBezTo>
                  <a:cubicBezTo>
                    <a:pt x="707" y="837"/>
                    <a:pt x="702" y="846"/>
                    <a:pt x="698" y="846"/>
                  </a:cubicBezTo>
                  <a:cubicBezTo>
                    <a:pt x="695" y="846"/>
                    <a:pt x="696" y="845"/>
                    <a:pt x="688" y="850"/>
                  </a:cubicBezTo>
                  <a:cubicBezTo>
                    <a:pt x="680" y="854"/>
                    <a:pt x="684" y="864"/>
                    <a:pt x="680" y="865"/>
                  </a:cubicBezTo>
                  <a:cubicBezTo>
                    <a:pt x="676" y="866"/>
                    <a:pt x="670" y="874"/>
                    <a:pt x="667" y="876"/>
                  </a:cubicBezTo>
                  <a:cubicBezTo>
                    <a:pt x="664" y="877"/>
                    <a:pt x="644" y="885"/>
                    <a:pt x="642" y="884"/>
                  </a:cubicBezTo>
                  <a:cubicBezTo>
                    <a:pt x="640" y="884"/>
                    <a:pt x="635" y="887"/>
                    <a:pt x="633" y="887"/>
                  </a:cubicBezTo>
                  <a:cubicBezTo>
                    <a:pt x="632" y="887"/>
                    <a:pt x="633" y="892"/>
                    <a:pt x="632" y="893"/>
                  </a:cubicBezTo>
                  <a:cubicBezTo>
                    <a:pt x="630" y="894"/>
                    <a:pt x="638" y="899"/>
                    <a:pt x="626" y="901"/>
                  </a:cubicBezTo>
                  <a:cubicBezTo>
                    <a:pt x="615" y="902"/>
                    <a:pt x="607" y="906"/>
                    <a:pt x="605" y="906"/>
                  </a:cubicBezTo>
                  <a:cubicBezTo>
                    <a:pt x="602" y="907"/>
                    <a:pt x="597" y="918"/>
                    <a:pt x="588" y="917"/>
                  </a:cubicBezTo>
                  <a:cubicBezTo>
                    <a:pt x="579" y="916"/>
                    <a:pt x="583" y="916"/>
                    <a:pt x="575" y="917"/>
                  </a:cubicBezTo>
                  <a:cubicBezTo>
                    <a:pt x="567" y="917"/>
                    <a:pt x="566" y="920"/>
                    <a:pt x="558" y="921"/>
                  </a:cubicBezTo>
                  <a:cubicBezTo>
                    <a:pt x="550" y="922"/>
                    <a:pt x="545" y="923"/>
                    <a:pt x="545" y="923"/>
                  </a:cubicBezTo>
                  <a:lnTo>
                    <a:pt x="541" y="9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6" name="Freeform 142"/>
            <p:cNvSpPr>
              <a:spLocks/>
            </p:cNvSpPr>
            <p:nvPr/>
          </p:nvSpPr>
          <p:spPr bwMode="auto">
            <a:xfrm>
              <a:off x="5564188" y="941388"/>
              <a:ext cx="414338" cy="223838"/>
            </a:xfrm>
            <a:custGeom>
              <a:avLst/>
              <a:gdLst>
                <a:gd name="T0" fmla="*/ 83 w 155"/>
                <a:gd name="T1" fmla="*/ 44 h 84"/>
                <a:gd name="T2" fmla="*/ 72 w 155"/>
                <a:gd name="T3" fmla="*/ 57 h 84"/>
                <a:gd name="T4" fmla="*/ 60 w 155"/>
                <a:gd name="T5" fmla="*/ 78 h 84"/>
                <a:gd name="T6" fmla="*/ 52 w 155"/>
                <a:gd name="T7" fmla="*/ 81 h 84"/>
                <a:gd name="T8" fmla="*/ 39 w 155"/>
                <a:gd name="T9" fmla="*/ 69 h 84"/>
                <a:gd name="T10" fmla="*/ 30 w 155"/>
                <a:gd name="T11" fmla="*/ 61 h 84"/>
                <a:gd name="T12" fmla="*/ 30 w 155"/>
                <a:gd name="T13" fmla="*/ 54 h 84"/>
                <a:gd name="T14" fmla="*/ 36 w 155"/>
                <a:gd name="T15" fmla="*/ 52 h 84"/>
                <a:gd name="T16" fmla="*/ 20 w 155"/>
                <a:gd name="T17" fmla="*/ 49 h 84"/>
                <a:gd name="T18" fmla="*/ 21 w 155"/>
                <a:gd name="T19" fmla="*/ 54 h 84"/>
                <a:gd name="T20" fmla="*/ 12 w 155"/>
                <a:gd name="T21" fmla="*/ 50 h 84"/>
                <a:gd name="T22" fmla="*/ 2 w 155"/>
                <a:gd name="T23" fmla="*/ 37 h 84"/>
                <a:gd name="T24" fmla="*/ 16 w 155"/>
                <a:gd name="T25" fmla="*/ 38 h 84"/>
                <a:gd name="T26" fmla="*/ 6 w 155"/>
                <a:gd name="T27" fmla="*/ 27 h 84"/>
                <a:gd name="T28" fmla="*/ 9 w 155"/>
                <a:gd name="T29" fmla="*/ 20 h 84"/>
                <a:gd name="T30" fmla="*/ 20 w 155"/>
                <a:gd name="T31" fmla="*/ 18 h 84"/>
                <a:gd name="T32" fmla="*/ 35 w 155"/>
                <a:gd name="T33" fmla="*/ 18 h 84"/>
                <a:gd name="T34" fmla="*/ 42 w 155"/>
                <a:gd name="T35" fmla="*/ 19 h 84"/>
                <a:gd name="T36" fmla="*/ 50 w 155"/>
                <a:gd name="T37" fmla="*/ 14 h 84"/>
                <a:gd name="T38" fmla="*/ 48 w 155"/>
                <a:gd name="T39" fmla="*/ 10 h 84"/>
                <a:gd name="T40" fmla="*/ 60 w 155"/>
                <a:gd name="T41" fmla="*/ 15 h 84"/>
                <a:gd name="T42" fmla="*/ 82 w 155"/>
                <a:gd name="T43" fmla="*/ 24 h 84"/>
                <a:gd name="T44" fmla="*/ 76 w 155"/>
                <a:gd name="T45" fmla="*/ 27 h 84"/>
                <a:gd name="T46" fmla="*/ 84 w 155"/>
                <a:gd name="T47" fmla="*/ 31 h 84"/>
                <a:gd name="T48" fmla="*/ 85 w 155"/>
                <a:gd name="T49" fmla="*/ 21 h 84"/>
                <a:gd name="T50" fmla="*/ 75 w 155"/>
                <a:gd name="T51" fmla="*/ 14 h 84"/>
                <a:gd name="T52" fmla="*/ 67 w 155"/>
                <a:gd name="T53" fmla="*/ 7 h 84"/>
                <a:gd name="T54" fmla="*/ 76 w 155"/>
                <a:gd name="T55" fmla="*/ 2 h 84"/>
                <a:gd name="T56" fmla="*/ 95 w 155"/>
                <a:gd name="T57" fmla="*/ 4 h 84"/>
                <a:gd name="T58" fmla="*/ 110 w 155"/>
                <a:gd name="T59" fmla="*/ 8 h 84"/>
                <a:gd name="T60" fmla="*/ 116 w 155"/>
                <a:gd name="T61" fmla="*/ 4 h 84"/>
                <a:gd name="T62" fmla="*/ 139 w 155"/>
                <a:gd name="T63" fmla="*/ 8 h 84"/>
                <a:gd name="T64" fmla="*/ 148 w 155"/>
                <a:gd name="T65" fmla="*/ 11 h 84"/>
                <a:gd name="T66" fmla="*/ 151 w 155"/>
                <a:gd name="T67" fmla="*/ 19 h 84"/>
                <a:gd name="T68" fmla="*/ 140 w 155"/>
                <a:gd name="T69" fmla="*/ 26 h 84"/>
                <a:gd name="T70" fmla="*/ 116 w 155"/>
                <a:gd name="T71" fmla="*/ 29 h 84"/>
                <a:gd name="T72" fmla="*/ 99 w 155"/>
                <a:gd name="T73" fmla="*/ 31 h 84"/>
                <a:gd name="T74" fmla="*/ 103 w 155"/>
                <a:gd name="T75" fmla="*/ 42 h 84"/>
                <a:gd name="T76" fmla="*/ 108 w 155"/>
                <a:gd name="T77" fmla="*/ 43 h 84"/>
                <a:gd name="T78" fmla="*/ 128 w 155"/>
                <a:gd name="T79" fmla="*/ 60 h 84"/>
                <a:gd name="T80" fmla="*/ 122 w 155"/>
                <a:gd name="T81" fmla="*/ 62 h 84"/>
                <a:gd name="T82" fmla="*/ 117 w 155"/>
                <a:gd name="T83" fmla="*/ 67 h 84"/>
                <a:gd name="T84" fmla="*/ 101 w 155"/>
                <a:gd name="T85" fmla="*/ 71 h 84"/>
                <a:gd name="T86" fmla="*/ 93 w 155"/>
                <a:gd name="T87" fmla="*/ 68 h 84"/>
                <a:gd name="T88" fmla="*/ 97 w 155"/>
                <a:gd name="T89" fmla="*/ 55 h 84"/>
                <a:gd name="T90" fmla="*/ 88 w 155"/>
                <a:gd name="T91" fmla="*/ 48 h 84"/>
                <a:gd name="T92" fmla="*/ 83 w 155"/>
                <a:gd name="T93"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5" h="84">
                  <a:moveTo>
                    <a:pt x="83" y="44"/>
                  </a:moveTo>
                  <a:cubicBezTo>
                    <a:pt x="79" y="52"/>
                    <a:pt x="78" y="55"/>
                    <a:pt x="72" y="57"/>
                  </a:cubicBezTo>
                  <a:cubicBezTo>
                    <a:pt x="66" y="59"/>
                    <a:pt x="60" y="78"/>
                    <a:pt x="60" y="78"/>
                  </a:cubicBezTo>
                  <a:cubicBezTo>
                    <a:pt x="60" y="78"/>
                    <a:pt x="55" y="84"/>
                    <a:pt x="52" y="81"/>
                  </a:cubicBezTo>
                  <a:cubicBezTo>
                    <a:pt x="49" y="78"/>
                    <a:pt x="43" y="74"/>
                    <a:pt x="39" y="69"/>
                  </a:cubicBezTo>
                  <a:cubicBezTo>
                    <a:pt x="35" y="64"/>
                    <a:pt x="32" y="63"/>
                    <a:pt x="30" y="61"/>
                  </a:cubicBezTo>
                  <a:cubicBezTo>
                    <a:pt x="29" y="59"/>
                    <a:pt x="24" y="54"/>
                    <a:pt x="30" y="54"/>
                  </a:cubicBezTo>
                  <a:cubicBezTo>
                    <a:pt x="35" y="54"/>
                    <a:pt x="40" y="55"/>
                    <a:pt x="36" y="52"/>
                  </a:cubicBezTo>
                  <a:cubicBezTo>
                    <a:pt x="32" y="48"/>
                    <a:pt x="21" y="46"/>
                    <a:pt x="20" y="49"/>
                  </a:cubicBezTo>
                  <a:cubicBezTo>
                    <a:pt x="20" y="52"/>
                    <a:pt x="24" y="53"/>
                    <a:pt x="21" y="54"/>
                  </a:cubicBezTo>
                  <a:cubicBezTo>
                    <a:pt x="17" y="54"/>
                    <a:pt x="18" y="55"/>
                    <a:pt x="12" y="50"/>
                  </a:cubicBezTo>
                  <a:cubicBezTo>
                    <a:pt x="6" y="45"/>
                    <a:pt x="0" y="38"/>
                    <a:pt x="2" y="37"/>
                  </a:cubicBezTo>
                  <a:cubicBezTo>
                    <a:pt x="4" y="35"/>
                    <a:pt x="22" y="45"/>
                    <a:pt x="16" y="38"/>
                  </a:cubicBezTo>
                  <a:cubicBezTo>
                    <a:pt x="10" y="30"/>
                    <a:pt x="6" y="27"/>
                    <a:pt x="6" y="27"/>
                  </a:cubicBezTo>
                  <a:cubicBezTo>
                    <a:pt x="6" y="27"/>
                    <a:pt x="6" y="25"/>
                    <a:pt x="9" y="20"/>
                  </a:cubicBezTo>
                  <a:cubicBezTo>
                    <a:pt x="12" y="15"/>
                    <a:pt x="20" y="18"/>
                    <a:pt x="20" y="18"/>
                  </a:cubicBezTo>
                  <a:cubicBezTo>
                    <a:pt x="20" y="18"/>
                    <a:pt x="33" y="17"/>
                    <a:pt x="35" y="18"/>
                  </a:cubicBezTo>
                  <a:cubicBezTo>
                    <a:pt x="37" y="18"/>
                    <a:pt x="36" y="21"/>
                    <a:pt x="42" y="19"/>
                  </a:cubicBezTo>
                  <a:cubicBezTo>
                    <a:pt x="47" y="17"/>
                    <a:pt x="52" y="18"/>
                    <a:pt x="50" y="14"/>
                  </a:cubicBezTo>
                  <a:cubicBezTo>
                    <a:pt x="48" y="10"/>
                    <a:pt x="48" y="10"/>
                    <a:pt x="48" y="10"/>
                  </a:cubicBezTo>
                  <a:cubicBezTo>
                    <a:pt x="48" y="10"/>
                    <a:pt x="54" y="16"/>
                    <a:pt x="60" y="15"/>
                  </a:cubicBezTo>
                  <a:cubicBezTo>
                    <a:pt x="66" y="14"/>
                    <a:pt x="85" y="21"/>
                    <a:pt x="82" y="24"/>
                  </a:cubicBezTo>
                  <a:cubicBezTo>
                    <a:pt x="78" y="27"/>
                    <a:pt x="74" y="26"/>
                    <a:pt x="76" y="27"/>
                  </a:cubicBezTo>
                  <a:cubicBezTo>
                    <a:pt x="77" y="28"/>
                    <a:pt x="79" y="29"/>
                    <a:pt x="84" y="31"/>
                  </a:cubicBezTo>
                  <a:cubicBezTo>
                    <a:pt x="89" y="32"/>
                    <a:pt x="91" y="27"/>
                    <a:pt x="85" y="21"/>
                  </a:cubicBezTo>
                  <a:cubicBezTo>
                    <a:pt x="80" y="16"/>
                    <a:pt x="75" y="14"/>
                    <a:pt x="75" y="14"/>
                  </a:cubicBezTo>
                  <a:cubicBezTo>
                    <a:pt x="75" y="14"/>
                    <a:pt x="68" y="9"/>
                    <a:pt x="67" y="7"/>
                  </a:cubicBezTo>
                  <a:cubicBezTo>
                    <a:pt x="67" y="5"/>
                    <a:pt x="73" y="3"/>
                    <a:pt x="76" y="2"/>
                  </a:cubicBezTo>
                  <a:cubicBezTo>
                    <a:pt x="79" y="0"/>
                    <a:pt x="91" y="6"/>
                    <a:pt x="95" y="4"/>
                  </a:cubicBezTo>
                  <a:cubicBezTo>
                    <a:pt x="100" y="2"/>
                    <a:pt x="110" y="9"/>
                    <a:pt x="110" y="8"/>
                  </a:cubicBezTo>
                  <a:cubicBezTo>
                    <a:pt x="109" y="6"/>
                    <a:pt x="102" y="4"/>
                    <a:pt x="116" y="4"/>
                  </a:cubicBezTo>
                  <a:cubicBezTo>
                    <a:pt x="130" y="3"/>
                    <a:pt x="135" y="7"/>
                    <a:pt x="139" y="8"/>
                  </a:cubicBezTo>
                  <a:cubicBezTo>
                    <a:pt x="142" y="9"/>
                    <a:pt x="146" y="12"/>
                    <a:pt x="148" y="11"/>
                  </a:cubicBezTo>
                  <a:cubicBezTo>
                    <a:pt x="149" y="11"/>
                    <a:pt x="155" y="18"/>
                    <a:pt x="151" y="19"/>
                  </a:cubicBezTo>
                  <a:cubicBezTo>
                    <a:pt x="148" y="19"/>
                    <a:pt x="147" y="28"/>
                    <a:pt x="140" y="26"/>
                  </a:cubicBezTo>
                  <a:cubicBezTo>
                    <a:pt x="133" y="24"/>
                    <a:pt x="136" y="31"/>
                    <a:pt x="116" y="29"/>
                  </a:cubicBezTo>
                  <a:cubicBezTo>
                    <a:pt x="97" y="27"/>
                    <a:pt x="98" y="26"/>
                    <a:pt x="99" y="31"/>
                  </a:cubicBezTo>
                  <a:cubicBezTo>
                    <a:pt x="100" y="35"/>
                    <a:pt x="103" y="42"/>
                    <a:pt x="103" y="42"/>
                  </a:cubicBezTo>
                  <a:cubicBezTo>
                    <a:pt x="108" y="43"/>
                    <a:pt x="108" y="43"/>
                    <a:pt x="108" y="43"/>
                  </a:cubicBezTo>
                  <a:cubicBezTo>
                    <a:pt x="108" y="43"/>
                    <a:pt x="129" y="60"/>
                    <a:pt x="128" y="60"/>
                  </a:cubicBezTo>
                  <a:cubicBezTo>
                    <a:pt x="127" y="60"/>
                    <a:pt x="126" y="61"/>
                    <a:pt x="122" y="62"/>
                  </a:cubicBezTo>
                  <a:cubicBezTo>
                    <a:pt x="119" y="62"/>
                    <a:pt x="117" y="63"/>
                    <a:pt x="117" y="67"/>
                  </a:cubicBezTo>
                  <a:cubicBezTo>
                    <a:pt x="118" y="71"/>
                    <a:pt x="106" y="74"/>
                    <a:pt x="101" y="71"/>
                  </a:cubicBezTo>
                  <a:cubicBezTo>
                    <a:pt x="96" y="68"/>
                    <a:pt x="95" y="70"/>
                    <a:pt x="93" y="68"/>
                  </a:cubicBezTo>
                  <a:cubicBezTo>
                    <a:pt x="90" y="66"/>
                    <a:pt x="100" y="57"/>
                    <a:pt x="97" y="55"/>
                  </a:cubicBezTo>
                  <a:cubicBezTo>
                    <a:pt x="93" y="52"/>
                    <a:pt x="90" y="49"/>
                    <a:pt x="88" y="48"/>
                  </a:cubicBezTo>
                  <a:cubicBezTo>
                    <a:pt x="87" y="47"/>
                    <a:pt x="83" y="44"/>
                    <a:pt x="83"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7" name="Freeform 143"/>
            <p:cNvSpPr>
              <a:spLocks/>
            </p:cNvSpPr>
            <p:nvPr/>
          </p:nvSpPr>
          <p:spPr bwMode="auto">
            <a:xfrm>
              <a:off x="6503988" y="1135063"/>
              <a:ext cx="427038" cy="342900"/>
            </a:xfrm>
            <a:custGeom>
              <a:avLst/>
              <a:gdLst>
                <a:gd name="T0" fmla="*/ 66 w 160"/>
                <a:gd name="T1" fmla="*/ 120 h 128"/>
                <a:gd name="T2" fmla="*/ 59 w 160"/>
                <a:gd name="T3" fmla="*/ 124 h 128"/>
                <a:gd name="T4" fmla="*/ 33 w 160"/>
                <a:gd name="T5" fmla="*/ 116 h 128"/>
                <a:gd name="T6" fmla="*/ 16 w 160"/>
                <a:gd name="T7" fmla="*/ 111 h 128"/>
                <a:gd name="T8" fmla="*/ 12 w 160"/>
                <a:gd name="T9" fmla="*/ 103 h 128"/>
                <a:gd name="T10" fmla="*/ 24 w 160"/>
                <a:gd name="T11" fmla="*/ 89 h 128"/>
                <a:gd name="T12" fmla="*/ 26 w 160"/>
                <a:gd name="T13" fmla="*/ 74 h 128"/>
                <a:gd name="T14" fmla="*/ 31 w 160"/>
                <a:gd name="T15" fmla="*/ 73 h 128"/>
                <a:gd name="T16" fmla="*/ 38 w 160"/>
                <a:gd name="T17" fmla="*/ 68 h 128"/>
                <a:gd name="T18" fmla="*/ 32 w 160"/>
                <a:gd name="T19" fmla="*/ 65 h 128"/>
                <a:gd name="T20" fmla="*/ 30 w 160"/>
                <a:gd name="T21" fmla="*/ 59 h 128"/>
                <a:gd name="T22" fmla="*/ 47 w 160"/>
                <a:gd name="T23" fmla="*/ 53 h 128"/>
                <a:gd name="T24" fmla="*/ 46 w 160"/>
                <a:gd name="T25" fmla="*/ 42 h 128"/>
                <a:gd name="T26" fmla="*/ 46 w 160"/>
                <a:gd name="T27" fmla="*/ 33 h 128"/>
                <a:gd name="T28" fmla="*/ 64 w 160"/>
                <a:gd name="T29" fmla="*/ 31 h 128"/>
                <a:gd name="T30" fmla="*/ 87 w 160"/>
                <a:gd name="T31" fmla="*/ 14 h 128"/>
                <a:gd name="T32" fmla="*/ 111 w 160"/>
                <a:gd name="T33" fmla="*/ 14 h 128"/>
                <a:gd name="T34" fmla="*/ 126 w 160"/>
                <a:gd name="T35" fmla="*/ 10 h 128"/>
                <a:gd name="T36" fmla="*/ 136 w 160"/>
                <a:gd name="T37" fmla="*/ 4 h 128"/>
                <a:gd name="T38" fmla="*/ 159 w 160"/>
                <a:gd name="T39" fmla="*/ 3 h 128"/>
                <a:gd name="T40" fmla="*/ 158 w 160"/>
                <a:gd name="T41" fmla="*/ 12 h 128"/>
                <a:gd name="T42" fmla="*/ 152 w 160"/>
                <a:gd name="T43" fmla="*/ 15 h 128"/>
                <a:gd name="T44" fmla="*/ 126 w 160"/>
                <a:gd name="T45" fmla="*/ 23 h 128"/>
                <a:gd name="T46" fmla="*/ 111 w 160"/>
                <a:gd name="T47" fmla="*/ 29 h 128"/>
                <a:gd name="T48" fmla="*/ 94 w 160"/>
                <a:gd name="T49" fmla="*/ 41 h 128"/>
                <a:gd name="T50" fmla="*/ 69 w 160"/>
                <a:gd name="T51" fmla="*/ 49 h 128"/>
                <a:gd name="T52" fmla="*/ 64 w 160"/>
                <a:gd name="T53" fmla="*/ 63 h 128"/>
                <a:gd name="T54" fmla="*/ 57 w 160"/>
                <a:gd name="T55" fmla="*/ 71 h 128"/>
                <a:gd name="T56" fmla="*/ 54 w 160"/>
                <a:gd name="T57" fmla="*/ 77 h 128"/>
                <a:gd name="T58" fmla="*/ 49 w 160"/>
                <a:gd name="T59" fmla="*/ 91 h 128"/>
                <a:gd name="T60" fmla="*/ 49 w 160"/>
                <a:gd name="T61" fmla="*/ 105 h 128"/>
                <a:gd name="T62" fmla="*/ 66 w 160"/>
                <a:gd name="T63" fmla="*/ 116 h 128"/>
                <a:gd name="T64" fmla="*/ 66 w 160"/>
                <a:gd name="T65"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28">
                  <a:moveTo>
                    <a:pt x="66" y="120"/>
                  </a:moveTo>
                  <a:cubicBezTo>
                    <a:pt x="64" y="122"/>
                    <a:pt x="72" y="128"/>
                    <a:pt x="59" y="124"/>
                  </a:cubicBezTo>
                  <a:cubicBezTo>
                    <a:pt x="46" y="120"/>
                    <a:pt x="37" y="123"/>
                    <a:pt x="33" y="116"/>
                  </a:cubicBezTo>
                  <a:cubicBezTo>
                    <a:pt x="30" y="109"/>
                    <a:pt x="20" y="115"/>
                    <a:pt x="16" y="111"/>
                  </a:cubicBezTo>
                  <a:cubicBezTo>
                    <a:pt x="12" y="106"/>
                    <a:pt x="0" y="116"/>
                    <a:pt x="12" y="103"/>
                  </a:cubicBezTo>
                  <a:cubicBezTo>
                    <a:pt x="24" y="89"/>
                    <a:pt x="23" y="98"/>
                    <a:pt x="24" y="89"/>
                  </a:cubicBezTo>
                  <a:cubicBezTo>
                    <a:pt x="25" y="81"/>
                    <a:pt x="26" y="74"/>
                    <a:pt x="26" y="74"/>
                  </a:cubicBezTo>
                  <a:cubicBezTo>
                    <a:pt x="26" y="74"/>
                    <a:pt x="27" y="71"/>
                    <a:pt x="31" y="73"/>
                  </a:cubicBezTo>
                  <a:cubicBezTo>
                    <a:pt x="35" y="74"/>
                    <a:pt x="39" y="69"/>
                    <a:pt x="38" y="68"/>
                  </a:cubicBezTo>
                  <a:cubicBezTo>
                    <a:pt x="36" y="68"/>
                    <a:pt x="35" y="68"/>
                    <a:pt x="32" y="65"/>
                  </a:cubicBezTo>
                  <a:cubicBezTo>
                    <a:pt x="30" y="62"/>
                    <a:pt x="25" y="60"/>
                    <a:pt x="30" y="59"/>
                  </a:cubicBezTo>
                  <a:cubicBezTo>
                    <a:pt x="34" y="58"/>
                    <a:pt x="48" y="56"/>
                    <a:pt x="47" y="53"/>
                  </a:cubicBezTo>
                  <a:cubicBezTo>
                    <a:pt x="47" y="50"/>
                    <a:pt x="46" y="42"/>
                    <a:pt x="46" y="42"/>
                  </a:cubicBezTo>
                  <a:cubicBezTo>
                    <a:pt x="46" y="42"/>
                    <a:pt x="44" y="33"/>
                    <a:pt x="46" y="33"/>
                  </a:cubicBezTo>
                  <a:cubicBezTo>
                    <a:pt x="48" y="32"/>
                    <a:pt x="61" y="33"/>
                    <a:pt x="64" y="31"/>
                  </a:cubicBezTo>
                  <a:cubicBezTo>
                    <a:pt x="66" y="29"/>
                    <a:pt x="83" y="16"/>
                    <a:pt x="87" y="14"/>
                  </a:cubicBezTo>
                  <a:cubicBezTo>
                    <a:pt x="90" y="12"/>
                    <a:pt x="109" y="14"/>
                    <a:pt x="111" y="14"/>
                  </a:cubicBezTo>
                  <a:cubicBezTo>
                    <a:pt x="113" y="14"/>
                    <a:pt x="123" y="13"/>
                    <a:pt x="126" y="10"/>
                  </a:cubicBezTo>
                  <a:cubicBezTo>
                    <a:pt x="130" y="8"/>
                    <a:pt x="131" y="7"/>
                    <a:pt x="136" y="4"/>
                  </a:cubicBezTo>
                  <a:cubicBezTo>
                    <a:pt x="140" y="0"/>
                    <a:pt x="159" y="1"/>
                    <a:pt x="159" y="3"/>
                  </a:cubicBezTo>
                  <a:cubicBezTo>
                    <a:pt x="160" y="6"/>
                    <a:pt x="158" y="12"/>
                    <a:pt x="158" y="12"/>
                  </a:cubicBezTo>
                  <a:cubicBezTo>
                    <a:pt x="158" y="12"/>
                    <a:pt x="157" y="11"/>
                    <a:pt x="152" y="15"/>
                  </a:cubicBezTo>
                  <a:cubicBezTo>
                    <a:pt x="148" y="20"/>
                    <a:pt x="131" y="22"/>
                    <a:pt x="126" y="23"/>
                  </a:cubicBezTo>
                  <a:cubicBezTo>
                    <a:pt x="121" y="24"/>
                    <a:pt x="122" y="26"/>
                    <a:pt x="111" y="29"/>
                  </a:cubicBezTo>
                  <a:cubicBezTo>
                    <a:pt x="101" y="32"/>
                    <a:pt x="108" y="39"/>
                    <a:pt x="94" y="41"/>
                  </a:cubicBezTo>
                  <a:cubicBezTo>
                    <a:pt x="81" y="44"/>
                    <a:pt x="73" y="44"/>
                    <a:pt x="69" y="49"/>
                  </a:cubicBezTo>
                  <a:cubicBezTo>
                    <a:pt x="66" y="55"/>
                    <a:pt x="66" y="61"/>
                    <a:pt x="64" y="63"/>
                  </a:cubicBezTo>
                  <a:cubicBezTo>
                    <a:pt x="62" y="65"/>
                    <a:pt x="57" y="69"/>
                    <a:pt x="57" y="71"/>
                  </a:cubicBezTo>
                  <a:cubicBezTo>
                    <a:pt x="58" y="73"/>
                    <a:pt x="54" y="77"/>
                    <a:pt x="54" y="77"/>
                  </a:cubicBezTo>
                  <a:cubicBezTo>
                    <a:pt x="54" y="77"/>
                    <a:pt x="52" y="89"/>
                    <a:pt x="49" y="91"/>
                  </a:cubicBezTo>
                  <a:cubicBezTo>
                    <a:pt x="47" y="92"/>
                    <a:pt x="44" y="98"/>
                    <a:pt x="49" y="105"/>
                  </a:cubicBezTo>
                  <a:cubicBezTo>
                    <a:pt x="54" y="111"/>
                    <a:pt x="66" y="116"/>
                    <a:pt x="66" y="116"/>
                  </a:cubicBezTo>
                  <a:lnTo>
                    <a:pt x="6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8" name="Freeform 144"/>
            <p:cNvSpPr>
              <a:spLocks/>
            </p:cNvSpPr>
            <p:nvPr/>
          </p:nvSpPr>
          <p:spPr bwMode="auto">
            <a:xfrm>
              <a:off x="6338888" y="900113"/>
              <a:ext cx="180975" cy="84138"/>
            </a:xfrm>
            <a:custGeom>
              <a:avLst/>
              <a:gdLst>
                <a:gd name="T0" fmla="*/ 60 w 68"/>
                <a:gd name="T1" fmla="*/ 29 h 31"/>
                <a:gd name="T2" fmla="*/ 41 w 68"/>
                <a:gd name="T3" fmla="*/ 26 h 31"/>
                <a:gd name="T4" fmla="*/ 22 w 68"/>
                <a:gd name="T5" fmla="*/ 21 h 31"/>
                <a:gd name="T6" fmla="*/ 3 w 68"/>
                <a:gd name="T7" fmla="*/ 15 h 31"/>
                <a:gd name="T8" fmla="*/ 4 w 68"/>
                <a:gd name="T9" fmla="*/ 9 h 31"/>
                <a:gd name="T10" fmla="*/ 11 w 68"/>
                <a:gd name="T11" fmla="*/ 8 h 31"/>
                <a:gd name="T12" fmla="*/ 17 w 68"/>
                <a:gd name="T13" fmla="*/ 9 h 31"/>
                <a:gd name="T14" fmla="*/ 37 w 68"/>
                <a:gd name="T15" fmla="*/ 5 h 31"/>
                <a:gd name="T16" fmla="*/ 41 w 68"/>
                <a:gd name="T17" fmla="*/ 8 h 31"/>
                <a:gd name="T18" fmla="*/ 48 w 68"/>
                <a:gd name="T19" fmla="*/ 4 h 31"/>
                <a:gd name="T20" fmla="*/ 64 w 68"/>
                <a:gd name="T21" fmla="*/ 13 h 31"/>
                <a:gd name="T22" fmla="*/ 61 w 68"/>
                <a:gd name="T23" fmla="*/ 24 h 31"/>
                <a:gd name="T24" fmla="*/ 60 w 68"/>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1">
                  <a:moveTo>
                    <a:pt x="60" y="29"/>
                  </a:moveTo>
                  <a:cubicBezTo>
                    <a:pt x="50" y="27"/>
                    <a:pt x="51" y="31"/>
                    <a:pt x="41" y="26"/>
                  </a:cubicBezTo>
                  <a:cubicBezTo>
                    <a:pt x="31" y="20"/>
                    <a:pt x="33" y="20"/>
                    <a:pt x="22" y="21"/>
                  </a:cubicBezTo>
                  <a:cubicBezTo>
                    <a:pt x="10" y="22"/>
                    <a:pt x="6" y="19"/>
                    <a:pt x="3" y="15"/>
                  </a:cubicBezTo>
                  <a:cubicBezTo>
                    <a:pt x="0" y="10"/>
                    <a:pt x="0" y="10"/>
                    <a:pt x="4" y="9"/>
                  </a:cubicBezTo>
                  <a:cubicBezTo>
                    <a:pt x="7" y="8"/>
                    <a:pt x="6" y="7"/>
                    <a:pt x="11" y="8"/>
                  </a:cubicBezTo>
                  <a:cubicBezTo>
                    <a:pt x="17" y="9"/>
                    <a:pt x="4" y="18"/>
                    <a:pt x="17" y="9"/>
                  </a:cubicBezTo>
                  <a:cubicBezTo>
                    <a:pt x="30" y="0"/>
                    <a:pt x="37" y="5"/>
                    <a:pt x="37" y="5"/>
                  </a:cubicBezTo>
                  <a:cubicBezTo>
                    <a:pt x="37" y="5"/>
                    <a:pt x="36" y="11"/>
                    <a:pt x="41" y="8"/>
                  </a:cubicBezTo>
                  <a:cubicBezTo>
                    <a:pt x="47" y="6"/>
                    <a:pt x="48" y="4"/>
                    <a:pt x="48" y="4"/>
                  </a:cubicBezTo>
                  <a:cubicBezTo>
                    <a:pt x="48" y="4"/>
                    <a:pt x="68" y="10"/>
                    <a:pt x="64" y="13"/>
                  </a:cubicBezTo>
                  <a:cubicBezTo>
                    <a:pt x="59" y="17"/>
                    <a:pt x="61" y="24"/>
                    <a:pt x="61" y="24"/>
                  </a:cubicBezTo>
                  <a:lnTo>
                    <a:pt x="6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9" name="Freeform 145"/>
            <p:cNvSpPr>
              <a:spLocks/>
            </p:cNvSpPr>
            <p:nvPr/>
          </p:nvSpPr>
          <p:spPr bwMode="auto">
            <a:xfrm>
              <a:off x="6527800" y="933451"/>
              <a:ext cx="77788" cy="31750"/>
            </a:xfrm>
            <a:custGeom>
              <a:avLst/>
              <a:gdLst>
                <a:gd name="T0" fmla="*/ 21 w 29"/>
                <a:gd name="T1" fmla="*/ 10 h 12"/>
                <a:gd name="T2" fmla="*/ 9 w 29"/>
                <a:gd name="T3" fmla="*/ 12 h 12"/>
                <a:gd name="T4" fmla="*/ 1 w 29"/>
                <a:gd name="T5" fmla="*/ 9 h 12"/>
                <a:gd name="T6" fmla="*/ 5 w 29"/>
                <a:gd name="T7" fmla="*/ 6 h 12"/>
                <a:gd name="T8" fmla="*/ 12 w 29"/>
                <a:gd name="T9" fmla="*/ 5 h 12"/>
                <a:gd name="T10" fmla="*/ 13 w 29"/>
                <a:gd name="T11" fmla="*/ 0 h 12"/>
                <a:gd name="T12" fmla="*/ 24 w 29"/>
                <a:gd name="T13" fmla="*/ 2 h 12"/>
                <a:gd name="T14" fmla="*/ 27 w 29"/>
                <a:gd name="T15" fmla="*/ 7 h 12"/>
                <a:gd name="T16" fmla="*/ 21 w 29"/>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
                  <a:moveTo>
                    <a:pt x="21" y="10"/>
                  </a:moveTo>
                  <a:cubicBezTo>
                    <a:pt x="9" y="12"/>
                    <a:pt x="9" y="12"/>
                    <a:pt x="9" y="12"/>
                  </a:cubicBezTo>
                  <a:cubicBezTo>
                    <a:pt x="9" y="12"/>
                    <a:pt x="0" y="12"/>
                    <a:pt x="1" y="9"/>
                  </a:cubicBezTo>
                  <a:cubicBezTo>
                    <a:pt x="2" y="7"/>
                    <a:pt x="2" y="9"/>
                    <a:pt x="5" y="6"/>
                  </a:cubicBezTo>
                  <a:cubicBezTo>
                    <a:pt x="8" y="4"/>
                    <a:pt x="9" y="5"/>
                    <a:pt x="12" y="5"/>
                  </a:cubicBezTo>
                  <a:cubicBezTo>
                    <a:pt x="14" y="5"/>
                    <a:pt x="13" y="0"/>
                    <a:pt x="13" y="0"/>
                  </a:cubicBezTo>
                  <a:cubicBezTo>
                    <a:pt x="13" y="0"/>
                    <a:pt x="22" y="1"/>
                    <a:pt x="24" y="2"/>
                  </a:cubicBezTo>
                  <a:cubicBezTo>
                    <a:pt x="26" y="3"/>
                    <a:pt x="29" y="7"/>
                    <a:pt x="27" y="7"/>
                  </a:cubicBezTo>
                  <a:cubicBezTo>
                    <a:pt x="25" y="7"/>
                    <a:pt x="21" y="10"/>
                    <a:pt x="2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0" name="Freeform 146"/>
            <p:cNvSpPr>
              <a:spLocks/>
            </p:cNvSpPr>
            <p:nvPr/>
          </p:nvSpPr>
          <p:spPr bwMode="auto">
            <a:xfrm>
              <a:off x="6559550" y="860426"/>
              <a:ext cx="120650" cy="69850"/>
            </a:xfrm>
            <a:custGeom>
              <a:avLst/>
              <a:gdLst>
                <a:gd name="T0" fmla="*/ 31 w 45"/>
                <a:gd name="T1" fmla="*/ 24 h 26"/>
                <a:gd name="T2" fmla="*/ 19 w 45"/>
                <a:gd name="T3" fmla="*/ 25 h 26"/>
                <a:gd name="T4" fmla="*/ 14 w 45"/>
                <a:gd name="T5" fmla="*/ 22 h 26"/>
                <a:gd name="T6" fmla="*/ 5 w 45"/>
                <a:gd name="T7" fmla="*/ 22 h 26"/>
                <a:gd name="T8" fmla="*/ 2 w 45"/>
                <a:gd name="T9" fmla="*/ 20 h 26"/>
                <a:gd name="T10" fmla="*/ 12 w 45"/>
                <a:gd name="T11" fmla="*/ 16 h 26"/>
                <a:gd name="T12" fmla="*/ 16 w 45"/>
                <a:gd name="T13" fmla="*/ 11 h 26"/>
                <a:gd name="T14" fmla="*/ 19 w 45"/>
                <a:gd name="T15" fmla="*/ 6 h 26"/>
                <a:gd name="T16" fmla="*/ 22 w 45"/>
                <a:gd name="T17" fmla="*/ 4 h 26"/>
                <a:gd name="T18" fmla="*/ 28 w 45"/>
                <a:gd name="T19" fmla="*/ 1 h 26"/>
                <a:gd name="T20" fmla="*/ 35 w 45"/>
                <a:gd name="T21" fmla="*/ 4 h 26"/>
                <a:gd name="T22" fmla="*/ 34 w 45"/>
                <a:gd name="T23" fmla="*/ 12 h 26"/>
                <a:gd name="T24" fmla="*/ 34 w 45"/>
                <a:gd name="T25" fmla="*/ 16 h 26"/>
                <a:gd name="T26" fmla="*/ 41 w 45"/>
                <a:gd name="T27" fmla="*/ 21 h 26"/>
                <a:gd name="T28" fmla="*/ 34 w 45"/>
                <a:gd name="T29" fmla="*/ 22 h 26"/>
                <a:gd name="T30" fmla="*/ 31 w 45"/>
                <a:gd name="T3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26">
                  <a:moveTo>
                    <a:pt x="31" y="24"/>
                  </a:moveTo>
                  <a:cubicBezTo>
                    <a:pt x="29" y="24"/>
                    <a:pt x="22" y="26"/>
                    <a:pt x="19" y="25"/>
                  </a:cubicBezTo>
                  <a:cubicBezTo>
                    <a:pt x="17" y="24"/>
                    <a:pt x="17" y="22"/>
                    <a:pt x="14" y="22"/>
                  </a:cubicBezTo>
                  <a:cubicBezTo>
                    <a:pt x="10" y="21"/>
                    <a:pt x="5" y="22"/>
                    <a:pt x="5" y="22"/>
                  </a:cubicBezTo>
                  <a:cubicBezTo>
                    <a:pt x="5" y="22"/>
                    <a:pt x="0" y="25"/>
                    <a:pt x="2" y="20"/>
                  </a:cubicBezTo>
                  <a:cubicBezTo>
                    <a:pt x="5" y="15"/>
                    <a:pt x="11" y="17"/>
                    <a:pt x="12" y="16"/>
                  </a:cubicBezTo>
                  <a:cubicBezTo>
                    <a:pt x="12" y="14"/>
                    <a:pt x="13" y="13"/>
                    <a:pt x="16" y="11"/>
                  </a:cubicBezTo>
                  <a:cubicBezTo>
                    <a:pt x="19" y="8"/>
                    <a:pt x="15" y="9"/>
                    <a:pt x="19" y="6"/>
                  </a:cubicBezTo>
                  <a:cubicBezTo>
                    <a:pt x="22" y="4"/>
                    <a:pt x="22" y="4"/>
                    <a:pt x="22" y="4"/>
                  </a:cubicBezTo>
                  <a:cubicBezTo>
                    <a:pt x="22" y="4"/>
                    <a:pt x="25" y="0"/>
                    <a:pt x="28" y="1"/>
                  </a:cubicBezTo>
                  <a:cubicBezTo>
                    <a:pt x="32" y="2"/>
                    <a:pt x="35" y="4"/>
                    <a:pt x="35" y="4"/>
                  </a:cubicBezTo>
                  <a:cubicBezTo>
                    <a:pt x="35" y="4"/>
                    <a:pt x="36" y="12"/>
                    <a:pt x="34" y="12"/>
                  </a:cubicBezTo>
                  <a:cubicBezTo>
                    <a:pt x="32" y="12"/>
                    <a:pt x="34" y="16"/>
                    <a:pt x="34" y="16"/>
                  </a:cubicBezTo>
                  <a:cubicBezTo>
                    <a:pt x="34" y="16"/>
                    <a:pt x="45" y="20"/>
                    <a:pt x="41" y="21"/>
                  </a:cubicBezTo>
                  <a:cubicBezTo>
                    <a:pt x="37" y="22"/>
                    <a:pt x="34" y="22"/>
                    <a:pt x="34" y="22"/>
                  </a:cubicBezTo>
                  <a:lnTo>
                    <a:pt x="3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1" name="Freeform 147"/>
            <p:cNvSpPr>
              <a:spLocks/>
            </p:cNvSpPr>
            <p:nvPr/>
          </p:nvSpPr>
          <p:spPr bwMode="auto">
            <a:xfrm>
              <a:off x="6613525" y="938213"/>
              <a:ext cx="74613" cy="28575"/>
            </a:xfrm>
            <a:custGeom>
              <a:avLst/>
              <a:gdLst>
                <a:gd name="T0" fmla="*/ 1 w 28"/>
                <a:gd name="T1" fmla="*/ 10 h 11"/>
                <a:gd name="T2" fmla="*/ 9 w 28"/>
                <a:gd name="T3" fmla="*/ 9 h 11"/>
                <a:gd name="T4" fmla="*/ 16 w 28"/>
                <a:gd name="T5" fmla="*/ 7 h 11"/>
                <a:gd name="T6" fmla="*/ 25 w 28"/>
                <a:gd name="T7" fmla="*/ 3 h 11"/>
                <a:gd name="T8" fmla="*/ 17 w 28"/>
                <a:gd name="T9" fmla="*/ 2 h 11"/>
                <a:gd name="T10" fmla="*/ 5 w 28"/>
                <a:gd name="T11" fmla="*/ 1 h 11"/>
                <a:gd name="T12" fmla="*/ 0 w 28"/>
                <a:gd name="T13" fmla="*/ 7 h 11"/>
                <a:gd name="T14" fmla="*/ 1 w 28"/>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1">
                  <a:moveTo>
                    <a:pt x="1" y="10"/>
                  </a:moveTo>
                  <a:cubicBezTo>
                    <a:pt x="4" y="11"/>
                    <a:pt x="6" y="11"/>
                    <a:pt x="9" y="9"/>
                  </a:cubicBezTo>
                  <a:cubicBezTo>
                    <a:pt x="12" y="7"/>
                    <a:pt x="12" y="6"/>
                    <a:pt x="16" y="7"/>
                  </a:cubicBezTo>
                  <a:cubicBezTo>
                    <a:pt x="19" y="8"/>
                    <a:pt x="28" y="3"/>
                    <a:pt x="25" y="3"/>
                  </a:cubicBezTo>
                  <a:cubicBezTo>
                    <a:pt x="23" y="3"/>
                    <a:pt x="19" y="3"/>
                    <a:pt x="17" y="2"/>
                  </a:cubicBezTo>
                  <a:cubicBezTo>
                    <a:pt x="15" y="0"/>
                    <a:pt x="9" y="1"/>
                    <a:pt x="5" y="1"/>
                  </a:cubicBezTo>
                  <a:cubicBezTo>
                    <a:pt x="1" y="2"/>
                    <a:pt x="0" y="7"/>
                    <a:pt x="0" y="7"/>
                  </a:cubicBezTo>
                  <a:lnTo>
                    <a:pt x="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2" name="Freeform 148"/>
            <p:cNvSpPr>
              <a:spLocks/>
            </p:cNvSpPr>
            <p:nvPr/>
          </p:nvSpPr>
          <p:spPr bwMode="auto">
            <a:xfrm>
              <a:off x="6684963" y="900113"/>
              <a:ext cx="69850" cy="66675"/>
            </a:xfrm>
            <a:custGeom>
              <a:avLst/>
              <a:gdLst>
                <a:gd name="T0" fmla="*/ 9 w 26"/>
                <a:gd name="T1" fmla="*/ 18 h 25"/>
                <a:gd name="T2" fmla="*/ 13 w 26"/>
                <a:gd name="T3" fmla="*/ 21 h 25"/>
                <a:gd name="T4" fmla="*/ 21 w 26"/>
                <a:gd name="T5" fmla="*/ 16 h 25"/>
                <a:gd name="T6" fmla="*/ 26 w 26"/>
                <a:gd name="T7" fmla="*/ 10 h 25"/>
                <a:gd name="T8" fmla="*/ 20 w 26"/>
                <a:gd name="T9" fmla="*/ 4 h 25"/>
                <a:gd name="T10" fmla="*/ 15 w 26"/>
                <a:gd name="T11" fmla="*/ 1 h 25"/>
                <a:gd name="T12" fmla="*/ 8 w 26"/>
                <a:gd name="T13" fmla="*/ 10 h 25"/>
                <a:gd name="T14" fmla="*/ 2 w 26"/>
                <a:gd name="T15" fmla="*/ 11 h 25"/>
                <a:gd name="T16" fmla="*/ 9 w 26"/>
                <a:gd name="T17" fmla="*/ 17 h 25"/>
                <a:gd name="T18" fmla="*/ 9 w 26"/>
                <a:gd name="T1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9" y="18"/>
                  </a:moveTo>
                  <a:cubicBezTo>
                    <a:pt x="9" y="18"/>
                    <a:pt x="7" y="25"/>
                    <a:pt x="13" y="21"/>
                  </a:cubicBezTo>
                  <a:cubicBezTo>
                    <a:pt x="19" y="17"/>
                    <a:pt x="19" y="16"/>
                    <a:pt x="21" y="16"/>
                  </a:cubicBezTo>
                  <a:cubicBezTo>
                    <a:pt x="23" y="15"/>
                    <a:pt x="26" y="10"/>
                    <a:pt x="26" y="10"/>
                  </a:cubicBezTo>
                  <a:cubicBezTo>
                    <a:pt x="26" y="10"/>
                    <a:pt x="22" y="6"/>
                    <a:pt x="20" y="4"/>
                  </a:cubicBezTo>
                  <a:cubicBezTo>
                    <a:pt x="17" y="2"/>
                    <a:pt x="20" y="0"/>
                    <a:pt x="15" y="1"/>
                  </a:cubicBezTo>
                  <a:cubicBezTo>
                    <a:pt x="9" y="1"/>
                    <a:pt x="8" y="10"/>
                    <a:pt x="8" y="10"/>
                  </a:cubicBezTo>
                  <a:cubicBezTo>
                    <a:pt x="8" y="10"/>
                    <a:pt x="0" y="7"/>
                    <a:pt x="2" y="11"/>
                  </a:cubicBezTo>
                  <a:cubicBezTo>
                    <a:pt x="4" y="15"/>
                    <a:pt x="9" y="17"/>
                    <a:pt x="9" y="17"/>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3" name="Freeform 149"/>
            <p:cNvSpPr>
              <a:spLocks/>
            </p:cNvSpPr>
            <p:nvPr/>
          </p:nvSpPr>
          <p:spPr bwMode="auto">
            <a:xfrm>
              <a:off x="6645275" y="965201"/>
              <a:ext cx="57150" cy="19050"/>
            </a:xfrm>
            <a:custGeom>
              <a:avLst/>
              <a:gdLst>
                <a:gd name="T0" fmla="*/ 9 w 21"/>
                <a:gd name="T1" fmla="*/ 0 h 7"/>
                <a:gd name="T2" fmla="*/ 4 w 21"/>
                <a:gd name="T3" fmla="*/ 5 h 7"/>
                <a:gd name="T4" fmla="*/ 15 w 21"/>
                <a:gd name="T5" fmla="*/ 7 h 7"/>
                <a:gd name="T6" fmla="*/ 20 w 21"/>
                <a:gd name="T7" fmla="*/ 5 h 7"/>
                <a:gd name="T8" fmla="*/ 15 w 21"/>
                <a:gd name="T9" fmla="*/ 0 h 7"/>
                <a:gd name="T10" fmla="*/ 9 w 21"/>
                <a:gd name="T11" fmla="*/ 0 h 7"/>
              </a:gdLst>
              <a:ahLst/>
              <a:cxnLst>
                <a:cxn ang="0">
                  <a:pos x="T0" y="T1"/>
                </a:cxn>
                <a:cxn ang="0">
                  <a:pos x="T2" y="T3"/>
                </a:cxn>
                <a:cxn ang="0">
                  <a:pos x="T4" y="T5"/>
                </a:cxn>
                <a:cxn ang="0">
                  <a:pos x="T6" y="T7"/>
                </a:cxn>
                <a:cxn ang="0">
                  <a:pos x="T8" y="T9"/>
                </a:cxn>
                <a:cxn ang="0">
                  <a:pos x="T10" y="T11"/>
                </a:cxn>
              </a:cxnLst>
              <a:rect l="0" t="0" r="r" b="b"/>
              <a:pathLst>
                <a:path w="21" h="7">
                  <a:moveTo>
                    <a:pt x="9" y="0"/>
                  </a:moveTo>
                  <a:cubicBezTo>
                    <a:pt x="7" y="0"/>
                    <a:pt x="0" y="3"/>
                    <a:pt x="4" y="5"/>
                  </a:cubicBezTo>
                  <a:cubicBezTo>
                    <a:pt x="8" y="7"/>
                    <a:pt x="14" y="7"/>
                    <a:pt x="15" y="7"/>
                  </a:cubicBezTo>
                  <a:cubicBezTo>
                    <a:pt x="17" y="7"/>
                    <a:pt x="20" y="7"/>
                    <a:pt x="20" y="5"/>
                  </a:cubicBezTo>
                  <a:cubicBezTo>
                    <a:pt x="21" y="3"/>
                    <a:pt x="15" y="0"/>
                    <a:pt x="15" y="0"/>
                  </a:cubicBez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4" name="Freeform 150"/>
            <p:cNvSpPr>
              <a:spLocks/>
            </p:cNvSpPr>
            <p:nvPr/>
          </p:nvSpPr>
          <p:spPr bwMode="auto">
            <a:xfrm>
              <a:off x="6645275" y="839788"/>
              <a:ext cx="34925" cy="23813"/>
            </a:xfrm>
            <a:custGeom>
              <a:avLst/>
              <a:gdLst>
                <a:gd name="T0" fmla="*/ 9 w 13"/>
                <a:gd name="T1" fmla="*/ 9 h 9"/>
                <a:gd name="T2" fmla="*/ 0 w 13"/>
                <a:gd name="T3" fmla="*/ 4 h 9"/>
                <a:gd name="T4" fmla="*/ 8 w 13"/>
                <a:gd name="T5" fmla="*/ 0 h 9"/>
                <a:gd name="T6" fmla="*/ 12 w 13"/>
                <a:gd name="T7" fmla="*/ 2 h 9"/>
                <a:gd name="T8" fmla="*/ 9 w 13"/>
                <a:gd name="T9" fmla="*/ 9 h 9"/>
              </a:gdLst>
              <a:ahLst/>
              <a:cxnLst>
                <a:cxn ang="0">
                  <a:pos x="T0" y="T1"/>
                </a:cxn>
                <a:cxn ang="0">
                  <a:pos x="T2" y="T3"/>
                </a:cxn>
                <a:cxn ang="0">
                  <a:pos x="T4" y="T5"/>
                </a:cxn>
                <a:cxn ang="0">
                  <a:pos x="T6" y="T7"/>
                </a:cxn>
                <a:cxn ang="0">
                  <a:pos x="T8" y="T9"/>
                </a:cxn>
              </a:cxnLst>
              <a:rect l="0" t="0" r="r" b="b"/>
              <a:pathLst>
                <a:path w="13" h="9">
                  <a:moveTo>
                    <a:pt x="9" y="9"/>
                  </a:moveTo>
                  <a:cubicBezTo>
                    <a:pt x="9" y="9"/>
                    <a:pt x="0" y="6"/>
                    <a:pt x="0" y="4"/>
                  </a:cubicBezTo>
                  <a:cubicBezTo>
                    <a:pt x="1" y="3"/>
                    <a:pt x="6" y="0"/>
                    <a:pt x="8" y="0"/>
                  </a:cubicBezTo>
                  <a:cubicBezTo>
                    <a:pt x="9" y="1"/>
                    <a:pt x="13" y="0"/>
                    <a:pt x="12" y="2"/>
                  </a:cubicBezTo>
                  <a:cubicBezTo>
                    <a:pt x="12" y="4"/>
                    <a:pt x="9" y="9"/>
                    <a:pt x="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5" name="Freeform 151"/>
            <p:cNvSpPr>
              <a:spLocks/>
            </p:cNvSpPr>
            <p:nvPr/>
          </p:nvSpPr>
          <p:spPr bwMode="auto">
            <a:xfrm>
              <a:off x="6746875" y="868363"/>
              <a:ext cx="77788" cy="61913"/>
            </a:xfrm>
            <a:custGeom>
              <a:avLst/>
              <a:gdLst>
                <a:gd name="T0" fmla="*/ 16 w 29"/>
                <a:gd name="T1" fmla="*/ 22 h 23"/>
                <a:gd name="T2" fmla="*/ 19 w 29"/>
                <a:gd name="T3" fmla="*/ 19 h 23"/>
                <a:gd name="T4" fmla="*/ 29 w 29"/>
                <a:gd name="T5" fmla="*/ 12 h 23"/>
                <a:gd name="T6" fmla="*/ 26 w 29"/>
                <a:gd name="T7" fmla="*/ 7 h 23"/>
                <a:gd name="T8" fmla="*/ 17 w 29"/>
                <a:gd name="T9" fmla="*/ 1 h 23"/>
                <a:gd name="T10" fmla="*/ 11 w 29"/>
                <a:gd name="T11" fmla="*/ 11 h 23"/>
                <a:gd name="T12" fmla="*/ 3 w 29"/>
                <a:gd name="T13" fmla="*/ 13 h 23"/>
                <a:gd name="T14" fmla="*/ 5 w 29"/>
                <a:gd name="T15" fmla="*/ 18 h 23"/>
                <a:gd name="T16" fmla="*/ 10 w 29"/>
                <a:gd name="T17" fmla="*/ 23 h 23"/>
                <a:gd name="T18" fmla="*/ 16 w 29"/>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3">
                  <a:moveTo>
                    <a:pt x="16" y="22"/>
                  </a:moveTo>
                  <a:cubicBezTo>
                    <a:pt x="15" y="22"/>
                    <a:pt x="15" y="21"/>
                    <a:pt x="19" y="19"/>
                  </a:cubicBezTo>
                  <a:cubicBezTo>
                    <a:pt x="22" y="18"/>
                    <a:pt x="29" y="14"/>
                    <a:pt x="29" y="12"/>
                  </a:cubicBezTo>
                  <a:cubicBezTo>
                    <a:pt x="29" y="11"/>
                    <a:pt x="28" y="10"/>
                    <a:pt x="26" y="7"/>
                  </a:cubicBezTo>
                  <a:cubicBezTo>
                    <a:pt x="23" y="5"/>
                    <a:pt x="19" y="0"/>
                    <a:pt x="17" y="1"/>
                  </a:cubicBezTo>
                  <a:cubicBezTo>
                    <a:pt x="14" y="3"/>
                    <a:pt x="13" y="10"/>
                    <a:pt x="11" y="11"/>
                  </a:cubicBezTo>
                  <a:cubicBezTo>
                    <a:pt x="10" y="12"/>
                    <a:pt x="6" y="13"/>
                    <a:pt x="3" y="13"/>
                  </a:cubicBezTo>
                  <a:cubicBezTo>
                    <a:pt x="0" y="13"/>
                    <a:pt x="3" y="18"/>
                    <a:pt x="5" y="18"/>
                  </a:cubicBezTo>
                  <a:cubicBezTo>
                    <a:pt x="8" y="19"/>
                    <a:pt x="8" y="23"/>
                    <a:pt x="10" y="23"/>
                  </a:cubicBezTo>
                  <a:cubicBezTo>
                    <a:pt x="12" y="22"/>
                    <a:pt x="16" y="22"/>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6" name="Freeform 152"/>
            <p:cNvSpPr>
              <a:spLocks/>
            </p:cNvSpPr>
            <p:nvPr/>
          </p:nvSpPr>
          <p:spPr bwMode="auto">
            <a:xfrm>
              <a:off x="7412038" y="890588"/>
              <a:ext cx="246063" cy="168275"/>
            </a:xfrm>
            <a:custGeom>
              <a:avLst/>
              <a:gdLst>
                <a:gd name="T0" fmla="*/ 23 w 92"/>
                <a:gd name="T1" fmla="*/ 42 h 63"/>
                <a:gd name="T2" fmla="*/ 22 w 92"/>
                <a:gd name="T3" fmla="*/ 49 h 63"/>
                <a:gd name="T4" fmla="*/ 8 w 92"/>
                <a:gd name="T5" fmla="*/ 40 h 63"/>
                <a:gd name="T6" fmla="*/ 2 w 92"/>
                <a:gd name="T7" fmla="*/ 45 h 63"/>
                <a:gd name="T8" fmla="*/ 3 w 92"/>
                <a:gd name="T9" fmla="*/ 35 h 63"/>
                <a:gd name="T10" fmla="*/ 7 w 92"/>
                <a:gd name="T11" fmla="*/ 31 h 63"/>
                <a:gd name="T12" fmla="*/ 8 w 92"/>
                <a:gd name="T13" fmla="*/ 21 h 63"/>
                <a:gd name="T14" fmla="*/ 13 w 92"/>
                <a:gd name="T15" fmla="*/ 17 h 63"/>
                <a:gd name="T16" fmla="*/ 29 w 92"/>
                <a:gd name="T17" fmla="*/ 8 h 63"/>
                <a:gd name="T18" fmla="*/ 34 w 92"/>
                <a:gd name="T19" fmla="*/ 2 h 63"/>
                <a:gd name="T20" fmla="*/ 44 w 92"/>
                <a:gd name="T21" fmla="*/ 6 h 63"/>
                <a:gd name="T22" fmla="*/ 51 w 92"/>
                <a:gd name="T23" fmla="*/ 16 h 63"/>
                <a:gd name="T24" fmla="*/ 61 w 92"/>
                <a:gd name="T25" fmla="*/ 27 h 63"/>
                <a:gd name="T26" fmla="*/ 70 w 92"/>
                <a:gd name="T27" fmla="*/ 36 h 63"/>
                <a:gd name="T28" fmla="*/ 90 w 92"/>
                <a:gd name="T29" fmla="*/ 42 h 63"/>
                <a:gd name="T30" fmla="*/ 85 w 92"/>
                <a:gd name="T31" fmla="*/ 47 h 63"/>
                <a:gd name="T32" fmla="*/ 86 w 92"/>
                <a:gd name="T33" fmla="*/ 51 h 63"/>
                <a:gd name="T34" fmla="*/ 87 w 92"/>
                <a:gd name="T35" fmla="*/ 58 h 63"/>
                <a:gd name="T36" fmla="*/ 72 w 92"/>
                <a:gd name="T37" fmla="*/ 58 h 63"/>
                <a:gd name="T38" fmla="*/ 66 w 92"/>
                <a:gd name="T39" fmla="*/ 62 h 63"/>
                <a:gd name="T40" fmla="*/ 55 w 92"/>
                <a:gd name="T41" fmla="*/ 57 h 63"/>
                <a:gd name="T42" fmla="*/ 44 w 92"/>
                <a:gd name="T43" fmla="*/ 52 h 63"/>
                <a:gd name="T44" fmla="*/ 36 w 92"/>
                <a:gd name="T45" fmla="*/ 51 h 63"/>
                <a:gd name="T46" fmla="*/ 28 w 92"/>
                <a:gd name="T47" fmla="*/ 41 h 63"/>
                <a:gd name="T48" fmla="*/ 23 w 92"/>
                <a:gd name="T49" fmla="*/ 4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63">
                  <a:moveTo>
                    <a:pt x="23" y="42"/>
                  </a:moveTo>
                  <a:cubicBezTo>
                    <a:pt x="21" y="46"/>
                    <a:pt x="33" y="56"/>
                    <a:pt x="22" y="49"/>
                  </a:cubicBezTo>
                  <a:cubicBezTo>
                    <a:pt x="10" y="42"/>
                    <a:pt x="8" y="40"/>
                    <a:pt x="8" y="40"/>
                  </a:cubicBezTo>
                  <a:cubicBezTo>
                    <a:pt x="2" y="45"/>
                    <a:pt x="2" y="45"/>
                    <a:pt x="2" y="45"/>
                  </a:cubicBezTo>
                  <a:cubicBezTo>
                    <a:pt x="2" y="45"/>
                    <a:pt x="0" y="37"/>
                    <a:pt x="3" y="35"/>
                  </a:cubicBezTo>
                  <a:cubicBezTo>
                    <a:pt x="7" y="33"/>
                    <a:pt x="8" y="37"/>
                    <a:pt x="7" y="31"/>
                  </a:cubicBezTo>
                  <a:cubicBezTo>
                    <a:pt x="6" y="24"/>
                    <a:pt x="6" y="23"/>
                    <a:pt x="8" y="21"/>
                  </a:cubicBezTo>
                  <a:cubicBezTo>
                    <a:pt x="10" y="18"/>
                    <a:pt x="9" y="20"/>
                    <a:pt x="13" y="17"/>
                  </a:cubicBezTo>
                  <a:cubicBezTo>
                    <a:pt x="16" y="14"/>
                    <a:pt x="27" y="12"/>
                    <a:pt x="29" y="8"/>
                  </a:cubicBezTo>
                  <a:cubicBezTo>
                    <a:pt x="31" y="5"/>
                    <a:pt x="33" y="3"/>
                    <a:pt x="34" y="2"/>
                  </a:cubicBezTo>
                  <a:cubicBezTo>
                    <a:pt x="36" y="0"/>
                    <a:pt x="40" y="5"/>
                    <a:pt x="44" y="6"/>
                  </a:cubicBezTo>
                  <a:cubicBezTo>
                    <a:pt x="49" y="7"/>
                    <a:pt x="51" y="16"/>
                    <a:pt x="51" y="16"/>
                  </a:cubicBezTo>
                  <a:cubicBezTo>
                    <a:pt x="51" y="16"/>
                    <a:pt x="58" y="24"/>
                    <a:pt x="61" y="27"/>
                  </a:cubicBezTo>
                  <a:cubicBezTo>
                    <a:pt x="65" y="30"/>
                    <a:pt x="64" y="38"/>
                    <a:pt x="70" y="36"/>
                  </a:cubicBezTo>
                  <a:cubicBezTo>
                    <a:pt x="77" y="35"/>
                    <a:pt x="92" y="42"/>
                    <a:pt x="90" y="42"/>
                  </a:cubicBezTo>
                  <a:cubicBezTo>
                    <a:pt x="88" y="43"/>
                    <a:pt x="85" y="47"/>
                    <a:pt x="85" y="47"/>
                  </a:cubicBezTo>
                  <a:cubicBezTo>
                    <a:pt x="86" y="51"/>
                    <a:pt x="86" y="51"/>
                    <a:pt x="86" y="51"/>
                  </a:cubicBezTo>
                  <a:cubicBezTo>
                    <a:pt x="86" y="51"/>
                    <a:pt x="91" y="58"/>
                    <a:pt x="87" y="58"/>
                  </a:cubicBezTo>
                  <a:cubicBezTo>
                    <a:pt x="83" y="57"/>
                    <a:pt x="78" y="58"/>
                    <a:pt x="72" y="58"/>
                  </a:cubicBezTo>
                  <a:cubicBezTo>
                    <a:pt x="66" y="58"/>
                    <a:pt x="68" y="63"/>
                    <a:pt x="66" y="62"/>
                  </a:cubicBezTo>
                  <a:cubicBezTo>
                    <a:pt x="63" y="61"/>
                    <a:pt x="61" y="60"/>
                    <a:pt x="55" y="57"/>
                  </a:cubicBezTo>
                  <a:cubicBezTo>
                    <a:pt x="49" y="53"/>
                    <a:pt x="52" y="53"/>
                    <a:pt x="44" y="52"/>
                  </a:cubicBezTo>
                  <a:cubicBezTo>
                    <a:pt x="36" y="51"/>
                    <a:pt x="41" y="60"/>
                    <a:pt x="36" y="51"/>
                  </a:cubicBezTo>
                  <a:cubicBezTo>
                    <a:pt x="31" y="43"/>
                    <a:pt x="28" y="41"/>
                    <a:pt x="28" y="41"/>
                  </a:cubicBezTo>
                  <a:lnTo>
                    <a:pt x="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7" name="Freeform 153"/>
            <p:cNvSpPr>
              <a:spLocks/>
            </p:cNvSpPr>
            <p:nvPr/>
          </p:nvSpPr>
          <p:spPr bwMode="auto">
            <a:xfrm>
              <a:off x="7631113" y="1004888"/>
              <a:ext cx="157163" cy="90488"/>
            </a:xfrm>
            <a:custGeom>
              <a:avLst/>
              <a:gdLst>
                <a:gd name="T0" fmla="*/ 5 w 59"/>
                <a:gd name="T1" fmla="*/ 32 h 34"/>
                <a:gd name="T2" fmla="*/ 19 w 59"/>
                <a:gd name="T3" fmla="*/ 28 h 34"/>
                <a:gd name="T4" fmla="*/ 35 w 59"/>
                <a:gd name="T5" fmla="*/ 30 h 34"/>
                <a:gd name="T6" fmla="*/ 48 w 59"/>
                <a:gd name="T7" fmla="*/ 29 h 34"/>
                <a:gd name="T8" fmla="*/ 49 w 59"/>
                <a:gd name="T9" fmla="*/ 25 h 34"/>
                <a:gd name="T10" fmla="*/ 55 w 59"/>
                <a:gd name="T11" fmla="*/ 22 h 34"/>
                <a:gd name="T12" fmla="*/ 39 w 59"/>
                <a:gd name="T13" fmla="*/ 9 h 34"/>
                <a:gd name="T14" fmla="*/ 25 w 59"/>
                <a:gd name="T15" fmla="*/ 1 h 34"/>
                <a:gd name="T16" fmla="*/ 13 w 59"/>
                <a:gd name="T17" fmla="*/ 6 h 34"/>
                <a:gd name="T18" fmla="*/ 10 w 59"/>
                <a:gd name="T19" fmla="*/ 13 h 34"/>
                <a:gd name="T20" fmla="*/ 2 w 59"/>
                <a:gd name="T21" fmla="*/ 24 h 34"/>
                <a:gd name="T22" fmla="*/ 2 w 59"/>
                <a:gd name="T23" fmla="*/ 32 h 34"/>
                <a:gd name="T24" fmla="*/ 5 w 59"/>
                <a:gd name="T25"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34">
                  <a:moveTo>
                    <a:pt x="5" y="32"/>
                  </a:moveTo>
                  <a:cubicBezTo>
                    <a:pt x="11" y="30"/>
                    <a:pt x="14" y="28"/>
                    <a:pt x="19" y="28"/>
                  </a:cubicBezTo>
                  <a:cubicBezTo>
                    <a:pt x="25" y="28"/>
                    <a:pt x="31" y="29"/>
                    <a:pt x="35" y="30"/>
                  </a:cubicBezTo>
                  <a:cubicBezTo>
                    <a:pt x="38" y="31"/>
                    <a:pt x="47" y="31"/>
                    <a:pt x="48" y="29"/>
                  </a:cubicBezTo>
                  <a:cubicBezTo>
                    <a:pt x="48" y="27"/>
                    <a:pt x="49" y="25"/>
                    <a:pt x="49" y="25"/>
                  </a:cubicBezTo>
                  <a:cubicBezTo>
                    <a:pt x="49" y="25"/>
                    <a:pt x="59" y="26"/>
                    <a:pt x="55" y="22"/>
                  </a:cubicBezTo>
                  <a:cubicBezTo>
                    <a:pt x="51" y="18"/>
                    <a:pt x="39" y="9"/>
                    <a:pt x="39" y="9"/>
                  </a:cubicBezTo>
                  <a:cubicBezTo>
                    <a:pt x="39" y="9"/>
                    <a:pt x="28" y="2"/>
                    <a:pt x="25" y="1"/>
                  </a:cubicBezTo>
                  <a:cubicBezTo>
                    <a:pt x="22" y="0"/>
                    <a:pt x="17" y="4"/>
                    <a:pt x="13" y="6"/>
                  </a:cubicBezTo>
                  <a:cubicBezTo>
                    <a:pt x="10" y="7"/>
                    <a:pt x="10" y="10"/>
                    <a:pt x="10" y="13"/>
                  </a:cubicBezTo>
                  <a:cubicBezTo>
                    <a:pt x="10" y="15"/>
                    <a:pt x="5" y="24"/>
                    <a:pt x="2" y="24"/>
                  </a:cubicBezTo>
                  <a:cubicBezTo>
                    <a:pt x="0" y="24"/>
                    <a:pt x="1" y="30"/>
                    <a:pt x="2" y="32"/>
                  </a:cubicBezTo>
                  <a:cubicBezTo>
                    <a:pt x="3" y="34"/>
                    <a:pt x="5" y="32"/>
                    <a:pt x="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8" name="Freeform 154"/>
            <p:cNvSpPr>
              <a:spLocks/>
            </p:cNvSpPr>
            <p:nvPr/>
          </p:nvSpPr>
          <p:spPr bwMode="auto">
            <a:xfrm>
              <a:off x="7227888" y="1185863"/>
              <a:ext cx="39688" cy="42863"/>
            </a:xfrm>
            <a:custGeom>
              <a:avLst/>
              <a:gdLst>
                <a:gd name="T0" fmla="*/ 8 w 15"/>
                <a:gd name="T1" fmla="*/ 0 h 16"/>
                <a:gd name="T2" fmla="*/ 1 w 15"/>
                <a:gd name="T3" fmla="*/ 3 h 16"/>
                <a:gd name="T4" fmla="*/ 2 w 15"/>
                <a:gd name="T5" fmla="*/ 8 h 16"/>
                <a:gd name="T6" fmla="*/ 0 w 15"/>
                <a:gd name="T7" fmla="*/ 14 h 16"/>
                <a:gd name="T8" fmla="*/ 3 w 15"/>
                <a:gd name="T9" fmla="*/ 15 h 16"/>
                <a:gd name="T10" fmla="*/ 7 w 15"/>
                <a:gd name="T11" fmla="*/ 11 h 16"/>
                <a:gd name="T12" fmla="*/ 8 w 15"/>
                <a:gd name="T13" fmla="*/ 4 h 16"/>
                <a:gd name="T14" fmla="*/ 15 w 15"/>
                <a:gd name="T15" fmla="*/ 4 h 16"/>
                <a:gd name="T16" fmla="*/ 8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8" y="0"/>
                  </a:moveTo>
                  <a:cubicBezTo>
                    <a:pt x="1" y="3"/>
                    <a:pt x="1" y="3"/>
                    <a:pt x="1" y="3"/>
                  </a:cubicBezTo>
                  <a:cubicBezTo>
                    <a:pt x="1" y="3"/>
                    <a:pt x="4" y="8"/>
                    <a:pt x="2" y="8"/>
                  </a:cubicBezTo>
                  <a:cubicBezTo>
                    <a:pt x="1" y="8"/>
                    <a:pt x="0" y="14"/>
                    <a:pt x="0" y="14"/>
                  </a:cubicBezTo>
                  <a:cubicBezTo>
                    <a:pt x="0" y="14"/>
                    <a:pt x="0" y="16"/>
                    <a:pt x="3" y="15"/>
                  </a:cubicBezTo>
                  <a:cubicBezTo>
                    <a:pt x="7" y="14"/>
                    <a:pt x="7" y="11"/>
                    <a:pt x="7" y="11"/>
                  </a:cubicBezTo>
                  <a:cubicBezTo>
                    <a:pt x="7" y="11"/>
                    <a:pt x="5" y="4"/>
                    <a:pt x="8" y="4"/>
                  </a:cubicBezTo>
                  <a:cubicBezTo>
                    <a:pt x="10" y="4"/>
                    <a:pt x="15" y="4"/>
                    <a:pt x="15" y="4"/>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9" name="Freeform 155"/>
            <p:cNvSpPr>
              <a:spLocks/>
            </p:cNvSpPr>
            <p:nvPr/>
          </p:nvSpPr>
          <p:spPr bwMode="auto">
            <a:xfrm>
              <a:off x="7391400" y="1114426"/>
              <a:ext cx="33338" cy="28575"/>
            </a:xfrm>
            <a:custGeom>
              <a:avLst/>
              <a:gdLst>
                <a:gd name="T0" fmla="*/ 0 w 13"/>
                <a:gd name="T1" fmla="*/ 11 h 11"/>
                <a:gd name="T2" fmla="*/ 8 w 13"/>
                <a:gd name="T3" fmla="*/ 7 h 11"/>
                <a:gd name="T4" fmla="*/ 10 w 13"/>
                <a:gd name="T5" fmla="*/ 0 h 11"/>
                <a:gd name="T6" fmla="*/ 4 w 13"/>
                <a:gd name="T7" fmla="*/ 3 h 11"/>
                <a:gd name="T8" fmla="*/ 4 w 13"/>
                <a:gd name="T9" fmla="*/ 9 h 11"/>
                <a:gd name="T10" fmla="*/ 0 w 13"/>
                <a:gd name="T11" fmla="*/ 11 h 11"/>
              </a:gdLst>
              <a:ahLst/>
              <a:cxnLst>
                <a:cxn ang="0">
                  <a:pos x="T0" y="T1"/>
                </a:cxn>
                <a:cxn ang="0">
                  <a:pos x="T2" y="T3"/>
                </a:cxn>
                <a:cxn ang="0">
                  <a:pos x="T4" y="T5"/>
                </a:cxn>
                <a:cxn ang="0">
                  <a:pos x="T6" y="T7"/>
                </a:cxn>
                <a:cxn ang="0">
                  <a:pos x="T8" y="T9"/>
                </a:cxn>
                <a:cxn ang="0">
                  <a:pos x="T10" y="T11"/>
                </a:cxn>
              </a:cxnLst>
              <a:rect l="0" t="0" r="r" b="b"/>
              <a:pathLst>
                <a:path w="13" h="11">
                  <a:moveTo>
                    <a:pt x="0" y="11"/>
                  </a:moveTo>
                  <a:cubicBezTo>
                    <a:pt x="0" y="11"/>
                    <a:pt x="4" y="11"/>
                    <a:pt x="8" y="7"/>
                  </a:cubicBezTo>
                  <a:cubicBezTo>
                    <a:pt x="11" y="3"/>
                    <a:pt x="13" y="0"/>
                    <a:pt x="10" y="0"/>
                  </a:cubicBezTo>
                  <a:cubicBezTo>
                    <a:pt x="8" y="0"/>
                    <a:pt x="4" y="3"/>
                    <a:pt x="4" y="3"/>
                  </a:cubicBezTo>
                  <a:cubicBezTo>
                    <a:pt x="4" y="9"/>
                    <a:pt x="4" y="9"/>
                    <a:pt x="4" y="9"/>
                  </a:cubicBez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0" name="Freeform 156"/>
            <p:cNvSpPr>
              <a:spLocks/>
            </p:cNvSpPr>
            <p:nvPr/>
          </p:nvSpPr>
          <p:spPr bwMode="auto">
            <a:xfrm>
              <a:off x="7131050" y="914401"/>
              <a:ext cx="30163" cy="19050"/>
            </a:xfrm>
            <a:custGeom>
              <a:avLst/>
              <a:gdLst>
                <a:gd name="T0" fmla="*/ 0 w 11"/>
                <a:gd name="T1" fmla="*/ 6 h 7"/>
                <a:gd name="T2" fmla="*/ 11 w 11"/>
                <a:gd name="T3" fmla="*/ 7 h 7"/>
                <a:gd name="T4" fmla="*/ 9 w 11"/>
                <a:gd name="T5" fmla="*/ 0 h 7"/>
                <a:gd name="T6" fmla="*/ 0 w 11"/>
                <a:gd name="T7" fmla="*/ 6 h 7"/>
              </a:gdLst>
              <a:ahLst/>
              <a:cxnLst>
                <a:cxn ang="0">
                  <a:pos x="T0" y="T1"/>
                </a:cxn>
                <a:cxn ang="0">
                  <a:pos x="T2" y="T3"/>
                </a:cxn>
                <a:cxn ang="0">
                  <a:pos x="T4" y="T5"/>
                </a:cxn>
                <a:cxn ang="0">
                  <a:pos x="T6" y="T7"/>
                </a:cxn>
              </a:cxnLst>
              <a:rect l="0" t="0" r="r" b="b"/>
              <a:pathLst>
                <a:path w="11" h="7">
                  <a:moveTo>
                    <a:pt x="0" y="6"/>
                  </a:moveTo>
                  <a:cubicBezTo>
                    <a:pt x="5" y="6"/>
                    <a:pt x="11" y="7"/>
                    <a:pt x="11" y="7"/>
                  </a:cubicBezTo>
                  <a:cubicBezTo>
                    <a:pt x="11" y="7"/>
                    <a:pt x="10" y="0"/>
                    <a:pt x="9" y="0"/>
                  </a:cubicBezTo>
                  <a:cubicBezTo>
                    <a:pt x="7" y="0"/>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1" name="Freeform 157"/>
            <p:cNvSpPr>
              <a:spLocks/>
            </p:cNvSpPr>
            <p:nvPr/>
          </p:nvSpPr>
          <p:spPr bwMode="auto">
            <a:xfrm>
              <a:off x="8523288" y="1162051"/>
              <a:ext cx="211138" cy="101600"/>
            </a:xfrm>
            <a:custGeom>
              <a:avLst/>
              <a:gdLst>
                <a:gd name="T0" fmla="*/ 7 w 79"/>
                <a:gd name="T1" fmla="*/ 9 h 38"/>
                <a:gd name="T2" fmla="*/ 5 w 79"/>
                <a:gd name="T3" fmla="*/ 23 h 38"/>
                <a:gd name="T4" fmla="*/ 16 w 79"/>
                <a:gd name="T5" fmla="*/ 30 h 38"/>
                <a:gd name="T6" fmla="*/ 24 w 79"/>
                <a:gd name="T7" fmla="*/ 37 h 38"/>
                <a:gd name="T8" fmla="*/ 30 w 79"/>
                <a:gd name="T9" fmla="*/ 31 h 38"/>
                <a:gd name="T10" fmla="*/ 30 w 79"/>
                <a:gd name="T11" fmla="*/ 29 h 38"/>
                <a:gd name="T12" fmla="*/ 42 w 79"/>
                <a:gd name="T13" fmla="*/ 31 h 38"/>
                <a:gd name="T14" fmla="*/ 49 w 79"/>
                <a:gd name="T15" fmla="*/ 32 h 38"/>
                <a:gd name="T16" fmla="*/ 52 w 79"/>
                <a:gd name="T17" fmla="*/ 28 h 38"/>
                <a:gd name="T18" fmla="*/ 59 w 79"/>
                <a:gd name="T19" fmla="*/ 29 h 38"/>
                <a:gd name="T20" fmla="*/ 76 w 79"/>
                <a:gd name="T21" fmla="*/ 22 h 38"/>
                <a:gd name="T22" fmla="*/ 76 w 79"/>
                <a:gd name="T23" fmla="*/ 15 h 38"/>
                <a:gd name="T24" fmla="*/ 70 w 79"/>
                <a:gd name="T25" fmla="*/ 13 h 38"/>
                <a:gd name="T26" fmla="*/ 61 w 79"/>
                <a:gd name="T27" fmla="*/ 9 h 38"/>
                <a:gd name="T28" fmla="*/ 39 w 79"/>
                <a:gd name="T29" fmla="*/ 9 h 38"/>
                <a:gd name="T30" fmla="*/ 35 w 79"/>
                <a:gd name="T31" fmla="*/ 11 h 38"/>
                <a:gd name="T32" fmla="*/ 28 w 79"/>
                <a:gd name="T33" fmla="*/ 9 h 38"/>
                <a:gd name="T34" fmla="*/ 20 w 79"/>
                <a:gd name="T35" fmla="*/ 1 h 38"/>
                <a:gd name="T36" fmla="*/ 9 w 79"/>
                <a:gd name="T37" fmla="*/ 6 h 38"/>
                <a:gd name="T38" fmla="*/ 7 w 79"/>
                <a:gd name="T39"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38">
                  <a:moveTo>
                    <a:pt x="7" y="9"/>
                  </a:moveTo>
                  <a:cubicBezTo>
                    <a:pt x="4" y="3"/>
                    <a:pt x="0" y="19"/>
                    <a:pt x="5" y="23"/>
                  </a:cubicBezTo>
                  <a:cubicBezTo>
                    <a:pt x="9" y="26"/>
                    <a:pt x="16" y="30"/>
                    <a:pt x="16" y="30"/>
                  </a:cubicBezTo>
                  <a:cubicBezTo>
                    <a:pt x="16" y="30"/>
                    <a:pt x="23" y="36"/>
                    <a:pt x="24" y="37"/>
                  </a:cubicBezTo>
                  <a:cubicBezTo>
                    <a:pt x="25" y="38"/>
                    <a:pt x="30" y="31"/>
                    <a:pt x="30" y="31"/>
                  </a:cubicBezTo>
                  <a:cubicBezTo>
                    <a:pt x="30" y="31"/>
                    <a:pt x="21" y="29"/>
                    <a:pt x="30" y="29"/>
                  </a:cubicBezTo>
                  <a:cubicBezTo>
                    <a:pt x="38" y="29"/>
                    <a:pt x="42" y="31"/>
                    <a:pt x="42" y="31"/>
                  </a:cubicBezTo>
                  <a:cubicBezTo>
                    <a:pt x="42" y="31"/>
                    <a:pt x="48" y="34"/>
                    <a:pt x="49" y="32"/>
                  </a:cubicBezTo>
                  <a:cubicBezTo>
                    <a:pt x="50" y="31"/>
                    <a:pt x="48" y="28"/>
                    <a:pt x="52" y="28"/>
                  </a:cubicBezTo>
                  <a:cubicBezTo>
                    <a:pt x="55" y="28"/>
                    <a:pt x="54" y="27"/>
                    <a:pt x="59" y="29"/>
                  </a:cubicBezTo>
                  <a:cubicBezTo>
                    <a:pt x="64" y="31"/>
                    <a:pt x="76" y="22"/>
                    <a:pt x="76" y="22"/>
                  </a:cubicBezTo>
                  <a:cubicBezTo>
                    <a:pt x="76" y="22"/>
                    <a:pt x="79" y="16"/>
                    <a:pt x="76" y="15"/>
                  </a:cubicBezTo>
                  <a:cubicBezTo>
                    <a:pt x="72" y="13"/>
                    <a:pt x="72" y="14"/>
                    <a:pt x="70" y="13"/>
                  </a:cubicBezTo>
                  <a:cubicBezTo>
                    <a:pt x="68" y="13"/>
                    <a:pt x="72" y="14"/>
                    <a:pt x="61" y="9"/>
                  </a:cubicBezTo>
                  <a:cubicBezTo>
                    <a:pt x="49" y="5"/>
                    <a:pt x="42" y="9"/>
                    <a:pt x="39" y="9"/>
                  </a:cubicBezTo>
                  <a:cubicBezTo>
                    <a:pt x="35" y="9"/>
                    <a:pt x="39" y="11"/>
                    <a:pt x="35" y="11"/>
                  </a:cubicBezTo>
                  <a:cubicBezTo>
                    <a:pt x="32" y="11"/>
                    <a:pt x="36" y="18"/>
                    <a:pt x="28" y="9"/>
                  </a:cubicBezTo>
                  <a:cubicBezTo>
                    <a:pt x="20" y="1"/>
                    <a:pt x="25" y="0"/>
                    <a:pt x="20" y="1"/>
                  </a:cubicBezTo>
                  <a:cubicBezTo>
                    <a:pt x="16" y="2"/>
                    <a:pt x="9" y="6"/>
                    <a:pt x="9" y="6"/>
                  </a:cubicBezTo>
                  <a:cubicBezTo>
                    <a:pt x="9" y="6"/>
                    <a:pt x="8" y="11"/>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2" name="Freeform 158"/>
            <p:cNvSpPr>
              <a:spLocks/>
            </p:cNvSpPr>
            <p:nvPr/>
          </p:nvSpPr>
          <p:spPr bwMode="auto">
            <a:xfrm>
              <a:off x="8618538" y="1263651"/>
              <a:ext cx="101600" cy="65088"/>
            </a:xfrm>
            <a:custGeom>
              <a:avLst/>
              <a:gdLst>
                <a:gd name="T0" fmla="*/ 15 w 38"/>
                <a:gd name="T1" fmla="*/ 23 h 24"/>
                <a:gd name="T2" fmla="*/ 38 w 38"/>
                <a:gd name="T3" fmla="*/ 24 h 24"/>
                <a:gd name="T4" fmla="*/ 34 w 38"/>
                <a:gd name="T5" fmla="*/ 17 h 24"/>
                <a:gd name="T6" fmla="*/ 25 w 38"/>
                <a:gd name="T7" fmla="*/ 12 h 24"/>
                <a:gd name="T8" fmla="*/ 18 w 38"/>
                <a:gd name="T9" fmla="*/ 6 h 24"/>
                <a:gd name="T10" fmla="*/ 15 w 38"/>
                <a:gd name="T11" fmla="*/ 5 h 24"/>
                <a:gd name="T12" fmla="*/ 8 w 38"/>
                <a:gd name="T13" fmla="*/ 0 h 24"/>
                <a:gd name="T14" fmla="*/ 4 w 38"/>
                <a:gd name="T15" fmla="*/ 3 h 24"/>
                <a:gd name="T16" fmla="*/ 5 w 38"/>
                <a:gd name="T17" fmla="*/ 10 h 24"/>
                <a:gd name="T18" fmla="*/ 11 w 38"/>
                <a:gd name="T19" fmla="*/ 14 h 24"/>
                <a:gd name="T20" fmla="*/ 7 w 38"/>
                <a:gd name="T21" fmla="*/ 19 h 24"/>
                <a:gd name="T22" fmla="*/ 15 w 38"/>
                <a:gd name="T2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4">
                  <a:moveTo>
                    <a:pt x="15" y="23"/>
                  </a:moveTo>
                  <a:cubicBezTo>
                    <a:pt x="38" y="24"/>
                    <a:pt x="38" y="24"/>
                    <a:pt x="38" y="24"/>
                  </a:cubicBezTo>
                  <a:cubicBezTo>
                    <a:pt x="34" y="17"/>
                    <a:pt x="34" y="17"/>
                    <a:pt x="34" y="17"/>
                  </a:cubicBezTo>
                  <a:cubicBezTo>
                    <a:pt x="25" y="12"/>
                    <a:pt x="25" y="12"/>
                    <a:pt x="25" y="12"/>
                  </a:cubicBezTo>
                  <a:cubicBezTo>
                    <a:pt x="25" y="12"/>
                    <a:pt x="21" y="7"/>
                    <a:pt x="18" y="6"/>
                  </a:cubicBezTo>
                  <a:cubicBezTo>
                    <a:pt x="15" y="5"/>
                    <a:pt x="18" y="7"/>
                    <a:pt x="15" y="5"/>
                  </a:cubicBezTo>
                  <a:cubicBezTo>
                    <a:pt x="12" y="3"/>
                    <a:pt x="11" y="0"/>
                    <a:pt x="8" y="0"/>
                  </a:cubicBezTo>
                  <a:cubicBezTo>
                    <a:pt x="6" y="0"/>
                    <a:pt x="8" y="0"/>
                    <a:pt x="4" y="3"/>
                  </a:cubicBezTo>
                  <a:cubicBezTo>
                    <a:pt x="0" y="7"/>
                    <a:pt x="5" y="10"/>
                    <a:pt x="5" y="10"/>
                  </a:cubicBezTo>
                  <a:cubicBezTo>
                    <a:pt x="11" y="14"/>
                    <a:pt x="11" y="14"/>
                    <a:pt x="11" y="14"/>
                  </a:cubicBezTo>
                  <a:cubicBezTo>
                    <a:pt x="11" y="14"/>
                    <a:pt x="6" y="17"/>
                    <a:pt x="7" y="19"/>
                  </a:cubicBezTo>
                  <a:cubicBezTo>
                    <a:pt x="8" y="21"/>
                    <a:pt x="15" y="23"/>
                    <a:pt x="1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3" name="Freeform 159"/>
            <p:cNvSpPr>
              <a:spLocks/>
            </p:cNvSpPr>
            <p:nvPr/>
          </p:nvSpPr>
          <p:spPr bwMode="auto">
            <a:xfrm>
              <a:off x="8488363" y="1252538"/>
              <a:ext cx="46038" cy="41275"/>
            </a:xfrm>
            <a:custGeom>
              <a:avLst/>
              <a:gdLst>
                <a:gd name="T0" fmla="*/ 17 w 17"/>
                <a:gd name="T1" fmla="*/ 15 h 15"/>
                <a:gd name="T2" fmla="*/ 4 w 17"/>
                <a:gd name="T3" fmla="*/ 6 h 15"/>
                <a:gd name="T4" fmla="*/ 5 w 17"/>
                <a:gd name="T5" fmla="*/ 3 h 15"/>
                <a:gd name="T6" fmla="*/ 17 w 17"/>
                <a:gd name="T7" fmla="*/ 1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4" y="6"/>
                    <a:pt x="4" y="6"/>
                    <a:pt x="4" y="6"/>
                  </a:cubicBezTo>
                  <a:cubicBezTo>
                    <a:pt x="4" y="6"/>
                    <a:pt x="0" y="0"/>
                    <a:pt x="5" y="3"/>
                  </a:cubicBezTo>
                  <a:cubicBezTo>
                    <a:pt x="10" y="6"/>
                    <a:pt x="17" y="10"/>
                    <a:pt x="17" y="10"/>
                  </a:cubicBezTo>
                  <a:lnTo>
                    <a:pt x="1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4" name="Freeform 160"/>
            <p:cNvSpPr>
              <a:spLocks/>
            </p:cNvSpPr>
            <p:nvPr/>
          </p:nvSpPr>
          <p:spPr bwMode="auto">
            <a:xfrm>
              <a:off x="8755063" y="1185863"/>
              <a:ext cx="109538" cy="66675"/>
            </a:xfrm>
            <a:custGeom>
              <a:avLst/>
              <a:gdLst>
                <a:gd name="T0" fmla="*/ 2 w 41"/>
                <a:gd name="T1" fmla="*/ 3 h 25"/>
                <a:gd name="T2" fmla="*/ 8 w 41"/>
                <a:gd name="T3" fmla="*/ 14 h 25"/>
                <a:gd name="T4" fmla="*/ 13 w 41"/>
                <a:gd name="T5" fmla="*/ 16 h 25"/>
                <a:gd name="T6" fmla="*/ 22 w 41"/>
                <a:gd name="T7" fmla="*/ 22 h 25"/>
                <a:gd name="T8" fmla="*/ 27 w 41"/>
                <a:gd name="T9" fmla="*/ 24 h 25"/>
                <a:gd name="T10" fmla="*/ 33 w 41"/>
                <a:gd name="T11" fmla="*/ 23 h 25"/>
                <a:gd name="T12" fmla="*/ 38 w 41"/>
                <a:gd name="T13" fmla="*/ 20 h 25"/>
                <a:gd name="T14" fmla="*/ 40 w 41"/>
                <a:gd name="T15" fmla="*/ 16 h 25"/>
                <a:gd name="T16" fmla="*/ 37 w 41"/>
                <a:gd name="T17" fmla="*/ 14 h 25"/>
                <a:gd name="T18" fmla="*/ 25 w 41"/>
                <a:gd name="T19" fmla="*/ 11 h 25"/>
                <a:gd name="T20" fmla="*/ 13 w 41"/>
                <a:gd name="T21" fmla="*/ 5 h 25"/>
                <a:gd name="T22" fmla="*/ 9 w 41"/>
                <a:gd name="T23" fmla="*/ 3 h 25"/>
                <a:gd name="T24" fmla="*/ 2 w 41"/>
                <a:gd name="T25"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5">
                  <a:moveTo>
                    <a:pt x="2" y="3"/>
                  </a:moveTo>
                  <a:cubicBezTo>
                    <a:pt x="3" y="5"/>
                    <a:pt x="8" y="14"/>
                    <a:pt x="8" y="14"/>
                  </a:cubicBezTo>
                  <a:cubicBezTo>
                    <a:pt x="8" y="14"/>
                    <a:pt x="11" y="14"/>
                    <a:pt x="13" y="16"/>
                  </a:cubicBezTo>
                  <a:cubicBezTo>
                    <a:pt x="15" y="17"/>
                    <a:pt x="22" y="22"/>
                    <a:pt x="22" y="22"/>
                  </a:cubicBezTo>
                  <a:cubicBezTo>
                    <a:pt x="27" y="24"/>
                    <a:pt x="27" y="24"/>
                    <a:pt x="27" y="24"/>
                  </a:cubicBezTo>
                  <a:cubicBezTo>
                    <a:pt x="27" y="24"/>
                    <a:pt x="28" y="25"/>
                    <a:pt x="33" y="23"/>
                  </a:cubicBezTo>
                  <a:cubicBezTo>
                    <a:pt x="38" y="22"/>
                    <a:pt x="36" y="22"/>
                    <a:pt x="38" y="20"/>
                  </a:cubicBezTo>
                  <a:cubicBezTo>
                    <a:pt x="40" y="18"/>
                    <a:pt x="41" y="18"/>
                    <a:pt x="40" y="16"/>
                  </a:cubicBezTo>
                  <a:cubicBezTo>
                    <a:pt x="39" y="14"/>
                    <a:pt x="40" y="14"/>
                    <a:pt x="37" y="14"/>
                  </a:cubicBezTo>
                  <a:cubicBezTo>
                    <a:pt x="33" y="13"/>
                    <a:pt x="31" y="13"/>
                    <a:pt x="25" y="11"/>
                  </a:cubicBezTo>
                  <a:cubicBezTo>
                    <a:pt x="18" y="10"/>
                    <a:pt x="15" y="6"/>
                    <a:pt x="13" y="5"/>
                  </a:cubicBezTo>
                  <a:cubicBezTo>
                    <a:pt x="11" y="3"/>
                    <a:pt x="17" y="5"/>
                    <a:pt x="9" y="3"/>
                  </a:cubicBezTo>
                  <a:cubicBezTo>
                    <a:pt x="0" y="0"/>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5" name="Freeform 161"/>
            <p:cNvSpPr>
              <a:spLocks/>
            </p:cNvSpPr>
            <p:nvPr/>
          </p:nvSpPr>
          <p:spPr bwMode="auto">
            <a:xfrm>
              <a:off x="9567863" y="1404938"/>
              <a:ext cx="111125" cy="46038"/>
            </a:xfrm>
            <a:custGeom>
              <a:avLst/>
              <a:gdLst>
                <a:gd name="T0" fmla="*/ 7 w 42"/>
                <a:gd name="T1" fmla="*/ 4 h 17"/>
                <a:gd name="T2" fmla="*/ 3 w 42"/>
                <a:gd name="T3" fmla="*/ 8 h 17"/>
                <a:gd name="T4" fmla="*/ 13 w 42"/>
                <a:gd name="T5" fmla="*/ 12 h 17"/>
                <a:gd name="T6" fmla="*/ 24 w 42"/>
                <a:gd name="T7" fmla="*/ 16 h 17"/>
                <a:gd name="T8" fmla="*/ 33 w 42"/>
                <a:gd name="T9" fmla="*/ 12 h 17"/>
                <a:gd name="T10" fmla="*/ 41 w 42"/>
                <a:gd name="T11" fmla="*/ 13 h 17"/>
                <a:gd name="T12" fmla="*/ 39 w 42"/>
                <a:gd name="T13" fmla="*/ 7 h 17"/>
                <a:gd name="T14" fmla="*/ 30 w 42"/>
                <a:gd name="T15" fmla="*/ 2 h 17"/>
                <a:gd name="T16" fmla="*/ 25 w 42"/>
                <a:gd name="T17" fmla="*/ 2 h 17"/>
                <a:gd name="T18" fmla="*/ 9 w 42"/>
                <a:gd name="T19" fmla="*/ 0 h 17"/>
                <a:gd name="T20" fmla="*/ 7 w 42"/>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17">
                  <a:moveTo>
                    <a:pt x="7" y="4"/>
                  </a:moveTo>
                  <a:cubicBezTo>
                    <a:pt x="5" y="4"/>
                    <a:pt x="0" y="7"/>
                    <a:pt x="3" y="8"/>
                  </a:cubicBezTo>
                  <a:cubicBezTo>
                    <a:pt x="7" y="9"/>
                    <a:pt x="7" y="10"/>
                    <a:pt x="13" y="12"/>
                  </a:cubicBezTo>
                  <a:cubicBezTo>
                    <a:pt x="20" y="14"/>
                    <a:pt x="22" y="17"/>
                    <a:pt x="24" y="16"/>
                  </a:cubicBezTo>
                  <a:cubicBezTo>
                    <a:pt x="26" y="16"/>
                    <a:pt x="28" y="12"/>
                    <a:pt x="33" y="12"/>
                  </a:cubicBezTo>
                  <a:cubicBezTo>
                    <a:pt x="37" y="12"/>
                    <a:pt x="40" y="15"/>
                    <a:pt x="41" y="13"/>
                  </a:cubicBezTo>
                  <a:cubicBezTo>
                    <a:pt x="42" y="12"/>
                    <a:pt x="42" y="8"/>
                    <a:pt x="39" y="7"/>
                  </a:cubicBezTo>
                  <a:cubicBezTo>
                    <a:pt x="36" y="5"/>
                    <a:pt x="32" y="2"/>
                    <a:pt x="30" y="2"/>
                  </a:cubicBezTo>
                  <a:cubicBezTo>
                    <a:pt x="28" y="2"/>
                    <a:pt x="28" y="2"/>
                    <a:pt x="25" y="2"/>
                  </a:cubicBezTo>
                  <a:cubicBezTo>
                    <a:pt x="22" y="2"/>
                    <a:pt x="9" y="0"/>
                    <a:pt x="9" y="0"/>
                  </a:cubicBez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6" name="Freeform 162"/>
            <p:cNvSpPr>
              <a:spLocks/>
            </p:cNvSpPr>
            <p:nvPr/>
          </p:nvSpPr>
          <p:spPr bwMode="auto">
            <a:xfrm>
              <a:off x="10475913" y="1951038"/>
              <a:ext cx="60325" cy="114300"/>
            </a:xfrm>
            <a:custGeom>
              <a:avLst/>
              <a:gdLst>
                <a:gd name="T0" fmla="*/ 6 w 23"/>
                <a:gd name="T1" fmla="*/ 0 h 43"/>
                <a:gd name="T2" fmla="*/ 4 w 23"/>
                <a:gd name="T3" fmla="*/ 8 h 43"/>
                <a:gd name="T4" fmla="*/ 4 w 23"/>
                <a:gd name="T5" fmla="*/ 13 h 43"/>
                <a:gd name="T6" fmla="*/ 6 w 23"/>
                <a:gd name="T7" fmla="*/ 24 h 43"/>
                <a:gd name="T8" fmla="*/ 6 w 23"/>
                <a:gd name="T9" fmla="*/ 28 h 43"/>
                <a:gd name="T10" fmla="*/ 5 w 23"/>
                <a:gd name="T11" fmla="*/ 37 h 43"/>
                <a:gd name="T12" fmla="*/ 13 w 23"/>
                <a:gd name="T13" fmla="*/ 38 h 43"/>
                <a:gd name="T14" fmla="*/ 15 w 23"/>
                <a:gd name="T15" fmla="*/ 33 h 43"/>
                <a:gd name="T16" fmla="*/ 22 w 23"/>
                <a:gd name="T17" fmla="*/ 29 h 43"/>
                <a:gd name="T18" fmla="*/ 20 w 23"/>
                <a:gd name="T19" fmla="*/ 23 h 43"/>
                <a:gd name="T20" fmla="*/ 14 w 23"/>
                <a:gd name="T21" fmla="*/ 5 h 43"/>
                <a:gd name="T22" fmla="*/ 6 w 23"/>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3">
                  <a:moveTo>
                    <a:pt x="6" y="0"/>
                  </a:moveTo>
                  <a:cubicBezTo>
                    <a:pt x="6" y="2"/>
                    <a:pt x="4" y="8"/>
                    <a:pt x="4" y="8"/>
                  </a:cubicBezTo>
                  <a:cubicBezTo>
                    <a:pt x="4" y="8"/>
                    <a:pt x="5" y="10"/>
                    <a:pt x="4" y="13"/>
                  </a:cubicBezTo>
                  <a:cubicBezTo>
                    <a:pt x="4" y="15"/>
                    <a:pt x="8" y="24"/>
                    <a:pt x="6" y="24"/>
                  </a:cubicBezTo>
                  <a:cubicBezTo>
                    <a:pt x="5" y="24"/>
                    <a:pt x="10" y="24"/>
                    <a:pt x="6" y="28"/>
                  </a:cubicBezTo>
                  <a:cubicBezTo>
                    <a:pt x="3" y="31"/>
                    <a:pt x="0" y="35"/>
                    <a:pt x="5" y="37"/>
                  </a:cubicBezTo>
                  <a:cubicBezTo>
                    <a:pt x="9" y="38"/>
                    <a:pt x="13" y="43"/>
                    <a:pt x="13" y="38"/>
                  </a:cubicBezTo>
                  <a:cubicBezTo>
                    <a:pt x="13" y="34"/>
                    <a:pt x="14" y="36"/>
                    <a:pt x="15" y="33"/>
                  </a:cubicBezTo>
                  <a:cubicBezTo>
                    <a:pt x="17" y="29"/>
                    <a:pt x="22" y="31"/>
                    <a:pt x="22" y="29"/>
                  </a:cubicBezTo>
                  <a:cubicBezTo>
                    <a:pt x="22" y="27"/>
                    <a:pt x="23" y="27"/>
                    <a:pt x="20" y="23"/>
                  </a:cubicBezTo>
                  <a:cubicBezTo>
                    <a:pt x="17" y="19"/>
                    <a:pt x="14" y="5"/>
                    <a:pt x="14" y="5"/>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7" name="Freeform 163"/>
            <p:cNvSpPr>
              <a:spLocks/>
            </p:cNvSpPr>
            <p:nvPr/>
          </p:nvSpPr>
          <p:spPr bwMode="auto">
            <a:xfrm>
              <a:off x="10464800" y="2085976"/>
              <a:ext cx="42863" cy="33338"/>
            </a:xfrm>
            <a:custGeom>
              <a:avLst/>
              <a:gdLst>
                <a:gd name="T0" fmla="*/ 11 w 16"/>
                <a:gd name="T1" fmla="*/ 0 h 12"/>
                <a:gd name="T2" fmla="*/ 2 w 16"/>
                <a:gd name="T3" fmla="*/ 4 h 12"/>
                <a:gd name="T4" fmla="*/ 13 w 16"/>
                <a:gd name="T5" fmla="*/ 9 h 12"/>
                <a:gd name="T6" fmla="*/ 16 w 16"/>
                <a:gd name="T7" fmla="*/ 6 h 12"/>
                <a:gd name="T8" fmla="*/ 11 w 16"/>
                <a:gd name="T9" fmla="*/ 0 h 12"/>
              </a:gdLst>
              <a:ahLst/>
              <a:cxnLst>
                <a:cxn ang="0">
                  <a:pos x="T0" y="T1"/>
                </a:cxn>
                <a:cxn ang="0">
                  <a:pos x="T2" y="T3"/>
                </a:cxn>
                <a:cxn ang="0">
                  <a:pos x="T4" y="T5"/>
                </a:cxn>
                <a:cxn ang="0">
                  <a:pos x="T6" y="T7"/>
                </a:cxn>
                <a:cxn ang="0">
                  <a:pos x="T8" y="T9"/>
                </a:cxn>
              </a:cxnLst>
              <a:rect l="0" t="0" r="r" b="b"/>
              <a:pathLst>
                <a:path w="16" h="12">
                  <a:moveTo>
                    <a:pt x="11" y="0"/>
                  </a:moveTo>
                  <a:cubicBezTo>
                    <a:pt x="8" y="0"/>
                    <a:pt x="0" y="3"/>
                    <a:pt x="2" y="4"/>
                  </a:cubicBezTo>
                  <a:cubicBezTo>
                    <a:pt x="3" y="6"/>
                    <a:pt x="12" y="12"/>
                    <a:pt x="13" y="9"/>
                  </a:cubicBezTo>
                  <a:cubicBezTo>
                    <a:pt x="14" y="7"/>
                    <a:pt x="16" y="9"/>
                    <a:pt x="16" y="6"/>
                  </a:cubicBezTo>
                  <a:cubicBezTo>
                    <a:pt x="16" y="3"/>
                    <a:pt x="11"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8" name="Freeform 164"/>
            <p:cNvSpPr>
              <a:spLocks/>
            </p:cNvSpPr>
            <p:nvPr/>
          </p:nvSpPr>
          <p:spPr bwMode="auto">
            <a:xfrm>
              <a:off x="10445750" y="2124076"/>
              <a:ext cx="74613" cy="58738"/>
            </a:xfrm>
            <a:custGeom>
              <a:avLst/>
              <a:gdLst>
                <a:gd name="T0" fmla="*/ 3 w 28"/>
                <a:gd name="T1" fmla="*/ 2 h 22"/>
                <a:gd name="T2" fmla="*/ 27 w 28"/>
                <a:gd name="T3" fmla="*/ 1 h 22"/>
                <a:gd name="T4" fmla="*/ 22 w 28"/>
                <a:gd name="T5" fmla="*/ 8 h 22"/>
                <a:gd name="T6" fmla="*/ 12 w 28"/>
                <a:gd name="T7" fmla="*/ 9 h 22"/>
                <a:gd name="T8" fmla="*/ 10 w 28"/>
                <a:gd name="T9" fmla="*/ 20 h 22"/>
                <a:gd name="T10" fmla="*/ 1 w 28"/>
                <a:gd name="T11" fmla="*/ 10 h 22"/>
                <a:gd name="T12" fmla="*/ 3 w 28"/>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28" h="22">
                  <a:moveTo>
                    <a:pt x="3" y="2"/>
                  </a:moveTo>
                  <a:cubicBezTo>
                    <a:pt x="3" y="2"/>
                    <a:pt x="28" y="0"/>
                    <a:pt x="27" y="1"/>
                  </a:cubicBezTo>
                  <a:cubicBezTo>
                    <a:pt x="25" y="1"/>
                    <a:pt x="27" y="8"/>
                    <a:pt x="22" y="8"/>
                  </a:cubicBezTo>
                  <a:cubicBezTo>
                    <a:pt x="16" y="9"/>
                    <a:pt x="14" y="5"/>
                    <a:pt x="12" y="9"/>
                  </a:cubicBezTo>
                  <a:cubicBezTo>
                    <a:pt x="10" y="13"/>
                    <a:pt x="13" y="22"/>
                    <a:pt x="10" y="20"/>
                  </a:cubicBezTo>
                  <a:cubicBezTo>
                    <a:pt x="6" y="18"/>
                    <a:pt x="1" y="12"/>
                    <a:pt x="1" y="10"/>
                  </a:cubicBezTo>
                  <a:cubicBezTo>
                    <a:pt x="0" y="8"/>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9" name="Freeform 165"/>
            <p:cNvSpPr>
              <a:spLocks/>
            </p:cNvSpPr>
            <p:nvPr/>
          </p:nvSpPr>
          <p:spPr bwMode="auto">
            <a:xfrm>
              <a:off x="10085388" y="1993901"/>
              <a:ext cx="46038" cy="39688"/>
            </a:xfrm>
            <a:custGeom>
              <a:avLst/>
              <a:gdLst>
                <a:gd name="T0" fmla="*/ 17 w 17"/>
                <a:gd name="T1" fmla="*/ 15 h 15"/>
                <a:gd name="T2" fmla="*/ 13 w 17"/>
                <a:gd name="T3" fmla="*/ 1 h 15"/>
                <a:gd name="T4" fmla="*/ 1 w 17"/>
                <a:gd name="T5" fmla="*/ 2 h 15"/>
                <a:gd name="T6" fmla="*/ 10 w 17"/>
                <a:gd name="T7" fmla="*/ 12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16" y="11"/>
                    <a:pt x="15" y="1"/>
                    <a:pt x="13" y="1"/>
                  </a:cubicBezTo>
                  <a:cubicBezTo>
                    <a:pt x="11" y="0"/>
                    <a:pt x="2" y="1"/>
                    <a:pt x="1" y="2"/>
                  </a:cubicBezTo>
                  <a:cubicBezTo>
                    <a:pt x="0" y="4"/>
                    <a:pt x="10" y="12"/>
                    <a:pt x="10" y="12"/>
                  </a:cubicBezTo>
                  <a:lnTo>
                    <a:pt x="1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0" name="Freeform 166"/>
            <p:cNvSpPr>
              <a:spLocks/>
            </p:cNvSpPr>
            <p:nvPr/>
          </p:nvSpPr>
          <p:spPr bwMode="auto">
            <a:xfrm>
              <a:off x="9880600" y="1806576"/>
              <a:ext cx="114300" cy="44450"/>
            </a:xfrm>
            <a:custGeom>
              <a:avLst/>
              <a:gdLst>
                <a:gd name="T0" fmla="*/ 32 w 43"/>
                <a:gd name="T1" fmla="*/ 17 h 17"/>
                <a:gd name="T2" fmla="*/ 16 w 43"/>
                <a:gd name="T3" fmla="*/ 13 h 17"/>
                <a:gd name="T4" fmla="*/ 8 w 43"/>
                <a:gd name="T5" fmla="*/ 9 h 17"/>
                <a:gd name="T6" fmla="*/ 19 w 43"/>
                <a:gd name="T7" fmla="*/ 1 h 17"/>
                <a:gd name="T8" fmla="*/ 29 w 43"/>
                <a:gd name="T9" fmla="*/ 3 h 17"/>
                <a:gd name="T10" fmla="*/ 41 w 43"/>
                <a:gd name="T11" fmla="*/ 10 h 17"/>
                <a:gd name="T12" fmla="*/ 40 w 43"/>
                <a:gd name="T13" fmla="*/ 14 h 17"/>
                <a:gd name="T14" fmla="*/ 32 w 43"/>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32" y="17"/>
                  </a:moveTo>
                  <a:cubicBezTo>
                    <a:pt x="26" y="14"/>
                    <a:pt x="19" y="14"/>
                    <a:pt x="16" y="13"/>
                  </a:cubicBezTo>
                  <a:cubicBezTo>
                    <a:pt x="13" y="12"/>
                    <a:pt x="17" y="17"/>
                    <a:pt x="8" y="9"/>
                  </a:cubicBezTo>
                  <a:cubicBezTo>
                    <a:pt x="0" y="1"/>
                    <a:pt x="12" y="1"/>
                    <a:pt x="19" y="1"/>
                  </a:cubicBezTo>
                  <a:cubicBezTo>
                    <a:pt x="26" y="0"/>
                    <a:pt x="20" y="0"/>
                    <a:pt x="29" y="3"/>
                  </a:cubicBezTo>
                  <a:cubicBezTo>
                    <a:pt x="37" y="6"/>
                    <a:pt x="41" y="10"/>
                    <a:pt x="41" y="10"/>
                  </a:cubicBezTo>
                  <a:cubicBezTo>
                    <a:pt x="41" y="10"/>
                    <a:pt x="43" y="14"/>
                    <a:pt x="40" y="14"/>
                  </a:cubicBezTo>
                  <a:cubicBezTo>
                    <a:pt x="36" y="15"/>
                    <a:pt x="32" y="17"/>
                    <a:pt x="3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1" name="Freeform 167"/>
            <p:cNvSpPr>
              <a:spLocks/>
            </p:cNvSpPr>
            <p:nvPr/>
          </p:nvSpPr>
          <p:spPr bwMode="auto">
            <a:xfrm>
              <a:off x="10158413" y="2297113"/>
              <a:ext cx="58738" cy="46038"/>
            </a:xfrm>
            <a:custGeom>
              <a:avLst/>
              <a:gdLst>
                <a:gd name="T0" fmla="*/ 18 w 22"/>
                <a:gd name="T1" fmla="*/ 0 h 17"/>
                <a:gd name="T2" fmla="*/ 10 w 22"/>
                <a:gd name="T3" fmla="*/ 7 h 17"/>
                <a:gd name="T4" fmla="*/ 1 w 22"/>
                <a:gd name="T5" fmla="*/ 10 h 17"/>
                <a:gd name="T6" fmla="*/ 7 w 22"/>
                <a:gd name="T7" fmla="*/ 17 h 17"/>
                <a:gd name="T8" fmla="*/ 7 w 22"/>
                <a:gd name="T9" fmla="*/ 13 h 17"/>
                <a:gd name="T10" fmla="*/ 17 w 22"/>
                <a:gd name="T11" fmla="*/ 11 h 17"/>
                <a:gd name="T12" fmla="*/ 21 w 22"/>
                <a:gd name="T13" fmla="*/ 6 h 17"/>
                <a:gd name="T14" fmla="*/ 21 w 22"/>
                <a:gd name="T15" fmla="*/ 2 h 17"/>
                <a:gd name="T16" fmla="*/ 18 w 22"/>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8" y="0"/>
                  </a:moveTo>
                  <a:cubicBezTo>
                    <a:pt x="16" y="3"/>
                    <a:pt x="13" y="9"/>
                    <a:pt x="10" y="7"/>
                  </a:cubicBezTo>
                  <a:cubicBezTo>
                    <a:pt x="8" y="6"/>
                    <a:pt x="0" y="9"/>
                    <a:pt x="1" y="10"/>
                  </a:cubicBezTo>
                  <a:cubicBezTo>
                    <a:pt x="2" y="11"/>
                    <a:pt x="7" y="17"/>
                    <a:pt x="7" y="17"/>
                  </a:cubicBezTo>
                  <a:cubicBezTo>
                    <a:pt x="7" y="17"/>
                    <a:pt x="5" y="16"/>
                    <a:pt x="7" y="13"/>
                  </a:cubicBezTo>
                  <a:cubicBezTo>
                    <a:pt x="9" y="9"/>
                    <a:pt x="14" y="12"/>
                    <a:pt x="17" y="11"/>
                  </a:cubicBezTo>
                  <a:cubicBezTo>
                    <a:pt x="20" y="9"/>
                    <a:pt x="21" y="7"/>
                    <a:pt x="21" y="6"/>
                  </a:cubicBezTo>
                  <a:cubicBezTo>
                    <a:pt x="22" y="4"/>
                    <a:pt x="22" y="4"/>
                    <a:pt x="21" y="2"/>
                  </a:cubicBezTo>
                  <a:cubicBezTo>
                    <a:pt x="21" y="1"/>
                    <a:pt x="1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2" name="Freeform 168"/>
            <p:cNvSpPr>
              <a:spLocks/>
            </p:cNvSpPr>
            <p:nvPr/>
          </p:nvSpPr>
          <p:spPr bwMode="auto">
            <a:xfrm>
              <a:off x="9999663" y="2343151"/>
              <a:ext cx="65088" cy="39688"/>
            </a:xfrm>
            <a:custGeom>
              <a:avLst/>
              <a:gdLst>
                <a:gd name="T0" fmla="*/ 16 w 24"/>
                <a:gd name="T1" fmla="*/ 12 h 15"/>
                <a:gd name="T2" fmla="*/ 9 w 24"/>
                <a:gd name="T3" fmla="*/ 15 h 15"/>
                <a:gd name="T4" fmla="*/ 1 w 24"/>
                <a:gd name="T5" fmla="*/ 10 h 15"/>
                <a:gd name="T6" fmla="*/ 8 w 24"/>
                <a:gd name="T7" fmla="*/ 5 h 15"/>
                <a:gd name="T8" fmla="*/ 14 w 24"/>
                <a:gd name="T9" fmla="*/ 5 h 15"/>
                <a:gd name="T10" fmla="*/ 16 w 24"/>
                <a:gd name="T11" fmla="*/ 12 h 15"/>
              </a:gdLst>
              <a:ahLst/>
              <a:cxnLst>
                <a:cxn ang="0">
                  <a:pos x="T0" y="T1"/>
                </a:cxn>
                <a:cxn ang="0">
                  <a:pos x="T2" y="T3"/>
                </a:cxn>
                <a:cxn ang="0">
                  <a:pos x="T4" y="T5"/>
                </a:cxn>
                <a:cxn ang="0">
                  <a:pos x="T6" y="T7"/>
                </a:cxn>
                <a:cxn ang="0">
                  <a:pos x="T8" y="T9"/>
                </a:cxn>
                <a:cxn ang="0">
                  <a:pos x="T10" y="T11"/>
                </a:cxn>
              </a:cxnLst>
              <a:rect l="0" t="0" r="r" b="b"/>
              <a:pathLst>
                <a:path w="24" h="15">
                  <a:moveTo>
                    <a:pt x="16" y="12"/>
                  </a:moveTo>
                  <a:cubicBezTo>
                    <a:pt x="11" y="12"/>
                    <a:pt x="11" y="15"/>
                    <a:pt x="9" y="15"/>
                  </a:cubicBezTo>
                  <a:cubicBezTo>
                    <a:pt x="6" y="15"/>
                    <a:pt x="0" y="10"/>
                    <a:pt x="1" y="10"/>
                  </a:cubicBezTo>
                  <a:cubicBezTo>
                    <a:pt x="3" y="9"/>
                    <a:pt x="6" y="5"/>
                    <a:pt x="8" y="5"/>
                  </a:cubicBezTo>
                  <a:cubicBezTo>
                    <a:pt x="9" y="4"/>
                    <a:pt x="5" y="0"/>
                    <a:pt x="14" y="5"/>
                  </a:cubicBezTo>
                  <a:cubicBezTo>
                    <a:pt x="24" y="10"/>
                    <a:pt x="16" y="12"/>
                    <a:pt x="1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3" name="Freeform 169"/>
            <p:cNvSpPr>
              <a:spLocks/>
            </p:cNvSpPr>
            <p:nvPr/>
          </p:nvSpPr>
          <p:spPr bwMode="auto">
            <a:xfrm>
              <a:off x="9931400" y="2378076"/>
              <a:ext cx="55563" cy="20638"/>
            </a:xfrm>
            <a:custGeom>
              <a:avLst/>
              <a:gdLst>
                <a:gd name="T0" fmla="*/ 21 w 21"/>
                <a:gd name="T1" fmla="*/ 6 h 8"/>
                <a:gd name="T2" fmla="*/ 8 w 21"/>
                <a:gd name="T3" fmla="*/ 6 h 8"/>
                <a:gd name="T4" fmla="*/ 3 w 21"/>
                <a:gd name="T5" fmla="*/ 1 h 8"/>
                <a:gd name="T6" fmla="*/ 12 w 21"/>
                <a:gd name="T7" fmla="*/ 1 h 8"/>
                <a:gd name="T8" fmla="*/ 20 w 21"/>
                <a:gd name="T9" fmla="*/ 2 h 8"/>
                <a:gd name="T10" fmla="*/ 21 w 21"/>
                <a:gd name="T11" fmla="*/ 6 h 8"/>
              </a:gdLst>
              <a:ahLst/>
              <a:cxnLst>
                <a:cxn ang="0">
                  <a:pos x="T0" y="T1"/>
                </a:cxn>
                <a:cxn ang="0">
                  <a:pos x="T2" y="T3"/>
                </a:cxn>
                <a:cxn ang="0">
                  <a:pos x="T4" y="T5"/>
                </a:cxn>
                <a:cxn ang="0">
                  <a:pos x="T6" y="T7"/>
                </a:cxn>
                <a:cxn ang="0">
                  <a:pos x="T8" y="T9"/>
                </a:cxn>
                <a:cxn ang="0">
                  <a:pos x="T10" y="T11"/>
                </a:cxn>
              </a:cxnLst>
              <a:rect l="0" t="0" r="r" b="b"/>
              <a:pathLst>
                <a:path w="21" h="8">
                  <a:moveTo>
                    <a:pt x="21" y="6"/>
                  </a:moveTo>
                  <a:cubicBezTo>
                    <a:pt x="16" y="8"/>
                    <a:pt x="8" y="6"/>
                    <a:pt x="8" y="6"/>
                  </a:cubicBezTo>
                  <a:cubicBezTo>
                    <a:pt x="8" y="6"/>
                    <a:pt x="0" y="2"/>
                    <a:pt x="3" y="1"/>
                  </a:cubicBezTo>
                  <a:cubicBezTo>
                    <a:pt x="6" y="0"/>
                    <a:pt x="9" y="1"/>
                    <a:pt x="12" y="1"/>
                  </a:cubicBezTo>
                  <a:cubicBezTo>
                    <a:pt x="15" y="2"/>
                    <a:pt x="20" y="2"/>
                    <a:pt x="20" y="2"/>
                  </a:cubicBezTo>
                  <a:lnTo>
                    <a:pt x="2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4" name="Freeform 170"/>
            <p:cNvSpPr>
              <a:spLocks/>
            </p:cNvSpPr>
            <p:nvPr/>
          </p:nvSpPr>
          <p:spPr bwMode="auto">
            <a:xfrm>
              <a:off x="9847263" y="2379663"/>
              <a:ext cx="46038" cy="26988"/>
            </a:xfrm>
            <a:custGeom>
              <a:avLst/>
              <a:gdLst>
                <a:gd name="T0" fmla="*/ 10 w 17"/>
                <a:gd name="T1" fmla="*/ 10 h 10"/>
                <a:gd name="T2" fmla="*/ 3 w 17"/>
                <a:gd name="T3" fmla="*/ 1 h 10"/>
                <a:gd name="T4" fmla="*/ 15 w 17"/>
                <a:gd name="T5" fmla="*/ 5 h 10"/>
                <a:gd name="T6" fmla="*/ 10 w 17"/>
                <a:gd name="T7" fmla="*/ 10 h 10"/>
              </a:gdLst>
              <a:ahLst/>
              <a:cxnLst>
                <a:cxn ang="0">
                  <a:pos x="T0" y="T1"/>
                </a:cxn>
                <a:cxn ang="0">
                  <a:pos x="T2" y="T3"/>
                </a:cxn>
                <a:cxn ang="0">
                  <a:pos x="T4" y="T5"/>
                </a:cxn>
                <a:cxn ang="0">
                  <a:pos x="T6" y="T7"/>
                </a:cxn>
              </a:cxnLst>
              <a:rect l="0" t="0" r="r" b="b"/>
              <a:pathLst>
                <a:path w="17" h="10">
                  <a:moveTo>
                    <a:pt x="10" y="10"/>
                  </a:moveTo>
                  <a:cubicBezTo>
                    <a:pt x="8" y="8"/>
                    <a:pt x="0" y="0"/>
                    <a:pt x="3" y="1"/>
                  </a:cubicBezTo>
                  <a:cubicBezTo>
                    <a:pt x="6" y="2"/>
                    <a:pt x="17" y="4"/>
                    <a:pt x="15" y="5"/>
                  </a:cubicBezTo>
                  <a:cubicBezTo>
                    <a:pt x="13" y="6"/>
                    <a:pt x="10" y="10"/>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5" name="Freeform 171"/>
            <p:cNvSpPr>
              <a:spLocks/>
            </p:cNvSpPr>
            <p:nvPr/>
          </p:nvSpPr>
          <p:spPr bwMode="auto">
            <a:xfrm>
              <a:off x="9485313" y="2174876"/>
              <a:ext cx="63500" cy="61913"/>
            </a:xfrm>
            <a:custGeom>
              <a:avLst/>
              <a:gdLst>
                <a:gd name="T0" fmla="*/ 20 w 24"/>
                <a:gd name="T1" fmla="*/ 23 h 23"/>
                <a:gd name="T2" fmla="*/ 5 w 24"/>
                <a:gd name="T3" fmla="*/ 16 h 23"/>
                <a:gd name="T4" fmla="*/ 5 w 24"/>
                <a:gd name="T5" fmla="*/ 5 h 23"/>
                <a:gd name="T6" fmla="*/ 14 w 24"/>
                <a:gd name="T7" fmla="*/ 17 h 23"/>
                <a:gd name="T8" fmla="*/ 24 w 24"/>
                <a:gd name="T9" fmla="*/ 23 h 23"/>
                <a:gd name="T10" fmla="*/ 20 w 24"/>
                <a:gd name="T11" fmla="*/ 23 h 23"/>
              </a:gdLst>
              <a:ahLst/>
              <a:cxnLst>
                <a:cxn ang="0">
                  <a:pos x="T0" y="T1"/>
                </a:cxn>
                <a:cxn ang="0">
                  <a:pos x="T2" y="T3"/>
                </a:cxn>
                <a:cxn ang="0">
                  <a:pos x="T4" y="T5"/>
                </a:cxn>
                <a:cxn ang="0">
                  <a:pos x="T6" y="T7"/>
                </a:cxn>
                <a:cxn ang="0">
                  <a:pos x="T8" y="T9"/>
                </a:cxn>
                <a:cxn ang="0">
                  <a:pos x="T10" y="T11"/>
                </a:cxn>
              </a:cxnLst>
              <a:rect l="0" t="0" r="r" b="b"/>
              <a:pathLst>
                <a:path w="24" h="23">
                  <a:moveTo>
                    <a:pt x="20" y="23"/>
                  </a:moveTo>
                  <a:cubicBezTo>
                    <a:pt x="17" y="22"/>
                    <a:pt x="7" y="19"/>
                    <a:pt x="5" y="16"/>
                  </a:cubicBezTo>
                  <a:cubicBezTo>
                    <a:pt x="4" y="12"/>
                    <a:pt x="0" y="0"/>
                    <a:pt x="5" y="5"/>
                  </a:cubicBezTo>
                  <a:cubicBezTo>
                    <a:pt x="9" y="11"/>
                    <a:pt x="10" y="16"/>
                    <a:pt x="14" y="17"/>
                  </a:cubicBezTo>
                  <a:cubicBezTo>
                    <a:pt x="18" y="19"/>
                    <a:pt x="24" y="23"/>
                    <a:pt x="24" y="23"/>
                  </a:cubicBezTo>
                  <a:lnTo>
                    <a:pt x="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6" name="Freeform 172"/>
            <p:cNvSpPr>
              <a:spLocks/>
            </p:cNvSpPr>
            <p:nvPr/>
          </p:nvSpPr>
          <p:spPr bwMode="auto">
            <a:xfrm>
              <a:off x="9544050" y="2206626"/>
              <a:ext cx="50800" cy="39688"/>
            </a:xfrm>
            <a:custGeom>
              <a:avLst/>
              <a:gdLst>
                <a:gd name="T0" fmla="*/ 12 w 19"/>
                <a:gd name="T1" fmla="*/ 15 h 15"/>
                <a:gd name="T2" fmla="*/ 15 w 19"/>
                <a:gd name="T3" fmla="*/ 10 h 15"/>
                <a:gd name="T4" fmla="*/ 7 w 19"/>
                <a:gd name="T5" fmla="*/ 6 h 15"/>
                <a:gd name="T6" fmla="*/ 2 w 19"/>
                <a:gd name="T7" fmla="*/ 2 h 15"/>
                <a:gd name="T8" fmla="*/ 7 w 19"/>
                <a:gd name="T9" fmla="*/ 11 h 15"/>
                <a:gd name="T10" fmla="*/ 12 w 19"/>
                <a:gd name="T11" fmla="*/ 15 h 15"/>
              </a:gdLst>
              <a:ahLst/>
              <a:cxnLst>
                <a:cxn ang="0">
                  <a:pos x="T0" y="T1"/>
                </a:cxn>
                <a:cxn ang="0">
                  <a:pos x="T2" y="T3"/>
                </a:cxn>
                <a:cxn ang="0">
                  <a:pos x="T4" y="T5"/>
                </a:cxn>
                <a:cxn ang="0">
                  <a:pos x="T6" y="T7"/>
                </a:cxn>
                <a:cxn ang="0">
                  <a:pos x="T8" y="T9"/>
                </a:cxn>
                <a:cxn ang="0">
                  <a:pos x="T10" y="T11"/>
                </a:cxn>
              </a:cxnLst>
              <a:rect l="0" t="0" r="r" b="b"/>
              <a:pathLst>
                <a:path w="19" h="15">
                  <a:moveTo>
                    <a:pt x="12" y="15"/>
                  </a:moveTo>
                  <a:cubicBezTo>
                    <a:pt x="16" y="13"/>
                    <a:pt x="19" y="11"/>
                    <a:pt x="15" y="10"/>
                  </a:cubicBezTo>
                  <a:cubicBezTo>
                    <a:pt x="11" y="9"/>
                    <a:pt x="13" y="9"/>
                    <a:pt x="7" y="6"/>
                  </a:cubicBezTo>
                  <a:cubicBezTo>
                    <a:pt x="2" y="2"/>
                    <a:pt x="4" y="0"/>
                    <a:pt x="2" y="2"/>
                  </a:cubicBezTo>
                  <a:cubicBezTo>
                    <a:pt x="0" y="4"/>
                    <a:pt x="7" y="11"/>
                    <a:pt x="7" y="11"/>
                  </a:cubicBezTo>
                  <a:lnTo>
                    <a:pt x="1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7" name="Freeform 173"/>
            <p:cNvSpPr>
              <a:spLocks/>
            </p:cNvSpPr>
            <p:nvPr/>
          </p:nvSpPr>
          <p:spPr bwMode="auto">
            <a:xfrm>
              <a:off x="8923338" y="2244726"/>
              <a:ext cx="147638" cy="330200"/>
            </a:xfrm>
            <a:custGeom>
              <a:avLst/>
              <a:gdLst>
                <a:gd name="T0" fmla="*/ 28 w 55"/>
                <a:gd name="T1" fmla="*/ 123 h 124"/>
                <a:gd name="T2" fmla="*/ 23 w 55"/>
                <a:gd name="T3" fmla="*/ 109 h 124"/>
                <a:gd name="T4" fmla="*/ 17 w 55"/>
                <a:gd name="T5" fmla="*/ 80 h 124"/>
                <a:gd name="T6" fmla="*/ 13 w 55"/>
                <a:gd name="T7" fmla="*/ 65 h 124"/>
                <a:gd name="T8" fmla="*/ 7 w 55"/>
                <a:gd name="T9" fmla="*/ 47 h 124"/>
                <a:gd name="T10" fmla="*/ 2 w 55"/>
                <a:gd name="T11" fmla="*/ 18 h 124"/>
                <a:gd name="T12" fmla="*/ 1 w 55"/>
                <a:gd name="T13" fmla="*/ 0 h 124"/>
                <a:gd name="T14" fmla="*/ 12 w 55"/>
                <a:gd name="T15" fmla="*/ 9 h 124"/>
                <a:gd name="T16" fmla="*/ 21 w 55"/>
                <a:gd name="T17" fmla="*/ 41 h 124"/>
                <a:gd name="T18" fmla="*/ 26 w 55"/>
                <a:gd name="T19" fmla="*/ 55 h 124"/>
                <a:gd name="T20" fmla="*/ 31 w 55"/>
                <a:gd name="T21" fmla="*/ 58 h 124"/>
                <a:gd name="T22" fmla="*/ 35 w 55"/>
                <a:gd name="T23" fmla="*/ 67 h 124"/>
                <a:gd name="T24" fmla="*/ 33 w 55"/>
                <a:gd name="T25" fmla="*/ 71 h 124"/>
                <a:gd name="T26" fmla="*/ 45 w 55"/>
                <a:gd name="T27" fmla="*/ 79 h 124"/>
                <a:gd name="T28" fmla="*/ 50 w 55"/>
                <a:gd name="T29" fmla="*/ 88 h 124"/>
                <a:gd name="T30" fmla="*/ 39 w 55"/>
                <a:gd name="T31" fmla="*/ 86 h 124"/>
                <a:gd name="T32" fmla="*/ 32 w 55"/>
                <a:gd name="T33" fmla="*/ 80 h 124"/>
                <a:gd name="T34" fmla="*/ 29 w 55"/>
                <a:gd name="T35" fmla="*/ 81 h 124"/>
                <a:gd name="T36" fmla="*/ 29 w 55"/>
                <a:gd name="T37" fmla="*/ 90 h 124"/>
                <a:gd name="T38" fmla="*/ 30 w 55"/>
                <a:gd name="T39" fmla="*/ 104 h 124"/>
                <a:gd name="T40" fmla="*/ 35 w 55"/>
                <a:gd name="T41" fmla="*/ 113 h 124"/>
                <a:gd name="T42" fmla="*/ 40 w 55"/>
                <a:gd name="T43" fmla="*/ 118 h 124"/>
                <a:gd name="T44" fmla="*/ 43 w 55"/>
                <a:gd name="T45" fmla="*/ 123 h 124"/>
                <a:gd name="T46" fmla="*/ 33 w 55"/>
                <a:gd name="T47" fmla="*/ 122 h 124"/>
                <a:gd name="T48" fmla="*/ 28 w 55"/>
                <a:gd name="T49"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124">
                  <a:moveTo>
                    <a:pt x="28" y="123"/>
                  </a:moveTo>
                  <a:cubicBezTo>
                    <a:pt x="29" y="121"/>
                    <a:pt x="27" y="121"/>
                    <a:pt x="23" y="109"/>
                  </a:cubicBezTo>
                  <a:cubicBezTo>
                    <a:pt x="18" y="97"/>
                    <a:pt x="17" y="86"/>
                    <a:pt x="17" y="80"/>
                  </a:cubicBezTo>
                  <a:cubicBezTo>
                    <a:pt x="17" y="73"/>
                    <a:pt x="16" y="73"/>
                    <a:pt x="13" y="65"/>
                  </a:cubicBezTo>
                  <a:cubicBezTo>
                    <a:pt x="10" y="57"/>
                    <a:pt x="6" y="51"/>
                    <a:pt x="7" y="47"/>
                  </a:cubicBezTo>
                  <a:cubicBezTo>
                    <a:pt x="7" y="43"/>
                    <a:pt x="3" y="22"/>
                    <a:pt x="2" y="18"/>
                  </a:cubicBezTo>
                  <a:cubicBezTo>
                    <a:pt x="1" y="14"/>
                    <a:pt x="0" y="0"/>
                    <a:pt x="1" y="0"/>
                  </a:cubicBezTo>
                  <a:cubicBezTo>
                    <a:pt x="3" y="0"/>
                    <a:pt x="10" y="5"/>
                    <a:pt x="12" y="9"/>
                  </a:cubicBezTo>
                  <a:cubicBezTo>
                    <a:pt x="14" y="12"/>
                    <a:pt x="18" y="36"/>
                    <a:pt x="21" y="41"/>
                  </a:cubicBezTo>
                  <a:cubicBezTo>
                    <a:pt x="24" y="47"/>
                    <a:pt x="21" y="53"/>
                    <a:pt x="26" y="55"/>
                  </a:cubicBezTo>
                  <a:cubicBezTo>
                    <a:pt x="31" y="58"/>
                    <a:pt x="31" y="50"/>
                    <a:pt x="31" y="58"/>
                  </a:cubicBezTo>
                  <a:cubicBezTo>
                    <a:pt x="31" y="66"/>
                    <a:pt x="38" y="67"/>
                    <a:pt x="35" y="67"/>
                  </a:cubicBezTo>
                  <a:cubicBezTo>
                    <a:pt x="32" y="67"/>
                    <a:pt x="33" y="71"/>
                    <a:pt x="33" y="71"/>
                  </a:cubicBezTo>
                  <a:cubicBezTo>
                    <a:pt x="33" y="71"/>
                    <a:pt x="43" y="77"/>
                    <a:pt x="45" y="79"/>
                  </a:cubicBezTo>
                  <a:cubicBezTo>
                    <a:pt x="47" y="81"/>
                    <a:pt x="55" y="89"/>
                    <a:pt x="50" y="88"/>
                  </a:cubicBezTo>
                  <a:cubicBezTo>
                    <a:pt x="44" y="87"/>
                    <a:pt x="42" y="91"/>
                    <a:pt x="39" y="86"/>
                  </a:cubicBezTo>
                  <a:cubicBezTo>
                    <a:pt x="35" y="82"/>
                    <a:pt x="35" y="82"/>
                    <a:pt x="32" y="80"/>
                  </a:cubicBezTo>
                  <a:cubicBezTo>
                    <a:pt x="30" y="78"/>
                    <a:pt x="28" y="77"/>
                    <a:pt x="29" y="81"/>
                  </a:cubicBezTo>
                  <a:cubicBezTo>
                    <a:pt x="30" y="84"/>
                    <a:pt x="29" y="84"/>
                    <a:pt x="29" y="90"/>
                  </a:cubicBezTo>
                  <a:cubicBezTo>
                    <a:pt x="30" y="96"/>
                    <a:pt x="31" y="101"/>
                    <a:pt x="30" y="104"/>
                  </a:cubicBezTo>
                  <a:cubicBezTo>
                    <a:pt x="29" y="106"/>
                    <a:pt x="33" y="112"/>
                    <a:pt x="35" y="113"/>
                  </a:cubicBezTo>
                  <a:cubicBezTo>
                    <a:pt x="37" y="114"/>
                    <a:pt x="40" y="116"/>
                    <a:pt x="40" y="118"/>
                  </a:cubicBezTo>
                  <a:cubicBezTo>
                    <a:pt x="41" y="119"/>
                    <a:pt x="48" y="123"/>
                    <a:pt x="43" y="123"/>
                  </a:cubicBezTo>
                  <a:cubicBezTo>
                    <a:pt x="38" y="124"/>
                    <a:pt x="33" y="122"/>
                    <a:pt x="33" y="122"/>
                  </a:cubicBezTo>
                  <a:lnTo>
                    <a:pt x="28"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8" name="Freeform 174"/>
            <p:cNvSpPr>
              <a:spLocks/>
            </p:cNvSpPr>
            <p:nvPr/>
          </p:nvSpPr>
          <p:spPr bwMode="auto">
            <a:xfrm>
              <a:off x="8963025" y="2543176"/>
              <a:ext cx="276225" cy="198438"/>
            </a:xfrm>
            <a:custGeom>
              <a:avLst/>
              <a:gdLst>
                <a:gd name="T0" fmla="*/ 39 w 103"/>
                <a:gd name="T1" fmla="*/ 39 h 74"/>
                <a:gd name="T2" fmla="*/ 23 w 103"/>
                <a:gd name="T3" fmla="*/ 30 h 74"/>
                <a:gd name="T4" fmla="*/ 14 w 103"/>
                <a:gd name="T5" fmla="*/ 22 h 74"/>
                <a:gd name="T6" fmla="*/ 7 w 103"/>
                <a:gd name="T7" fmla="*/ 25 h 74"/>
                <a:gd name="T8" fmla="*/ 13 w 103"/>
                <a:gd name="T9" fmla="*/ 35 h 74"/>
                <a:gd name="T10" fmla="*/ 13 w 103"/>
                <a:gd name="T11" fmla="*/ 40 h 74"/>
                <a:gd name="T12" fmla="*/ 10 w 103"/>
                <a:gd name="T13" fmla="*/ 48 h 74"/>
                <a:gd name="T14" fmla="*/ 6 w 103"/>
                <a:gd name="T15" fmla="*/ 51 h 74"/>
                <a:gd name="T16" fmla="*/ 3 w 103"/>
                <a:gd name="T17" fmla="*/ 55 h 74"/>
                <a:gd name="T18" fmla="*/ 8 w 103"/>
                <a:gd name="T19" fmla="*/ 65 h 74"/>
                <a:gd name="T20" fmla="*/ 3 w 103"/>
                <a:gd name="T21" fmla="*/ 70 h 74"/>
                <a:gd name="T22" fmla="*/ 10 w 103"/>
                <a:gd name="T23" fmla="*/ 72 h 74"/>
                <a:gd name="T24" fmla="*/ 16 w 103"/>
                <a:gd name="T25" fmla="*/ 66 h 74"/>
                <a:gd name="T26" fmla="*/ 20 w 103"/>
                <a:gd name="T27" fmla="*/ 59 h 74"/>
                <a:gd name="T28" fmla="*/ 28 w 103"/>
                <a:gd name="T29" fmla="*/ 60 h 74"/>
                <a:gd name="T30" fmla="*/ 32 w 103"/>
                <a:gd name="T31" fmla="*/ 62 h 74"/>
                <a:gd name="T32" fmla="*/ 39 w 103"/>
                <a:gd name="T33" fmla="*/ 65 h 74"/>
                <a:gd name="T34" fmla="*/ 40 w 103"/>
                <a:gd name="T35" fmla="*/ 60 h 74"/>
                <a:gd name="T36" fmla="*/ 48 w 103"/>
                <a:gd name="T37" fmla="*/ 54 h 74"/>
                <a:gd name="T38" fmla="*/ 56 w 103"/>
                <a:gd name="T39" fmla="*/ 53 h 74"/>
                <a:gd name="T40" fmla="*/ 56 w 103"/>
                <a:gd name="T41" fmla="*/ 44 h 74"/>
                <a:gd name="T42" fmla="*/ 53 w 103"/>
                <a:gd name="T43" fmla="*/ 39 h 74"/>
                <a:gd name="T44" fmla="*/ 74 w 103"/>
                <a:gd name="T45" fmla="*/ 32 h 74"/>
                <a:gd name="T46" fmla="*/ 85 w 103"/>
                <a:gd name="T47" fmla="*/ 28 h 74"/>
                <a:gd name="T48" fmla="*/ 90 w 103"/>
                <a:gd name="T49" fmla="*/ 15 h 74"/>
                <a:gd name="T50" fmla="*/ 102 w 103"/>
                <a:gd name="T51" fmla="*/ 8 h 74"/>
                <a:gd name="T52" fmla="*/ 96 w 103"/>
                <a:gd name="T53" fmla="*/ 5 h 74"/>
                <a:gd name="T54" fmla="*/ 81 w 103"/>
                <a:gd name="T55" fmla="*/ 18 h 74"/>
                <a:gd name="T56" fmla="*/ 67 w 103"/>
                <a:gd name="T57" fmla="*/ 27 h 74"/>
                <a:gd name="T58" fmla="*/ 58 w 103"/>
                <a:gd name="T59" fmla="*/ 34 h 74"/>
                <a:gd name="T60" fmla="*/ 41 w 103"/>
                <a:gd name="T61" fmla="*/ 36 h 74"/>
                <a:gd name="T62" fmla="*/ 39 w 103"/>
                <a:gd name="T63"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74">
                  <a:moveTo>
                    <a:pt x="39" y="39"/>
                  </a:moveTo>
                  <a:cubicBezTo>
                    <a:pt x="28" y="33"/>
                    <a:pt x="29" y="37"/>
                    <a:pt x="23" y="30"/>
                  </a:cubicBezTo>
                  <a:cubicBezTo>
                    <a:pt x="17" y="24"/>
                    <a:pt x="14" y="22"/>
                    <a:pt x="14" y="22"/>
                  </a:cubicBezTo>
                  <a:cubicBezTo>
                    <a:pt x="7" y="25"/>
                    <a:pt x="7" y="25"/>
                    <a:pt x="7" y="25"/>
                  </a:cubicBezTo>
                  <a:cubicBezTo>
                    <a:pt x="13" y="35"/>
                    <a:pt x="13" y="35"/>
                    <a:pt x="13" y="35"/>
                  </a:cubicBezTo>
                  <a:cubicBezTo>
                    <a:pt x="13" y="35"/>
                    <a:pt x="15" y="38"/>
                    <a:pt x="13" y="40"/>
                  </a:cubicBezTo>
                  <a:cubicBezTo>
                    <a:pt x="12" y="41"/>
                    <a:pt x="12" y="48"/>
                    <a:pt x="10" y="48"/>
                  </a:cubicBezTo>
                  <a:cubicBezTo>
                    <a:pt x="9" y="49"/>
                    <a:pt x="9" y="52"/>
                    <a:pt x="6" y="51"/>
                  </a:cubicBezTo>
                  <a:cubicBezTo>
                    <a:pt x="3" y="51"/>
                    <a:pt x="4" y="52"/>
                    <a:pt x="3" y="55"/>
                  </a:cubicBezTo>
                  <a:cubicBezTo>
                    <a:pt x="2" y="57"/>
                    <a:pt x="11" y="64"/>
                    <a:pt x="8" y="65"/>
                  </a:cubicBezTo>
                  <a:cubicBezTo>
                    <a:pt x="4" y="66"/>
                    <a:pt x="0" y="69"/>
                    <a:pt x="3" y="70"/>
                  </a:cubicBezTo>
                  <a:cubicBezTo>
                    <a:pt x="6" y="71"/>
                    <a:pt x="8" y="74"/>
                    <a:pt x="10" y="72"/>
                  </a:cubicBezTo>
                  <a:cubicBezTo>
                    <a:pt x="13" y="71"/>
                    <a:pt x="18" y="69"/>
                    <a:pt x="16" y="66"/>
                  </a:cubicBezTo>
                  <a:cubicBezTo>
                    <a:pt x="14" y="64"/>
                    <a:pt x="18" y="59"/>
                    <a:pt x="20" y="59"/>
                  </a:cubicBezTo>
                  <a:cubicBezTo>
                    <a:pt x="23" y="59"/>
                    <a:pt x="25" y="59"/>
                    <a:pt x="28" y="60"/>
                  </a:cubicBezTo>
                  <a:cubicBezTo>
                    <a:pt x="31" y="60"/>
                    <a:pt x="30" y="62"/>
                    <a:pt x="32" y="62"/>
                  </a:cubicBezTo>
                  <a:cubicBezTo>
                    <a:pt x="34" y="63"/>
                    <a:pt x="35" y="66"/>
                    <a:pt x="39" y="65"/>
                  </a:cubicBezTo>
                  <a:cubicBezTo>
                    <a:pt x="43" y="64"/>
                    <a:pt x="37" y="62"/>
                    <a:pt x="40" y="60"/>
                  </a:cubicBezTo>
                  <a:cubicBezTo>
                    <a:pt x="43" y="58"/>
                    <a:pt x="46" y="55"/>
                    <a:pt x="48" y="54"/>
                  </a:cubicBezTo>
                  <a:cubicBezTo>
                    <a:pt x="51" y="53"/>
                    <a:pt x="56" y="53"/>
                    <a:pt x="56" y="53"/>
                  </a:cubicBezTo>
                  <a:cubicBezTo>
                    <a:pt x="56" y="44"/>
                    <a:pt x="56" y="44"/>
                    <a:pt x="56" y="44"/>
                  </a:cubicBezTo>
                  <a:cubicBezTo>
                    <a:pt x="56" y="44"/>
                    <a:pt x="53" y="41"/>
                    <a:pt x="53" y="39"/>
                  </a:cubicBezTo>
                  <a:cubicBezTo>
                    <a:pt x="54" y="36"/>
                    <a:pt x="72" y="33"/>
                    <a:pt x="74" y="32"/>
                  </a:cubicBezTo>
                  <a:cubicBezTo>
                    <a:pt x="75" y="31"/>
                    <a:pt x="82" y="32"/>
                    <a:pt x="85" y="28"/>
                  </a:cubicBezTo>
                  <a:cubicBezTo>
                    <a:pt x="87" y="24"/>
                    <a:pt x="88" y="17"/>
                    <a:pt x="90" y="15"/>
                  </a:cubicBezTo>
                  <a:cubicBezTo>
                    <a:pt x="93" y="14"/>
                    <a:pt x="102" y="10"/>
                    <a:pt x="102" y="8"/>
                  </a:cubicBezTo>
                  <a:cubicBezTo>
                    <a:pt x="101" y="7"/>
                    <a:pt x="103" y="0"/>
                    <a:pt x="96" y="5"/>
                  </a:cubicBezTo>
                  <a:cubicBezTo>
                    <a:pt x="90" y="10"/>
                    <a:pt x="90" y="13"/>
                    <a:pt x="81" y="18"/>
                  </a:cubicBezTo>
                  <a:cubicBezTo>
                    <a:pt x="72" y="22"/>
                    <a:pt x="69" y="25"/>
                    <a:pt x="67" y="27"/>
                  </a:cubicBezTo>
                  <a:cubicBezTo>
                    <a:pt x="65" y="29"/>
                    <a:pt x="68" y="34"/>
                    <a:pt x="58" y="34"/>
                  </a:cubicBezTo>
                  <a:cubicBezTo>
                    <a:pt x="47" y="34"/>
                    <a:pt x="41" y="36"/>
                    <a:pt x="41" y="36"/>
                  </a:cubicBezTo>
                  <a:lnTo>
                    <a:pt x="3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9" name="Freeform 175"/>
            <p:cNvSpPr>
              <a:spLocks/>
            </p:cNvSpPr>
            <p:nvPr/>
          </p:nvSpPr>
          <p:spPr bwMode="auto">
            <a:xfrm>
              <a:off x="8755063" y="2735263"/>
              <a:ext cx="320675" cy="360363"/>
            </a:xfrm>
            <a:custGeom>
              <a:avLst/>
              <a:gdLst>
                <a:gd name="T0" fmla="*/ 98 w 120"/>
                <a:gd name="T1" fmla="*/ 0 h 135"/>
                <a:gd name="T2" fmla="*/ 91 w 120"/>
                <a:gd name="T3" fmla="*/ 6 h 135"/>
                <a:gd name="T4" fmla="*/ 85 w 120"/>
                <a:gd name="T5" fmla="*/ 12 h 135"/>
                <a:gd name="T6" fmla="*/ 89 w 120"/>
                <a:gd name="T7" fmla="*/ 29 h 135"/>
                <a:gd name="T8" fmla="*/ 92 w 120"/>
                <a:gd name="T9" fmla="*/ 41 h 135"/>
                <a:gd name="T10" fmla="*/ 86 w 120"/>
                <a:gd name="T11" fmla="*/ 45 h 135"/>
                <a:gd name="T12" fmla="*/ 81 w 120"/>
                <a:gd name="T13" fmla="*/ 51 h 135"/>
                <a:gd name="T14" fmla="*/ 78 w 120"/>
                <a:gd name="T15" fmla="*/ 55 h 135"/>
                <a:gd name="T16" fmla="*/ 70 w 120"/>
                <a:gd name="T17" fmla="*/ 48 h 135"/>
                <a:gd name="T18" fmla="*/ 65 w 120"/>
                <a:gd name="T19" fmla="*/ 55 h 135"/>
                <a:gd name="T20" fmla="*/ 63 w 120"/>
                <a:gd name="T21" fmla="*/ 60 h 135"/>
                <a:gd name="T22" fmla="*/ 60 w 120"/>
                <a:gd name="T23" fmla="*/ 66 h 135"/>
                <a:gd name="T24" fmla="*/ 51 w 120"/>
                <a:gd name="T25" fmla="*/ 72 h 135"/>
                <a:gd name="T26" fmla="*/ 49 w 120"/>
                <a:gd name="T27" fmla="*/ 77 h 135"/>
                <a:gd name="T28" fmla="*/ 28 w 120"/>
                <a:gd name="T29" fmla="*/ 79 h 135"/>
                <a:gd name="T30" fmla="*/ 21 w 120"/>
                <a:gd name="T31" fmla="*/ 84 h 135"/>
                <a:gd name="T32" fmla="*/ 18 w 120"/>
                <a:gd name="T33" fmla="*/ 90 h 135"/>
                <a:gd name="T34" fmla="*/ 14 w 120"/>
                <a:gd name="T35" fmla="*/ 99 h 135"/>
                <a:gd name="T36" fmla="*/ 2 w 120"/>
                <a:gd name="T37" fmla="*/ 101 h 135"/>
                <a:gd name="T38" fmla="*/ 6 w 120"/>
                <a:gd name="T39" fmla="*/ 109 h 135"/>
                <a:gd name="T40" fmla="*/ 17 w 120"/>
                <a:gd name="T41" fmla="*/ 115 h 135"/>
                <a:gd name="T42" fmla="*/ 21 w 120"/>
                <a:gd name="T43" fmla="*/ 129 h 135"/>
                <a:gd name="T44" fmla="*/ 21 w 120"/>
                <a:gd name="T45" fmla="*/ 130 h 135"/>
                <a:gd name="T46" fmla="*/ 30 w 120"/>
                <a:gd name="T47" fmla="*/ 120 h 135"/>
                <a:gd name="T48" fmla="*/ 36 w 120"/>
                <a:gd name="T49" fmla="*/ 100 h 135"/>
                <a:gd name="T50" fmla="*/ 46 w 120"/>
                <a:gd name="T51" fmla="*/ 103 h 135"/>
                <a:gd name="T52" fmla="*/ 55 w 120"/>
                <a:gd name="T53" fmla="*/ 93 h 135"/>
                <a:gd name="T54" fmla="*/ 58 w 120"/>
                <a:gd name="T55" fmla="*/ 93 h 135"/>
                <a:gd name="T56" fmla="*/ 65 w 120"/>
                <a:gd name="T57" fmla="*/ 98 h 135"/>
                <a:gd name="T58" fmla="*/ 78 w 120"/>
                <a:gd name="T59" fmla="*/ 90 h 135"/>
                <a:gd name="T60" fmla="*/ 77 w 120"/>
                <a:gd name="T61" fmla="*/ 81 h 135"/>
                <a:gd name="T62" fmla="*/ 84 w 120"/>
                <a:gd name="T63" fmla="*/ 78 h 135"/>
                <a:gd name="T64" fmla="*/ 91 w 120"/>
                <a:gd name="T65" fmla="*/ 84 h 135"/>
                <a:gd name="T66" fmla="*/ 112 w 120"/>
                <a:gd name="T67" fmla="*/ 80 h 135"/>
                <a:gd name="T68" fmla="*/ 108 w 120"/>
                <a:gd name="T69" fmla="*/ 67 h 135"/>
                <a:gd name="T70" fmla="*/ 111 w 120"/>
                <a:gd name="T71" fmla="*/ 61 h 135"/>
                <a:gd name="T72" fmla="*/ 108 w 120"/>
                <a:gd name="T73" fmla="*/ 42 h 135"/>
                <a:gd name="T74" fmla="*/ 117 w 120"/>
                <a:gd name="T75" fmla="*/ 33 h 135"/>
                <a:gd name="T76" fmla="*/ 117 w 120"/>
                <a:gd name="T77" fmla="*/ 27 h 135"/>
                <a:gd name="T78" fmla="*/ 109 w 120"/>
                <a:gd name="T79" fmla="*/ 11 h 135"/>
                <a:gd name="T80" fmla="*/ 101 w 120"/>
                <a:gd name="T81" fmla="*/ 4 h 135"/>
                <a:gd name="T82" fmla="*/ 98 w 120"/>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 h="135">
                  <a:moveTo>
                    <a:pt x="98" y="0"/>
                  </a:moveTo>
                  <a:cubicBezTo>
                    <a:pt x="97" y="1"/>
                    <a:pt x="93" y="4"/>
                    <a:pt x="91" y="6"/>
                  </a:cubicBezTo>
                  <a:cubicBezTo>
                    <a:pt x="88" y="8"/>
                    <a:pt x="85" y="8"/>
                    <a:pt x="85" y="12"/>
                  </a:cubicBezTo>
                  <a:cubicBezTo>
                    <a:pt x="85" y="17"/>
                    <a:pt x="90" y="22"/>
                    <a:pt x="89" y="29"/>
                  </a:cubicBezTo>
                  <a:cubicBezTo>
                    <a:pt x="87" y="35"/>
                    <a:pt x="97" y="40"/>
                    <a:pt x="92" y="41"/>
                  </a:cubicBezTo>
                  <a:cubicBezTo>
                    <a:pt x="87" y="43"/>
                    <a:pt x="88" y="44"/>
                    <a:pt x="86" y="45"/>
                  </a:cubicBezTo>
                  <a:cubicBezTo>
                    <a:pt x="83" y="47"/>
                    <a:pt x="81" y="51"/>
                    <a:pt x="81" y="51"/>
                  </a:cubicBezTo>
                  <a:cubicBezTo>
                    <a:pt x="81" y="51"/>
                    <a:pt x="84" y="60"/>
                    <a:pt x="78" y="55"/>
                  </a:cubicBezTo>
                  <a:cubicBezTo>
                    <a:pt x="71" y="50"/>
                    <a:pt x="71" y="48"/>
                    <a:pt x="70" y="48"/>
                  </a:cubicBezTo>
                  <a:cubicBezTo>
                    <a:pt x="68" y="48"/>
                    <a:pt x="67" y="54"/>
                    <a:pt x="65" y="55"/>
                  </a:cubicBezTo>
                  <a:cubicBezTo>
                    <a:pt x="63" y="56"/>
                    <a:pt x="64" y="58"/>
                    <a:pt x="63" y="60"/>
                  </a:cubicBezTo>
                  <a:cubicBezTo>
                    <a:pt x="62" y="61"/>
                    <a:pt x="68" y="62"/>
                    <a:pt x="60" y="66"/>
                  </a:cubicBezTo>
                  <a:cubicBezTo>
                    <a:pt x="51" y="69"/>
                    <a:pt x="50" y="70"/>
                    <a:pt x="51" y="72"/>
                  </a:cubicBezTo>
                  <a:cubicBezTo>
                    <a:pt x="51" y="73"/>
                    <a:pt x="64" y="76"/>
                    <a:pt x="49" y="77"/>
                  </a:cubicBezTo>
                  <a:cubicBezTo>
                    <a:pt x="34" y="78"/>
                    <a:pt x="33" y="78"/>
                    <a:pt x="28" y="79"/>
                  </a:cubicBezTo>
                  <a:cubicBezTo>
                    <a:pt x="23" y="79"/>
                    <a:pt x="23" y="81"/>
                    <a:pt x="21" y="84"/>
                  </a:cubicBezTo>
                  <a:cubicBezTo>
                    <a:pt x="18" y="86"/>
                    <a:pt x="20" y="88"/>
                    <a:pt x="18" y="90"/>
                  </a:cubicBezTo>
                  <a:cubicBezTo>
                    <a:pt x="16" y="91"/>
                    <a:pt x="20" y="100"/>
                    <a:pt x="14" y="99"/>
                  </a:cubicBezTo>
                  <a:cubicBezTo>
                    <a:pt x="8" y="98"/>
                    <a:pt x="3" y="99"/>
                    <a:pt x="2" y="101"/>
                  </a:cubicBezTo>
                  <a:cubicBezTo>
                    <a:pt x="1" y="102"/>
                    <a:pt x="0" y="106"/>
                    <a:pt x="6" y="109"/>
                  </a:cubicBezTo>
                  <a:cubicBezTo>
                    <a:pt x="12" y="112"/>
                    <a:pt x="19" y="112"/>
                    <a:pt x="17" y="115"/>
                  </a:cubicBezTo>
                  <a:cubicBezTo>
                    <a:pt x="15" y="118"/>
                    <a:pt x="20" y="128"/>
                    <a:pt x="21" y="129"/>
                  </a:cubicBezTo>
                  <a:cubicBezTo>
                    <a:pt x="21" y="130"/>
                    <a:pt x="18" y="133"/>
                    <a:pt x="21" y="130"/>
                  </a:cubicBezTo>
                  <a:cubicBezTo>
                    <a:pt x="25" y="127"/>
                    <a:pt x="26" y="135"/>
                    <a:pt x="30" y="120"/>
                  </a:cubicBezTo>
                  <a:cubicBezTo>
                    <a:pt x="33" y="105"/>
                    <a:pt x="26" y="98"/>
                    <a:pt x="36" y="100"/>
                  </a:cubicBezTo>
                  <a:cubicBezTo>
                    <a:pt x="46" y="103"/>
                    <a:pt x="44" y="105"/>
                    <a:pt x="46" y="103"/>
                  </a:cubicBezTo>
                  <a:cubicBezTo>
                    <a:pt x="48" y="100"/>
                    <a:pt x="54" y="97"/>
                    <a:pt x="55" y="93"/>
                  </a:cubicBezTo>
                  <a:cubicBezTo>
                    <a:pt x="55" y="90"/>
                    <a:pt x="56" y="90"/>
                    <a:pt x="58" y="93"/>
                  </a:cubicBezTo>
                  <a:cubicBezTo>
                    <a:pt x="61" y="95"/>
                    <a:pt x="59" y="98"/>
                    <a:pt x="65" y="98"/>
                  </a:cubicBezTo>
                  <a:cubicBezTo>
                    <a:pt x="70" y="98"/>
                    <a:pt x="78" y="94"/>
                    <a:pt x="78" y="90"/>
                  </a:cubicBezTo>
                  <a:cubicBezTo>
                    <a:pt x="77" y="87"/>
                    <a:pt x="79" y="82"/>
                    <a:pt x="77" y="81"/>
                  </a:cubicBezTo>
                  <a:cubicBezTo>
                    <a:pt x="76" y="80"/>
                    <a:pt x="80" y="76"/>
                    <a:pt x="84" y="78"/>
                  </a:cubicBezTo>
                  <a:cubicBezTo>
                    <a:pt x="89" y="80"/>
                    <a:pt x="86" y="83"/>
                    <a:pt x="91" y="84"/>
                  </a:cubicBezTo>
                  <a:cubicBezTo>
                    <a:pt x="96" y="84"/>
                    <a:pt x="114" y="84"/>
                    <a:pt x="112" y="80"/>
                  </a:cubicBezTo>
                  <a:cubicBezTo>
                    <a:pt x="109" y="76"/>
                    <a:pt x="110" y="69"/>
                    <a:pt x="108" y="67"/>
                  </a:cubicBezTo>
                  <a:cubicBezTo>
                    <a:pt x="106" y="64"/>
                    <a:pt x="111" y="69"/>
                    <a:pt x="111" y="61"/>
                  </a:cubicBezTo>
                  <a:cubicBezTo>
                    <a:pt x="111" y="53"/>
                    <a:pt x="109" y="53"/>
                    <a:pt x="108" y="42"/>
                  </a:cubicBezTo>
                  <a:cubicBezTo>
                    <a:pt x="108" y="31"/>
                    <a:pt x="117" y="35"/>
                    <a:pt x="117" y="33"/>
                  </a:cubicBezTo>
                  <a:cubicBezTo>
                    <a:pt x="117" y="30"/>
                    <a:pt x="120" y="34"/>
                    <a:pt x="117" y="27"/>
                  </a:cubicBezTo>
                  <a:cubicBezTo>
                    <a:pt x="114" y="20"/>
                    <a:pt x="111" y="12"/>
                    <a:pt x="109" y="11"/>
                  </a:cubicBezTo>
                  <a:cubicBezTo>
                    <a:pt x="107" y="9"/>
                    <a:pt x="101" y="4"/>
                    <a:pt x="101" y="4"/>
                  </a:cubicBezTo>
                  <a:lnTo>
                    <a:pt x="9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0" name="Freeform 176"/>
            <p:cNvSpPr>
              <a:spLocks/>
            </p:cNvSpPr>
            <p:nvPr/>
          </p:nvSpPr>
          <p:spPr bwMode="auto">
            <a:xfrm>
              <a:off x="8555038" y="3227388"/>
              <a:ext cx="61913" cy="95250"/>
            </a:xfrm>
            <a:custGeom>
              <a:avLst/>
              <a:gdLst>
                <a:gd name="T0" fmla="*/ 15 w 23"/>
                <a:gd name="T1" fmla="*/ 0 h 36"/>
                <a:gd name="T2" fmla="*/ 5 w 23"/>
                <a:gd name="T3" fmla="*/ 11 h 36"/>
                <a:gd name="T4" fmla="*/ 13 w 23"/>
                <a:gd name="T5" fmla="*/ 34 h 36"/>
                <a:gd name="T6" fmla="*/ 16 w 23"/>
                <a:gd name="T7" fmla="*/ 29 h 36"/>
                <a:gd name="T8" fmla="*/ 20 w 23"/>
                <a:gd name="T9" fmla="*/ 24 h 36"/>
                <a:gd name="T10" fmla="*/ 21 w 23"/>
                <a:gd name="T11" fmla="*/ 17 h 36"/>
                <a:gd name="T12" fmla="*/ 20 w 23"/>
                <a:gd name="T13" fmla="*/ 10 h 36"/>
                <a:gd name="T14" fmla="*/ 15 w 23"/>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6">
                  <a:moveTo>
                    <a:pt x="15" y="0"/>
                  </a:moveTo>
                  <a:cubicBezTo>
                    <a:pt x="8" y="4"/>
                    <a:pt x="0" y="4"/>
                    <a:pt x="5" y="11"/>
                  </a:cubicBezTo>
                  <a:cubicBezTo>
                    <a:pt x="11" y="17"/>
                    <a:pt x="15" y="36"/>
                    <a:pt x="13" y="34"/>
                  </a:cubicBezTo>
                  <a:cubicBezTo>
                    <a:pt x="12" y="32"/>
                    <a:pt x="13" y="33"/>
                    <a:pt x="16" y="29"/>
                  </a:cubicBezTo>
                  <a:cubicBezTo>
                    <a:pt x="19" y="26"/>
                    <a:pt x="22" y="26"/>
                    <a:pt x="20" y="24"/>
                  </a:cubicBezTo>
                  <a:cubicBezTo>
                    <a:pt x="18" y="22"/>
                    <a:pt x="19" y="19"/>
                    <a:pt x="21" y="17"/>
                  </a:cubicBezTo>
                  <a:cubicBezTo>
                    <a:pt x="23" y="15"/>
                    <a:pt x="22" y="15"/>
                    <a:pt x="20" y="10"/>
                  </a:cubicBezTo>
                  <a:cubicBezTo>
                    <a:pt x="19" y="5"/>
                    <a:pt x="15"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1" name="Freeform 177"/>
            <p:cNvSpPr>
              <a:spLocks/>
            </p:cNvSpPr>
            <p:nvPr/>
          </p:nvSpPr>
          <p:spPr bwMode="auto">
            <a:xfrm>
              <a:off x="8667750" y="3227388"/>
              <a:ext cx="50800" cy="42863"/>
            </a:xfrm>
            <a:custGeom>
              <a:avLst/>
              <a:gdLst>
                <a:gd name="T0" fmla="*/ 1 w 19"/>
                <a:gd name="T1" fmla="*/ 12 h 16"/>
                <a:gd name="T2" fmla="*/ 17 w 19"/>
                <a:gd name="T3" fmla="*/ 11 h 16"/>
                <a:gd name="T4" fmla="*/ 14 w 19"/>
                <a:gd name="T5" fmla="*/ 3 h 16"/>
                <a:gd name="T6" fmla="*/ 4 w 19"/>
                <a:gd name="T7" fmla="*/ 10 h 16"/>
                <a:gd name="T8" fmla="*/ 1 w 19"/>
                <a:gd name="T9" fmla="*/ 12 h 16"/>
              </a:gdLst>
              <a:ahLst/>
              <a:cxnLst>
                <a:cxn ang="0">
                  <a:pos x="T0" y="T1"/>
                </a:cxn>
                <a:cxn ang="0">
                  <a:pos x="T2" y="T3"/>
                </a:cxn>
                <a:cxn ang="0">
                  <a:pos x="T4" y="T5"/>
                </a:cxn>
                <a:cxn ang="0">
                  <a:pos x="T6" y="T7"/>
                </a:cxn>
                <a:cxn ang="0">
                  <a:pos x="T8" y="T9"/>
                </a:cxn>
              </a:cxnLst>
              <a:rect l="0" t="0" r="r" b="b"/>
              <a:pathLst>
                <a:path w="19" h="16">
                  <a:moveTo>
                    <a:pt x="1" y="12"/>
                  </a:moveTo>
                  <a:cubicBezTo>
                    <a:pt x="0" y="13"/>
                    <a:pt x="19" y="16"/>
                    <a:pt x="17" y="11"/>
                  </a:cubicBezTo>
                  <a:cubicBezTo>
                    <a:pt x="14" y="7"/>
                    <a:pt x="19" y="6"/>
                    <a:pt x="14" y="3"/>
                  </a:cubicBezTo>
                  <a:cubicBezTo>
                    <a:pt x="10" y="0"/>
                    <a:pt x="4" y="10"/>
                    <a:pt x="4" y="10"/>
                  </a:cubicBez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2" name="Freeform 178"/>
            <p:cNvSpPr>
              <a:spLocks/>
            </p:cNvSpPr>
            <p:nvPr/>
          </p:nvSpPr>
          <p:spPr bwMode="auto">
            <a:xfrm>
              <a:off x="8758238" y="3179763"/>
              <a:ext cx="23813" cy="23813"/>
            </a:xfrm>
            <a:custGeom>
              <a:avLst/>
              <a:gdLst>
                <a:gd name="T0" fmla="*/ 3 w 9"/>
                <a:gd name="T1" fmla="*/ 9 h 9"/>
                <a:gd name="T2" fmla="*/ 9 w 9"/>
                <a:gd name="T3" fmla="*/ 5 h 9"/>
                <a:gd name="T4" fmla="*/ 3 w 9"/>
                <a:gd name="T5" fmla="*/ 1 h 9"/>
                <a:gd name="T6" fmla="*/ 3 w 9"/>
                <a:gd name="T7" fmla="*/ 9 h 9"/>
              </a:gdLst>
              <a:ahLst/>
              <a:cxnLst>
                <a:cxn ang="0">
                  <a:pos x="T0" y="T1"/>
                </a:cxn>
                <a:cxn ang="0">
                  <a:pos x="T2" y="T3"/>
                </a:cxn>
                <a:cxn ang="0">
                  <a:pos x="T4" y="T5"/>
                </a:cxn>
                <a:cxn ang="0">
                  <a:pos x="T6" y="T7"/>
                </a:cxn>
              </a:cxnLst>
              <a:rect l="0" t="0" r="r" b="b"/>
              <a:pathLst>
                <a:path w="9" h="9">
                  <a:moveTo>
                    <a:pt x="3" y="9"/>
                  </a:moveTo>
                  <a:cubicBezTo>
                    <a:pt x="4" y="9"/>
                    <a:pt x="9" y="8"/>
                    <a:pt x="9" y="5"/>
                  </a:cubicBezTo>
                  <a:cubicBezTo>
                    <a:pt x="9" y="3"/>
                    <a:pt x="5" y="0"/>
                    <a:pt x="3" y="1"/>
                  </a:cubicBezTo>
                  <a:cubicBezTo>
                    <a:pt x="0" y="2"/>
                    <a:pt x="3" y="9"/>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3" name="Freeform 179"/>
            <p:cNvSpPr>
              <a:spLocks/>
            </p:cNvSpPr>
            <p:nvPr/>
          </p:nvSpPr>
          <p:spPr bwMode="auto">
            <a:xfrm>
              <a:off x="8763000" y="3136901"/>
              <a:ext cx="49213" cy="34925"/>
            </a:xfrm>
            <a:custGeom>
              <a:avLst/>
              <a:gdLst>
                <a:gd name="T0" fmla="*/ 16 w 18"/>
                <a:gd name="T1" fmla="*/ 13 h 13"/>
                <a:gd name="T2" fmla="*/ 4 w 18"/>
                <a:gd name="T3" fmla="*/ 9 h 13"/>
                <a:gd name="T4" fmla="*/ 6 w 18"/>
                <a:gd name="T5" fmla="*/ 2 h 13"/>
                <a:gd name="T6" fmla="*/ 16 w 18"/>
                <a:gd name="T7" fmla="*/ 5 h 13"/>
                <a:gd name="T8" fmla="*/ 16 w 18"/>
                <a:gd name="T9" fmla="*/ 13 h 13"/>
              </a:gdLst>
              <a:ahLst/>
              <a:cxnLst>
                <a:cxn ang="0">
                  <a:pos x="T0" y="T1"/>
                </a:cxn>
                <a:cxn ang="0">
                  <a:pos x="T2" y="T3"/>
                </a:cxn>
                <a:cxn ang="0">
                  <a:pos x="T4" y="T5"/>
                </a:cxn>
                <a:cxn ang="0">
                  <a:pos x="T6" y="T7"/>
                </a:cxn>
                <a:cxn ang="0">
                  <a:pos x="T8" y="T9"/>
                </a:cxn>
              </a:cxnLst>
              <a:rect l="0" t="0" r="r" b="b"/>
              <a:pathLst>
                <a:path w="18" h="13">
                  <a:moveTo>
                    <a:pt x="16" y="13"/>
                  </a:moveTo>
                  <a:cubicBezTo>
                    <a:pt x="13" y="12"/>
                    <a:pt x="9" y="13"/>
                    <a:pt x="4" y="9"/>
                  </a:cubicBezTo>
                  <a:cubicBezTo>
                    <a:pt x="0" y="5"/>
                    <a:pt x="5" y="3"/>
                    <a:pt x="6" y="2"/>
                  </a:cubicBezTo>
                  <a:cubicBezTo>
                    <a:pt x="6" y="0"/>
                    <a:pt x="18" y="4"/>
                    <a:pt x="16" y="5"/>
                  </a:cubicBezTo>
                  <a:cubicBezTo>
                    <a:pt x="15" y="6"/>
                    <a:pt x="16" y="13"/>
                    <a:pt x="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4" name="Freeform 180"/>
            <p:cNvSpPr>
              <a:spLocks/>
            </p:cNvSpPr>
            <p:nvPr/>
          </p:nvSpPr>
          <p:spPr bwMode="auto">
            <a:xfrm>
              <a:off x="8605838" y="3408363"/>
              <a:ext cx="136525" cy="168275"/>
            </a:xfrm>
            <a:custGeom>
              <a:avLst/>
              <a:gdLst>
                <a:gd name="T0" fmla="*/ 19 w 51"/>
                <a:gd name="T1" fmla="*/ 38 h 63"/>
                <a:gd name="T2" fmla="*/ 19 w 51"/>
                <a:gd name="T3" fmla="*/ 29 h 63"/>
                <a:gd name="T4" fmla="*/ 28 w 51"/>
                <a:gd name="T5" fmla="*/ 22 h 63"/>
                <a:gd name="T6" fmla="*/ 20 w 51"/>
                <a:gd name="T7" fmla="*/ 5 h 63"/>
                <a:gd name="T8" fmla="*/ 12 w 51"/>
                <a:gd name="T9" fmla="*/ 2 h 63"/>
                <a:gd name="T10" fmla="*/ 3 w 51"/>
                <a:gd name="T11" fmla="*/ 14 h 63"/>
                <a:gd name="T12" fmla="*/ 2 w 51"/>
                <a:gd name="T13" fmla="*/ 21 h 63"/>
                <a:gd name="T14" fmla="*/ 1 w 51"/>
                <a:gd name="T15" fmla="*/ 25 h 63"/>
                <a:gd name="T16" fmla="*/ 9 w 51"/>
                <a:gd name="T17" fmla="*/ 34 h 63"/>
                <a:gd name="T18" fmla="*/ 7 w 51"/>
                <a:gd name="T19" fmla="*/ 41 h 63"/>
                <a:gd name="T20" fmla="*/ 14 w 51"/>
                <a:gd name="T21" fmla="*/ 47 h 63"/>
                <a:gd name="T22" fmla="*/ 12 w 51"/>
                <a:gd name="T23" fmla="*/ 53 h 63"/>
                <a:gd name="T24" fmla="*/ 12 w 51"/>
                <a:gd name="T25" fmla="*/ 55 h 63"/>
                <a:gd name="T26" fmla="*/ 24 w 51"/>
                <a:gd name="T27" fmla="*/ 62 h 63"/>
                <a:gd name="T28" fmla="*/ 19 w 51"/>
                <a:gd name="T29" fmla="*/ 54 h 63"/>
                <a:gd name="T30" fmla="*/ 27 w 51"/>
                <a:gd name="T31" fmla="*/ 50 h 63"/>
                <a:gd name="T32" fmla="*/ 47 w 51"/>
                <a:gd name="T33" fmla="*/ 63 h 63"/>
                <a:gd name="T34" fmla="*/ 49 w 51"/>
                <a:gd name="T35" fmla="*/ 59 h 63"/>
                <a:gd name="T36" fmla="*/ 48 w 51"/>
                <a:gd name="T37" fmla="*/ 50 h 63"/>
                <a:gd name="T38" fmla="*/ 44 w 51"/>
                <a:gd name="T39" fmla="*/ 48 h 63"/>
                <a:gd name="T40" fmla="*/ 34 w 51"/>
                <a:gd name="T41" fmla="*/ 45 h 63"/>
                <a:gd name="T42" fmla="*/ 27 w 51"/>
                <a:gd name="T43" fmla="*/ 44 h 63"/>
                <a:gd name="T44" fmla="*/ 19 w 51"/>
                <a:gd name="T45"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3">
                  <a:moveTo>
                    <a:pt x="19" y="38"/>
                  </a:moveTo>
                  <a:cubicBezTo>
                    <a:pt x="17" y="35"/>
                    <a:pt x="15" y="32"/>
                    <a:pt x="19" y="29"/>
                  </a:cubicBezTo>
                  <a:cubicBezTo>
                    <a:pt x="24" y="26"/>
                    <a:pt x="30" y="27"/>
                    <a:pt x="28" y="22"/>
                  </a:cubicBezTo>
                  <a:cubicBezTo>
                    <a:pt x="26" y="19"/>
                    <a:pt x="20" y="7"/>
                    <a:pt x="20" y="5"/>
                  </a:cubicBezTo>
                  <a:cubicBezTo>
                    <a:pt x="20" y="4"/>
                    <a:pt x="13" y="0"/>
                    <a:pt x="12" y="2"/>
                  </a:cubicBezTo>
                  <a:cubicBezTo>
                    <a:pt x="10" y="4"/>
                    <a:pt x="3" y="14"/>
                    <a:pt x="3" y="14"/>
                  </a:cubicBezTo>
                  <a:cubicBezTo>
                    <a:pt x="2" y="21"/>
                    <a:pt x="2" y="21"/>
                    <a:pt x="2" y="21"/>
                  </a:cubicBezTo>
                  <a:cubicBezTo>
                    <a:pt x="2" y="21"/>
                    <a:pt x="2" y="24"/>
                    <a:pt x="1" y="25"/>
                  </a:cubicBezTo>
                  <a:cubicBezTo>
                    <a:pt x="0" y="27"/>
                    <a:pt x="6" y="33"/>
                    <a:pt x="9" y="34"/>
                  </a:cubicBezTo>
                  <a:cubicBezTo>
                    <a:pt x="12" y="36"/>
                    <a:pt x="6" y="38"/>
                    <a:pt x="7" y="41"/>
                  </a:cubicBezTo>
                  <a:cubicBezTo>
                    <a:pt x="8" y="43"/>
                    <a:pt x="14" y="47"/>
                    <a:pt x="14" y="47"/>
                  </a:cubicBezTo>
                  <a:cubicBezTo>
                    <a:pt x="12" y="53"/>
                    <a:pt x="12" y="53"/>
                    <a:pt x="12" y="53"/>
                  </a:cubicBezTo>
                  <a:cubicBezTo>
                    <a:pt x="12" y="53"/>
                    <a:pt x="5" y="53"/>
                    <a:pt x="12" y="55"/>
                  </a:cubicBezTo>
                  <a:cubicBezTo>
                    <a:pt x="19" y="58"/>
                    <a:pt x="24" y="63"/>
                    <a:pt x="24" y="62"/>
                  </a:cubicBezTo>
                  <a:cubicBezTo>
                    <a:pt x="23" y="61"/>
                    <a:pt x="19" y="54"/>
                    <a:pt x="19" y="54"/>
                  </a:cubicBezTo>
                  <a:cubicBezTo>
                    <a:pt x="27" y="50"/>
                    <a:pt x="27" y="50"/>
                    <a:pt x="27" y="50"/>
                  </a:cubicBezTo>
                  <a:cubicBezTo>
                    <a:pt x="47" y="63"/>
                    <a:pt x="47" y="63"/>
                    <a:pt x="47" y="63"/>
                  </a:cubicBezTo>
                  <a:cubicBezTo>
                    <a:pt x="47" y="63"/>
                    <a:pt x="47" y="60"/>
                    <a:pt x="49" y="59"/>
                  </a:cubicBezTo>
                  <a:cubicBezTo>
                    <a:pt x="51" y="57"/>
                    <a:pt x="48" y="50"/>
                    <a:pt x="48" y="50"/>
                  </a:cubicBezTo>
                  <a:cubicBezTo>
                    <a:pt x="48" y="50"/>
                    <a:pt x="51" y="49"/>
                    <a:pt x="44" y="48"/>
                  </a:cubicBezTo>
                  <a:cubicBezTo>
                    <a:pt x="37" y="46"/>
                    <a:pt x="37" y="45"/>
                    <a:pt x="34" y="45"/>
                  </a:cubicBezTo>
                  <a:cubicBezTo>
                    <a:pt x="32" y="45"/>
                    <a:pt x="31" y="47"/>
                    <a:pt x="27" y="44"/>
                  </a:cubicBezTo>
                  <a:cubicBezTo>
                    <a:pt x="24" y="42"/>
                    <a:pt x="19" y="38"/>
                    <a:pt x="1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5" name="Freeform 181"/>
            <p:cNvSpPr>
              <a:spLocks/>
            </p:cNvSpPr>
            <p:nvPr/>
          </p:nvSpPr>
          <p:spPr bwMode="auto">
            <a:xfrm>
              <a:off x="8680450" y="3641726"/>
              <a:ext cx="168275" cy="111125"/>
            </a:xfrm>
            <a:custGeom>
              <a:avLst/>
              <a:gdLst>
                <a:gd name="T0" fmla="*/ 44 w 63"/>
                <a:gd name="T1" fmla="*/ 0 h 42"/>
                <a:gd name="T2" fmla="*/ 31 w 63"/>
                <a:gd name="T3" fmla="*/ 13 h 42"/>
                <a:gd name="T4" fmla="*/ 23 w 63"/>
                <a:gd name="T5" fmla="*/ 11 h 42"/>
                <a:gd name="T6" fmla="*/ 14 w 63"/>
                <a:gd name="T7" fmla="*/ 14 h 42"/>
                <a:gd name="T8" fmla="*/ 13 w 63"/>
                <a:gd name="T9" fmla="*/ 20 h 42"/>
                <a:gd name="T10" fmla="*/ 6 w 63"/>
                <a:gd name="T11" fmla="*/ 29 h 42"/>
                <a:gd name="T12" fmla="*/ 26 w 63"/>
                <a:gd name="T13" fmla="*/ 26 h 42"/>
                <a:gd name="T14" fmla="*/ 35 w 63"/>
                <a:gd name="T15" fmla="*/ 29 h 42"/>
                <a:gd name="T16" fmla="*/ 43 w 63"/>
                <a:gd name="T17" fmla="*/ 39 h 42"/>
                <a:gd name="T18" fmla="*/ 53 w 63"/>
                <a:gd name="T19" fmla="*/ 40 h 42"/>
                <a:gd name="T20" fmla="*/ 52 w 63"/>
                <a:gd name="T21" fmla="*/ 30 h 42"/>
                <a:gd name="T22" fmla="*/ 61 w 63"/>
                <a:gd name="T23" fmla="*/ 25 h 42"/>
                <a:gd name="T24" fmla="*/ 62 w 63"/>
                <a:gd name="T25" fmla="*/ 15 h 42"/>
                <a:gd name="T26" fmla="*/ 54 w 63"/>
                <a:gd name="T27" fmla="*/ 7 h 42"/>
                <a:gd name="T28" fmla="*/ 44 w 63"/>
                <a:gd name="T2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42">
                  <a:moveTo>
                    <a:pt x="44" y="0"/>
                  </a:moveTo>
                  <a:cubicBezTo>
                    <a:pt x="38" y="5"/>
                    <a:pt x="38" y="15"/>
                    <a:pt x="31" y="13"/>
                  </a:cubicBezTo>
                  <a:cubicBezTo>
                    <a:pt x="23" y="11"/>
                    <a:pt x="33" y="14"/>
                    <a:pt x="23" y="11"/>
                  </a:cubicBezTo>
                  <a:cubicBezTo>
                    <a:pt x="14" y="8"/>
                    <a:pt x="16" y="11"/>
                    <a:pt x="14" y="14"/>
                  </a:cubicBezTo>
                  <a:cubicBezTo>
                    <a:pt x="12" y="16"/>
                    <a:pt x="13" y="20"/>
                    <a:pt x="13" y="20"/>
                  </a:cubicBezTo>
                  <a:cubicBezTo>
                    <a:pt x="13" y="20"/>
                    <a:pt x="0" y="29"/>
                    <a:pt x="6" y="29"/>
                  </a:cubicBezTo>
                  <a:cubicBezTo>
                    <a:pt x="12" y="28"/>
                    <a:pt x="18" y="27"/>
                    <a:pt x="26" y="26"/>
                  </a:cubicBezTo>
                  <a:cubicBezTo>
                    <a:pt x="35" y="24"/>
                    <a:pt x="38" y="27"/>
                    <a:pt x="35" y="29"/>
                  </a:cubicBezTo>
                  <a:cubicBezTo>
                    <a:pt x="33" y="30"/>
                    <a:pt x="38" y="37"/>
                    <a:pt x="43" y="39"/>
                  </a:cubicBezTo>
                  <a:cubicBezTo>
                    <a:pt x="47" y="40"/>
                    <a:pt x="54" y="42"/>
                    <a:pt x="53" y="40"/>
                  </a:cubicBezTo>
                  <a:cubicBezTo>
                    <a:pt x="53" y="37"/>
                    <a:pt x="52" y="35"/>
                    <a:pt x="52" y="30"/>
                  </a:cubicBezTo>
                  <a:cubicBezTo>
                    <a:pt x="51" y="26"/>
                    <a:pt x="61" y="25"/>
                    <a:pt x="61" y="25"/>
                  </a:cubicBezTo>
                  <a:cubicBezTo>
                    <a:pt x="61" y="25"/>
                    <a:pt x="63" y="16"/>
                    <a:pt x="62" y="15"/>
                  </a:cubicBezTo>
                  <a:cubicBezTo>
                    <a:pt x="60" y="14"/>
                    <a:pt x="56" y="9"/>
                    <a:pt x="54" y="7"/>
                  </a:cubicBezTo>
                  <a:cubicBezTo>
                    <a:pt x="52" y="4"/>
                    <a:pt x="44"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6" name="Freeform 182"/>
            <p:cNvSpPr>
              <a:spLocks/>
            </p:cNvSpPr>
            <p:nvPr/>
          </p:nvSpPr>
          <p:spPr bwMode="auto">
            <a:xfrm>
              <a:off x="8366125" y="3705226"/>
              <a:ext cx="298450" cy="274638"/>
            </a:xfrm>
            <a:custGeom>
              <a:avLst/>
              <a:gdLst>
                <a:gd name="T0" fmla="*/ 94 w 112"/>
                <a:gd name="T1" fmla="*/ 29 h 103"/>
                <a:gd name="T2" fmla="*/ 97 w 112"/>
                <a:gd name="T3" fmla="*/ 42 h 103"/>
                <a:gd name="T4" fmla="*/ 107 w 112"/>
                <a:gd name="T5" fmla="*/ 51 h 103"/>
                <a:gd name="T6" fmla="*/ 102 w 112"/>
                <a:gd name="T7" fmla="*/ 58 h 103"/>
                <a:gd name="T8" fmla="*/ 94 w 112"/>
                <a:gd name="T9" fmla="*/ 67 h 103"/>
                <a:gd name="T10" fmla="*/ 99 w 112"/>
                <a:gd name="T11" fmla="*/ 83 h 103"/>
                <a:gd name="T12" fmla="*/ 91 w 112"/>
                <a:gd name="T13" fmla="*/ 84 h 103"/>
                <a:gd name="T14" fmla="*/ 89 w 112"/>
                <a:gd name="T15" fmla="*/ 88 h 103"/>
                <a:gd name="T16" fmla="*/ 91 w 112"/>
                <a:gd name="T17" fmla="*/ 100 h 103"/>
                <a:gd name="T18" fmla="*/ 82 w 112"/>
                <a:gd name="T19" fmla="*/ 101 h 103"/>
                <a:gd name="T20" fmla="*/ 65 w 112"/>
                <a:gd name="T21" fmla="*/ 101 h 103"/>
                <a:gd name="T22" fmla="*/ 49 w 112"/>
                <a:gd name="T23" fmla="*/ 96 h 103"/>
                <a:gd name="T24" fmla="*/ 36 w 112"/>
                <a:gd name="T25" fmla="*/ 95 h 103"/>
                <a:gd name="T26" fmla="*/ 22 w 112"/>
                <a:gd name="T27" fmla="*/ 88 h 103"/>
                <a:gd name="T28" fmla="*/ 9 w 112"/>
                <a:gd name="T29" fmla="*/ 81 h 103"/>
                <a:gd name="T30" fmla="*/ 2 w 112"/>
                <a:gd name="T31" fmla="*/ 67 h 103"/>
                <a:gd name="T32" fmla="*/ 9 w 112"/>
                <a:gd name="T33" fmla="*/ 47 h 103"/>
                <a:gd name="T34" fmla="*/ 23 w 112"/>
                <a:gd name="T35" fmla="*/ 57 h 103"/>
                <a:gd name="T36" fmla="*/ 37 w 112"/>
                <a:gd name="T37" fmla="*/ 43 h 103"/>
                <a:gd name="T38" fmla="*/ 56 w 112"/>
                <a:gd name="T39" fmla="*/ 30 h 103"/>
                <a:gd name="T40" fmla="*/ 61 w 112"/>
                <a:gd name="T41" fmla="*/ 27 h 103"/>
                <a:gd name="T42" fmla="*/ 65 w 112"/>
                <a:gd name="T43" fmla="*/ 15 h 103"/>
                <a:gd name="T44" fmla="*/ 76 w 112"/>
                <a:gd name="T45" fmla="*/ 3 h 103"/>
                <a:gd name="T46" fmla="*/ 102 w 112"/>
                <a:gd name="T47" fmla="*/ 15 h 103"/>
                <a:gd name="T48" fmla="*/ 94 w 112"/>
                <a:gd name="T49" fmla="*/ 2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 h="103">
                  <a:moveTo>
                    <a:pt x="94" y="29"/>
                  </a:moveTo>
                  <a:cubicBezTo>
                    <a:pt x="91" y="34"/>
                    <a:pt x="96" y="40"/>
                    <a:pt x="97" y="42"/>
                  </a:cubicBezTo>
                  <a:cubicBezTo>
                    <a:pt x="98" y="44"/>
                    <a:pt x="112" y="45"/>
                    <a:pt x="107" y="51"/>
                  </a:cubicBezTo>
                  <a:cubicBezTo>
                    <a:pt x="103" y="56"/>
                    <a:pt x="100" y="56"/>
                    <a:pt x="102" y="58"/>
                  </a:cubicBezTo>
                  <a:cubicBezTo>
                    <a:pt x="105" y="60"/>
                    <a:pt x="95" y="60"/>
                    <a:pt x="94" y="67"/>
                  </a:cubicBezTo>
                  <a:cubicBezTo>
                    <a:pt x="93" y="74"/>
                    <a:pt x="100" y="83"/>
                    <a:pt x="99" y="83"/>
                  </a:cubicBezTo>
                  <a:cubicBezTo>
                    <a:pt x="97" y="83"/>
                    <a:pt x="93" y="83"/>
                    <a:pt x="91" y="84"/>
                  </a:cubicBezTo>
                  <a:cubicBezTo>
                    <a:pt x="88" y="84"/>
                    <a:pt x="89" y="83"/>
                    <a:pt x="89" y="88"/>
                  </a:cubicBezTo>
                  <a:cubicBezTo>
                    <a:pt x="90" y="93"/>
                    <a:pt x="91" y="100"/>
                    <a:pt x="91" y="100"/>
                  </a:cubicBezTo>
                  <a:cubicBezTo>
                    <a:pt x="91" y="100"/>
                    <a:pt x="85" y="103"/>
                    <a:pt x="82" y="101"/>
                  </a:cubicBezTo>
                  <a:cubicBezTo>
                    <a:pt x="79" y="99"/>
                    <a:pt x="69" y="100"/>
                    <a:pt x="65" y="101"/>
                  </a:cubicBezTo>
                  <a:cubicBezTo>
                    <a:pt x="61" y="102"/>
                    <a:pt x="53" y="96"/>
                    <a:pt x="49" y="96"/>
                  </a:cubicBezTo>
                  <a:cubicBezTo>
                    <a:pt x="45" y="96"/>
                    <a:pt x="45" y="97"/>
                    <a:pt x="36" y="95"/>
                  </a:cubicBezTo>
                  <a:cubicBezTo>
                    <a:pt x="27" y="92"/>
                    <a:pt x="29" y="90"/>
                    <a:pt x="22" y="88"/>
                  </a:cubicBezTo>
                  <a:cubicBezTo>
                    <a:pt x="16" y="86"/>
                    <a:pt x="14" y="92"/>
                    <a:pt x="9" y="81"/>
                  </a:cubicBezTo>
                  <a:cubicBezTo>
                    <a:pt x="4" y="71"/>
                    <a:pt x="3" y="71"/>
                    <a:pt x="2" y="67"/>
                  </a:cubicBezTo>
                  <a:cubicBezTo>
                    <a:pt x="0" y="64"/>
                    <a:pt x="9" y="49"/>
                    <a:pt x="9" y="47"/>
                  </a:cubicBezTo>
                  <a:cubicBezTo>
                    <a:pt x="10" y="45"/>
                    <a:pt x="23" y="56"/>
                    <a:pt x="23" y="57"/>
                  </a:cubicBezTo>
                  <a:cubicBezTo>
                    <a:pt x="24" y="58"/>
                    <a:pt x="39" y="45"/>
                    <a:pt x="37" y="43"/>
                  </a:cubicBezTo>
                  <a:cubicBezTo>
                    <a:pt x="35" y="41"/>
                    <a:pt x="56" y="34"/>
                    <a:pt x="56" y="30"/>
                  </a:cubicBezTo>
                  <a:cubicBezTo>
                    <a:pt x="57" y="27"/>
                    <a:pt x="59" y="26"/>
                    <a:pt x="61" y="27"/>
                  </a:cubicBezTo>
                  <a:cubicBezTo>
                    <a:pt x="64" y="29"/>
                    <a:pt x="65" y="19"/>
                    <a:pt x="65" y="15"/>
                  </a:cubicBezTo>
                  <a:cubicBezTo>
                    <a:pt x="65" y="10"/>
                    <a:pt x="72" y="5"/>
                    <a:pt x="76" y="3"/>
                  </a:cubicBezTo>
                  <a:cubicBezTo>
                    <a:pt x="80" y="0"/>
                    <a:pt x="103" y="17"/>
                    <a:pt x="102" y="15"/>
                  </a:cubicBezTo>
                  <a:cubicBezTo>
                    <a:pt x="101" y="12"/>
                    <a:pt x="94" y="29"/>
                    <a:pt x="9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7" name="Freeform 183"/>
            <p:cNvSpPr>
              <a:spLocks/>
            </p:cNvSpPr>
            <p:nvPr/>
          </p:nvSpPr>
          <p:spPr bwMode="auto">
            <a:xfrm>
              <a:off x="9009063" y="3881438"/>
              <a:ext cx="644525" cy="273050"/>
            </a:xfrm>
            <a:custGeom>
              <a:avLst/>
              <a:gdLst>
                <a:gd name="T0" fmla="*/ 35 w 241"/>
                <a:gd name="T1" fmla="*/ 39 h 102"/>
                <a:gd name="T2" fmla="*/ 70 w 241"/>
                <a:gd name="T3" fmla="*/ 45 h 102"/>
                <a:gd name="T4" fmla="*/ 93 w 241"/>
                <a:gd name="T5" fmla="*/ 59 h 102"/>
                <a:gd name="T6" fmla="*/ 95 w 241"/>
                <a:gd name="T7" fmla="*/ 68 h 102"/>
                <a:gd name="T8" fmla="*/ 87 w 241"/>
                <a:gd name="T9" fmla="*/ 78 h 102"/>
                <a:gd name="T10" fmla="*/ 99 w 241"/>
                <a:gd name="T11" fmla="*/ 81 h 102"/>
                <a:gd name="T12" fmla="*/ 117 w 241"/>
                <a:gd name="T13" fmla="*/ 79 h 102"/>
                <a:gd name="T14" fmla="*/ 133 w 241"/>
                <a:gd name="T15" fmla="*/ 87 h 102"/>
                <a:gd name="T16" fmla="*/ 139 w 241"/>
                <a:gd name="T17" fmla="*/ 89 h 102"/>
                <a:gd name="T18" fmla="*/ 150 w 241"/>
                <a:gd name="T19" fmla="*/ 86 h 102"/>
                <a:gd name="T20" fmla="*/ 162 w 241"/>
                <a:gd name="T21" fmla="*/ 77 h 102"/>
                <a:gd name="T22" fmla="*/ 184 w 241"/>
                <a:gd name="T23" fmla="*/ 80 h 102"/>
                <a:gd name="T24" fmla="*/ 194 w 241"/>
                <a:gd name="T25" fmla="*/ 91 h 102"/>
                <a:gd name="T26" fmla="*/ 219 w 241"/>
                <a:gd name="T27" fmla="*/ 102 h 102"/>
                <a:gd name="T28" fmla="*/ 236 w 241"/>
                <a:gd name="T29" fmla="*/ 102 h 102"/>
                <a:gd name="T30" fmla="*/ 238 w 241"/>
                <a:gd name="T31" fmla="*/ 94 h 102"/>
                <a:gd name="T32" fmla="*/ 230 w 241"/>
                <a:gd name="T33" fmla="*/ 91 h 102"/>
                <a:gd name="T34" fmla="*/ 206 w 241"/>
                <a:gd name="T35" fmla="*/ 81 h 102"/>
                <a:gd name="T36" fmla="*/ 194 w 241"/>
                <a:gd name="T37" fmla="*/ 70 h 102"/>
                <a:gd name="T38" fmla="*/ 192 w 241"/>
                <a:gd name="T39" fmla="*/ 62 h 102"/>
                <a:gd name="T40" fmla="*/ 190 w 241"/>
                <a:gd name="T41" fmla="*/ 60 h 102"/>
                <a:gd name="T42" fmla="*/ 170 w 241"/>
                <a:gd name="T43" fmla="*/ 44 h 102"/>
                <a:gd name="T44" fmla="*/ 153 w 241"/>
                <a:gd name="T45" fmla="*/ 37 h 102"/>
                <a:gd name="T46" fmla="*/ 119 w 241"/>
                <a:gd name="T47" fmla="*/ 25 h 102"/>
                <a:gd name="T48" fmla="*/ 95 w 241"/>
                <a:gd name="T49" fmla="*/ 19 h 102"/>
                <a:gd name="T50" fmla="*/ 67 w 241"/>
                <a:gd name="T51" fmla="*/ 14 h 102"/>
                <a:gd name="T52" fmla="*/ 61 w 241"/>
                <a:gd name="T53" fmla="*/ 23 h 102"/>
                <a:gd name="T54" fmla="*/ 52 w 241"/>
                <a:gd name="T55" fmla="*/ 33 h 102"/>
                <a:gd name="T56" fmla="*/ 41 w 241"/>
                <a:gd name="T57" fmla="*/ 28 h 102"/>
                <a:gd name="T58" fmla="*/ 39 w 241"/>
                <a:gd name="T59" fmla="*/ 19 h 102"/>
                <a:gd name="T60" fmla="*/ 28 w 241"/>
                <a:gd name="T61" fmla="*/ 10 h 102"/>
                <a:gd name="T62" fmla="*/ 2 w 241"/>
                <a:gd name="T63" fmla="*/ 6 h 102"/>
                <a:gd name="T64" fmla="*/ 8 w 241"/>
                <a:gd name="T65" fmla="*/ 15 h 102"/>
                <a:gd name="T66" fmla="*/ 23 w 241"/>
                <a:gd name="T67" fmla="*/ 23 h 102"/>
                <a:gd name="T68" fmla="*/ 28 w 241"/>
                <a:gd name="T69" fmla="*/ 26 h 102"/>
                <a:gd name="T70" fmla="*/ 21 w 241"/>
                <a:gd name="T71" fmla="*/ 30 h 102"/>
                <a:gd name="T72" fmla="*/ 35 w 241"/>
                <a:gd name="T73" fmla="*/ 3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1" h="102">
                  <a:moveTo>
                    <a:pt x="35" y="39"/>
                  </a:moveTo>
                  <a:cubicBezTo>
                    <a:pt x="37" y="39"/>
                    <a:pt x="51" y="36"/>
                    <a:pt x="70" y="45"/>
                  </a:cubicBezTo>
                  <a:cubicBezTo>
                    <a:pt x="88" y="54"/>
                    <a:pt x="94" y="57"/>
                    <a:pt x="93" y="59"/>
                  </a:cubicBezTo>
                  <a:cubicBezTo>
                    <a:pt x="93" y="61"/>
                    <a:pt x="99" y="68"/>
                    <a:pt x="95" y="68"/>
                  </a:cubicBezTo>
                  <a:cubicBezTo>
                    <a:pt x="91" y="68"/>
                    <a:pt x="80" y="75"/>
                    <a:pt x="87" y="78"/>
                  </a:cubicBezTo>
                  <a:cubicBezTo>
                    <a:pt x="93" y="81"/>
                    <a:pt x="91" y="84"/>
                    <a:pt x="99" y="81"/>
                  </a:cubicBezTo>
                  <a:cubicBezTo>
                    <a:pt x="106" y="78"/>
                    <a:pt x="102" y="75"/>
                    <a:pt x="117" y="79"/>
                  </a:cubicBezTo>
                  <a:cubicBezTo>
                    <a:pt x="131" y="84"/>
                    <a:pt x="133" y="87"/>
                    <a:pt x="133" y="87"/>
                  </a:cubicBezTo>
                  <a:cubicBezTo>
                    <a:pt x="133" y="87"/>
                    <a:pt x="128" y="91"/>
                    <a:pt x="139" y="89"/>
                  </a:cubicBezTo>
                  <a:cubicBezTo>
                    <a:pt x="149" y="88"/>
                    <a:pt x="148" y="88"/>
                    <a:pt x="150" y="86"/>
                  </a:cubicBezTo>
                  <a:cubicBezTo>
                    <a:pt x="153" y="84"/>
                    <a:pt x="162" y="80"/>
                    <a:pt x="162" y="77"/>
                  </a:cubicBezTo>
                  <a:cubicBezTo>
                    <a:pt x="162" y="75"/>
                    <a:pt x="182" y="78"/>
                    <a:pt x="184" y="80"/>
                  </a:cubicBezTo>
                  <a:cubicBezTo>
                    <a:pt x="187" y="82"/>
                    <a:pt x="191" y="90"/>
                    <a:pt x="194" y="91"/>
                  </a:cubicBezTo>
                  <a:cubicBezTo>
                    <a:pt x="196" y="91"/>
                    <a:pt x="212" y="102"/>
                    <a:pt x="219" y="102"/>
                  </a:cubicBezTo>
                  <a:cubicBezTo>
                    <a:pt x="226" y="102"/>
                    <a:pt x="236" y="102"/>
                    <a:pt x="236" y="102"/>
                  </a:cubicBezTo>
                  <a:cubicBezTo>
                    <a:pt x="236" y="102"/>
                    <a:pt x="241" y="96"/>
                    <a:pt x="238" y="94"/>
                  </a:cubicBezTo>
                  <a:cubicBezTo>
                    <a:pt x="236" y="92"/>
                    <a:pt x="236" y="93"/>
                    <a:pt x="230" y="91"/>
                  </a:cubicBezTo>
                  <a:cubicBezTo>
                    <a:pt x="223" y="89"/>
                    <a:pt x="214" y="86"/>
                    <a:pt x="206" y="81"/>
                  </a:cubicBezTo>
                  <a:cubicBezTo>
                    <a:pt x="198" y="76"/>
                    <a:pt x="194" y="73"/>
                    <a:pt x="194" y="70"/>
                  </a:cubicBezTo>
                  <a:cubicBezTo>
                    <a:pt x="193" y="67"/>
                    <a:pt x="192" y="62"/>
                    <a:pt x="192" y="62"/>
                  </a:cubicBezTo>
                  <a:cubicBezTo>
                    <a:pt x="192" y="62"/>
                    <a:pt x="205" y="71"/>
                    <a:pt x="190" y="60"/>
                  </a:cubicBezTo>
                  <a:cubicBezTo>
                    <a:pt x="176" y="49"/>
                    <a:pt x="174" y="44"/>
                    <a:pt x="170" y="44"/>
                  </a:cubicBezTo>
                  <a:cubicBezTo>
                    <a:pt x="166" y="44"/>
                    <a:pt x="165" y="43"/>
                    <a:pt x="153" y="37"/>
                  </a:cubicBezTo>
                  <a:cubicBezTo>
                    <a:pt x="142" y="32"/>
                    <a:pt x="127" y="27"/>
                    <a:pt x="119" y="25"/>
                  </a:cubicBezTo>
                  <a:cubicBezTo>
                    <a:pt x="111" y="23"/>
                    <a:pt x="107" y="21"/>
                    <a:pt x="95" y="19"/>
                  </a:cubicBezTo>
                  <a:cubicBezTo>
                    <a:pt x="84" y="16"/>
                    <a:pt x="70" y="12"/>
                    <a:pt x="67" y="14"/>
                  </a:cubicBezTo>
                  <a:cubicBezTo>
                    <a:pt x="64" y="15"/>
                    <a:pt x="63" y="20"/>
                    <a:pt x="61" y="23"/>
                  </a:cubicBezTo>
                  <a:cubicBezTo>
                    <a:pt x="60" y="25"/>
                    <a:pt x="60" y="37"/>
                    <a:pt x="52" y="33"/>
                  </a:cubicBezTo>
                  <a:cubicBezTo>
                    <a:pt x="44" y="28"/>
                    <a:pt x="44" y="32"/>
                    <a:pt x="41" y="28"/>
                  </a:cubicBezTo>
                  <a:cubicBezTo>
                    <a:pt x="39" y="23"/>
                    <a:pt x="42" y="26"/>
                    <a:pt x="39" y="19"/>
                  </a:cubicBezTo>
                  <a:cubicBezTo>
                    <a:pt x="36" y="12"/>
                    <a:pt x="34" y="10"/>
                    <a:pt x="28" y="10"/>
                  </a:cubicBezTo>
                  <a:cubicBezTo>
                    <a:pt x="22" y="10"/>
                    <a:pt x="0" y="0"/>
                    <a:pt x="2" y="6"/>
                  </a:cubicBezTo>
                  <a:cubicBezTo>
                    <a:pt x="4" y="12"/>
                    <a:pt x="8" y="15"/>
                    <a:pt x="8" y="15"/>
                  </a:cubicBezTo>
                  <a:cubicBezTo>
                    <a:pt x="8" y="15"/>
                    <a:pt x="25" y="23"/>
                    <a:pt x="23" y="23"/>
                  </a:cubicBezTo>
                  <a:cubicBezTo>
                    <a:pt x="22" y="23"/>
                    <a:pt x="29" y="22"/>
                    <a:pt x="28" y="26"/>
                  </a:cubicBezTo>
                  <a:cubicBezTo>
                    <a:pt x="27" y="31"/>
                    <a:pt x="20" y="28"/>
                    <a:pt x="21" y="30"/>
                  </a:cubicBezTo>
                  <a:cubicBezTo>
                    <a:pt x="22" y="31"/>
                    <a:pt x="21" y="40"/>
                    <a:pt x="3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8" name="Freeform 184"/>
            <p:cNvSpPr>
              <a:spLocks/>
            </p:cNvSpPr>
            <p:nvPr/>
          </p:nvSpPr>
          <p:spPr bwMode="auto">
            <a:xfrm>
              <a:off x="9115425" y="4006851"/>
              <a:ext cx="53975" cy="46038"/>
            </a:xfrm>
            <a:custGeom>
              <a:avLst/>
              <a:gdLst>
                <a:gd name="T0" fmla="*/ 8 w 20"/>
                <a:gd name="T1" fmla="*/ 0 h 17"/>
                <a:gd name="T2" fmla="*/ 2 w 20"/>
                <a:gd name="T3" fmla="*/ 8 h 17"/>
                <a:gd name="T4" fmla="*/ 5 w 20"/>
                <a:gd name="T5" fmla="*/ 17 h 17"/>
                <a:gd name="T6" fmla="*/ 15 w 20"/>
                <a:gd name="T7" fmla="*/ 15 h 17"/>
                <a:gd name="T8" fmla="*/ 18 w 20"/>
                <a:gd name="T9" fmla="*/ 11 h 17"/>
                <a:gd name="T10" fmla="*/ 8 w 20"/>
                <a:gd name="T11" fmla="*/ 0 h 17"/>
              </a:gdLst>
              <a:ahLst/>
              <a:cxnLst>
                <a:cxn ang="0">
                  <a:pos x="T0" y="T1"/>
                </a:cxn>
                <a:cxn ang="0">
                  <a:pos x="T2" y="T3"/>
                </a:cxn>
                <a:cxn ang="0">
                  <a:pos x="T4" y="T5"/>
                </a:cxn>
                <a:cxn ang="0">
                  <a:pos x="T6" y="T7"/>
                </a:cxn>
                <a:cxn ang="0">
                  <a:pos x="T8" y="T9"/>
                </a:cxn>
                <a:cxn ang="0">
                  <a:pos x="T10" y="T11"/>
                </a:cxn>
              </a:cxnLst>
              <a:rect l="0" t="0" r="r" b="b"/>
              <a:pathLst>
                <a:path w="20" h="17">
                  <a:moveTo>
                    <a:pt x="8" y="0"/>
                  </a:moveTo>
                  <a:cubicBezTo>
                    <a:pt x="6" y="0"/>
                    <a:pt x="0" y="6"/>
                    <a:pt x="2" y="8"/>
                  </a:cubicBezTo>
                  <a:cubicBezTo>
                    <a:pt x="4" y="9"/>
                    <a:pt x="5" y="17"/>
                    <a:pt x="5" y="17"/>
                  </a:cubicBezTo>
                  <a:cubicBezTo>
                    <a:pt x="5" y="17"/>
                    <a:pt x="10" y="17"/>
                    <a:pt x="15" y="15"/>
                  </a:cubicBezTo>
                  <a:cubicBezTo>
                    <a:pt x="20" y="14"/>
                    <a:pt x="20" y="13"/>
                    <a:pt x="18" y="11"/>
                  </a:cubicBezTo>
                  <a:cubicBezTo>
                    <a:pt x="16" y="9"/>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9" name="Freeform 185"/>
            <p:cNvSpPr>
              <a:spLocks/>
            </p:cNvSpPr>
            <p:nvPr/>
          </p:nvSpPr>
          <p:spPr bwMode="auto">
            <a:xfrm>
              <a:off x="8836025" y="4089401"/>
              <a:ext cx="117475" cy="65088"/>
            </a:xfrm>
            <a:custGeom>
              <a:avLst/>
              <a:gdLst>
                <a:gd name="T0" fmla="*/ 10 w 44"/>
                <a:gd name="T1" fmla="*/ 21 h 24"/>
                <a:gd name="T2" fmla="*/ 33 w 44"/>
                <a:gd name="T3" fmla="*/ 7 h 24"/>
                <a:gd name="T4" fmla="*/ 37 w 44"/>
                <a:gd name="T5" fmla="*/ 1 h 24"/>
                <a:gd name="T6" fmla="*/ 16 w 44"/>
                <a:gd name="T7" fmla="*/ 1 h 24"/>
                <a:gd name="T8" fmla="*/ 5 w 44"/>
                <a:gd name="T9" fmla="*/ 10 h 24"/>
                <a:gd name="T10" fmla="*/ 1 w 44"/>
                <a:gd name="T11" fmla="*/ 13 h 24"/>
                <a:gd name="T12" fmla="*/ 10 w 44"/>
                <a:gd name="T13" fmla="*/ 21 h 24"/>
              </a:gdLst>
              <a:ahLst/>
              <a:cxnLst>
                <a:cxn ang="0">
                  <a:pos x="T0" y="T1"/>
                </a:cxn>
                <a:cxn ang="0">
                  <a:pos x="T2" y="T3"/>
                </a:cxn>
                <a:cxn ang="0">
                  <a:pos x="T4" y="T5"/>
                </a:cxn>
                <a:cxn ang="0">
                  <a:pos x="T6" y="T7"/>
                </a:cxn>
                <a:cxn ang="0">
                  <a:pos x="T8" y="T9"/>
                </a:cxn>
                <a:cxn ang="0">
                  <a:pos x="T10" y="T11"/>
                </a:cxn>
                <a:cxn ang="0">
                  <a:pos x="T12" y="T13"/>
                </a:cxn>
              </a:cxnLst>
              <a:rect l="0" t="0" r="r" b="b"/>
              <a:pathLst>
                <a:path w="44" h="24">
                  <a:moveTo>
                    <a:pt x="10" y="21"/>
                  </a:moveTo>
                  <a:cubicBezTo>
                    <a:pt x="16" y="18"/>
                    <a:pt x="30" y="9"/>
                    <a:pt x="33" y="7"/>
                  </a:cubicBezTo>
                  <a:cubicBezTo>
                    <a:pt x="37" y="5"/>
                    <a:pt x="44" y="1"/>
                    <a:pt x="37" y="1"/>
                  </a:cubicBezTo>
                  <a:cubicBezTo>
                    <a:pt x="31" y="1"/>
                    <a:pt x="20" y="0"/>
                    <a:pt x="16" y="1"/>
                  </a:cubicBezTo>
                  <a:cubicBezTo>
                    <a:pt x="12" y="2"/>
                    <a:pt x="6" y="8"/>
                    <a:pt x="5" y="10"/>
                  </a:cubicBezTo>
                  <a:cubicBezTo>
                    <a:pt x="4" y="12"/>
                    <a:pt x="3" y="13"/>
                    <a:pt x="1" y="13"/>
                  </a:cubicBezTo>
                  <a:cubicBezTo>
                    <a:pt x="0" y="13"/>
                    <a:pt x="4" y="24"/>
                    <a:pt x="1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0" name="Freeform 186"/>
            <p:cNvSpPr>
              <a:spLocks/>
            </p:cNvSpPr>
            <p:nvPr/>
          </p:nvSpPr>
          <p:spPr bwMode="auto">
            <a:xfrm>
              <a:off x="8704263" y="4113213"/>
              <a:ext cx="80963" cy="33338"/>
            </a:xfrm>
            <a:custGeom>
              <a:avLst/>
              <a:gdLst>
                <a:gd name="T0" fmla="*/ 20 w 30"/>
                <a:gd name="T1" fmla="*/ 11 h 12"/>
                <a:gd name="T2" fmla="*/ 0 w 30"/>
                <a:gd name="T3" fmla="*/ 4 h 12"/>
                <a:gd name="T4" fmla="*/ 9 w 30"/>
                <a:gd name="T5" fmla="*/ 1 h 12"/>
                <a:gd name="T6" fmla="*/ 20 w 30"/>
                <a:gd name="T7" fmla="*/ 11 h 12"/>
              </a:gdLst>
              <a:ahLst/>
              <a:cxnLst>
                <a:cxn ang="0">
                  <a:pos x="T0" y="T1"/>
                </a:cxn>
                <a:cxn ang="0">
                  <a:pos x="T2" y="T3"/>
                </a:cxn>
                <a:cxn ang="0">
                  <a:pos x="T4" y="T5"/>
                </a:cxn>
                <a:cxn ang="0">
                  <a:pos x="T6" y="T7"/>
                </a:cxn>
              </a:cxnLst>
              <a:rect l="0" t="0" r="r" b="b"/>
              <a:pathLst>
                <a:path w="30" h="12">
                  <a:moveTo>
                    <a:pt x="20" y="11"/>
                  </a:moveTo>
                  <a:cubicBezTo>
                    <a:pt x="13" y="12"/>
                    <a:pt x="0" y="4"/>
                    <a:pt x="0" y="4"/>
                  </a:cubicBezTo>
                  <a:cubicBezTo>
                    <a:pt x="0" y="4"/>
                    <a:pt x="6" y="0"/>
                    <a:pt x="9" y="1"/>
                  </a:cubicBezTo>
                  <a:cubicBezTo>
                    <a:pt x="12" y="3"/>
                    <a:pt x="30" y="10"/>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1" name="Freeform 187"/>
            <p:cNvSpPr>
              <a:spLocks/>
            </p:cNvSpPr>
            <p:nvPr/>
          </p:nvSpPr>
          <p:spPr bwMode="auto">
            <a:xfrm>
              <a:off x="8293100" y="4029076"/>
              <a:ext cx="536575" cy="82550"/>
            </a:xfrm>
            <a:custGeom>
              <a:avLst/>
              <a:gdLst>
                <a:gd name="T0" fmla="*/ 18 w 201"/>
                <a:gd name="T1" fmla="*/ 1 h 31"/>
                <a:gd name="T2" fmla="*/ 5 w 201"/>
                <a:gd name="T3" fmla="*/ 13 h 31"/>
                <a:gd name="T4" fmla="*/ 27 w 201"/>
                <a:gd name="T5" fmla="*/ 20 h 31"/>
                <a:gd name="T6" fmla="*/ 55 w 201"/>
                <a:gd name="T7" fmla="*/ 23 h 31"/>
                <a:gd name="T8" fmla="*/ 80 w 201"/>
                <a:gd name="T9" fmla="*/ 25 h 31"/>
                <a:gd name="T10" fmla="*/ 92 w 201"/>
                <a:gd name="T11" fmla="*/ 28 h 31"/>
                <a:gd name="T12" fmla="*/ 117 w 201"/>
                <a:gd name="T13" fmla="*/ 28 h 31"/>
                <a:gd name="T14" fmla="*/ 130 w 201"/>
                <a:gd name="T15" fmla="*/ 30 h 31"/>
                <a:gd name="T16" fmla="*/ 143 w 201"/>
                <a:gd name="T17" fmla="*/ 29 h 31"/>
                <a:gd name="T18" fmla="*/ 177 w 201"/>
                <a:gd name="T19" fmla="*/ 28 h 31"/>
                <a:gd name="T20" fmla="*/ 189 w 201"/>
                <a:gd name="T21" fmla="*/ 29 h 31"/>
                <a:gd name="T22" fmla="*/ 200 w 201"/>
                <a:gd name="T23" fmla="*/ 25 h 31"/>
                <a:gd name="T24" fmla="*/ 172 w 201"/>
                <a:gd name="T25" fmla="*/ 27 h 31"/>
                <a:gd name="T26" fmla="*/ 153 w 201"/>
                <a:gd name="T27" fmla="*/ 24 h 31"/>
                <a:gd name="T28" fmla="*/ 130 w 201"/>
                <a:gd name="T29" fmla="*/ 24 h 31"/>
                <a:gd name="T30" fmla="*/ 122 w 201"/>
                <a:gd name="T31" fmla="*/ 24 h 31"/>
                <a:gd name="T32" fmla="*/ 98 w 201"/>
                <a:gd name="T33" fmla="*/ 17 h 31"/>
                <a:gd name="T34" fmla="*/ 91 w 201"/>
                <a:gd name="T35" fmla="*/ 11 h 31"/>
                <a:gd name="T36" fmla="*/ 77 w 201"/>
                <a:gd name="T37" fmla="*/ 12 h 31"/>
                <a:gd name="T38" fmla="*/ 67 w 201"/>
                <a:gd name="T39" fmla="*/ 10 h 31"/>
                <a:gd name="T40" fmla="*/ 43 w 201"/>
                <a:gd name="T41" fmla="*/ 7 h 31"/>
                <a:gd name="T42" fmla="*/ 27 w 201"/>
                <a:gd name="T43" fmla="*/ 3 h 31"/>
                <a:gd name="T44" fmla="*/ 18 w 201"/>
                <a:gd name="T4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 h="31">
                  <a:moveTo>
                    <a:pt x="18" y="1"/>
                  </a:moveTo>
                  <a:cubicBezTo>
                    <a:pt x="9" y="5"/>
                    <a:pt x="0" y="11"/>
                    <a:pt x="5" y="13"/>
                  </a:cubicBezTo>
                  <a:cubicBezTo>
                    <a:pt x="9" y="15"/>
                    <a:pt x="17" y="21"/>
                    <a:pt x="27" y="20"/>
                  </a:cubicBezTo>
                  <a:cubicBezTo>
                    <a:pt x="38" y="20"/>
                    <a:pt x="40" y="23"/>
                    <a:pt x="55" y="23"/>
                  </a:cubicBezTo>
                  <a:cubicBezTo>
                    <a:pt x="70" y="22"/>
                    <a:pt x="77" y="25"/>
                    <a:pt x="80" y="25"/>
                  </a:cubicBezTo>
                  <a:cubicBezTo>
                    <a:pt x="83" y="25"/>
                    <a:pt x="82" y="28"/>
                    <a:pt x="92" y="28"/>
                  </a:cubicBezTo>
                  <a:cubicBezTo>
                    <a:pt x="101" y="29"/>
                    <a:pt x="112" y="28"/>
                    <a:pt x="117" y="28"/>
                  </a:cubicBezTo>
                  <a:cubicBezTo>
                    <a:pt x="122" y="28"/>
                    <a:pt x="123" y="29"/>
                    <a:pt x="130" y="30"/>
                  </a:cubicBezTo>
                  <a:cubicBezTo>
                    <a:pt x="137" y="31"/>
                    <a:pt x="126" y="29"/>
                    <a:pt x="143" y="29"/>
                  </a:cubicBezTo>
                  <a:cubicBezTo>
                    <a:pt x="159" y="30"/>
                    <a:pt x="170" y="27"/>
                    <a:pt x="177" y="28"/>
                  </a:cubicBezTo>
                  <a:cubicBezTo>
                    <a:pt x="184" y="28"/>
                    <a:pt x="186" y="29"/>
                    <a:pt x="189" y="29"/>
                  </a:cubicBezTo>
                  <a:cubicBezTo>
                    <a:pt x="191" y="29"/>
                    <a:pt x="201" y="27"/>
                    <a:pt x="200" y="25"/>
                  </a:cubicBezTo>
                  <a:cubicBezTo>
                    <a:pt x="198" y="22"/>
                    <a:pt x="177" y="29"/>
                    <a:pt x="172" y="27"/>
                  </a:cubicBezTo>
                  <a:cubicBezTo>
                    <a:pt x="168" y="25"/>
                    <a:pt x="156" y="24"/>
                    <a:pt x="153" y="24"/>
                  </a:cubicBezTo>
                  <a:cubicBezTo>
                    <a:pt x="150" y="25"/>
                    <a:pt x="136" y="24"/>
                    <a:pt x="130" y="24"/>
                  </a:cubicBezTo>
                  <a:cubicBezTo>
                    <a:pt x="124" y="24"/>
                    <a:pt x="137" y="27"/>
                    <a:pt x="122" y="24"/>
                  </a:cubicBezTo>
                  <a:cubicBezTo>
                    <a:pt x="107" y="21"/>
                    <a:pt x="98" y="17"/>
                    <a:pt x="98" y="17"/>
                  </a:cubicBezTo>
                  <a:cubicBezTo>
                    <a:pt x="98" y="17"/>
                    <a:pt x="102" y="11"/>
                    <a:pt x="91" y="11"/>
                  </a:cubicBezTo>
                  <a:cubicBezTo>
                    <a:pt x="79" y="12"/>
                    <a:pt x="77" y="12"/>
                    <a:pt x="77" y="12"/>
                  </a:cubicBezTo>
                  <a:cubicBezTo>
                    <a:pt x="77" y="12"/>
                    <a:pt x="84" y="12"/>
                    <a:pt x="67" y="10"/>
                  </a:cubicBezTo>
                  <a:cubicBezTo>
                    <a:pt x="51" y="7"/>
                    <a:pt x="49" y="7"/>
                    <a:pt x="43" y="7"/>
                  </a:cubicBezTo>
                  <a:cubicBezTo>
                    <a:pt x="38" y="7"/>
                    <a:pt x="31" y="6"/>
                    <a:pt x="27" y="3"/>
                  </a:cubicBezTo>
                  <a:cubicBezTo>
                    <a:pt x="22" y="0"/>
                    <a:pt x="18"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2" name="Freeform 188"/>
            <p:cNvSpPr>
              <a:spLocks/>
            </p:cNvSpPr>
            <p:nvPr/>
          </p:nvSpPr>
          <p:spPr bwMode="auto">
            <a:xfrm>
              <a:off x="7967663" y="3748088"/>
              <a:ext cx="365125" cy="290513"/>
            </a:xfrm>
            <a:custGeom>
              <a:avLst/>
              <a:gdLst>
                <a:gd name="T0" fmla="*/ 122 w 137"/>
                <a:gd name="T1" fmla="*/ 103 h 109"/>
                <a:gd name="T2" fmla="*/ 101 w 137"/>
                <a:gd name="T3" fmla="*/ 94 h 109"/>
                <a:gd name="T4" fmla="*/ 79 w 137"/>
                <a:gd name="T5" fmla="*/ 81 h 109"/>
                <a:gd name="T6" fmla="*/ 51 w 137"/>
                <a:gd name="T7" fmla="*/ 47 h 109"/>
                <a:gd name="T8" fmla="*/ 27 w 137"/>
                <a:gd name="T9" fmla="*/ 30 h 109"/>
                <a:gd name="T10" fmla="*/ 0 w 137"/>
                <a:gd name="T11" fmla="*/ 4 h 109"/>
                <a:gd name="T12" fmla="*/ 23 w 137"/>
                <a:gd name="T13" fmla="*/ 1 h 109"/>
                <a:gd name="T14" fmla="*/ 52 w 137"/>
                <a:gd name="T15" fmla="*/ 24 h 109"/>
                <a:gd name="T16" fmla="*/ 117 w 137"/>
                <a:gd name="T17" fmla="*/ 66 h 109"/>
                <a:gd name="T18" fmla="*/ 123 w 137"/>
                <a:gd name="T19" fmla="*/ 87 h 109"/>
                <a:gd name="T20" fmla="*/ 122 w 137"/>
                <a:gd name="T21" fmla="*/ 10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109">
                  <a:moveTo>
                    <a:pt x="122" y="103"/>
                  </a:moveTo>
                  <a:cubicBezTo>
                    <a:pt x="121" y="103"/>
                    <a:pt x="112" y="100"/>
                    <a:pt x="101" y="94"/>
                  </a:cubicBezTo>
                  <a:cubicBezTo>
                    <a:pt x="90" y="87"/>
                    <a:pt x="87" y="89"/>
                    <a:pt x="79" y="81"/>
                  </a:cubicBezTo>
                  <a:cubicBezTo>
                    <a:pt x="70" y="73"/>
                    <a:pt x="59" y="55"/>
                    <a:pt x="51" y="47"/>
                  </a:cubicBezTo>
                  <a:cubicBezTo>
                    <a:pt x="43" y="40"/>
                    <a:pt x="47" y="44"/>
                    <a:pt x="27" y="30"/>
                  </a:cubicBezTo>
                  <a:cubicBezTo>
                    <a:pt x="7" y="16"/>
                    <a:pt x="0" y="4"/>
                    <a:pt x="0" y="4"/>
                  </a:cubicBezTo>
                  <a:cubicBezTo>
                    <a:pt x="0" y="4"/>
                    <a:pt x="19" y="0"/>
                    <a:pt x="23" y="1"/>
                  </a:cubicBezTo>
                  <a:cubicBezTo>
                    <a:pt x="27" y="3"/>
                    <a:pt x="31" y="11"/>
                    <a:pt x="52" y="24"/>
                  </a:cubicBezTo>
                  <a:cubicBezTo>
                    <a:pt x="72" y="37"/>
                    <a:pt x="112" y="58"/>
                    <a:pt x="117" y="66"/>
                  </a:cubicBezTo>
                  <a:cubicBezTo>
                    <a:pt x="122" y="74"/>
                    <a:pt x="119" y="82"/>
                    <a:pt x="123" y="87"/>
                  </a:cubicBezTo>
                  <a:cubicBezTo>
                    <a:pt x="127" y="92"/>
                    <a:pt x="137" y="109"/>
                    <a:pt x="122"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3" name="Freeform 189"/>
            <p:cNvSpPr>
              <a:spLocks/>
            </p:cNvSpPr>
            <p:nvPr/>
          </p:nvSpPr>
          <p:spPr bwMode="auto">
            <a:xfrm>
              <a:off x="7500938" y="3651251"/>
              <a:ext cx="111125" cy="92075"/>
            </a:xfrm>
            <a:custGeom>
              <a:avLst/>
              <a:gdLst>
                <a:gd name="T0" fmla="*/ 11 w 42"/>
                <a:gd name="T1" fmla="*/ 0 h 34"/>
                <a:gd name="T2" fmla="*/ 6 w 42"/>
                <a:gd name="T3" fmla="*/ 15 h 34"/>
                <a:gd name="T4" fmla="*/ 14 w 42"/>
                <a:gd name="T5" fmla="*/ 31 h 34"/>
                <a:gd name="T6" fmla="*/ 23 w 42"/>
                <a:gd name="T7" fmla="*/ 32 h 34"/>
                <a:gd name="T8" fmla="*/ 35 w 42"/>
                <a:gd name="T9" fmla="*/ 25 h 34"/>
                <a:gd name="T10" fmla="*/ 42 w 42"/>
                <a:gd name="T11" fmla="*/ 23 h 34"/>
                <a:gd name="T12" fmla="*/ 17 w 42"/>
                <a:gd name="T13" fmla="*/ 6 h 34"/>
                <a:gd name="T14" fmla="*/ 11 w 4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4">
                  <a:moveTo>
                    <a:pt x="11" y="0"/>
                  </a:moveTo>
                  <a:cubicBezTo>
                    <a:pt x="2" y="3"/>
                    <a:pt x="0" y="4"/>
                    <a:pt x="6" y="15"/>
                  </a:cubicBezTo>
                  <a:cubicBezTo>
                    <a:pt x="12" y="26"/>
                    <a:pt x="10" y="30"/>
                    <a:pt x="14" y="31"/>
                  </a:cubicBezTo>
                  <a:cubicBezTo>
                    <a:pt x="19" y="31"/>
                    <a:pt x="20" y="34"/>
                    <a:pt x="23" y="32"/>
                  </a:cubicBezTo>
                  <a:cubicBezTo>
                    <a:pt x="27" y="31"/>
                    <a:pt x="32" y="27"/>
                    <a:pt x="35" y="25"/>
                  </a:cubicBezTo>
                  <a:cubicBezTo>
                    <a:pt x="38" y="23"/>
                    <a:pt x="42" y="23"/>
                    <a:pt x="42" y="23"/>
                  </a:cubicBezTo>
                  <a:cubicBezTo>
                    <a:pt x="42" y="23"/>
                    <a:pt x="20" y="9"/>
                    <a:pt x="17" y="6"/>
                  </a:cubicBezTo>
                  <a:cubicBezTo>
                    <a:pt x="14" y="4"/>
                    <a:pt x="11"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4" name="Freeform 190"/>
            <p:cNvSpPr>
              <a:spLocks/>
            </p:cNvSpPr>
            <p:nvPr/>
          </p:nvSpPr>
          <p:spPr bwMode="auto">
            <a:xfrm>
              <a:off x="10390188" y="4995863"/>
              <a:ext cx="203200" cy="200025"/>
            </a:xfrm>
            <a:custGeom>
              <a:avLst/>
              <a:gdLst>
                <a:gd name="T0" fmla="*/ 14 w 76"/>
                <a:gd name="T1" fmla="*/ 69 h 75"/>
                <a:gd name="T2" fmla="*/ 37 w 76"/>
                <a:gd name="T3" fmla="*/ 74 h 75"/>
                <a:gd name="T4" fmla="*/ 57 w 76"/>
                <a:gd name="T5" fmla="*/ 62 h 75"/>
                <a:gd name="T6" fmla="*/ 57 w 76"/>
                <a:gd name="T7" fmla="*/ 48 h 75"/>
                <a:gd name="T8" fmla="*/ 71 w 76"/>
                <a:gd name="T9" fmla="*/ 33 h 75"/>
                <a:gd name="T10" fmla="*/ 72 w 76"/>
                <a:gd name="T11" fmla="*/ 20 h 75"/>
                <a:gd name="T12" fmla="*/ 69 w 76"/>
                <a:gd name="T13" fmla="*/ 9 h 75"/>
                <a:gd name="T14" fmla="*/ 51 w 76"/>
                <a:gd name="T15" fmla="*/ 0 h 75"/>
                <a:gd name="T16" fmla="*/ 50 w 76"/>
                <a:gd name="T17" fmla="*/ 10 h 75"/>
                <a:gd name="T18" fmla="*/ 47 w 76"/>
                <a:gd name="T19" fmla="*/ 30 h 75"/>
                <a:gd name="T20" fmla="*/ 27 w 76"/>
                <a:gd name="T21" fmla="*/ 38 h 75"/>
                <a:gd name="T22" fmla="*/ 20 w 76"/>
                <a:gd name="T23" fmla="*/ 48 h 75"/>
                <a:gd name="T24" fmla="*/ 1 w 76"/>
                <a:gd name="T25" fmla="*/ 65 h 75"/>
                <a:gd name="T26" fmla="*/ 14 w 76"/>
                <a:gd name="T27" fmla="*/ 6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5">
                  <a:moveTo>
                    <a:pt x="14" y="69"/>
                  </a:moveTo>
                  <a:cubicBezTo>
                    <a:pt x="22" y="70"/>
                    <a:pt x="29" y="75"/>
                    <a:pt x="37" y="74"/>
                  </a:cubicBezTo>
                  <a:cubicBezTo>
                    <a:pt x="46" y="74"/>
                    <a:pt x="61" y="64"/>
                    <a:pt x="57" y="62"/>
                  </a:cubicBezTo>
                  <a:cubicBezTo>
                    <a:pt x="54" y="60"/>
                    <a:pt x="52" y="58"/>
                    <a:pt x="57" y="48"/>
                  </a:cubicBezTo>
                  <a:cubicBezTo>
                    <a:pt x="61" y="38"/>
                    <a:pt x="72" y="38"/>
                    <a:pt x="71" y="33"/>
                  </a:cubicBezTo>
                  <a:cubicBezTo>
                    <a:pt x="70" y="28"/>
                    <a:pt x="72" y="24"/>
                    <a:pt x="72" y="20"/>
                  </a:cubicBezTo>
                  <a:cubicBezTo>
                    <a:pt x="71" y="15"/>
                    <a:pt x="76" y="13"/>
                    <a:pt x="69" y="9"/>
                  </a:cubicBezTo>
                  <a:cubicBezTo>
                    <a:pt x="63" y="5"/>
                    <a:pt x="51" y="0"/>
                    <a:pt x="51" y="0"/>
                  </a:cubicBezTo>
                  <a:cubicBezTo>
                    <a:pt x="51" y="0"/>
                    <a:pt x="48" y="0"/>
                    <a:pt x="50" y="10"/>
                  </a:cubicBezTo>
                  <a:cubicBezTo>
                    <a:pt x="52" y="20"/>
                    <a:pt x="59" y="29"/>
                    <a:pt x="47" y="30"/>
                  </a:cubicBezTo>
                  <a:cubicBezTo>
                    <a:pt x="35" y="30"/>
                    <a:pt x="34" y="35"/>
                    <a:pt x="27" y="38"/>
                  </a:cubicBezTo>
                  <a:cubicBezTo>
                    <a:pt x="20" y="40"/>
                    <a:pt x="31" y="45"/>
                    <a:pt x="20" y="48"/>
                  </a:cubicBezTo>
                  <a:cubicBezTo>
                    <a:pt x="8" y="51"/>
                    <a:pt x="0" y="61"/>
                    <a:pt x="1" y="65"/>
                  </a:cubicBezTo>
                  <a:cubicBezTo>
                    <a:pt x="2" y="68"/>
                    <a:pt x="14" y="69"/>
                    <a:pt x="1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5" name="Freeform 191"/>
            <p:cNvSpPr>
              <a:spLocks/>
            </p:cNvSpPr>
            <p:nvPr/>
          </p:nvSpPr>
          <p:spPr bwMode="auto">
            <a:xfrm>
              <a:off x="10475913" y="4795838"/>
              <a:ext cx="228600" cy="223838"/>
            </a:xfrm>
            <a:custGeom>
              <a:avLst/>
              <a:gdLst>
                <a:gd name="T0" fmla="*/ 57 w 86"/>
                <a:gd name="T1" fmla="*/ 80 h 84"/>
                <a:gd name="T2" fmla="*/ 51 w 86"/>
                <a:gd name="T3" fmla="*/ 68 h 84"/>
                <a:gd name="T4" fmla="*/ 40 w 86"/>
                <a:gd name="T5" fmla="*/ 61 h 84"/>
                <a:gd name="T6" fmla="*/ 32 w 86"/>
                <a:gd name="T7" fmla="*/ 53 h 84"/>
                <a:gd name="T8" fmla="*/ 45 w 86"/>
                <a:gd name="T9" fmla="*/ 51 h 84"/>
                <a:gd name="T10" fmla="*/ 34 w 86"/>
                <a:gd name="T11" fmla="*/ 34 h 84"/>
                <a:gd name="T12" fmla="*/ 0 w 86"/>
                <a:gd name="T13" fmla="*/ 0 h 84"/>
                <a:gd name="T14" fmla="*/ 32 w 86"/>
                <a:gd name="T15" fmla="*/ 17 h 84"/>
                <a:gd name="T16" fmla="*/ 57 w 86"/>
                <a:gd name="T17" fmla="*/ 35 h 84"/>
                <a:gd name="T18" fmla="*/ 70 w 86"/>
                <a:gd name="T19" fmla="*/ 43 h 84"/>
                <a:gd name="T20" fmla="*/ 79 w 86"/>
                <a:gd name="T21" fmla="*/ 34 h 84"/>
                <a:gd name="T22" fmla="*/ 80 w 86"/>
                <a:gd name="T23" fmla="*/ 43 h 84"/>
                <a:gd name="T24" fmla="*/ 80 w 86"/>
                <a:gd name="T25" fmla="*/ 57 h 84"/>
                <a:gd name="T26" fmla="*/ 69 w 86"/>
                <a:gd name="T27" fmla="*/ 59 h 84"/>
                <a:gd name="T28" fmla="*/ 69 w 86"/>
                <a:gd name="T29" fmla="*/ 66 h 84"/>
                <a:gd name="T30" fmla="*/ 57 w 86"/>
                <a:gd name="T31"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4">
                  <a:moveTo>
                    <a:pt x="57" y="80"/>
                  </a:moveTo>
                  <a:cubicBezTo>
                    <a:pt x="53" y="79"/>
                    <a:pt x="52" y="71"/>
                    <a:pt x="51" y="68"/>
                  </a:cubicBezTo>
                  <a:cubicBezTo>
                    <a:pt x="50" y="64"/>
                    <a:pt x="40" y="61"/>
                    <a:pt x="40" y="61"/>
                  </a:cubicBezTo>
                  <a:cubicBezTo>
                    <a:pt x="40" y="61"/>
                    <a:pt x="32" y="55"/>
                    <a:pt x="32" y="53"/>
                  </a:cubicBezTo>
                  <a:cubicBezTo>
                    <a:pt x="33" y="51"/>
                    <a:pt x="47" y="53"/>
                    <a:pt x="45" y="51"/>
                  </a:cubicBezTo>
                  <a:cubicBezTo>
                    <a:pt x="43" y="48"/>
                    <a:pt x="44" y="41"/>
                    <a:pt x="34" y="34"/>
                  </a:cubicBezTo>
                  <a:cubicBezTo>
                    <a:pt x="25" y="28"/>
                    <a:pt x="0" y="0"/>
                    <a:pt x="0" y="0"/>
                  </a:cubicBezTo>
                  <a:cubicBezTo>
                    <a:pt x="0" y="0"/>
                    <a:pt x="15" y="10"/>
                    <a:pt x="32" y="17"/>
                  </a:cubicBezTo>
                  <a:cubicBezTo>
                    <a:pt x="50" y="24"/>
                    <a:pt x="56" y="32"/>
                    <a:pt x="57" y="35"/>
                  </a:cubicBezTo>
                  <a:cubicBezTo>
                    <a:pt x="58" y="39"/>
                    <a:pt x="71" y="47"/>
                    <a:pt x="70" y="43"/>
                  </a:cubicBezTo>
                  <a:cubicBezTo>
                    <a:pt x="70" y="39"/>
                    <a:pt x="77" y="31"/>
                    <a:pt x="79" y="34"/>
                  </a:cubicBezTo>
                  <a:cubicBezTo>
                    <a:pt x="80" y="36"/>
                    <a:pt x="84" y="41"/>
                    <a:pt x="80" y="43"/>
                  </a:cubicBezTo>
                  <a:cubicBezTo>
                    <a:pt x="76" y="45"/>
                    <a:pt x="86" y="56"/>
                    <a:pt x="80" y="57"/>
                  </a:cubicBezTo>
                  <a:cubicBezTo>
                    <a:pt x="75" y="57"/>
                    <a:pt x="69" y="59"/>
                    <a:pt x="69" y="59"/>
                  </a:cubicBezTo>
                  <a:cubicBezTo>
                    <a:pt x="69" y="66"/>
                    <a:pt x="69" y="66"/>
                    <a:pt x="69" y="66"/>
                  </a:cubicBezTo>
                  <a:cubicBezTo>
                    <a:pt x="69" y="66"/>
                    <a:pt x="72" y="84"/>
                    <a:pt x="57"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6" name="Freeform 192"/>
            <p:cNvSpPr>
              <a:spLocks/>
            </p:cNvSpPr>
            <p:nvPr/>
          </p:nvSpPr>
          <p:spPr bwMode="auto">
            <a:xfrm>
              <a:off x="8632825" y="4151313"/>
              <a:ext cx="1241425" cy="809625"/>
            </a:xfrm>
            <a:custGeom>
              <a:avLst/>
              <a:gdLst>
                <a:gd name="T0" fmla="*/ 254 w 465"/>
                <a:gd name="T1" fmla="*/ 230 h 303"/>
                <a:gd name="T2" fmla="*/ 211 w 465"/>
                <a:gd name="T3" fmla="*/ 217 h 303"/>
                <a:gd name="T4" fmla="*/ 146 w 465"/>
                <a:gd name="T5" fmla="*/ 232 h 303"/>
                <a:gd name="T6" fmla="*/ 126 w 465"/>
                <a:gd name="T7" fmla="*/ 244 h 303"/>
                <a:gd name="T8" fmla="*/ 106 w 465"/>
                <a:gd name="T9" fmla="*/ 244 h 303"/>
                <a:gd name="T10" fmla="*/ 88 w 465"/>
                <a:gd name="T11" fmla="*/ 251 h 303"/>
                <a:gd name="T12" fmla="*/ 77 w 465"/>
                <a:gd name="T13" fmla="*/ 256 h 303"/>
                <a:gd name="T14" fmla="*/ 45 w 465"/>
                <a:gd name="T15" fmla="*/ 248 h 303"/>
                <a:gd name="T16" fmla="*/ 38 w 465"/>
                <a:gd name="T17" fmla="*/ 232 h 303"/>
                <a:gd name="T18" fmla="*/ 27 w 465"/>
                <a:gd name="T19" fmla="*/ 201 h 303"/>
                <a:gd name="T20" fmla="*/ 14 w 465"/>
                <a:gd name="T21" fmla="*/ 180 h 303"/>
                <a:gd name="T22" fmla="*/ 0 w 465"/>
                <a:gd name="T23" fmla="*/ 155 h 303"/>
                <a:gd name="T24" fmla="*/ 5 w 465"/>
                <a:gd name="T25" fmla="*/ 145 h 303"/>
                <a:gd name="T26" fmla="*/ 11 w 465"/>
                <a:gd name="T27" fmla="*/ 108 h 303"/>
                <a:gd name="T28" fmla="*/ 80 w 465"/>
                <a:gd name="T29" fmla="*/ 65 h 303"/>
                <a:gd name="T30" fmla="*/ 96 w 465"/>
                <a:gd name="T31" fmla="*/ 59 h 303"/>
                <a:gd name="T32" fmla="*/ 104 w 465"/>
                <a:gd name="T33" fmla="*/ 38 h 303"/>
                <a:gd name="T34" fmla="*/ 145 w 465"/>
                <a:gd name="T35" fmla="*/ 41 h 303"/>
                <a:gd name="T36" fmla="*/ 152 w 465"/>
                <a:gd name="T37" fmla="*/ 30 h 303"/>
                <a:gd name="T38" fmla="*/ 166 w 465"/>
                <a:gd name="T39" fmla="*/ 16 h 303"/>
                <a:gd name="T40" fmla="*/ 171 w 465"/>
                <a:gd name="T41" fmla="*/ 6 h 303"/>
                <a:gd name="T42" fmla="*/ 200 w 465"/>
                <a:gd name="T43" fmla="*/ 11 h 303"/>
                <a:gd name="T44" fmla="*/ 230 w 465"/>
                <a:gd name="T45" fmla="*/ 16 h 303"/>
                <a:gd name="T46" fmla="*/ 234 w 465"/>
                <a:gd name="T47" fmla="*/ 47 h 303"/>
                <a:gd name="T48" fmla="*/ 266 w 465"/>
                <a:gd name="T49" fmla="*/ 64 h 303"/>
                <a:gd name="T50" fmla="*/ 290 w 465"/>
                <a:gd name="T51" fmla="*/ 59 h 303"/>
                <a:gd name="T52" fmla="*/ 282 w 465"/>
                <a:gd name="T53" fmla="*/ 12 h 303"/>
                <a:gd name="T54" fmla="*/ 288 w 465"/>
                <a:gd name="T55" fmla="*/ 1 h 303"/>
                <a:gd name="T56" fmla="*/ 310 w 465"/>
                <a:gd name="T57" fmla="*/ 29 h 303"/>
                <a:gd name="T58" fmla="*/ 337 w 465"/>
                <a:gd name="T59" fmla="*/ 51 h 303"/>
                <a:gd name="T60" fmla="*/ 348 w 465"/>
                <a:gd name="T61" fmla="*/ 75 h 303"/>
                <a:gd name="T62" fmla="*/ 372 w 465"/>
                <a:gd name="T63" fmla="*/ 91 h 303"/>
                <a:gd name="T64" fmla="*/ 406 w 465"/>
                <a:gd name="T65" fmla="*/ 118 h 303"/>
                <a:gd name="T66" fmla="*/ 430 w 465"/>
                <a:gd name="T67" fmla="*/ 133 h 303"/>
                <a:gd name="T68" fmla="*/ 456 w 465"/>
                <a:gd name="T69" fmla="*/ 189 h 303"/>
                <a:gd name="T70" fmla="*/ 456 w 465"/>
                <a:gd name="T71" fmla="*/ 228 h 303"/>
                <a:gd name="T72" fmla="*/ 444 w 465"/>
                <a:gd name="T73" fmla="*/ 265 h 303"/>
                <a:gd name="T74" fmla="*/ 420 w 465"/>
                <a:gd name="T75" fmla="*/ 281 h 303"/>
                <a:gd name="T76" fmla="*/ 410 w 465"/>
                <a:gd name="T77" fmla="*/ 296 h 303"/>
                <a:gd name="T78" fmla="*/ 391 w 465"/>
                <a:gd name="T79" fmla="*/ 283 h 303"/>
                <a:gd name="T80" fmla="*/ 373 w 465"/>
                <a:gd name="T81" fmla="*/ 298 h 303"/>
                <a:gd name="T82" fmla="*/ 341 w 465"/>
                <a:gd name="T83" fmla="*/ 286 h 303"/>
                <a:gd name="T84" fmla="*/ 324 w 465"/>
                <a:gd name="T85" fmla="*/ 259 h 303"/>
                <a:gd name="T86" fmla="*/ 296 w 465"/>
                <a:gd name="T87" fmla="*/ 259 h 303"/>
                <a:gd name="T88" fmla="*/ 269 w 465"/>
                <a:gd name="T89" fmla="*/ 2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5" h="303">
                  <a:moveTo>
                    <a:pt x="269" y="251"/>
                  </a:moveTo>
                  <a:cubicBezTo>
                    <a:pt x="259" y="244"/>
                    <a:pt x="264" y="238"/>
                    <a:pt x="254" y="230"/>
                  </a:cubicBezTo>
                  <a:cubicBezTo>
                    <a:pt x="244" y="223"/>
                    <a:pt x="263" y="223"/>
                    <a:pt x="237" y="220"/>
                  </a:cubicBezTo>
                  <a:cubicBezTo>
                    <a:pt x="211" y="217"/>
                    <a:pt x="211" y="214"/>
                    <a:pt x="211" y="217"/>
                  </a:cubicBezTo>
                  <a:cubicBezTo>
                    <a:pt x="211" y="219"/>
                    <a:pt x="171" y="224"/>
                    <a:pt x="168" y="225"/>
                  </a:cubicBezTo>
                  <a:cubicBezTo>
                    <a:pt x="164" y="226"/>
                    <a:pt x="157" y="228"/>
                    <a:pt x="146" y="232"/>
                  </a:cubicBezTo>
                  <a:cubicBezTo>
                    <a:pt x="135" y="235"/>
                    <a:pt x="139" y="239"/>
                    <a:pt x="136" y="241"/>
                  </a:cubicBezTo>
                  <a:cubicBezTo>
                    <a:pt x="132" y="243"/>
                    <a:pt x="130" y="246"/>
                    <a:pt x="126" y="244"/>
                  </a:cubicBezTo>
                  <a:cubicBezTo>
                    <a:pt x="122" y="242"/>
                    <a:pt x="119" y="240"/>
                    <a:pt x="116" y="240"/>
                  </a:cubicBezTo>
                  <a:cubicBezTo>
                    <a:pt x="113" y="240"/>
                    <a:pt x="112" y="244"/>
                    <a:pt x="106" y="244"/>
                  </a:cubicBezTo>
                  <a:cubicBezTo>
                    <a:pt x="99" y="244"/>
                    <a:pt x="98" y="243"/>
                    <a:pt x="94" y="245"/>
                  </a:cubicBezTo>
                  <a:cubicBezTo>
                    <a:pt x="90" y="247"/>
                    <a:pt x="90" y="250"/>
                    <a:pt x="88" y="251"/>
                  </a:cubicBezTo>
                  <a:cubicBezTo>
                    <a:pt x="85" y="251"/>
                    <a:pt x="87" y="253"/>
                    <a:pt x="84" y="254"/>
                  </a:cubicBezTo>
                  <a:cubicBezTo>
                    <a:pt x="80" y="255"/>
                    <a:pt x="89" y="257"/>
                    <a:pt x="77" y="256"/>
                  </a:cubicBezTo>
                  <a:cubicBezTo>
                    <a:pt x="64" y="255"/>
                    <a:pt x="72" y="257"/>
                    <a:pt x="60" y="254"/>
                  </a:cubicBezTo>
                  <a:cubicBezTo>
                    <a:pt x="47" y="251"/>
                    <a:pt x="49" y="251"/>
                    <a:pt x="45" y="248"/>
                  </a:cubicBezTo>
                  <a:cubicBezTo>
                    <a:pt x="42" y="245"/>
                    <a:pt x="40" y="251"/>
                    <a:pt x="35" y="242"/>
                  </a:cubicBezTo>
                  <a:cubicBezTo>
                    <a:pt x="29" y="232"/>
                    <a:pt x="39" y="234"/>
                    <a:pt x="38" y="232"/>
                  </a:cubicBezTo>
                  <a:cubicBezTo>
                    <a:pt x="38" y="230"/>
                    <a:pt x="34" y="215"/>
                    <a:pt x="34" y="215"/>
                  </a:cubicBezTo>
                  <a:cubicBezTo>
                    <a:pt x="34" y="215"/>
                    <a:pt x="32" y="204"/>
                    <a:pt x="27" y="201"/>
                  </a:cubicBezTo>
                  <a:cubicBezTo>
                    <a:pt x="21" y="197"/>
                    <a:pt x="23" y="198"/>
                    <a:pt x="22" y="192"/>
                  </a:cubicBezTo>
                  <a:cubicBezTo>
                    <a:pt x="22" y="186"/>
                    <a:pt x="23" y="187"/>
                    <a:pt x="14" y="180"/>
                  </a:cubicBezTo>
                  <a:cubicBezTo>
                    <a:pt x="6" y="174"/>
                    <a:pt x="6" y="173"/>
                    <a:pt x="3" y="168"/>
                  </a:cubicBezTo>
                  <a:cubicBezTo>
                    <a:pt x="0" y="163"/>
                    <a:pt x="0" y="157"/>
                    <a:pt x="0" y="155"/>
                  </a:cubicBezTo>
                  <a:cubicBezTo>
                    <a:pt x="1" y="152"/>
                    <a:pt x="0" y="156"/>
                    <a:pt x="5" y="153"/>
                  </a:cubicBezTo>
                  <a:cubicBezTo>
                    <a:pt x="10" y="151"/>
                    <a:pt x="10" y="147"/>
                    <a:pt x="5" y="145"/>
                  </a:cubicBezTo>
                  <a:cubicBezTo>
                    <a:pt x="0" y="142"/>
                    <a:pt x="0" y="138"/>
                    <a:pt x="2" y="129"/>
                  </a:cubicBezTo>
                  <a:cubicBezTo>
                    <a:pt x="4" y="120"/>
                    <a:pt x="1" y="116"/>
                    <a:pt x="11" y="108"/>
                  </a:cubicBezTo>
                  <a:cubicBezTo>
                    <a:pt x="21" y="100"/>
                    <a:pt x="23" y="96"/>
                    <a:pt x="49" y="93"/>
                  </a:cubicBezTo>
                  <a:cubicBezTo>
                    <a:pt x="75" y="89"/>
                    <a:pt x="80" y="81"/>
                    <a:pt x="80" y="65"/>
                  </a:cubicBezTo>
                  <a:cubicBezTo>
                    <a:pt x="81" y="49"/>
                    <a:pt x="85" y="55"/>
                    <a:pt x="85" y="55"/>
                  </a:cubicBezTo>
                  <a:cubicBezTo>
                    <a:pt x="96" y="59"/>
                    <a:pt x="96" y="59"/>
                    <a:pt x="96" y="59"/>
                  </a:cubicBezTo>
                  <a:cubicBezTo>
                    <a:pt x="96" y="59"/>
                    <a:pt x="101" y="60"/>
                    <a:pt x="100" y="53"/>
                  </a:cubicBezTo>
                  <a:cubicBezTo>
                    <a:pt x="100" y="47"/>
                    <a:pt x="99" y="38"/>
                    <a:pt x="104" y="38"/>
                  </a:cubicBezTo>
                  <a:cubicBezTo>
                    <a:pt x="110" y="38"/>
                    <a:pt x="130" y="27"/>
                    <a:pt x="133" y="28"/>
                  </a:cubicBezTo>
                  <a:cubicBezTo>
                    <a:pt x="136" y="30"/>
                    <a:pt x="137" y="34"/>
                    <a:pt x="145" y="41"/>
                  </a:cubicBezTo>
                  <a:cubicBezTo>
                    <a:pt x="153" y="47"/>
                    <a:pt x="150" y="37"/>
                    <a:pt x="153" y="39"/>
                  </a:cubicBezTo>
                  <a:cubicBezTo>
                    <a:pt x="155" y="41"/>
                    <a:pt x="151" y="33"/>
                    <a:pt x="152" y="30"/>
                  </a:cubicBezTo>
                  <a:cubicBezTo>
                    <a:pt x="152" y="28"/>
                    <a:pt x="157" y="21"/>
                    <a:pt x="157" y="21"/>
                  </a:cubicBezTo>
                  <a:cubicBezTo>
                    <a:pt x="166" y="16"/>
                    <a:pt x="166" y="16"/>
                    <a:pt x="166" y="16"/>
                  </a:cubicBezTo>
                  <a:cubicBezTo>
                    <a:pt x="178" y="13"/>
                    <a:pt x="178" y="13"/>
                    <a:pt x="178" y="13"/>
                  </a:cubicBezTo>
                  <a:cubicBezTo>
                    <a:pt x="178" y="13"/>
                    <a:pt x="169" y="9"/>
                    <a:pt x="171" y="6"/>
                  </a:cubicBezTo>
                  <a:cubicBezTo>
                    <a:pt x="173" y="4"/>
                    <a:pt x="174" y="5"/>
                    <a:pt x="181" y="5"/>
                  </a:cubicBezTo>
                  <a:cubicBezTo>
                    <a:pt x="188" y="5"/>
                    <a:pt x="197" y="11"/>
                    <a:pt x="200" y="11"/>
                  </a:cubicBezTo>
                  <a:cubicBezTo>
                    <a:pt x="203" y="11"/>
                    <a:pt x="223" y="13"/>
                    <a:pt x="223" y="13"/>
                  </a:cubicBezTo>
                  <a:cubicBezTo>
                    <a:pt x="230" y="16"/>
                    <a:pt x="230" y="16"/>
                    <a:pt x="230" y="16"/>
                  </a:cubicBezTo>
                  <a:cubicBezTo>
                    <a:pt x="230" y="16"/>
                    <a:pt x="230" y="36"/>
                    <a:pt x="227" y="36"/>
                  </a:cubicBezTo>
                  <a:cubicBezTo>
                    <a:pt x="225" y="36"/>
                    <a:pt x="223" y="44"/>
                    <a:pt x="234" y="47"/>
                  </a:cubicBezTo>
                  <a:cubicBezTo>
                    <a:pt x="244" y="51"/>
                    <a:pt x="249" y="54"/>
                    <a:pt x="249" y="54"/>
                  </a:cubicBezTo>
                  <a:cubicBezTo>
                    <a:pt x="266" y="64"/>
                    <a:pt x="266" y="64"/>
                    <a:pt x="266" y="64"/>
                  </a:cubicBezTo>
                  <a:cubicBezTo>
                    <a:pt x="266" y="64"/>
                    <a:pt x="291" y="72"/>
                    <a:pt x="284" y="68"/>
                  </a:cubicBezTo>
                  <a:cubicBezTo>
                    <a:pt x="277" y="65"/>
                    <a:pt x="293" y="73"/>
                    <a:pt x="290" y="59"/>
                  </a:cubicBezTo>
                  <a:cubicBezTo>
                    <a:pt x="286" y="45"/>
                    <a:pt x="288" y="37"/>
                    <a:pt x="285" y="31"/>
                  </a:cubicBezTo>
                  <a:cubicBezTo>
                    <a:pt x="283" y="26"/>
                    <a:pt x="281" y="15"/>
                    <a:pt x="282" y="12"/>
                  </a:cubicBezTo>
                  <a:cubicBezTo>
                    <a:pt x="284" y="10"/>
                    <a:pt x="284" y="8"/>
                    <a:pt x="286" y="4"/>
                  </a:cubicBezTo>
                  <a:cubicBezTo>
                    <a:pt x="288" y="1"/>
                    <a:pt x="281" y="0"/>
                    <a:pt x="288" y="1"/>
                  </a:cubicBezTo>
                  <a:cubicBezTo>
                    <a:pt x="294" y="1"/>
                    <a:pt x="298" y="6"/>
                    <a:pt x="298" y="6"/>
                  </a:cubicBezTo>
                  <a:cubicBezTo>
                    <a:pt x="298" y="6"/>
                    <a:pt x="304" y="26"/>
                    <a:pt x="310" y="29"/>
                  </a:cubicBezTo>
                  <a:cubicBezTo>
                    <a:pt x="315" y="32"/>
                    <a:pt x="325" y="35"/>
                    <a:pt x="325" y="35"/>
                  </a:cubicBezTo>
                  <a:cubicBezTo>
                    <a:pt x="325" y="35"/>
                    <a:pt x="336" y="47"/>
                    <a:pt x="337" y="51"/>
                  </a:cubicBezTo>
                  <a:cubicBezTo>
                    <a:pt x="338" y="56"/>
                    <a:pt x="353" y="60"/>
                    <a:pt x="348" y="64"/>
                  </a:cubicBezTo>
                  <a:cubicBezTo>
                    <a:pt x="344" y="69"/>
                    <a:pt x="345" y="74"/>
                    <a:pt x="348" y="75"/>
                  </a:cubicBezTo>
                  <a:cubicBezTo>
                    <a:pt x="352" y="76"/>
                    <a:pt x="361" y="83"/>
                    <a:pt x="361" y="83"/>
                  </a:cubicBezTo>
                  <a:cubicBezTo>
                    <a:pt x="361" y="83"/>
                    <a:pt x="365" y="88"/>
                    <a:pt x="372" y="91"/>
                  </a:cubicBezTo>
                  <a:cubicBezTo>
                    <a:pt x="378" y="93"/>
                    <a:pt x="382" y="101"/>
                    <a:pt x="382" y="101"/>
                  </a:cubicBezTo>
                  <a:cubicBezTo>
                    <a:pt x="406" y="118"/>
                    <a:pt x="406" y="118"/>
                    <a:pt x="406" y="118"/>
                  </a:cubicBezTo>
                  <a:cubicBezTo>
                    <a:pt x="406" y="118"/>
                    <a:pt x="392" y="117"/>
                    <a:pt x="400" y="120"/>
                  </a:cubicBezTo>
                  <a:cubicBezTo>
                    <a:pt x="408" y="124"/>
                    <a:pt x="429" y="131"/>
                    <a:pt x="430" y="133"/>
                  </a:cubicBezTo>
                  <a:cubicBezTo>
                    <a:pt x="430" y="135"/>
                    <a:pt x="446" y="143"/>
                    <a:pt x="448" y="153"/>
                  </a:cubicBezTo>
                  <a:cubicBezTo>
                    <a:pt x="450" y="163"/>
                    <a:pt x="458" y="180"/>
                    <a:pt x="456" y="189"/>
                  </a:cubicBezTo>
                  <a:cubicBezTo>
                    <a:pt x="454" y="197"/>
                    <a:pt x="458" y="210"/>
                    <a:pt x="460" y="214"/>
                  </a:cubicBezTo>
                  <a:cubicBezTo>
                    <a:pt x="462" y="218"/>
                    <a:pt x="465" y="224"/>
                    <a:pt x="456" y="228"/>
                  </a:cubicBezTo>
                  <a:cubicBezTo>
                    <a:pt x="447" y="233"/>
                    <a:pt x="449" y="242"/>
                    <a:pt x="445" y="247"/>
                  </a:cubicBezTo>
                  <a:cubicBezTo>
                    <a:pt x="441" y="252"/>
                    <a:pt x="447" y="264"/>
                    <a:pt x="444" y="265"/>
                  </a:cubicBezTo>
                  <a:cubicBezTo>
                    <a:pt x="440" y="265"/>
                    <a:pt x="451" y="277"/>
                    <a:pt x="443" y="279"/>
                  </a:cubicBezTo>
                  <a:cubicBezTo>
                    <a:pt x="435" y="280"/>
                    <a:pt x="420" y="281"/>
                    <a:pt x="420" y="281"/>
                  </a:cubicBezTo>
                  <a:cubicBezTo>
                    <a:pt x="420" y="281"/>
                    <a:pt x="419" y="286"/>
                    <a:pt x="417" y="290"/>
                  </a:cubicBezTo>
                  <a:cubicBezTo>
                    <a:pt x="415" y="294"/>
                    <a:pt x="420" y="297"/>
                    <a:pt x="410" y="296"/>
                  </a:cubicBezTo>
                  <a:cubicBezTo>
                    <a:pt x="401" y="296"/>
                    <a:pt x="396" y="303"/>
                    <a:pt x="395" y="292"/>
                  </a:cubicBezTo>
                  <a:cubicBezTo>
                    <a:pt x="394" y="282"/>
                    <a:pt x="396" y="280"/>
                    <a:pt x="391" y="283"/>
                  </a:cubicBezTo>
                  <a:cubicBezTo>
                    <a:pt x="386" y="286"/>
                    <a:pt x="377" y="288"/>
                    <a:pt x="376" y="291"/>
                  </a:cubicBezTo>
                  <a:cubicBezTo>
                    <a:pt x="375" y="294"/>
                    <a:pt x="378" y="298"/>
                    <a:pt x="373" y="298"/>
                  </a:cubicBezTo>
                  <a:cubicBezTo>
                    <a:pt x="369" y="299"/>
                    <a:pt x="358" y="296"/>
                    <a:pt x="350" y="291"/>
                  </a:cubicBezTo>
                  <a:cubicBezTo>
                    <a:pt x="341" y="286"/>
                    <a:pt x="353" y="294"/>
                    <a:pt x="341" y="286"/>
                  </a:cubicBezTo>
                  <a:cubicBezTo>
                    <a:pt x="329" y="279"/>
                    <a:pt x="322" y="269"/>
                    <a:pt x="322" y="267"/>
                  </a:cubicBezTo>
                  <a:cubicBezTo>
                    <a:pt x="323" y="264"/>
                    <a:pt x="332" y="266"/>
                    <a:pt x="324" y="259"/>
                  </a:cubicBezTo>
                  <a:cubicBezTo>
                    <a:pt x="316" y="251"/>
                    <a:pt x="311" y="263"/>
                    <a:pt x="306" y="261"/>
                  </a:cubicBezTo>
                  <a:cubicBezTo>
                    <a:pt x="301" y="259"/>
                    <a:pt x="303" y="264"/>
                    <a:pt x="296" y="259"/>
                  </a:cubicBezTo>
                  <a:cubicBezTo>
                    <a:pt x="290" y="255"/>
                    <a:pt x="286" y="251"/>
                    <a:pt x="286" y="251"/>
                  </a:cubicBezTo>
                  <a:lnTo>
                    <a:pt x="269" y="2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7" name="Freeform 193"/>
            <p:cNvSpPr>
              <a:spLocks/>
            </p:cNvSpPr>
            <p:nvPr/>
          </p:nvSpPr>
          <p:spPr bwMode="auto">
            <a:xfrm>
              <a:off x="9653588" y="4995863"/>
              <a:ext cx="165100" cy="103188"/>
            </a:xfrm>
            <a:custGeom>
              <a:avLst/>
              <a:gdLst>
                <a:gd name="T0" fmla="*/ 37 w 62"/>
                <a:gd name="T1" fmla="*/ 11 h 39"/>
                <a:gd name="T2" fmla="*/ 9 w 62"/>
                <a:gd name="T3" fmla="*/ 3 h 39"/>
                <a:gd name="T4" fmla="*/ 13 w 62"/>
                <a:gd name="T5" fmla="*/ 17 h 39"/>
                <a:gd name="T6" fmla="*/ 25 w 62"/>
                <a:gd name="T7" fmla="*/ 27 h 39"/>
                <a:gd name="T8" fmla="*/ 36 w 62"/>
                <a:gd name="T9" fmla="*/ 38 h 39"/>
                <a:gd name="T10" fmla="*/ 55 w 62"/>
                <a:gd name="T11" fmla="*/ 31 h 39"/>
                <a:gd name="T12" fmla="*/ 57 w 62"/>
                <a:gd name="T13" fmla="*/ 11 h 39"/>
                <a:gd name="T14" fmla="*/ 49 w 62"/>
                <a:gd name="T15" fmla="*/ 2 h 39"/>
                <a:gd name="T16" fmla="*/ 37 w 62"/>
                <a:gd name="T1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9">
                  <a:moveTo>
                    <a:pt x="37" y="11"/>
                  </a:moveTo>
                  <a:cubicBezTo>
                    <a:pt x="19" y="8"/>
                    <a:pt x="19" y="3"/>
                    <a:pt x="9" y="3"/>
                  </a:cubicBezTo>
                  <a:cubicBezTo>
                    <a:pt x="0" y="3"/>
                    <a:pt x="7" y="14"/>
                    <a:pt x="13" y="17"/>
                  </a:cubicBezTo>
                  <a:cubicBezTo>
                    <a:pt x="20" y="20"/>
                    <a:pt x="20" y="21"/>
                    <a:pt x="25" y="27"/>
                  </a:cubicBezTo>
                  <a:cubicBezTo>
                    <a:pt x="30" y="33"/>
                    <a:pt x="25" y="38"/>
                    <a:pt x="36" y="38"/>
                  </a:cubicBezTo>
                  <a:cubicBezTo>
                    <a:pt x="48" y="39"/>
                    <a:pt x="54" y="34"/>
                    <a:pt x="55" y="31"/>
                  </a:cubicBezTo>
                  <a:cubicBezTo>
                    <a:pt x="56" y="28"/>
                    <a:pt x="62" y="18"/>
                    <a:pt x="57" y="11"/>
                  </a:cubicBezTo>
                  <a:cubicBezTo>
                    <a:pt x="51" y="5"/>
                    <a:pt x="54" y="0"/>
                    <a:pt x="49" y="2"/>
                  </a:cubicBezTo>
                  <a:cubicBezTo>
                    <a:pt x="44" y="4"/>
                    <a:pt x="37" y="11"/>
                    <a:pt x="3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grpSp>
    </p:spTree>
    <p:extLst>
      <p:ext uri="{BB962C8B-B14F-4D97-AF65-F5344CB8AC3E}">
        <p14:creationId xmlns:p14="http://schemas.microsoft.com/office/powerpoint/2010/main" val="201612707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18AA448-85DA-440A-BB8D-A8297612E750}" type="datetimeFigureOut">
              <a:rPr lang="zh-CN" altLang="en-US" smtClean="0"/>
              <a:t>2023/2/8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DFAFA-DFD0-44F2-B5AE-598377B902A9}" type="slidenum">
              <a:rPr lang="zh-CN" altLang="en-US" smtClean="0"/>
              <a:t>‹#›</a:t>
            </a:fld>
            <a:endParaRPr lang="zh-CN" altLang="en-US"/>
          </a:p>
        </p:txBody>
      </p:sp>
    </p:spTree>
    <p:extLst>
      <p:ext uri="{BB962C8B-B14F-4D97-AF65-F5344CB8AC3E}">
        <p14:creationId xmlns:p14="http://schemas.microsoft.com/office/powerpoint/2010/main" val="390247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18AA448-85DA-440A-BB8D-A8297612E750}" type="datetimeFigureOut">
              <a:rPr lang="zh-CN" altLang="en-US" smtClean="0"/>
              <a:t>2023/2/8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DFAFA-DFD0-44F2-B5AE-598377B902A9}" type="slidenum">
              <a:rPr lang="zh-CN" altLang="en-US" smtClean="0"/>
              <a:t>‹#›</a:t>
            </a:fld>
            <a:endParaRPr lang="zh-CN" altLang="en-US"/>
          </a:p>
        </p:txBody>
      </p:sp>
    </p:spTree>
    <p:extLst>
      <p:ext uri="{BB962C8B-B14F-4D97-AF65-F5344CB8AC3E}">
        <p14:creationId xmlns:p14="http://schemas.microsoft.com/office/powerpoint/2010/main" val="3691461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18AA448-85DA-440A-BB8D-A8297612E750}" type="datetimeFigureOut">
              <a:rPr lang="zh-CN" altLang="en-US" smtClean="0"/>
              <a:t>2023/2/8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DFAFA-DFD0-44F2-B5AE-598377B902A9}" type="slidenum">
              <a:rPr lang="zh-CN" altLang="en-US" smtClean="0"/>
              <a:t>‹#›</a:t>
            </a:fld>
            <a:endParaRPr lang="zh-CN" altLang="en-US"/>
          </a:p>
        </p:txBody>
      </p:sp>
    </p:spTree>
    <p:extLst>
      <p:ext uri="{BB962C8B-B14F-4D97-AF65-F5344CB8AC3E}">
        <p14:creationId xmlns:p14="http://schemas.microsoft.com/office/powerpoint/2010/main" val="3049895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46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18AA448-85DA-440A-BB8D-A8297612E750}" type="datetimeFigureOut">
              <a:rPr lang="zh-CN" altLang="en-US" smtClean="0"/>
              <a:t>2023/2/8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DFAFA-DFD0-44F2-B5AE-598377B902A9}" type="slidenum">
              <a:rPr lang="zh-CN" altLang="en-US" smtClean="0"/>
              <a:t>‹#›</a:t>
            </a:fld>
            <a:endParaRPr lang="zh-CN" altLang="en-US"/>
          </a:p>
        </p:txBody>
      </p:sp>
    </p:spTree>
    <p:extLst>
      <p:ext uri="{BB962C8B-B14F-4D97-AF65-F5344CB8AC3E}">
        <p14:creationId xmlns:p14="http://schemas.microsoft.com/office/powerpoint/2010/main" val="208725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18AA448-85DA-440A-BB8D-A8297612E750}" type="datetimeFigureOut">
              <a:rPr lang="zh-CN" altLang="en-US" smtClean="0"/>
              <a:t>2023/2/8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DFAFA-DFD0-44F2-B5AE-598377B902A9}" type="slidenum">
              <a:rPr lang="zh-CN" altLang="en-US" smtClean="0"/>
              <a:t>‹#›</a:t>
            </a:fld>
            <a:endParaRPr lang="zh-CN" altLang="en-US"/>
          </a:p>
        </p:txBody>
      </p:sp>
    </p:spTree>
    <p:extLst>
      <p:ext uri="{BB962C8B-B14F-4D97-AF65-F5344CB8AC3E}">
        <p14:creationId xmlns:p14="http://schemas.microsoft.com/office/powerpoint/2010/main" val="4031473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18AA448-85DA-440A-BB8D-A8297612E750}" type="datetimeFigureOut">
              <a:rPr lang="zh-CN" altLang="en-US" smtClean="0"/>
              <a:t>2023/2/8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DFAFA-DFD0-44F2-B5AE-598377B902A9}" type="slidenum">
              <a:rPr lang="zh-CN" altLang="en-US" smtClean="0"/>
              <a:t>‹#›</a:t>
            </a:fld>
            <a:endParaRPr lang="zh-CN" altLang="en-US"/>
          </a:p>
        </p:txBody>
      </p:sp>
    </p:spTree>
    <p:extLst>
      <p:ext uri="{BB962C8B-B14F-4D97-AF65-F5344CB8AC3E}">
        <p14:creationId xmlns:p14="http://schemas.microsoft.com/office/powerpoint/2010/main" val="188977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18AA448-85DA-440A-BB8D-A8297612E750}" type="datetimeFigureOut">
              <a:rPr lang="zh-CN" altLang="en-US" smtClean="0"/>
              <a:t>2023/2/8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DFAFA-DFD0-44F2-B5AE-598377B902A9}" type="slidenum">
              <a:rPr lang="zh-CN" altLang="en-US" smtClean="0"/>
              <a:t>‹#›</a:t>
            </a:fld>
            <a:endParaRPr lang="zh-CN" altLang="en-US"/>
          </a:p>
        </p:txBody>
      </p:sp>
    </p:spTree>
    <p:extLst>
      <p:ext uri="{BB962C8B-B14F-4D97-AF65-F5344CB8AC3E}">
        <p14:creationId xmlns:p14="http://schemas.microsoft.com/office/powerpoint/2010/main" val="2170532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18AA448-85DA-440A-BB8D-A8297612E750}" type="datetimeFigureOut">
              <a:rPr lang="zh-CN" altLang="en-US" smtClean="0"/>
              <a:t>2023/2/8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DFAFA-DFD0-44F2-B5AE-598377B902A9}" type="slidenum">
              <a:rPr lang="zh-CN" altLang="en-US" smtClean="0"/>
              <a:t>‹#›</a:t>
            </a:fld>
            <a:endParaRPr lang="zh-CN" altLang="en-US"/>
          </a:p>
        </p:txBody>
      </p:sp>
    </p:spTree>
    <p:extLst>
      <p:ext uri="{BB962C8B-B14F-4D97-AF65-F5344CB8AC3E}">
        <p14:creationId xmlns:p14="http://schemas.microsoft.com/office/powerpoint/2010/main" val="242824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18AA448-85DA-440A-BB8D-A8297612E750}" type="datetimeFigureOut">
              <a:rPr lang="zh-CN" altLang="en-US" smtClean="0"/>
              <a:t>2023/2/8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DFAFA-DFD0-44F2-B5AE-598377B902A9}" type="slidenum">
              <a:rPr lang="zh-CN" altLang="en-US" smtClean="0"/>
              <a:t>‹#›</a:t>
            </a:fld>
            <a:endParaRPr lang="zh-CN" altLang="en-US"/>
          </a:p>
        </p:txBody>
      </p:sp>
    </p:spTree>
    <p:extLst>
      <p:ext uri="{BB962C8B-B14F-4D97-AF65-F5344CB8AC3E}">
        <p14:creationId xmlns:p14="http://schemas.microsoft.com/office/powerpoint/2010/main" val="179617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8AA448-85DA-440A-BB8D-A8297612E750}" type="datetimeFigureOut">
              <a:rPr lang="zh-CN" altLang="en-US" smtClean="0"/>
              <a:t>2023/2/8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DFAFA-DFD0-44F2-B5AE-598377B902A9}" type="slidenum">
              <a:rPr lang="zh-CN" altLang="en-US" smtClean="0"/>
              <a:t>‹#›</a:t>
            </a:fld>
            <a:endParaRPr lang="zh-CN" altLang="en-US"/>
          </a:p>
        </p:txBody>
      </p:sp>
    </p:spTree>
    <p:extLst>
      <p:ext uri="{BB962C8B-B14F-4D97-AF65-F5344CB8AC3E}">
        <p14:creationId xmlns:p14="http://schemas.microsoft.com/office/powerpoint/2010/main" val="182665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18AA448-85DA-440A-BB8D-A8297612E750}" type="datetimeFigureOut">
              <a:rPr lang="zh-CN" altLang="en-US" smtClean="0"/>
              <a:t>2023/2/8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DFAFA-DFD0-44F2-B5AE-598377B902A9}" type="slidenum">
              <a:rPr lang="zh-CN" altLang="en-US" smtClean="0"/>
              <a:t>‹#›</a:t>
            </a:fld>
            <a:endParaRPr lang="zh-CN" altLang="en-US"/>
          </a:p>
        </p:txBody>
      </p:sp>
    </p:spTree>
    <p:extLst>
      <p:ext uri="{BB962C8B-B14F-4D97-AF65-F5344CB8AC3E}">
        <p14:creationId xmlns:p14="http://schemas.microsoft.com/office/powerpoint/2010/main" val="83745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8AA448-85DA-440A-BB8D-A8297612E750}" type="datetimeFigureOut">
              <a:rPr lang="zh-CN" altLang="en-US" smtClean="0"/>
              <a:t>2023/2/8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DFAFA-DFD0-44F2-B5AE-598377B902A9}" type="slidenum">
              <a:rPr lang="zh-CN" altLang="en-US" smtClean="0"/>
              <a:t>‹#›</a:t>
            </a:fld>
            <a:endParaRPr lang="zh-CN" altLang="en-US"/>
          </a:p>
        </p:txBody>
      </p:sp>
      <p:pic>
        <p:nvPicPr>
          <p:cNvPr id="7" name="图片 6"/>
          <p:cNvPicPr>
            <a:picLocks noChangeAspect="1"/>
          </p:cNvPicPr>
          <p:nvPr userDrawn="1"/>
        </p:nvPicPr>
        <p:blipFill>
          <a:blip r:embed="rId15" cstate="print"/>
          <a:stretch>
            <a:fillRect/>
          </a:stretch>
        </p:blipFill>
        <p:spPr>
          <a:xfrm>
            <a:off x="-1057" y="859"/>
            <a:ext cx="12193057" cy="6858594"/>
          </a:xfrm>
          <a:prstGeom prst="rect">
            <a:avLst/>
          </a:prstGeom>
        </p:spPr>
      </p:pic>
      <p:grpSp>
        <p:nvGrpSpPr>
          <p:cNvPr id="8" name="组合 7"/>
          <p:cNvGrpSpPr/>
          <p:nvPr userDrawn="1"/>
        </p:nvGrpSpPr>
        <p:grpSpPr>
          <a:xfrm>
            <a:off x="2882113" y="2022462"/>
            <a:ext cx="6427773" cy="2813076"/>
            <a:chOff x="-177801" y="684213"/>
            <a:chExt cx="10882314" cy="4872038"/>
          </a:xfrm>
          <a:solidFill>
            <a:schemeClr val="tx1">
              <a:alpha val="5000"/>
            </a:schemeClr>
          </a:solidFill>
        </p:grpSpPr>
        <p:sp>
          <p:nvSpPr>
            <p:cNvPr id="9" name="Freeform 110"/>
            <p:cNvSpPr>
              <a:spLocks/>
            </p:cNvSpPr>
            <p:nvPr/>
          </p:nvSpPr>
          <p:spPr bwMode="auto">
            <a:xfrm>
              <a:off x="-60325" y="1279526"/>
              <a:ext cx="3186113" cy="4276725"/>
            </a:xfrm>
            <a:custGeom>
              <a:avLst/>
              <a:gdLst>
                <a:gd name="T0" fmla="*/ 738 w 1193"/>
                <a:gd name="T1" fmla="*/ 1528 h 1601"/>
                <a:gd name="T2" fmla="*/ 773 w 1193"/>
                <a:gd name="T3" fmla="*/ 1460 h 1601"/>
                <a:gd name="T4" fmla="*/ 834 w 1193"/>
                <a:gd name="T5" fmla="*/ 1404 h 1601"/>
                <a:gd name="T6" fmla="*/ 1005 w 1193"/>
                <a:gd name="T7" fmla="*/ 1267 h 1601"/>
                <a:gd name="T8" fmla="*/ 1137 w 1193"/>
                <a:gd name="T9" fmla="*/ 1107 h 1601"/>
                <a:gd name="T10" fmla="*/ 1164 w 1193"/>
                <a:gd name="T11" fmla="*/ 1026 h 1601"/>
                <a:gd name="T12" fmla="*/ 1041 w 1193"/>
                <a:gd name="T13" fmla="*/ 983 h 1601"/>
                <a:gd name="T14" fmla="*/ 959 w 1193"/>
                <a:gd name="T15" fmla="*/ 919 h 1601"/>
                <a:gd name="T16" fmla="*/ 878 w 1193"/>
                <a:gd name="T17" fmla="*/ 882 h 1601"/>
                <a:gd name="T18" fmla="*/ 810 w 1193"/>
                <a:gd name="T19" fmla="*/ 866 h 1601"/>
                <a:gd name="T20" fmla="*/ 704 w 1193"/>
                <a:gd name="T21" fmla="*/ 886 h 1601"/>
                <a:gd name="T22" fmla="*/ 675 w 1193"/>
                <a:gd name="T23" fmla="*/ 790 h 1601"/>
                <a:gd name="T24" fmla="*/ 580 w 1193"/>
                <a:gd name="T25" fmla="*/ 742 h 1601"/>
                <a:gd name="T26" fmla="*/ 729 w 1193"/>
                <a:gd name="T27" fmla="*/ 692 h 1601"/>
                <a:gd name="T28" fmla="*/ 818 w 1193"/>
                <a:gd name="T29" fmla="*/ 623 h 1601"/>
                <a:gd name="T30" fmla="*/ 882 w 1193"/>
                <a:gd name="T31" fmla="*/ 554 h 1601"/>
                <a:gd name="T32" fmla="*/ 970 w 1193"/>
                <a:gd name="T33" fmla="*/ 513 h 1601"/>
                <a:gd name="T34" fmla="*/ 956 w 1193"/>
                <a:gd name="T35" fmla="*/ 481 h 1601"/>
                <a:gd name="T36" fmla="*/ 961 w 1193"/>
                <a:gd name="T37" fmla="*/ 439 h 1601"/>
                <a:gd name="T38" fmla="*/ 1026 w 1193"/>
                <a:gd name="T39" fmla="*/ 434 h 1601"/>
                <a:gd name="T40" fmla="*/ 1052 w 1193"/>
                <a:gd name="T41" fmla="*/ 442 h 1601"/>
                <a:gd name="T42" fmla="*/ 1018 w 1193"/>
                <a:gd name="T43" fmla="*/ 356 h 1601"/>
                <a:gd name="T44" fmla="*/ 971 w 1193"/>
                <a:gd name="T45" fmla="*/ 284 h 1601"/>
                <a:gd name="T46" fmla="*/ 924 w 1193"/>
                <a:gd name="T47" fmla="*/ 246 h 1601"/>
                <a:gd name="T48" fmla="*/ 856 w 1193"/>
                <a:gd name="T49" fmla="*/ 261 h 1601"/>
                <a:gd name="T50" fmla="*/ 829 w 1193"/>
                <a:gd name="T51" fmla="*/ 396 h 1601"/>
                <a:gd name="T52" fmla="*/ 804 w 1193"/>
                <a:gd name="T53" fmla="*/ 378 h 1601"/>
                <a:gd name="T54" fmla="*/ 714 w 1193"/>
                <a:gd name="T55" fmla="*/ 292 h 1601"/>
                <a:gd name="T56" fmla="*/ 787 w 1193"/>
                <a:gd name="T57" fmla="*/ 183 h 1601"/>
                <a:gd name="T58" fmla="*/ 822 w 1193"/>
                <a:gd name="T59" fmla="*/ 141 h 1601"/>
                <a:gd name="T60" fmla="*/ 852 w 1193"/>
                <a:gd name="T61" fmla="*/ 84 h 1601"/>
                <a:gd name="T62" fmla="*/ 793 w 1193"/>
                <a:gd name="T63" fmla="*/ 92 h 1601"/>
                <a:gd name="T64" fmla="*/ 763 w 1193"/>
                <a:gd name="T65" fmla="*/ 30 h 1601"/>
                <a:gd name="T66" fmla="*/ 745 w 1193"/>
                <a:gd name="T67" fmla="*/ 43 h 1601"/>
                <a:gd name="T68" fmla="*/ 721 w 1193"/>
                <a:gd name="T69" fmla="*/ 104 h 1601"/>
                <a:gd name="T70" fmla="*/ 659 w 1193"/>
                <a:gd name="T71" fmla="*/ 113 h 1601"/>
                <a:gd name="T72" fmla="*/ 532 w 1193"/>
                <a:gd name="T73" fmla="*/ 95 h 1601"/>
                <a:gd name="T74" fmla="*/ 469 w 1193"/>
                <a:gd name="T75" fmla="*/ 80 h 1601"/>
                <a:gd name="T76" fmla="*/ 423 w 1193"/>
                <a:gd name="T77" fmla="*/ 77 h 1601"/>
                <a:gd name="T78" fmla="*/ 108 w 1193"/>
                <a:gd name="T79" fmla="*/ 100 h 1601"/>
                <a:gd name="T80" fmla="*/ 98 w 1193"/>
                <a:gd name="T81" fmla="*/ 142 h 1601"/>
                <a:gd name="T82" fmla="*/ 107 w 1193"/>
                <a:gd name="T83" fmla="*/ 178 h 1601"/>
                <a:gd name="T84" fmla="*/ 59 w 1193"/>
                <a:gd name="T85" fmla="*/ 280 h 1601"/>
                <a:gd name="T86" fmla="*/ 48 w 1193"/>
                <a:gd name="T87" fmla="*/ 347 h 1601"/>
                <a:gd name="T88" fmla="*/ 155 w 1193"/>
                <a:gd name="T89" fmla="*/ 276 h 1601"/>
                <a:gd name="T90" fmla="*/ 191 w 1193"/>
                <a:gd name="T91" fmla="*/ 275 h 1601"/>
                <a:gd name="T92" fmla="*/ 313 w 1193"/>
                <a:gd name="T93" fmla="*/ 303 h 1601"/>
                <a:gd name="T94" fmla="*/ 355 w 1193"/>
                <a:gd name="T95" fmla="*/ 419 h 1601"/>
                <a:gd name="T96" fmla="*/ 349 w 1193"/>
                <a:gd name="T97" fmla="*/ 560 h 1601"/>
                <a:gd name="T98" fmla="*/ 415 w 1193"/>
                <a:gd name="T99" fmla="*/ 708 h 1601"/>
                <a:gd name="T100" fmla="*/ 451 w 1193"/>
                <a:gd name="T101" fmla="*/ 746 h 1601"/>
                <a:gd name="T102" fmla="*/ 488 w 1193"/>
                <a:gd name="T103" fmla="*/ 781 h 1601"/>
                <a:gd name="T104" fmla="*/ 634 w 1193"/>
                <a:gd name="T105" fmla="*/ 865 h 1601"/>
                <a:gd name="T106" fmla="*/ 714 w 1193"/>
                <a:gd name="T107" fmla="*/ 910 h 1601"/>
                <a:gd name="T108" fmla="*/ 724 w 1193"/>
                <a:gd name="T109" fmla="*/ 968 h 1601"/>
                <a:gd name="T110" fmla="*/ 693 w 1193"/>
                <a:gd name="T111" fmla="*/ 1048 h 1601"/>
                <a:gd name="T112" fmla="*/ 766 w 1193"/>
                <a:gd name="T113" fmla="*/ 1225 h 1601"/>
                <a:gd name="T114" fmla="*/ 689 w 1193"/>
                <a:gd name="T115" fmla="*/ 1436 h 1601"/>
                <a:gd name="T116" fmla="*/ 672 w 1193"/>
                <a:gd name="T117" fmla="*/ 1479 h 1601"/>
                <a:gd name="T118" fmla="*/ 678 w 1193"/>
                <a:gd name="T119" fmla="*/ 1566 h 1601"/>
                <a:gd name="T120" fmla="*/ 790 w 1193"/>
                <a:gd name="T121" fmla="*/ 159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3" h="1601">
                  <a:moveTo>
                    <a:pt x="792" y="1592"/>
                  </a:moveTo>
                  <a:cubicBezTo>
                    <a:pt x="792" y="1592"/>
                    <a:pt x="800" y="1596"/>
                    <a:pt x="800" y="1592"/>
                  </a:cubicBezTo>
                  <a:cubicBezTo>
                    <a:pt x="801" y="1588"/>
                    <a:pt x="800" y="1583"/>
                    <a:pt x="796" y="1582"/>
                  </a:cubicBezTo>
                  <a:cubicBezTo>
                    <a:pt x="792" y="1581"/>
                    <a:pt x="783" y="1579"/>
                    <a:pt x="772" y="1572"/>
                  </a:cubicBezTo>
                  <a:cubicBezTo>
                    <a:pt x="761" y="1564"/>
                    <a:pt x="741" y="1563"/>
                    <a:pt x="744" y="1555"/>
                  </a:cubicBezTo>
                  <a:cubicBezTo>
                    <a:pt x="746" y="1548"/>
                    <a:pt x="736" y="1539"/>
                    <a:pt x="738" y="1528"/>
                  </a:cubicBezTo>
                  <a:cubicBezTo>
                    <a:pt x="740" y="1517"/>
                    <a:pt x="739" y="1516"/>
                    <a:pt x="748" y="1515"/>
                  </a:cubicBezTo>
                  <a:cubicBezTo>
                    <a:pt x="756" y="1514"/>
                    <a:pt x="758" y="1504"/>
                    <a:pt x="762" y="1502"/>
                  </a:cubicBezTo>
                  <a:cubicBezTo>
                    <a:pt x="766" y="1499"/>
                    <a:pt x="784" y="1490"/>
                    <a:pt x="784" y="1487"/>
                  </a:cubicBezTo>
                  <a:cubicBezTo>
                    <a:pt x="784" y="1485"/>
                    <a:pt x="784" y="1480"/>
                    <a:pt x="780" y="1479"/>
                  </a:cubicBezTo>
                  <a:cubicBezTo>
                    <a:pt x="776" y="1479"/>
                    <a:pt x="768" y="1477"/>
                    <a:pt x="767" y="1474"/>
                  </a:cubicBezTo>
                  <a:cubicBezTo>
                    <a:pt x="766" y="1472"/>
                    <a:pt x="771" y="1462"/>
                    <a:pt x="773" y="1460"/>
                  </a:cubicBezTo>
                  <a:cubicBezTo>
                    <a:pt x="776" y="1458"/>
                    <a:pt x="793" y="1458"/>
                    <a:pt x="793" y="1458"/>
                  </a:cubicBezTo>
                  <a:cubicBezTo>
                    <a:pt x="793" y="1458"/>
                    <a:pt x="793" y="1439"/>
                    <a:pt x="796" y="1438"/>
                  </a:cubicBezTo>
                  <a:cubicBezTo>
                    <a:pt x="798" y="1437"/>
                    <a:pt x="810" y="1429"/>
                    <a:pt x="813" y="1428"/>
                  </a:cubicBezTo>
                  <a:cubicBezTo>
                    <a:pt x="816" y="1428"/>
                    <a:pt x="817" y="1420"/>
                    <a:pt x="811" y="1419"/>
                  </a:cubicBezTo>
                  <a:cubicBezTo>
                    <a:pt x="806" y="1418"/>
                    <a:pt x="797" y="1412"/>
                    <a:pt x="801" y="1408"/>
                  </a:cubicBezTo>
                  <a:cubicBezTo>
                    <a:pt x="806" y="1403"/>
                    <a:pt x="831" y="1407"/>
                    <a:pt x="834" y="1404"/>
                  </a:cubicBezTo>
                  <a:cubicBezTo>
                    <a:pt x="836" y="1401"/>
                    <a:pt x="841" y="1386"/>
                    <a:pt x="854" y="1383"/>
                  </a:cubicBezTo>
                  <a:cubicBezTo>
                    <a:pt x="867" y="1380"/>
                    <a:pt x="924" y="1354"/>
                    <a:pt x="905" y="1339"/>
                  </a:cubicBezTo>
                  <a:cubicBezTo>
                    <a:pt x="886" y="1323"/>
                    <a:pt x="905" y="1329"/>
                    <a:pt x="905" y="1329"/>
                  </a:cubicBezTo>
                  <a:cubicBezTo>
                    <a:pt x="905" y="1329"/>
                    <a:pt x="924" y="1340"/>
                    <a:pt x="935" y="1333"/>
                  </a:cubicBezTo>
                  <a:cubicBezTo>
                    <a:pt x="945" y="1327"/>
                    <a:pt x="989" y="1287"/>
                    <a:pt x="991" y="1278"/>
                  </a:cubicBezTo>
                  <a:cubicBezTo>
                    <a:pt x="993" y="1269"/>
                    <a:pt x="999" y="1268"/>
                    <a:pt x="1005" y="1267"/>
                  </a:cubicBezTo>
                  <a:cubicBezTo>
                    <a:pt x="1010" y="1267"/>
                    <a:pt x="1018" y="1264"/>
                    <a:pt x="1018" y="1258"/>
                  </a:cubicBezTo>
                  <a:cubicBezTo>
                    <a:pt x="1017" y="1252"/>
                    <a:pt x="1013" y="1238"/>
                    <a:pt x="1019" y="1233"/>
                  </a:cubicBezTo>
                  <a:cubicBezTo>
                    <a:pt x="1025" y="1229"/>
                    <a:pt x="1061" y="1206"/>
                    <a:pt x="1076" y="1206"/>
                  </a:cubicBezTo>
                  <a:cubicBezTo>
                    <a:pt x="1091" y="1206"/>
                    <a:pt x="1101" y="1204"/>
                    <a:pt x="1116" y="1178"/>
                  </a:cubicBezTo>
                  <a:cubicBezTo>
                    <a:pt x="1131" y="1152"/>
                    <a:pt x="1125" y="1153"/>
                    <a:pt x="1131" y="1151"/>
                  </a:cubicBezTo>
                  <a:cubicBezTo>
                    <a:pt x="1136" y="1148"/>
                    <a:pt x="1137" y="1107"/>
                    <a:pt x="1137" y="1107"/>
                  </a:cubicBezTo>
                  <a:cubicBezTo>
                    <a:pt x="1137" y="1107"/>
                    <a:pt x="1143" y="1103"/>
                    <a:pt x="1147" y="1103"/>
                  </a:cubicBezTo>
                  <a:cubicBezTo>
                    <a:pt x="1151" y="1103"/>
                    <a:pt x="1162" y="1087"/>
                    <a:pt x="1162" y="1087"/>
                  </a:cubicBezTo>
                  <a:cubicBezTo>
                    <a:pt x="1175" y="1079"/>
                    <a:pt x="1175" y="1079"/>
                    <a:pt x="1175" y="1079"/>
                  </a:cubicBezTo>
                  <a:cubicBezTo>
                    <a:pt x="1175" y="1079"/>
                    <a:pt x="1179" y="1071"/>
                    <a:pt x="1183" y="1069"/>
                  </a:cubicBezTo>
                  <a:cubicBezTo>
                    <a:pt x="1187" y="1066"/>
                    <a:pt x="1193" y="1037"/>
                    <a:pt x="1187" y="1032"/>
                  </a:cubicBezTo>
                  <a:cubicBezTo>
                    <a:pt x="1182" y="1028"/>
                    <a:pt x="1170" y="1030"/>
                    <a:pt x="1164" y="1026"/>
                  </a:cubicBezTo>
                  <a:cubicBezTo>
                    <a:pt x="1158" y="1021"/>
                    <a:pt x="1133" y="1007"/>
                    <a:pt x="1128" y="1007"/>
                  </a:cubicBezTo>
                  <a:cubicBezTo>
                    <a:pt x="1122" y="1008"/>
                    <a:pt x="1101" y="1009"/>
                    <a:pt x="1094" y="1005"/>
                  </a:cubicBezTo>
                  <a:cubicBezTo>
                    <a:pt x="1087" y="1002"/>
                    <a:pt x="1095" y="993"/>
                    <a:pt x="1086" y="993"/>
                  </a:cubicBezTo>
                  <a:cubicBezTo>
                    <a:pt x="1078" y="992"/>
                    <a:pt x="1061" y="988"/>
                    <a:pt x="1056" y="987"/>
                  </a:cubicBezTo>
                  <a:cubicBezTo>
                    <a:pt x="1050" y="986"/>
                    <a:pt x="1041" y="993"/>
                    <a:pt x="1040" y="994"/>
                  </a:cubicBezTo>
                  <a:cubicBezTo>
                    <a:pt x="1038" y="995"/>
                    <a:pt x="1053" y="987"/>
                    <a:pt x="1041" y="983"/>
                  </a:cubicBezTo>
                  <a:cubicBezTo>
                    <a:pt x="1029" y="979"/>
                    <a:pt x="1032" y="974"/>
                    <a:pt x="1034" y="973"/>
                  </a:cubicBezTo>
                  <a:cubicBezTo>
                    <a:pt x="1036" y="972"/>
                    <a:pt x="1044" y="964"/>
                    <a:pt x="1036" y="959"/>
                  </a:cubicBezTo>
                  <a:cubicBezTo>
                    <a:pt x="1028" y="955"/>
                    <a:pt x="1020" y="950"/>
                    <a:pt x="1022" y="945"/>
                  </a:cubicBezTo>
                  <a:cubicBezTo>
                    <a:pt x="1023" y="940"/>
                    <a:pt x="1008" y="929"/>
                    <a:pt x="1005" y="929"/>
                  </a:cubicBezTo>
                  <a:cubicBezTo>
                    <a:pt x="1002" y="928"/>
                    <a:pt x="993" y="925"/>
                    <a:pt x="984" y="926"/>
                  </a:cubicBezTo>
                  <a:cubicBezTo>
                    <a:pt x="974" y="926"/>
                    <a:pt x="959" y="923"/>
                    <a:pt x="959" y="919"/>
                  </a:cubicBezTo>
                  <a:cubicBezTo>
                    <a:pt x="960" y="915"/>
                    <a:pt x="951" y="906"/>
                    <a:pt x="947" y="905"/>
                  </a:cubicBezTo>
                  <a:cubicBezTo>
                    <a:pt x="942" y="903"/>
                    <a:pt x="938" y="903"/>
                    <a:pt x="933" y="897"/>
                  </a:cubicBezTo>
                  <a:cubicBezTo>
                    <a:pt x="929" y="891"/>
                    <a:pt x="929" y="888"/>
                    <a:pt x="923" y="887"/>
                  </a:cubicBezTo>
                  <a:cubicBezTo>
                    <a:pt x="916" y="887"/>
                    <a:pt x="913" y="885"/>
                    <a:pt x="912" y="881"/>
                  </a:cubicBezTo>
                  <a:cubicBezTo>
                    <a:pt x="912" y="876"/>
                    <a:pt x="905" y="873"/>
                    <a:pt x="896" y="879"/>
                  </a:cubicBezTo>
                  <a:cubicBezTo>
                    <a:pt x="888" y="884"/>
                    <a:pt x="881" y="886"/>
                    <a:pt x="878" y="882"/>
                  </a:cubicBezTo>
                  <a:cubicBezTo>
                    <a:pt x="874" y="879"/>
                    <a:pt x="874" y="878"/>
                    <a:pt x="862" y="878"/>
                  </a:cubicBezTo>
                  <a:cubicBezTo>
                    <a:pt x="850" y="878"/>
                    <a:pt x="844" y="878"/>
                    <a:pt x="847" y="871"/>
                  </a:cubicBezTo>
                  <a:cubicBezTo>
                    <a:pt x="851" y="864"/>
                    <a:pt x="840" y="861"/>
                    <a:pt x="832" y="866"/>
                  </a:cubicBezTo>
                  <a:cubicBezTo>
                    <a:pt x="825" y="872"/>
                    <a:pt x="822" y="877"/>
                    <a:pt x="818" y="876"/>
                  </a:cubicBezTo>
                  <a:cubicBezTo>
                    <a:pt x="813" y="876"/>
                    <a:pt x="829" y="871"/>
                    <a:pt x="825" y="865"/>
                  </a:cubicBezTo>
                  <a:cubicBezTo>
                    <a:pt x="822" y="859"/>
                    <a:pt x="822" y="860"/>
                    <a:pt x="810" y="866"/>
                  </a:cubicBezTo>
                  <a:cubicBezTo>
                    <a:pt x="798" y="872"/>
                    <a:pt x="793" y="875"/>
                    <a:pt x="783" y="875"/>
                  </a:cubicBezTo>
                  <a:cubicBezTo>
                    <a:pt x="773" y="875"/>
                    <a:pt x="777" y="879"/>
                    <a:pt x="771" y="887"/>
                  </a:cubicBezTo>
                  <a:cubicBezTo>
                    <a:pt x="766" y="895"/>
                    <a:pt x="759" y="910"/>
                    <a:pt x="754" y="905"/>
                  </a:cubicBezTo>
                  <a:cubicBezTo>
                    <a:pt x="748" y="900"/>
                    <a:pt x="744" y="886"/>
                    <a:pt x="735" y="889"/>
                  </a:cubicBezTo>
                  <a:cubicBezTo>
                    <a:pt x="727" y="893"/>
                    <a:pt x="725" y="902"/>
                    <a:pt x="719" y="898"/>
                  </a:cubicBezTo>
                  <a:cubicBezTo>
                    <a:pt x="713" y="893"/>
                    <a:pt x="705" y="890"/>
                    <a:pt x="704" y="886"/>
                  </a:cubicBezTo>
                  <a:cubicBezTo>
                    <a:pt x="704" y="882"/>
                    <a:pt x="700" y="879"/>
                    <a:pt x="700" y="879"/>
                  </a:cubicBezTo>
                  <a:cubicBezTo>
                    <a:pt x="700" y="879"/>
                    <a:pt x="695" y="878"/>
                    <a:pt x="701" y="857"/>
                  </a:cubicBezTo>
                  <a:cubicBezTo>
                    <a:pt x="707" y="835"/>
                    <a:pt x="709" y="829"/>
                    <a:pt x="686" y="829"/>
                  </a:cubicBezTo>
                  <a:cubicBezTo>
                    <a:pt x="664" y="830"/>
                    <a:pt x="654" y="834"/>
                    <a:pt x="656" y="827"/>
                  </a:cubicBezTo>
                  <a:cubicBezTo>
                    <a:pt x="657" y="820"/>
                    <a:pt x="663" y="822"/>
                    <a:pt x="664" y="814"/>
                  </a:cubicBezTo>
                  <a:cubicBezTo>
                    <a:pt x="665" y="807"/>
                    <a:pt x="672" y="794"/>
                    <a:pt x="675" y="790"/>
                  </a:cubicBezTo>
                  <a:cubicBezTo>
                    <a:pt x="678" y="785"/>
                    <a:pt x="686" y="774"/>
                    <a:pt x="679" y="774"/>
                  </a:cubicBezTo>
                  <a:cubicBezTo>
                    <a:pt x="673" y="775"/>
                    <a:pt x="654" y="771"/>
                    <a:pt x="646" y="778"/>
                  </a:cubicBezTo>
                  <a:cubicBezTo>
                    <a:pt x="638" y="786"/>
                    <a:pt x="629" y="802"/>
                    <a:pt x="623" y="803"/>
                  </a:cubicBezTo>
                  <a:cubicBezTo>
                    <a:pt x="616" y="805"/>
                    <a:pt x="594" y="809"/>
                    <a:pt x="590" y="803"/>
                  </a:cubicBezTo>
                  <a:cubicBezTo>
                    <a:pt x="587" y="797"/>
                    <a:pt x="572" y="796"/>
                    <a:pt x="573" y="776"/>
                  </a:cubicBezTo>
                  <a:cubicBezTo>
                    <a:pt x="574" y="757"/>
                    <a:pt x="573" y="747"/>
                    <a:pt x="580" y="742"/>
                  </a:cubicBezTo>
                  <a:cubicBezTo>
                    <a:pt x="586" y="737"/>
                    <a:pt x="585" y="738"/>
                    <a:pt x="586" y="729"/>
                  </a:cubicBezTo>
                  <a:cubicBezTo>
                    <a:pt x="587" y="719"/>
                    <a:pt x="594" y="706"/>
                    <a:pt x="604" y="703"/>
                  </a:cubicBezTo>
                  <a:cubicBezTo>
                    <a:pt x="613" y="701"/>
                    <a:pt x="623" y="689"/>
                    <a:pt x="629" y="689"/>
                  </a:cubicBezTo>
                  <a:cubicBezTo>
                    <a:pt x="635" y="688"/>
                    <a:pt x="659" y="704"/>
                    <a:pt x="664" y="699"/>
                  </a:cubicBezTo>
                  <a:cubicBezTo>
                    <a:pt x="669" y="695"/>
                    <a:pt x="671" y="684"/>
                    <a:pt x="685" y="686"/>
                  </a:cubicBezTo>
                  <a:cubicBezTo>
                    <a:pt x="699" y="689"/>
                    <a:pt x="724" y="685"/>
                    <a:pt x="729" y="692"/>
                  </a:cubicBezTo>
                  <a:cubicBezTo>
                    <a:pt x="734" y="699"/>
                    <a:pt x="744" y="718"/>
                    <a:pt x="743" y="726"/>
                  </a:cubicBezTo>
                  <a:cubicBezTo>
                    <a:pt x="741" y="735"/>
                    <a:pt x="744" y="741"/>
                    <a:pt x="750" y="739"/>
                  </a:cubicBezTo>
                  <a:cubicBezTo>
                    <a:pt x="755" y="737"/>
                    <a:pt x="759" y="727"/>
                    <a:pt x="758" y="722"/>
                  </a:cubicBezTo>
                  <a:cubicBezTo>
                    <a:pt x="757" y="717"/>
                    <a:pt x="757" y="697"/>
                    <a:pt x="757" y="689"/>
                  </a:cubicBezTo>
                  <a:cubicBezTo>
                    <a:pt x="756" y="680"/>
                    <a:pt x="748" y="674"/>
                    <a:pt x="761" y="666"/>
                  </a:cubicBezTo>
                  <a:cubicBezTo>
                    <a:pt x="775" y="658"/>
                    <a:pt x="818" y="633"/>
                    <a:pt x="818" y="623"/>
                  </a:cubicBezTo>
                  <a:cubicBezTo>
                    <a:pt x="818" y="613"/>
                    <a:pt x="814" y="603"/>
                    <a:pt x="817" y="600"/>
                  </a:cubicBezTo>
                  <a:cubicBezTo>
                    <a:pt x="820" y="596"/>
                    <a:pt x="820" y="607"/>
                    <a:pt x="825" y="604"/>
                  </a:cubicBezTo>
                  <a:cubicBezTo>
                    <a:pt x="831" y="601"/>
                    <a:pt x="837" y="582"/>
                    <a:pt x="842" y="579"/>
                  </a:cubicBezTo>
                  <a:cubicBezTo>
                    <a:pt x="847" y="576"/>
                    <a:pt x="851" y="567"/>
                    <a:pt x="853" y="563"/>
                  </a:cubicBezTo>
                  <a:cubicBezTo>
                    <a:pt x="855" y="558"/>
                    <a:pt x="863" y="556"/>
                    <a:pt x="867" y="558"/>
                  </a:cubicBezTo>
                  <a:cubicBezTo>
                    <a:pt x="872" y="560"/>
                    <a:pt x="880" y="558"/>
                    <a:pt x="882" y="554"/>
                  </a:cubicBezTo>
                  <a:cubicBezTo>
                    <a:pt x="884" y="550"/>
                    <a:pt x="881" y="542"/>
                    <a:pt x="882" y="538"/>
                  </a:cubicBezTo>
                  <a:cubicBezTo>
                    <a:pt x="883" y="535"/>
                    <a:pt x="898" y="527"/>
                    <a:pt x="904" y="521"/>
                  </a:cubicBezTo>
                  <a:cubicBezTo>
                    <a:pt x="911" y="515"/>
                    <a:pt x="918" y="514"/>
                    <a:pt x="921" y="515"/>
                  </a:cubicBezTo>
                  <a:cubicBezTo>
                    <a:pt x="924" y="517"/>
                    <a:pt x="931" y="506"/>
                    <a:pt x="930" y="514"/>
                  </a:cubicBezTo>
                  <a:cubicBezTo>
                    <a:pt x="929" y="522"/>
                    <a:pt x="931" y="535"/>
                    <a:pt x="937" y="528"/>
                  </a:cubicBezTo>
                  <a:cubicBezTo>
                    <a:pt x="944" y="520"/>
                    <a:pt x="966" y="513"/>
                    <a:pt x="970" y="513"/>
                  </a:cubicBezTo>
                  <a:cubicBezTo>
                    <a:pt x="973" y="513"/>
                    <a:pt x="979" y="507"/>
                    <a:pt x="981" y="504"/>
                  </a:cubicBezTo>
                  <a:cubicBezTo>
                    <a:pt x="983" y="500"/>
                    <a:pt x="991" y="501"/>
                    <a:pt x="995" y="500"/>
                  </a:cubicBezTo>
                  <a:cubicBezTo>
                    <a:pt x="1000" y="499"/>
                    <a:pt x="1000" y="495"/>
                    <a:pt x="995" y="489"/>
                  </a:cubicBezTo>
                  <a:cubicBezTo>
                    <a:pt x="990" y="484"/>
                    <a:pt x="1001" y="470"/>
                    <a:pt x="992" y="475"/>
                  </a:cubicBezTo>
                  <a:cubicBezTo>
                    <a:pt x="982" y="481"/>
                    <a:pt x="984" y="489"/>
                    <a:pt x="975" y="488"/>
                  </a:cubicBezTo>
                  <a:cubicBezTo>
                    <a:pt x="966" y="486"/>
                    <a:pt x="956" y="483"/>
                    <a:pt x="956" y="481"/>
                  </a:cubicBezTo>
                  <a:cubicBezTo>
                    <a:pt x="957" y="479"/>
                    <a:pt x="956" y="469"/>
                    <a:pt x="952" y="474"/>
                  </a:cubicBezTo>
                  <a:cubicBezTo>
                    <a:pt x="948" y="479"/>
                    <a:pt x="947" y="470"/>
                    <a:pt x="954" y="466"/>
                  </a:cubicBezTo>
                  <a:cubicBezTo>
                    <a:pt x="961" y="461"/>
                    <a:pt x="961" y="455"/>
                    <a:pt x="956" y="451"/>
                  </a:cubicBezTo>
                  <a:cubicBezTo>
                    <a:pt x="951" y="447"/>
                    <a:pt x="944" y="446"/>
                    <a:pt x="939" y="446"/>
                  </a:cubicBezTo>
                  <a:cubicBezTo>
                    <a:pt x="934" y="447"/>
                    <a:pt x="929" y="436"/>
                    <a:pt x="943" y="437"/>
                  </a:cubicBezTo>
                  <a:cubicBezTo>
                    <a:pt x="956" y="438"/>
                    <a:pt x="960" y="437"/>
                    <a:pt x="961" y="439"/>
                  </a:cubicBezTo>
                  <a:cubicBezTo>
                    <a:pt x="962" y="441"/>
                    <a:pt x="971" y="459"/>
                    <a:pt x="976" y="455"/>
                  </a:cubicBezTo>
                  <a:cubicBezTo>
                    <a:pt x="980" y="450"/>
                    <a:pt x="991" y="449"/>
                    <a:pt x="984" y="445"/>
                  </a:cubicBezTo>
                  <a:cubicBezTo>
                    <a:pt x="978" y="441"/>
                    <a:pt x="970" y="438"/>
                    <a:pt x="973" y="436"/>
                  </a:cubicBezTo>
                  <a:cubicBezTo>
                    <a:pt x="976" y="434"/>
                    <a:pt x="994" y="439"/>
                    <a:pt x="999" y="437"/>
                  </a:cubicBezTo>
                  <a:cubicBezTo>
                    <a:pt x="1003" y="434"/>
                    <a:pt x="1022" y="416"/>
                    <a:pt x="1025" y="417"/>
                  </a:cubicBezTo>
                  <a:cubicBezTo>
                    <a:pt x="1028" y="418"/>
                    <a:pt x="1029" y="429"/>
                    <a:pt x="1026" y="434"/>
                  </a:cubicBezTo>
                  <a:cubicBezTo>
                    <a:pt x="1023" y="440"/>
                    <a:pt x="1000" y="457"/>
                    <a:pt x="1002" y="461"/>
                  </a:cubicBezTo>
                  <a:cubicBezTo>
                    <a:pt x="1005" y="465"/>
                    <a:pt x="1006" y="473"/>
                    <a:pt x="1006" y="473"/>
                  </a:cubicBezTo>
                  <a:cubicBezTo>
                    <a:pt x="1006" y="473"/>
                    <a:pt x="1024" y="462"/>
                    <a:pt x="1037" y="473"/>
                  </a:cubicBezTo>
                  <a:cubicBezTo>
                    <a:pt x="1050" y="485"/>
                    <a:pt x="1061" y="490"/>
                    <a:pt x="1063" y="484"/>
                  </a:cubicBezTo>
                  <a:cubicBezTo>
                    <a:pt x="1066" y="477"/>
                    <a:pt x="1072" y="473"/>
                    <a:pt x="1068" y="462"/>
                  </a:cubicBezTo>
                  <a:cubicBezTo>
                    <a:pt x="1063" y="450"/>
                    <a:pt x="1058" y="444"/>
                    <a:pt x="1052" y="442"/>
                  </a:cubicBezTo>
                  <a:cubicBezTo>
                    <a:pt x="1046" y="440"/>
                    <a:pt x="1036" y="437"/>
                    <a:pt x="1038" y="431"/>
                  </a:cubicBezTo>
                  <a:cubicBezTo>
                    <a:pt x="1040" y="425"/>
                    <a:pt x="1041" y="427"/>
                    <a:pt x="1046" y="416"/>
                  </a:cubicBezTo>
                  <a:cubicBezTo>
                    <a:pt x="1050" y="405"/>
                    <a:pt x="1052" y="377"/>
                    <a:pt x="1047" y="377"/>
                  </a:cubicBezTo>
                  <a:cubicBezTo>
                    <a:pt x="1043" y="377"/>
                    <a:pt x="1037" y="380"/>
                    <a:pt x="1037" y="375"/>
                  </a:cubicBezTo>
                  <a:cubicBezTo>
                    <a:pt x="1037" y="370"/>
                    <a:pt x="1041" y="365"/>
                    <a:pt x="1033" y="364"/>
                  </a:cubicBezTo>
                  <a:cubicBezTo>
                    <a:pt x="1025" y="362"/>
                    <a:pt x="1021" y="359"/>
                    <a:pt x="1018" y="356"/>
                  </a:cubicBezTo>
                  <a:cubicBezTo>
                    <a:pt x="1014" y="353"/>
                    <a:pt x="1012" y="343"/>
                    <a:pt x="1006" y="340"/>
                  </a:cubicBezTo>
                  <a:cubicBezTo>
                    <a:pt x="1001" y="337"/>
                    <a:pt x="994" y="340"/>
                    <a:pt x="999" y="335"/>
                  </a:cubicBezTo>
                  <a:cubicBezTo>
                    <a:pt x="1004" y="330"/>
                    <a:pt x="1003" y="317"/>
                    <a:pt x="1000" y="310"/>
                  </a:cubicBezTo>
                  <a:cubicBezTo>
                    <a:pt x="997" y="302"/>
                    <a:pt x="990" y="293"/>
                    <a:pt x="989" y="282"/>
                  </a:cubicBezTo>
                  <a:cubicBezTo>
                    <a:pt x="988" y="272"/>
                    <a:pt x="988" y="264"/>
                    <a:pt x="984" y="266"/>
                  </a:cubicBezTo>
                  <a:cubicBezTo>
                    <a:pt x="979" y="269"/>
                    <a:pt x="975" y="275"/>
                    <a:pt x="971" y="284"/>
                  </a:cubicBezTo>
                  <a:cubicBezTo>
                    <a:pt x="967" y="292"/>
                    <a:pt x="962" y="297"/>
                    <a:pt x="959" y="297"/>
                  </a:cubicBezTo>
                  <a:cubicBezTo>
                    <a:pt x="957" y="298"/>
                    <a:pt x="957" y="307"/>
                    <a:pt x="951" y="301"/>
                  </a:cubicBezTo>
                  <a:cubicBezTo>
                    <a:pt x="946" y="296"/>
                    <a:pt x="940" y="290"/>
                    <a:pt x="938" y="288"/>
                  </a:cubicBezTo>
                  <a:cubicBezTo>
                    <a:pt x="936" y="285"/>
                    <a:pt x="931" y="281"/>
                    <a:pt x="937" y="270"/>
                  </a:cubicBezTo>
                  <a:cubicBezTo>
                    <a:pt x="943" y="259"/>
                    <a:pt x="943" y="251"/>
                    <a:pt x="940" y="250"/>
                  </a:cubicBezTo>
                  <a:cubicBezTo>
                    <a:pt x="937" y="248"/>
                    <a:pt x="930" y="259"/>
                    <a:pt x="924" y="246"/>
                  </a:cubicBezTo>
                  <a:cubicBezTo>
                    <a:pt x="919" y="233"/>
                    <a:pt x="920" y="229"/>
                    <a:pt x="912" y="227"/>
                  </a:cubicBezTo>
                  <a:cubicBezTo>
                    <a:pt x="903" y="224"/>
                    <a:pt x="904" y="227"/>
                    <a:pt x="893" y="224"/>
                  </a:cubicBezTo>
                  <a:cubicBezTo>
                    <a:pt x="881" y="221"/>
                    <a:pt x="883" y="213"/>
                    <a:pt x="874" y="219"/>
                  </a:cubicBezTo>
                  <a:cubicBezTo>
                    <a:pt x="865" y="224"/>
                    <a:pt x="857" y="220"/>
                    <a:pt x="861" y="232"/>
                  </a:cubicBezTo>
                  <a:cubicBezTo>
                    <a:pt x="866" y="244"/>
                    <a:pt x="866" y="250"/>
                    <a:pt x="862" y="250"/>
                  </a:cubicBezTo>
                  <a:cubicBezTo>
                    <a:pt x="857" y="251"/>
                    <a:pt x="853" y="256"/>
                    <a:pt x="856" y="261"/>
                  </a:cubicBezTo>
                  <a:cubicBezTo>
                    <a:pt x="859" y="266"/>
                    <a:pt x="871" y="263"/>
                    <a:pt x="861" y="275"/>
                  </a:cubicBezTo>
                  <a:cubicBezTo>
                    <a:pt x="851" y="286"/>
                    <a:pt x="847" y="298"/>
                    <a:pt x="852" y="301"/>
                  </a:cubicBezTo>
                  <a:cubicBezTo>
                    <a:pt x="857" y="305"/>
                    <a:pt x="864" y="312"/>
                    <a:pt x="861" y="320"/>
                  </a:cubicBezTo>
                  <a:cubicBezTo>
                    <a:pt x="858" y="328"/>
                    <a:pt x="859" y="346"/>
                    <a:pt x="844" y="355"/>
                  </a:cubicBezTo>
                  <a:cubicBezTo>
                    <a:pt x="829" y="365"/>
                    <a:pt x="828" y="371"/>
                    <a:pt x="828" y="374"/>
                  </a:cubicBezTo>
                  <a:cubicBezTo>
                    <a:pt x="827" y="377"/>
                    <a:pt x="825" y="390"/>
                    <a:pt x="829" y="396"/>
                  </a:cubicBezTo>
                  <a:cubicBezTo>
                    <a:pt x="833" y="402"/>
                    <a:pt x="835" y="405"/>
                    <a:pt x="831" y="407"/>
                  </a:cubicBezTo>
                  <a:cubicBezTo>
                    <a:pt x="828" y="409"/>
                    <a:pt x="822" y="421"/>
                    <a:pt x="817" y="418"/>
                  </a:cubicBezTo>
                  <a:cubicBezTo>
                    <a:pt x="813" y="415"/>
                    <a:pt x="809" y="413"/>
                    <a:pt x="805" y="409"/>
                  </a:cubicBezTo>
                  <a:cubicBezTo>
                    <a:pt x="802" y="405"/>
                    <a:pt x="795" y="397"/>
                    <a:pt x="801" y="397"/>
                  </a:cubicBezTo>
                  <a:cubicBezTo>
                    <a:pt x="806" y="398"/>
                    <a:pt x="815" y="394"/>
                    <a:pt x="810" y="390"/>
                  </a:cubicBezTo>
                  <a:cubicBezTo>
                    <a:pt x="806" y="387"/>
                    <a:pt x="803" y="386"/>
                    <a:pt x="804" y="378"/>
                  </a:cubicBezTo>
                  <a:cubicBezTo>
                    <a:pt x="805" y="371"/>
                    <a:pt x="800" y="354"/>
                    <a:pt x="796" y="354"/>
                  </a:cubicBezTo>
                  <a:cubicBezTo>
                    <a:pt x="792" y="354"/>
                    <a:pt x="781" y="354"/>
                    <a:pt x="781" y="347"/>
                  </a:cubicBezTo>
                  <a:cubicBezTo>
                    <a:pt x="780" y="340"/>
                    <a:pt x="756" y="333"/>
                    <a:pt x="749" y="329"/>
                  </a:cubicBezTo>
                  <a:cubicBezTo>
                    <a:pt x="743" y="324"/>
                    <a:pt x="740" y="318"/>
                    <a:pt x="728" y="319"/>
                  </a:cubicBezTo>
                  <a:cubicBezTo>
                    <a:pt x="715" y="320"/>
                    <a:pt x="715" y="325"/>
                    <a:pt x="716" y="311"/>
                  </a:cubicBezTo>
                  <a:cubicBezTo>
                    <a:pt x="716" y="296"/>
                    <a:pt x="723" y="296"/>
                    <a:pt x="714" y="292"/>
                  </a:cubicBezTo>
                  <a:cubicBezTo>
                    <a:pt x="704" y="288"/>
                    <a:pt x="696" y="290"/>
                    <a:pt x="703" y="278"/>
                  </a:cubicBezTo>
                  <a:cubicBezTo>
                    <a:pt x="711" y="266"/>
                    <a:pt x="700" y="262"/>
                    <a:pt x="714" y="253"/>
                  </a:cubicBezTo>
                  <a:cubicBezTo>
                    <a:pt x="728" y="243"/>
                    <a:pt x="740" y="217"/>
                    <a:pt x="741" y="216"/>
                  </a:cubicBezTo>
                  <a:cubicBezTo>
                    <a:pt x="743" y="214"/>
                    <a:pt x="751" y="215"/>
                    <a:pt x="755" y="207"/>
                  </a:cubicBezTo>
                  <a:cubicBezTo>
                    <a:pt x="758" y="199"/>
                    <a:pt x="753" y="194"/>
                    <a:pt x="766" y="193"/>
                  </a:cubicBezTo>
                  <a:cubicBezTo>
                    <a:pt x="779" y="193"/>
                    <a:pt x="781" y="195"/>
                    <a:pt x="787" y="183"/>
                  </a:cubicBezTo>
                  <a:cubicBezTo>
                    <a:pt x="794" y="172"/>
                    <a:pt x="803" y="167"/>
                    <a:pt x="792" y="163"/>
                  </a:cubicBezTo>
                  <a:cubicBezTo>
                    <a:pt x="782" y="160"/>
                    <a:pt x="773" y="156"/>
                    <a:pt x="777" y="156"/>
                  </a:cubicBezTo>
                  <a:cubicBezTo>
                    <a:pt x="782" y="156"/>
                    <a:pt x="797" y="158"/>
                    <a:pt x="800" y="156"/>
                  </a:cubicBezTo>
                  <a:cubicBezTo>
                    <a:pt x="802" y="155"/>
                    <a:pt x="819" y="149"/>
                    <a:pt x="814" y="144"/>
                  </a:cubicBezTo>
                  <a:cubicBezTo>
                    <a:pt x="808" y="139"/>
                    <a:pt x="804" y="138"/>
                    <a:pt x="809" y="137"/>
                  </a:cubicBezTo>
                  <a:cubicBezTo>
                    <a:pt x="813" y="136"/>
                    <a:pt x="818" y="142"/>
                    <a:pt x="822" y="141"/>
                  </a:cubicBezTo>
                  <a:cubicBezTo>
                    <a:pt x="826" y="140"/>
                    <a:pt x="825" y="129"/>
                    <a:pt x="829" y="130"/>
                  </a:cubicBezTo>
                  <a:cubicBezTo>
                    <a:pt x="834" y="131"/>
                    <a:pt x="838" y="137"/>
                    <a:pt x="844" y="132"/>
                  </a:cubicBezTo>
                  <a:cubicBezTo>
                    <a:pt x="850" y="128"/>
                    <a:pt x="863" y="131"/>
                    <a:pt x="861" y="121"/>
                  </a:cubicBezTo>
                  <a:cubicBezTo>
                    <a:pt x="859" y="112"/>
                    <a:pt x="848" y="113"/>
                    <a:pt x="854" y="107"/>
                  </a:cubicBezTo>
                  <a:cubicBezTo>
                    <a:pt x="861" y="101"/>
                    <a:pt x="862" y="98"/>
                    <a:pt x="858" y="94"/>
                  </a:cubicBezTo>
                  <a:cubicBezTo>
                    <a:pt x="854" y="90"/>
                    <a:pt x="858" y="86"/>
                    <a:pt x="852" y="84"/>
                  </a:cubicBezTo>
                  <a:cubicBezTo>
                    <a:pt x="847" y="81"/>
                    <a:pt x="831" y="84"/>
                    <a:pt x="830" y="88"/>
                  </a:cubicBezTo>
                  <a:cubicBezTo>
                    <a:pt x="829" y="92"/>
                    <a:pt x="822" y="98"/>
                    <a:pt x="816" y="107"/>
                  </a:cubicBezTo>
                  <a:cubicBezTo>
                    <a:pt x="810" y="116"/>
                    <a:pt x="809" y="119"/>
                    <a:pt x="805" y="118"/>
                  </a:cubicBezTo>
                  <a:cubicBezTo>
                    <a:pt x="801" y="117"/>
                    <a:pt x="799" y="126"/>
                    <a:pt x="801" y="116"/>
                  </a:cubicBezTo>
                  <a:cubicBezTo>
                    <a:pt x="803" y="105"/>
                    <a:pt x="805" y="106"/>
                    <a:pt x="804" y="102"/>
                  </a:cubicBezTo>
                  <a:cubicBezTo>
                    <a:pt x="802" y="99"/>
                    <a:pt x="797" y="93"/>
                    <a:pt x="793" y="92"/>
                  </a:cubicBezTo>
                  <a:cubicBezTo>
                    <a:pt x="790" y="91"/>
                    <a:pt x="787" y="90"/>
                    <a:pt x="783" y="96"/>
                  </a:cubicBezTo>
                  <a:cubicBezTo>
                    <a:pt x="780" y="102"/>
                    <a:pt x="780" y="85"/>
                    <a:pt x="776" y="82"/>
                  </a:cubicBezTo>
                  <a:cubicBezTo>
                    <a:pt x="773" y="80"/>
                    <a:pt x="781" y="78"/>
                    <a:pt x="773" y="70"/>
                  </a:cubicBezTo>
                  <a:cubicBezTo>
                    <a:pt x="765" y="62"/>
                    <a:pt x="769" y="51"/>
                    <a:pt x="763" y="49"/>
                  </a:cubicBezTo>
                  <a:cubicBezTo>
                    <a:pt x="757" y="47"/>
                    <a:pt x="756" y="47"/>
                    <a:pt x="758" y="41"/>
                  </a:cubicBezTo>
                  <a:cubicBezTo>
                    <a:pt x="760" y="34"/>
                    <a:pt x="748" y="27"/>
                    <a:pt x="763" y="30"/>
                  </a:cubicBezTo>
                  <a:cubicBezTo>
                    <a:pt x="778" y="33"/>
                    <a:pt x="778" y="35"/>
                    <a:pt x="784" y="28"/>
                  </a:cubicBezTo>
                  <a:cubicBezTo>
                    <a:pt x="791" y="22"/>
                    <a:pt x="806" y="16"/>
                    <a:pt x="799" y="11"/>
                  </a:cubicBezTo>
                  <a:cubicBezTo>
                    <a:pt x="791" y="5"/>
                    <a:pt x="780" y="3"/>
                    <a:pt x="776" y="1"/>
                  </a:cubicBezTo>
                  <a:cubicBezTo>
                    <a:pt x="773" y="0"/>
                    <a:pt x="755" y="4"/>
                    <a:pt x="755" y="4"/>
                  </a:cubicBezTo>
                  <a:cubicBezTo>
                    <a:pt x="755" y="4"/>
                    <a:pt x="746" y="26"/>
                    <a:pt x="745" y="27"/>
                  </a:cubicBezTo>
                  <a:cubicBezTo>
                    <a:pt x="744" y="29"/>
                    <a:pt x="752" y="31"/>
                    <a:pt x="745" y="43"/>
                  </a:cubicBezTo>
                  <a:cubicBezTo>
                    <a:pt x="739" y="55"/>
                    <a:pt x="733" y="51"/>
                    <a:pt x="732" y="62"/>
                  </a:cubicBezTo>
                  <a:cubicBezTo>
                    <a:pt x="730" y="72"/>
                    <a:pt x="731" y="83"/>
                    <a:pt x="731" y="83"/>
                  </a:cubicBezTo>
                  <a:cubicBezTo>
                    <a:pt x="731" y="83"/>
                    <a:pt x="744" y="90"/>
                    <a:pt x="743" y="90"/>
                  </a:cubicBezTo>
                  <a:cubicBezTo>
                    <a:pt x="741" y="90"/>
                    <a:pt x="751" y="100"/>
                    <a:pt x="747" y="102"/>
                  </a:cubicBezTo>
                  <a:cubicBezTo>
                    <a:pt x="743" y="104"/>
                    <a:pt x="750" y="109"/>
                    <a:pt x="739" y="109"/>
                  </a:cubicBezTo>
                  <a:cubicBezTo>
                    <a:pt x="728" y="109"/>
                    <a:pt x="718" y="105"/>
                    <a:pt x="721" y="104"/>
                  </a:cubicBezTo>
                  <a:cubicBezTo>
                    <a:pt x="724" y="103"/>
                    <a:pt x="735" y="100"/>
                    <a:pt x="732" y="96"/>
                  </a:cubicBezTo>
                  <a:cubicBezTo>
                    <a:pt x="729" y="92"/>
                    <a:pt x="718" y="81"/>
                    <a:pt x="713" y="85"/>
                  </a:cubicBezTo>
                  <a:cubicBezTo>
                    <a:pt x="709" y="89"/>
                    <a:pt x="692" y="95"/>
                    <a:pt x="695" y="96"/>
                  </a:cubicBezTo>
                  <a:cubicBezTo>
                    <a:pt x="698" y="98"/>
                    <a:pt x="713" y="102"/>
                    <a:pt x="708" y="105"/>
                  </a:cubicBezTo>
                  <a:cubicBezTo>
                    <a:pt x="702" y="108"/>
                    <a:pt x="698" y="117"/>
                    <a:pt x="691" y="116"/>
                  </a:cubicBezTo>
                  <a:cubicBezTo>
                    <a:pt x="684" y="116"/>
                    <a:pt x="666" y="115"/>
                    <a:pt x="659" y="113"/>
                  </a:cubicBezTo>
                  <a:cubicBezTo>
                    <a:pt x="652" y="112"/>
                    <a:pt x="644" y="106"/>
                    <a:pt x="653" y="102"/>
                  </a:cubicBezTo>
                  <a:cubicBezTo>
                    <a:pt x="662" y="99"/>
                    <a:pt x="622" y="99"/>
                    <a:pt x="617" y="105"/>
                  </a:cubicBezTo>
                  <a:cubicBezTo>
                    <a:pt x="612" y="111"/>
                    <a:pt x="612" y="114"/>
                    <a:pt x="604" y="113"/>
                  </a:cubicBezTo>
                  <a:cubicBezTo>
                    <a:pt x="595" y="113"/>
                    <a:pt x="554" y="113"/>
                    <a:pt x="554" y="113"/>
                  </a:cubicBezTo>
                  <a:cubicBezTo>
                    <a:pt x="554" y="113"/>
                    <a:pt x="568" y="106"/>
                    <a:pt x="556" y="99"/>
                  </a:cubicBezTo>
                  <a:cubicBezTo>
                    <a:pt x="543" y="93"/>
                    <a:pt x="534" y="95"/>
                    <a:pt x="532" y="95"/>
                  </a:cubicBezTo>
                  <a:cubicBezTo>
                    <a:pt x="530" y="95"/>
                    <a:pt x="527" y="95"/>
                    <a:pt x="520" y="91"/>
                  </a:cubicBezTo>
                  <a:cubicBezTo>
                    <a:pt x="513" y="88"/>
                    <a:pt x="506" y="85"/>
                    <a:pt x="504" y="84"/>
                  </a:cubicBezTo>
                  <a:cubicBezTo>
                    <a:pt x="502" y="82"/>
                    <a:pt x="490" y="81"/>
                    <a:pt x="487" y="83"/>
                  </a:cubicBezTo>
                  <a:cubicBezTo>
                    <a:pt x="484" y="84"/>
                    <a:pt x="484" y="90"/>
                    <a:pt x="482" y="90"/>
                  </a:cubicBezTo>
                  <a:cubicBezTo>
                    <a:pt x="479" y="91"/>
                    <a:pt x="476" y="91"/>
                    <a:pt x="476" y="83"/>
                  </a:cubicBezTo>
                  <a:cubicBezTo>
                    <a:pt x="476" y="75"/>
                    <a:pt x="469" y="80"/>
                    <a:pt x="469" y="80"/>
                  </a:cubicBezTo>
                  <a:cubicBezTo>
                    <a:pt x="465" y="88"/>
                    <a:pt x="465" y="88"/>
                    <a:pt x="465" y="88"/>
                  </a:cubicBezTo>
                  <a:cubicBezTo>
                    <a:pt x="465" y="88"/>
                    <a:pt x="461" y="88"/>
                    <a:pt x="459" y="84"/>
                  </a:cubicBezTo>
                  <a:cubicBezTo>
                    <a:pt x="458" y="81"/>
                    <a:pt x="458" y="78"/>
                    <a:pt x="455" y="76"/>
                  </a:cubicBezTo>
                  <a:cubicBezTo>
                    <a:pt x="452" y="74"/>
                    <a:pt x="457" y="73"/>
                    <a:pt x="449" y="73"/>
                  </a:cubicBezTo>
                  <a:cubicBezTo>
                    <a:pt x="442" y="74"/>
                    <a:pt x="442" y="82"/>
                    <a:pt x="438" y="81"/>
                  </a:cubicBezTo>
                  <a:cubicBezTo>
                    <a:pt x="433" y="81"/>
                    <a:pt x="440" y="69"/>
                    <a:pt x="423" y="77"/>
                  </a:cubicBezTo>
                  <a:cubicBezTo>
                    <a:pt x="405" y="86"/>
                    <a:pt x="382" y="89"/>
                    <a:pt x="371" y="95"/>
                  </a:cubicBezTo>
                  <a:cubicBezTo>
                    <a:pt x="360" y="100"/>
                    <a:pt x="357" y="95"/>
                    <a:pt x="334" y="85"/>
                  </a:cubicBezTo>
                  <a:cubicBezTo>
                    <a:pt x="310" y="75"/>
                    <a:pt x="284" y="83"/>
                    <a:pt x="238" y="71"/>
                  </a:cubicBezTo>
                  <a:cubicBezTo>
                    <a:pt x="192" y="60"/>
                    <a:pt x="185" y="67"/>
                    <a:pt x="170" y="71"/>
                  </a:cubicBezTo>
                  <a:cubicBezTo>
                    <a:pt x="155" y="75"/>
                    <a:pt x="142" y="71"/>
                    <a:pt x="131" y="82"/>
                  </a:cubicBezTo>
                  <a:cubicBezTo>
                    <a:pt x="120" y="93"/>
                    <a:pt x="122" y="98"/>
                    <a:pt x="108" y="100"/>
                  </a:cubicBezTo>
                  <a:cubicBezTo>
                    <a:pt x="94" y="101"/>
                    <a:pt x="83" y="105"/>
                    <a:pt x="85" y="108"/>
                  </a:cubicBezTo>
                  <a:cubicBezTo>
                    <a:pt x="87" y="111"/>
                    <a:pt x="98" y="113"/>
                    <a:pt x="101" y="115"/>
                  </a:cubicBezTo>
                  <a:cubicBezTo>
                    <a:pt x="104" y="117"/>
                    <a:pt x="103" y="129"/>
                    <a:pt x="111" y="132"/>
                  </a:cubicBezTo>
                  <a:cubicBezTo>
                    <a:pt x="120" y="135"/>
                    <a:pt x="135" y="133"/>
                    <a:pt x="131" y="138"/>
                  </a:cubicBezTo>
                  <a:cubicBezTo>
                    <a:pt x="128" y="142"/>
                    <a:pt x="118" y="156"/>
                    <a:pt x="114" y="152"/>
                  </a:cubicBezTo>
                  <a:cubicBezTo>
                    <a:pt x="109" y="148"/>
                    <a:pt x="104" y="142"/>
                    <a:pt x="98" y="142"/>
                  </a:cubicBezTo>
                  <a:cubicBezTo>
                    <a:pt x="92" y="142"/>
                    <a:pt x="79" y="146"/>
                    <a:pt x="74" y="149"/>
                  </a:cubicBezTo>
                  <a:cubicBezTo>
                    <a:pt x="69" y="152"/>
                    <a:pt x="60" y="153"/>
                    <a:pt x="61" y="159"/>
                  </a:cubicBezTo>
                  <a:cubicBezTo>
                    <a:pt x="62" y="165"/>
                    <a:pt x="69" y="162"/>
                    <a:pt x="68" y="167"/>
                  </a:cubicBezTo>
                  <a:cubicBezTo>
                    <a:pt x="67" y="173"/>
                    <a:pt x="58" y="168"/>
                    <a:pt x="58" y="175"/>
                  </a:cubicBezTo>
                  <a:cubicBezTo>
                    <a:pt x="59" y="182"/>
                    <a:pt x="78" y="187"/>
                    <a:pt x="87" y="184"/>
                  </a:cubicBezTo>
                  <a:cubicBezTo>
                    <a:pt x="96" y="181"/>
                    <a:pt x="102" y="171"/>
                    <a:pt x="107" y="178"/>
                  </a:cubicBezTo>
                  <a:cubicBezTo>
                    <a:pt x="112" y="185"/>
                    <a:pt x="115" y="201"/>
                    <a:pt x="104" y="204"/>
                  </a:cubicBezTo>
                  <a:cubicBezTo>
                    <a:pt x="93" y="207"/>
                    <a:pt x="64" y="214"/>
                    <a:pt x="61" y="221"/>
                  </a:cubicBezTo>
                  <a:cubicBezTo>
                    <a:pt x="59" y="229"/>
                    <a:pt x="50" y="242"/>
                    <a:pt x="46" y="243"/>
                  </a:cubicBezTo>
                  <a:cubicBezTo>
                    <a:pt x="42" y="243"/>
                    <a:pt x="42" y="254"/>
                    <a:pt x="46" y="258"/>
                  </a:cubicBezTo>
                  <a:cubicBezTo>
                    <a:pt x="49" y="262"/>
                    <a:pt x="45" y="261"/>
                    <a:pt x="47" y="269"/>
                  </a:cubicBezTo>
                  <a:cubicBezTo>
                    <a:pt x="49" y="277"/>
                    <a:pt x="52" y="286"/>
                    <a:pt x="59" y="280"/>
                  </a:cubicBezTo>
                  <a:cubicBezTo>
                    <a:pt x="66" y="275"/>
                    <a:pt x="75" y="280"/>
                    <a:pt x="70" y="287"/>
                  </a:cubicBezTo>
                  <a:cubicBezTo>
                    <a:pt x="65" y="295"/>
                    <a:pt x="55" y="299"/>
                    <a:pt x="70" y="299"/>
                  </a:cubicBezTo>
                  <a:cubicBezTo>
                    <a:pt x="85" y="299"/>
                    <a:pt x="83" y="292"/>
                    <a:pt x="95" y="296"/>
                  </a:cubicBezTo>
                  <a:cubicBezTo>
                    <a:pt x="107" y="301"/>
                    <a:pt x="110" y="295"/>
                    <a:pt x="107" y="304"/>
                  </a:cubicBezTo>
                  <a:cubicBezTo>
                    <a:pt x="103" y="314"/>
                    <a:pt x="93" y="327"/>
                    <a:pt x="78" y="334"/>
                  </a:cubicBezTo>
                  <a:cubicBezTo>
                    <a:pt x="63" y="341"/>
                    <a:pt x="60" y="340"/>
                    <a:pt x="48" y="347"/>
                  </a:cubicBezTo>
                  <a:cubicBezTo>
                    <a:pt x="36" y="354"/>
                    <a:pt x="0" y="373"/>
                    <a:pt x="11" y="372"/>
                  </a:cubicBezTo>
                  <a:cubicBezTo>
                    <a:pt x="23" y="372"/>
                    <a:pt x="43" y="358"/>
                    <a:pt x="48" y="356"/>
                  </a:cubicBezTo>
                  <a:cubicBezTo>
                    <a:pt x="54" y="354"/>
                    <a:pt x="56" y="362"/>
                    <a:pt x="65" y="356"/>
                  </a:cubicBezTo>
                  <a:cubicBezTo>
                    <a:pt x="73" y="350"/>
                    <a:pt x="107" y="325"/>
                    <a:pt x="118" y="318"/>
                  </a:cubicBezTo>
                  <a:cubicBezTo>
                    <a:pt x="129" y="311"/>
                    <a:pt x="145" y="307"/>
                    <a:pt x="146" y="297"/>
                  </a:cubicBezTo>
                  <a:cubicBezTo>
                    <a:pt x="147" y="287"/>
                    <a:pt x="147" y="278"/>
                    <a:pt x="155" y="276"/>
                  </a:cubicBezTo>
                  <a:cubicBezTo>
                    <a:pt x="164" y="273"/>
                    <a:pt x="166" y="266"/>
                    <a:pt x="175" y="260"/>
                  </a:cubicBezTo>
                  <a:cubicBezTo>
                    <a:pt x="184" y="253"/>
                    <a:pt x="193" y="244"/>
                    <a:pt x="197" y="246"/>
                  </a:cubicBezTo>
                  <a:cubicBezTo>
                    <a:pt x="201" y="248"/>
                    <a:pt x="193" y="252"/>
                    <a:pt x="186" y="257"/>
                  </a:cubicBezTo>
                  <a:cubicBezTo>
                    <a:pt x="178" y="261"/>
                    <a:pt x="171" y="267"/>
                    <a:pt x="170" y="276"/>
                  </a:cubicBezTo>
                  <a:cubicBezTo>
                    <a:pt x="169" y="286"/>
                    <a:pt x="156" y="296"/>
                    <a:pt x="167" y="291"/>
                  </a:cubicBezTo>
                  <a:cubicBezTo>
                    <a:pt x="177" y="286"/>
                    <a:pt x="184" y="279"/>
                    <a:pt x="191" y="275"/>
                  </a:cubicBezTo>
                  <a:cubicBezTo>
                    <a:pt x="199" y="271"/>
                    <a:pt x="204" y="277"/>
                    <a:pt x="207" y="268"/>
                  </a:cubicBezTo>
                  <a:cubicBezTo>
                    <a:pt x="210" y="259"/>
                    <a:pt x="206" y="251"/>
                    <a:pt x="214" y="256"/>
                  </a:cubicBezTo>
                  <a:cubicBezTo>
                    <a:pt x="221" y="260"/>
                    <a:pt x="231" y="269"/>
                    <a:pt x="240" y="273"/>
                  </a:cubicBezTo>
                  <a:cubicBezTo>
                    <a:pt x="249" y="277"/>
                    <a:pt x="249" y="268"/>
                    <a:pt x="271" y="278"/>
                  </a:cubicBezTo>
                  <a:cubicBezTo>
                    <a:pt x="294" y="288"/>
                    <a:pt x="293" y="282"/>
                    <a:pt x="296" y="299"/>
                  </a:cubicBezTo>
                  <a:cubicBezTo>
                    <a:pt x="298" y="315"/>
                    <a:pt x="307" y="300"/>
                    <a:pt x="313" y="303"/>
                  </a:cubicBezTo>
                  <a:cubicBezTo>
                    <a:pt x="320" y="306"/>
                    <a:pt x="327" y="306"/>
                    <a:pt x="328" y="319"/>
                  </a:cubicBezTo>
                  <a:cubicBezTo>
                    <a:pt x="330" y="333"/>
                    <a:pt x="332" y="338"/>
                    <a:pt x="330" y="347"/>
                  </a:cubicBezTo>
                  <a:cubicBezTo>
                    <a:pt x="328" y="356"/>
                    <a:pt x="341" y="353"/>
                    <a:pt x="342" y="363"/>
                  </a:cubicBezTo>
                  <a:cubicBezTo>
                    <a:pt x="342" y="372"/>
                    <a:pt x="341" y="384"/>
                    <a:pt x="342" y="387"/>
                  </a:cubicBezTo>
                  <a:cubicBezTo>
                    <a:pt x="343" y="389"/>
                    <a:pt x="358" y="391"/>
                    <a:pt x="354" y="398"/>
                  </a:cubicBezTo>
                  <a:cubicBezTo>
                    <a:pt x="351" y="405"/>
                    <a:pt x="352" y="412"/>
                    <a:pt x="355" y="419"/>
                  </a:cubicBezTo>
                  <a:cubicBezTo>
                    <a:pt x="359" y="425"/>
                    <a:pt x="363" y="427"/>
                    <a:pt x="372" y="436"/>
                  </a:cubicBezTo>
                  <a:cubicBezTo>
                    <a:pt x="381" y="445"/>
                    <a:pt x="399" y="461"/>
                    <a:pt x="393" y="463"/>
                  </a:cubicBezTo>
                  <a:cubicBezTo>
                    <a:pt x="388" y="466"/>
                    <a:pt x="382" y="461"/>
                    <a:pt x="376" y="468"/>
                  </a:cubicBezTo>
                  <a:cubicBezTo>
                    <a:pt x="370" y="475"/>
                    <a:pt x="374" y="477"/>
                    <a:pt x="369" y="496"/>
                  </a:cubicBezTo>
                  <a:cubicBezTo>
                    <a:pt x="364" y="514"/>
                    <a:pt x="365" y="515"/>
                    <a:pt x="360" y="529"/>
                  </a:cubicBezTo>
                  <a:cubicBezTo>
                    <a:pt x="354" y="544"/>
                    <a:pt x="351" y="548"/>
                    <a:pt x="349" y="560"/>
                  </a:cubicBezTo>
                  <a:cubicBezTo>
                    <a:pt x="347" y="572"/>
                    <a:pt x="342" y="580"/>
                    <a:pt x="351" y="591"/>
                  </a:cubicBezTo>
                  <a:cubicBezTo>
                    <a:pt x="360" y="602"/>
                    <a:pt x="346" y="603"/>
                    <a:pt x="358" y="619"/>
                  </a:cubicBezTo>
                  <a:cubicBezTo>
                    <a:pt x="370" y="635"/>
                    <a:pt x="376" y="631"/>
                    <a:pt x="382" y="641"/>
                  </a:cubicBezTo>
                  <a:cubicBezTo>
                    <a:pt x="389" y="651"/>
                    <a:pt x="407" y="648"/>
                    <a:pt x="402" y="661"/>
                  </a:cubicBezTo>
                  <a:cubicBezTo>
                    <a:pt x="397" y="674"/>
                    <a:pt x="399" y="681"/>
                    <a:pt x="408" y="691"/>
                  </a:cubicBezTo>
                  <a:cubicBezTo>
                    <a:pt x="418" y="701"/>
                    <a:pt x="419" y="704"/>
                    <a:pt x="415" y="708"/>
                  </a:cubicBezTo>
                  <a:cubicBezTo>
                    <a:pt x="411" y="712"/>
                    <a:pt x="405" y="716"/>
                    <a:pt x="409" y="718"/>
                  </a:cubicBezTo>
                  <a:cubicBezTo>
                    <a:pt x="412" y="720"/>
                    <a:pt x="417" y="719"/>
                    <a:pt x="422" y="727"/>
                  </a:cubicBezTo>
                  <a:cubicBezTo>
                    <a:pt x="427" y="736"/>
                    <a:pt x="427" y="743"/>
                    <a:pt x="430" y="746"/>
                  </a:cubicBezTo>
                  <a:cubicBezTo>
                    <a:pt x="433" y="749"/>
                    <a:pt x="441" y="755"/>
                    <a:pt x="440" y="758"/>
                  </a:cubicBezTo>
                  <a:cubicBezTo>
                    <a:pt x="440" y="762"/>
                    <a:pt x="451" y="766"/>
                    <a:pt x="451" y="761"/>
                  </a:cubicBezTo>
                  <a:cubicBezTo>
                    <a:pt x="451" y="756"/>
                    <a:pt x="458" y="762"/>
                    <a:pt x="451" y="746"/>
                  </a:cubicBezTo>
                  <a:cubicBezTo>
                    <a:pt x="443" y="730"/>
                    <a:pt x="431" y="717"/>
                    <a:pt x="427" y="707"/>
                  </a:cubicBezTo>
                  <a:cubicBezTo>
                    <a:pt x="424" y="697"/>
                    <a:pt x="419" y="683"/>
                    <a:pt x="421" y="679"/>
                  </a:cubicBezTo>
                  <a:cubicBezTo>
                    <a:pt x="422" y="675"/>
                    <a:pt x="424" y="664"/>
                    <a:pt x="431" y="670"/>
                  </a:cubicBezTo>
                  <a:cubicBezTo>
                    <a:pt x="438" y="676"/>
                    <a:pt x="432" y="687"/>
                    <a:pt x="439" y="700"/>
                  </a:cubicBezTo>
                  <a:cubicBezTo>
                    <a:pt x="446" y="713"/>
                    <a:pt x="471" y="741"/>
                    <a:pt x="475" y="746"/>
                  </a:cubicBezTo>
                  <a:cubicBezTo>
                    <a:pt x="478" y="751"/>
                    <a:pt x="492" y="771"/>
                    <a:pt x="488" y="781"/>
                  </a:cubicBezTo>
                  <a:cubicBezTo>
                    <a:pt x="483" y="791"/>
                    <a:pt x="481" y="792"/>
                    <a:pt x="488" y="796"/>
                  </a:cubicBezTo>
                  <a:cubicBezTo>
                    <a:pt x="495" y="800"/>
                    <a:pt x="554" y="831"/>
                    <a:pt x="562" y="831"/>
                  </a:cubicBezTo>
                  <a:cubicBezTo>
                    <a:pt x="570" y="832"/>
                    <a:pt x="586" y="824"/>
                    <a:pt x="592" y="828"/>
                  </a:cubicBezTo>
                  <a:cubicBezTo>
                    <a:pt x="599" y="831"/>
                    <a:pt x="611" y="848"/>
                    <a:pt x="618" y="848"/>
                  </a:cubicBezTo>
                  <a:cubicBezTo>
                    <a:pt x="624" y="848"/>
                    <a:pt x="636" y="845"/>
                    <a:pt x="635" y="852"/>
                  </a:cubicBezTo>
                  <a:cubicBezTo>
                    <a:pt x="633" y="859"/>
                    <a:pt x="627" y="869"/>
                    <a:pt x="634" y="865"/>
                  </a:cubicBezTo>
                  <a:cubicBezTo>
                    <a:pt x="641" y="861"/>
                    <a:pt x="645" y="853"/>
                    <a:pt x="651" y="857"/>
                  </a:cubicBezTo>
                  <a:cubicBezTo>
                    <a:pt x="657" y="861"/>
                    <a:pt x="667" y="871"/>
                    <a:pt x="668" y="879"/>
                  </a:cubicBezTo>
                  <a:cubicBezTo>
                    <a:pt x="670" y="887"/>
                    <a:pt x="676" y="892"/>
                    <a:pt x="681" y="889"/>
                  </a:cubicBezTo>
                  <a:cubicBezTo>
                    <a:pt x="686" y="886"/>
                    <a:pt x="694" y="893"/>
                    <a:pt x="695" y="898"/>
                  </a:cubicBezTo>
                  <a:cubicBezTo>
                    <a:pt x="697" y="903"/>
                    <a:pt x="700" y="907"/>
                    <a:pt x="705" y="906"/>
                  </a:cubicBezTo>
                  <a:cubicBezTo>
                    <a:pt x="710" y="904"/>
                    <a:pt x="714" y="906"/>
                    <a:pt x="714" y="910"/>
                  </a:cubicBezTo>
                  <a:cubicBezTo>
                    <a:pt x="714" y="913"/>
                    <a:pt x="717" y="918"/>
                    <a:pt x="721" y="913"/>
                  </a:cubicBezTo>
                  <a:cubicBezTo>
                    <a:pt x="726" y="908"/>
                    <a:pt x="725" y="903"/>
                    <a:pt x="727" y="903"/>
                  </a:cubicBezTo>
                  <a:cubicBezTo>
                    <a:pt x="729" y="903"/>
                    <a:pt x="737" y="899"/>
                    <a:pt x="738" y="905"/>
                  </a:cubicBezTo>
                  <a:cubicBezTo>
                    <a:pt x="739" y="911"/>
                    <a:pt x="748" y="921"/>
                    <a:pt x="745" y="931"/>
                  </a:cubicBezTo>
                  <a:cubicBezTo>
                    <a:pt x="741" y="940"/>
                    <a:pt x="746" y="954"/>
                    <a:pt x="735" y="955"/>
                  </a:cubicBezTo>
                  <a:cubicBezTo>
                    <a:pt x="723" y="956"/>
                    <a:pt x="720" y="963"/>
                    <a:pt x="724" y="968"/>
                  </a:cubicBezTo>
                  <a:cubicBezTo>
                    <a:pt x="728" y="972"/>
                    <a:pt x="721" y="969"/>
                    <a:pt x="714" y="974"/>
                  </a:cubicBezTo>
                  <a:cubicBezTo>
                    <a:pt x="708" y="979"/>
                    <a:pt x="696" y="975"/>
                    <a:pt x="699" y="985"/>
                  </a:cubicBezTo>
                  <a:cubicBezTo>
                    <a:pt x="703" y="995"/>
                    <a:pt x="698" y="1008"/>
                    <a:pt x="698" y="1008"/>
                  </a:cubicBezTo>
                  <a:cubicBezTo>
                    <a:pt x="698" y="1008"/>
                    <a:pt x="711" y="1014"/>
                    <a:pt x="703" y="1015"/>
                  </a:cubicBezTo>
                  <a:cubicBezTo>
                    <a:pt x="694" y="1016"/>
                    <a:pt x="695" y="1018"/>
                    <a:pt x="692" y="1027"/>
                  </a:cubicBezTo>
                  <a:cubicBezTo>
                    <a:pt x="690" y="1036"/>
                    <a:pt x="690" y="1048"/>
                    <a:pt x="693" y="1048"/>
                  </a:cubicBezTo>
                  <a:cubicBezTo>
                    <a:pt x="696" y="1047"/>
                    <a:pt x="713" y="1067"/>
                    <a:pt x="715" y="1079"/>
                  </a:cubicBezTo>
                  <a:cubicBezTo>
                    <a:pt x="717" y="1091"/>
                    <a:pt x="724" y="1107"/>
                    <a:pt x="726" y="1119"/>
                  </a:cubicBezTo>
                  <a:cubicBezTo>
                    <a:pt x="727" y="1131"/>
                    <a:pt x="743" y="1135"/>
                    <a:pt x="750" y="1138"/>
                  </a:cubicBezTo>
                  <a:cubicBezTo>
                    <a:pt x="756" y="1141"/>
                    <a:pt x="771" y="1146"/>
                    <a:pt x="772" y="1153"/>
                  </a:cubicBezTo>
                  <a:cubicBezTo>
                    <a:pt x="774" y="1159"/>
                    <a:pt x="781" y="1152"/>
                    <a:pt x="779" y="1169"/>
                  </a:cubicBezTo>
                  <a:cubicBezTo>
                    <a:pt x="778" y="1186"/>
                    <a:pt x="772" y="1213"/>
                    <a:pt x="766" y="1225"/>
                  </a:cubicBezTo>
                  <a:cubicBezTo>
                    <a:pt x="760" y="1238"/>
                    <a:pt x="760" y="1241"/>
                    <a:pt x="755" y="1260"/>
                  </a:cubicBezTo>
                  <a:cubicBezTo>
                    <a:pt x="750" y="1279"/>
                    <a:pt x="752" y="1284"/>
                    <a:pt x="749" y="1291"/>
                  </a:cubicBezTo>
                  <a:cubicBezTo>
                    <a:pt x="746" y="1298"/>
                    <a:pt x="739" y="1327"/>
                    <a:pt x="730" y="1338"/>
                  </a:cubicBezTo>
                  <a:cubicBezTo>
                    <a:pt x="720" y="1349"/>
                    <a:pt x="711" y="1350"/>
                    <a:pt x="710" y="1367"/>
                  </a:cubicBezTo>
                  <a:cubicBezTo>
                    <a:pt x="708" y="1384"/>
                    <a:pt x="701" y="1393"/>
                    <a:pt x="698" y="1404"/>
                  </a:cubicBezTo>
                  <a:cubicBezTo>
                    <a:pt x="695" y="1416"/>
                    <a:pt x="688" y="1431"/>
                    <a:pt x="689" y="1436"/>
                  </a:cubicBezTo>
                  <a:cubicBezTo>
                    <a:pt x="689" y="1442"/>
                    <a:pt x="697" y="1435"/>
                    <a:pt x="697" y="1435"/>
                  </a:cubicBezTo>
                  <a:cubicBezTo>
                    <a:pt x="697" y="1435"/>
                    <a:pt x="707" y="1415"/>
                    <a:pt x="710" y="1416"/>
                  </a:cubicBezTo>
                  <a:cubicBezTo>
                    <a:pt x="713" y="1416"/>
                    <a:pt x="712" y="1412"/>
                    <a:pt x="712" y="1423"/>
                  </a:cubicBezTo>
                  <a:cubicBezTo>
                    <a:pt x="712" y="1434"/>
                    <a:pt x="703" y="1447"/>
                    <a:pt x="697" y="1451"/>
                  </a:cubicBezTo>
                  <a:cubicBezTo>
                    <a:pt x="692" y="1456"/>
                    <a:pt x="692" y="1456"/>
                    <a:pt x="682" y="1463"/>
                  </a:cubicBezTo>
                  <a:cubicBezTo>
                    <a:pt x="672" y="1470"/>
                    <a:pt x="672" y="1476"/>
                    <a:pt x="672" y="1479"/>
                  </a:cubicBezTo>
                  <a:cubicBezTo>
                    <a:pt x="672" y="1481"/>
                    <a:pt x="680" y="1484"/>
                    <a:pt x="676" y="1486"/>
                  </a:cubicBezTo>
                  <a:cubicBezTo>
                    <a:pt x="672" y="1488"/>
                    <a:pt x="674" y="1490"/>
                    <a:pt x="670" y="1493"/>
                  </a:cubicBezTo>
                  <a:cubicBezTo>
                    <a:pt x="667" y="1495"/>
                    <a:pt x="660" y="1498"/>
                    <a:pt x="663" y="1502"/>
                  </a:cubicBezTo>
                  <a:cubicBezTo>
                    <a:pt x="666" y="1507"/>
                    <a:pt x="659" y="1517"/>
                    <a:pt x="660" y="1524"/>
                  </a:cubicBezTo>
                  <a:cubicBezTo>
                    <a:pt x="660" y="1530"/>
                    <a:pt x="666" y="1541"/>
                    <a:pt x="666" y="1541"/>
                  </a:cubicBezTo>
                  <a:cubicBezTo>
                    <a:pt x="666" y="1541"/>
                    <a:pt x="674" y="1563"/>
                    <a:pt x="678" y="1566"/>
                  </a:cubicBezTo>
                  <a:cubicBezTo>
                    <a:pt x="682" y="1570"/>
                    <a:pt x="691" y="1572"/>
                    <a:pt x="690" y="1576"/>
                  </a:cubicBezTo>
                  <a:cubicBezTo>
                    <a:pt x="689" y="1581"/>
                    <a:pt x="698" y="1578"/>
                    <a:pt x="707" y="1582"/>
                  </a:cubicBezTo>
                  <a:cubicBezTo>
                    <a:pt x="716" y="1586"/>
                    <a:pt x="710" y="1601"/>
                    <a:pt x="727" y="1597"/>
                  </a:cubicBezTo>
                  <a:cubicBezTo>
                    <a:pt x="744" y="1594"/>
                    <a:pt x="759" y="1595"/>
                    <a:pt x="759" y="1595"/>
                  </a:cubicBezTo>
                  <a:cubicBezTo>
                    <a:pt x="759" y="1595"/>
                    <a:pt x="761" y="1597"/>
                    <a:pt x="767" y="1598"/>
                  </a:cubicBezTo>
                  <a:cubicBezTo>
                    <a:pt x="773" y="1599"/>
                    <a:pt x="790" y="1595"/>
                    <a:pt x="790" y="1595"/>
                  </a:cubicBezTo>
                  <a:lnTo>
                    <a:pt x="792" y="15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0" name="Freeform 111"/>
            <p:cNvSpPr>
              <a:spLocks/>
            </p:cNvSpPr>
            <p:nvPr/>
          </p:nvSpPr>
          <p:spPr bwMode="auto">
            <a:xfrm>
              <a:off x="2484437" y="684213"/>
              <a:ext cx="1468438" cy="1327150"/>
            </a:xfrm>
            <a:custGeom>
              <a:avLst/>
              <a:gdLst>
                <a:gd name="T0" fmla="*/ 62 w 550"/>
                <a:gd name="T1" fmla="*/ 110 h 497"/>
                <a:gd name="T2" fmla="*/ 81 w 550"/>
                <a:gd name="T3" fmla="*/ 123 h 497"/>
                <a:gd name="T4" fmla="*/ 27 w 550"/>
                <a:gd name="T5" fmla="*/ 143 h 497"/>
                <a:gd name="T6" fmla="*/ 11 w 550"/>
                <a:gd name="T7" fmla="*/ 164 h 497"/>
                <a:gd name="T8" fmla="*/ 32 w 550"/>
                <a:gd name="T9" fmla="*/ 178 h 497"/>
                <a:gd name="T10" fmla="*/ 55 w 550"/>
                <a:gd name="T11" fmla="*/ 187 h 497"/>
                <a:gd name="T12" fmla="*/ 119 w 550"/>
                <a:gd name="T13" fmla="*/ 204 h 497"/>
                <a:gd name="T14" fmla="*/ 147 w 550"/>
                <a:gd name="T15" fmla="*/ 271 h 497"/>
                <a:gd name="T16" fmla="*/ 164 w 550"/>
                <a:gd name="T17" fmla="*/ 270 h 497"/>
                <a:gd name="T18" fmla="*/ 173 w 550"/>
                <a:gd name="T19" fmla="*/ 313 h 497"/>
                <a:gd name="T20" fmla="*/ 153 w 550"/>
                <a:gd name="T21" fmla="*/ 334 h 497"/>
                <a:gd name="T22" fmla="*/ 150 w 550"/>
                <a:gd name="T23" fmla="*/ 364 h 497"/>
                <a:gd name="T24" fmla="*/ 157 w 550"/>
                <a:gd name="T25" fmla="*/ 401 h 497"/>
                <a:gd name="T26" fmla="*/ 177 w 550"/>
                <a:gd name="T27" fmla="*/ 395 h 497"/>
                <a:gd name="T28" fmla="*/ 160 w 550"/>
                <a:gd name="T29" fmla="*/ 421 h 497"/>
                <a:gd name="T30" fmla="*/ 179 w 550"/>
                <a:gd name="T31" fmla="*/ 454 h 497"/>
                <a:gd name="T32" fmla="*/ 206 w 550"/>
                <a:gd name="T33" fmla="*/ 478 h 497"/>
                <a:gd name="T34" fmla="*/ 227 w 550"/>
                <a:gd name="T35" fmla="*/ 492 h 497"/>
                <a:gd name="T36" fmla="*/ 250 w 550"/>
                <a:gd name="T37" fmla="*/ 446 h 497"/>
                <a:gd name="T38" fmla="*/ 267 w 550"/>
                <a:gd name="T39" fmla="*/ 408 h 497"/>
                <a:gd name="T40" fmla="*/ 296 w 550"/>
                <a:gd name="T41" fmla="*/ 376 h 497"/>
                <a:gd name="T42" fmla="*/ 345 w 550"/>
                <a:gd name="T43" fmla="*/ 345 h 497"/>
                <a:gd name="T44" fmla="*/ 443 w 550"/>
                <a:gd name="T45" fmla="*/ 298 h 497"/>
                <a:gd name="T46" fmla="*/ 401 w 550"/>
                <a:gd name="T47" fmla="*/ 290 h 497"/>
                <a:gd name="T48" fmla="*/ 427 w 550"/>
                <a:gd name="T49" fmla="*/ 287 h 497"/>
                <a:gd name="T50" fmla="*/ 451 w 550"/>
                <a:gd name="T51" fmla="*/ 281 h 497"/>
                <a:gd name="T52" fmla="*/ 411 w 550"/>
                <a:gd name="T53" fmla="*/ 255 h 497"/>
                <a:gd name="T54" fmla="*/ 431 w 550"/>
                <a:gd name="T55" fmla="*/ 236 h 497"/>
                <a:gd name="T56" fmla="*/ 453 w 550"/>
                <a:gd name="T57" fmla="*/ 238 h 497"/>
                <a:gd name="T58" fmla="*/ 453 w 550"/>
                <a:gd name="T59" fmla="*/ 225 h 497"/>
                <a:gd name="T60" fmla="*/ 478 w 550"/>
                <a:gd name="T61" fmla="*/ 198 h 497"/>
                <a:gd name="T62" fmla="*/ 462 w 550"/>
                <a:gd name="T63" fmla="*/ 180 h 497"/>
                <a:gd name="T64" fmla="*/ 484 w 550"/>
                <a:gd name="T65" fmla="*/ 162 h 497"/>
                <a:gd name="T66" fmla="*/ 460 w 550"/>
                <a:gd name="T67" fmla="*/ 149 h 497"/>
                <a:gd name="T68" fmla="*/ 476 w 550"/>
                <a:gd name="T69" fmla="*/ 124 h 497"/>
                <a:gd name="T70" fmla="*/ 498 w 550"/>
                <a:gd name="T71" fmla="*/ 104 h 497"/>
                <a:gd name="T72" fmla="*/ 543 w 550"/>
                <a:gd name="T73" fmla="*/ 73 h 497"/>
                <a:gd name="T74" fmla="*/ 486 w 550"/>
                <a:gd name="T75" fmla="*/ 61 h 497"/>
                <a:gd name="T76" fmla="*/ 442 w 550"/>
                <a:gd name="T77" fmla="*/ 79 h 497"/>
                <a:gd name="T78" fmla="*/ 439 w 550"/>
                <a:gd name="T79" fmla="*/ 60 h 497"/>
                <a:gd name="T80" fmla="*/ 416 w 550"/>
                <a:gd name="T81" fmla="*/ 53 h 497"/>
                <a:gd name="T82" fmla="*/ 458 w 550"/>
                <a:gd name="T83" fmla="*/ 30 h 497"/>
                <a:gd name="T84" fmla="*/ 414 w 550"/>
                <a:gd name="T85" fmla="*/ 6 h 497"/>
                <a:gd name="T86" fmla="*/ 321 w 550"/>
                <a:gd name="T87" fmla="*/ 11 h 497"/>
                <a:gd name="T88" fmla="*/ 288 w 550"/>
                <a:gd name="T89" fmla="*/ 21 h 497"/>
                <a:gd name="T90" fmla="*/ 245 w 550"/>
                <a:gd name="T91" fmla="*/ 35 h 497"/>
                <a:gd name="T92" fmla="*/ 221 w 550"/>
                <a:gd name="T93" fmla="*/ 40 h 497"/>
                <a:gd name="T94" fmla="*/ 192 w 550"/>
                <a:gd name="T95" fmla="*/ 47 h 497"/>
                <a:gd name="T96" fmla="*/ 153 w 550"/>
                <a:gd name="T97" fmla="*/ 51 h 497"/>
                <a:gd name="T98" fmla="*/ 141 w 550"/>
                <a:gd name="T99" fmla="*/ 68 h 497"/>
                <a:gd name="T100" fmla="*/ 89 w 550"/>
                <a:gd name="T101" fmla="*/ 8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0" h="497">
                  <a:moveTo>
                    <a:pt x="67" y="99"/>
                  </a:moveTo>
                  <a:cubicBezTo>
                    <a:pt x="62" y="100"/>
                    <a:pt x="60" y="110"/>
                    <a:pt x="62" y="110"/>
                  </a:cubicBezTo>
                  <a:cubicBezTo>
                    <a:pt x="64" y="111"/>
                    <a:pt x="73" y="106"/>
                    <a:pt x="84" y="110"/>
                  </a:cubicBezTo>
                  <a:cubicBezTo>
                    <a:pt x="95" y="115"/>
                    <a:pt x="87" y="122"/>
                    <a:pt x="81" y="123"/>
                  </a:cubicBezTo>
                  <a:cubicBezTo>
                    <a:pt x="76" y="125"/>
                    <a:pt x="71" y="121"/>
                    <a:pt x="56" y="129"/>
                  </a:cubicBezTo>
                  <a:cubicBezTo>
                    <a:pt x="42" y="137"/>
                    <a:pt x="35" y="146"/>
                    <a:pt x="27" y="143"/>
                  </a:cubicBezTo>
                  <a:cubicBezTo>
                    <a:pt x="20" y="139"/>
                    <a:pt x="5" y="144"/>
                    <a:pt x="3" y="148"/>
                  </a:cubicBezTo>
                  <a:cubicBezTo>
                    <a:pt x="0" y="152"/>
                    <a:pt x="11" y="164"/>
                    <a:pt x="11" y="164"/>
                  </a:cubicBezTo>
                  <a:cubicBezTo>
                    <a:pt x="24" y="163"/>
                    <a:pt x="24" y="163"/>
                    <a:pt x="24" y="163"/>
                  </a:cubicBezTo>
                  <a:cubicBezTo>
                    <a:pt x="24" y="163"/>
                    <a:pt x="37" y="175"/>
                    <a:pt x="32" y="178"/>
                  </a:cubicBezTo>
                  <a:cubicBezTo>
                    <a:pt x="28" y="181"/>
                    <a:pt x="19" y="179"/>
                    <a:pt x="30" y="184"/>
                  </a:cubicBezTo>
                  <a:cubicBezTo>
                    <a:pt x="41" y="189"/>
                    <a:pt x="29" y="185"/>
                    <a:pt x="55" y="187"/>
                  </a:cubicBezTo>
                  <a:cubicBezTo>
                    <a:pt x="81" y="189"/>
                    <a:pt x="72" y="187"/>
                    <a:pt x="84" y="189"/>
                  </a:cubicBezTo>
                  <a:cubicBezTo>
                    <a:pt x="97" y="190"/>
                    <a:pt x="116" y="203"/>
                    <a:pt x="119" y="204"/>
                  </a:cubicBezTo>
                  <a:cubicBezTo>
                    <a:pt x="123" y="204"/>
                    <a:pt x="138" y="205"/>
                    <a:pt x="139" y="217"/>
                  </a:cubicBezTo>
                  <a:cubicBezTo>
                    <a:pt x="140" y="229"/>
                    <a:pt x="153" y="263"/>
                    <a:pt x="147" y="271"/>
                  </a:cubicBezTo>
                  <a:cubicBezTo>
                    <a:pt x="141" y="279"/>
                    <a:pt x="161" y="287"/>
                    <a:pt x="159" y="283"/>
                  </a:cubicBezTo>
                  <a:cubicBezTo>
                    <a:pt x="158" y="280"/>
                    <a:pt x="160" y="268"/>
                    <a:pt x="164" y="270"/>
                  </a:cubicBezTo>
                  <a:cubicBezTo>
                    <a:pt x="168" y="272"/>
                    <a:pt x="178" y="301"/>
                    <a:pt x="177" y="303"/>
                  </a:cubicBezTo>
                  <a:cubicBezTo>
                    <a:pt x="176" y="305"/>
                    <a:pt x="178" y="305"/>
                    <a:pt x="173" y="313"/>
                  </a:cubicBezTo>
                  <a:cubicBezTo>
                    <a:pt x="169" y="321"/>
                    <a:pt x="164" y="329"/>
                    <a:pt x="162" y="329"/>
                  </a:cubicBezTo>
                  <a:cubicBezTo>
                    <a:pt x="159" y="329"/>
                    <a:pt x="154" y="331"/>
                    <a:pt x="153" y="334"/>
                  </a:cubicBezTo>
                  <a:cubicBezTo>
                    <a:pt x="152" y="336"/>
                    <a:pt x="154" y="339"/>
                    <a:pt x="153" y="347"/>
                  </a:cubicBezTo>
                  <a:cubicBezTo>
                    <a:pt x="152" y="355"/>
                    <a:pt x="147" y="356"/>
                    <a:pt x="150" y="364"/>
                  </a:cubicBezTo>
                  <a:cubicBezTo>
                    <a:pt x="154" y="372"/>
                    <a:pt x="151" y="372"/>
                    <a:pt x="152" y="379"/>
                  </a:cubicBezTo>
                  <a:cubicBezTo>
                    <a:pt x="152" y="386"/>
                    <a:pt x="162" y="399"/>
                    <a:pt x="157" y="401"/>
                  </a:cubicBezTo>
                  <a:cubicBezTo>
                    <a:pt x="152" y="402"/>
                    <a:pt x="151" y="410"/>
                    <a:pt x="158" y="405"/>
                  </a:cubicBezTo>
                  <a:cubicBezTo>
                    <a:pt x="164" y="401"/>
                    <a:pt x="177" y="395"/>
                    <a:pt x="177" y="395"/>
                  </a:cubicBezTo>
                  <a:cubicBezTo>
                    <a:pt x="177" y="395"/>
                    <a:pt x="181" y="397"/>
                    <a:pt x="176" y="399"/>
                  </a:cubicBezTo>
                  <a:cubicBezTo>
                    <a:pt x="171" y="400"/>
                    <a:pt x="157" y="416"/>
                    <a:pt x="160" y="421"/>
                  </a:cubicBezTo>
                  <a:cubicBezTo>
                    <a:pt x="164" y="426"/>
                    <a:pt x="169" y="428"/>
                    <a:pt x="171" y="436"/>
                  </a:cubicBezTo>
                  <a:cubicBezTo>
                    <a:pt x="173" y="445"/>
                    <a:pt x="183" y="444"/>
                    <a:pt x="179" y="454"/>
                  </a:cubicBezTo>
                  <a:cubicBezTo>
                    <a:pt x="175" y="465"/>
                    <a:pt x="186" y="468"/>
                    <a:pt x="186" y="474"/>
                  </a:cubicBezTo>
                  <a:cubicBezTo>
                    <a:pt x="186" y="480"/>
                    <a:pt x="197" y="469"/>
                    <a:pt x="206" y="478"/>
                  </a:cubicBezTo>
                  <a:cubicBezTo>
                    <a:pt x="215" y="487"/>
                    <a:pt x="208" y="489"/>
                    <a:pt x="216" y="493"/>
                  </a:cubicBezTo>
                  <a:cubicBezTo>
                    <a:pt x="224" y="497"/>
                    <a:pt x="225" y="494"/>
                    <a:pt x="227" y="492"/>
                  </a:cubicBezTo>
                  <a:cubicBezTo>
                    <a:pt x="229" y="490"/>
                    <a:pt x="230" y="475"/>
                    <a:pt x="237" y="464"/>
                  </a:cubicBezTo>
                  <a:cubicBezTo>
                    <a:pt x="244" y="453"/>
                    <a:pt x="250" y="453"/>
                    <a:pt x="250" y="446"/>
                  </a:cubicBezTo>
                  <a:cubicBezTo>
                    <a:pt x="250" y="439"/>
                    <a:pt x="260" y="426"/>
                    <a:pt x="263" y="421"/>
                  </a:cubicBezTo>
                  <a:cubicBezTo>
                    <a:pt x="265" y="417"/>
                    <a:pt x="273" y="412"/>
                    <a:pt x="267" y="408"/>
                  </a:cubicBezTo>
                  <a:cubicBezTo>
                    <a:pt x="261" y="404"/>
                    <a:pt x="271" y="400"/>
                    <a:pt x="281" y="393"/>
                  </a:cubicBezTo>
                  <a:cubicBezTo>
                    <a:pt x="290" y="386"/>
                    <a:pt x="288" y="378"/>
                    <a:pt x="296" y="376"/>
                  </a:cubicBezTo>
                  <a:cubicBezTo>
                    <a:pt x="305" y="374"/>
                    <a:pt x="298" y="370"/>
                    <a:pt x="311" y="366"/>
                  </a:cubicBezTo>
                  <a:cubicBezTo>
                    <a:pt x="324" y="361"/>
                    <a:pt x="336" y="351"/>
                    <a:pt x="345" y="345"/>
                  </a:cubicBezTo>
                  <a:cubicBezTo>
                    <a:pt x="353" y="339"/>
                    <a:pt x="350" y="336"/>
                    <a:pt x="366" y="332"/>
                  </a:cubicBezTo>
                  <a:cubicBezTo>
                    <a:pt x="383" y="328"/>
                    <a:pt x="443" y="298"/>
                    <a:pt x="443" y="298"/>
                  </a:cubicBezTo>
                  <a:cubicBezTo>
                    <a:pt x="443" y="298"/>
                    <a:pt x="431" y="296"/>
                    <a:pt x="421" y="295"/>
                  </a:cubicBezTo>
                  <a:cubicBezTo>
                    <a:pt x="412" y="295"/>
                    <a:pt x="397" y="293"/>
                    <a:pt x="401" y="290"/>
                  </a:cubicBezTo>
                  <a:cubicBezTo>
                    <a:pt x="405" y="287"/>
                    <a:pt x="410" y="278"/>
                    <a:pt x="413" y="277"/>
                  </a:cubicBezTo>
                  <a:cubicBezTo>
                    <a:pt x="416" y="276"/>
                    <a:pt x="427" y="287"/>
                    <a:pt x="427" y="287"/>
                  </a:cubicBezTo>
                  <a:cubicBezTo>
                    <a:pt x="427" y="287"/>
                    <a:pt x="447" y="291"/>
                    <a:pt x="445" y="289"/>
                  </a:cubicBezTo>
                  <a:cubicBezTo>
                    <a:pt x="444" y="287"/>
                    <a:pt x="451" y="284"/>
                    <a:pt x="451" y="281"/>
                  </a:cubicBezTo>
                  <a:cubicBezTo>
                    <a:pt x="451" y="278"/>
                    <a:pt x="445" y="270"/>
                    <a:pt x="432" y="264"/>
                  </a:cubicBezTo>
                  <a:cubicBezTo>
                    <a:pt x="420" y="258"/>
                    <a:pt x="423" y="261"/>
                    <a:pt x="411" y="255"/>
                  </a:cubicBezTo>
                  <a:cubicBezTo>
                    <a:pt x="398" y="248"/>
                    <a:pt x="387" y="247"/>
                    <a:pt x="397" y="245"/>
                  </a:cubicBezTo>
                  <a:cubicBezTo>
                    <a:pt x="406" y="242"/>
                    <a:pt x="428" y="240"/>
                    <a:pt x="431" y="236"/>
                  </a:cubicBezTo>
                  <a:cubicBezTo>
                    <a:pt x="433" y="232"/>
                    <a:pt x="426" y="227"/>
                    <a:pt x="433" y="232"/>
                  </a:cubicBezTo>
                  <a:cubicBezTo>
                    <a:pt x="441" y="237"/>
                    <a:pt x="444" y="237"/>
                    <a:pt x="453" y="238"/>
                  </a:cubicBezTo>
                  <a:cubicBezTo>
                    <a:pt x="462" y="239"/>
                    <a:pt x="466" y="241"/>
                    <a:pt x="463" y="236"/>
                  </a:cubicBezTo>
                  <a:cubicBezTo>
                    <a:pt x="459" y="231"/>
                    <a:pt x="449" y="239"/>
                    <a:pt x="453" y="225"/>
                  </a:cubicBezTo>
                  <a:cubicBezTo>
                    <a:pt x="458" y="211"/>
                    <a:pt x="476" y="206"/>
                    <a:pt x="476" y="206"/>
                  </a:cubicBezTo>
                  <a:cubicBezTo>
                    <a:pt x="476" y="206"/>
                    <a:pt x="487" y="211"/>
                    <a:pt x="478" y="198"/>
                  </a:cubicBezTo>
                  <a:cubicBezTo>
                    <a:pt x="469" y="186"/>
                    <a:pt x="470" y="187"/>
                    <a:pt x="466" y="183"/>
                  </a:cubicBezTo>
                  <a:cubicBezTo>
                    <a:pt x="462" y="180"/>
                    <a:pt x="462" y="180"/>
                    <a:pt x="462" y="180"/>
                  </a:cubicBezTo>
                  <a:cubicBezTo>
                    <a:pt x="462" y="180"/>
                    <a:pt x="493" y="175"/>
                    <a:pt x="490" y="172"/>
                  </a:cubicBezTo>
                  <a:cubicBezTo>
                    <a:pt x="488" y="168"/>
                    <a:pt x="484" y="162"/>
                    <a:pt x="484" y="162"/>
                  </a:cubicBezTo>
                  <a:cubicBezTo>
                    <a:pt x="484" y="162"/>
                    <a:pt x="484" y="161"/>
                    <a:pt x="472" y="155"/>
                  </a:cubicBezTo>
                  <a:cubicBezTo>
                    <a:pt x="460" y="149"/>
                    <a:pt x="460" y="154"/>
                    <a:pt x="460" y="149"/>
                  </a:cubicBezTo>
                  <a:cubicBezTo>
                    <a:pt x="459" y="144"/>
                    <a:pt x="470" y="137"/>
                    <a:pt x="471" y="133"/>
                  </a:cubicBezTo>
                  <a:cubicBezTo>
                    <a:pt x="473" y="129"/>
                    <a:pt x="476" y="126"/>
                    <a:pt x="476" y="124"/>
                  </a:cubicBezTo>
                  <a:cubicBezTo>
                    <a:pt x="476" y="122"/>
                    <a:pt x="477" y="116"/>
                    <a:pt x="479" y="115"/>
                  </a:cubicBezTo>
                  <a:cubicBezTo>
                    <a:pt x="481" y="114"/>
                    <a:pt x="489" y="112"/>
                    <a:pt x="498" y="104"/>
                  </a:cubicBezTo>
                  <a:cubicBezTo>
                    <a:pt x="507" y="95"/>
                    <a:pt x="515" y="83"/>
                    <a:pt x="518" y="83"/>
                  </a:cubicBezTo>
                  <a:cubicBezTo>
                    <a:pt x="522" y="83"/>
                    <a:pt x="539" y="75"/>
                    <a:pt x="543" y="73"/>
                  </a:cubicBezTo>
                  <a:cubicBezTo>
                    <a:pt x="546" y="71"/>
                    <a:pt x="550" y="64"/>
                    <a:pt x="536" y="63"/>
                  </a:cubicBezTo>
                  <a:cubicBezTo>
                    <a:pt x="521" y="61"/>
                    <a:pt x="490" y="56"/>
                    <a:pt x="486" y="61"/>
                  </a:cubicBezTo>
                  <a:cubicBezTo>
                    <a:pt x="481" y="67"/>
                    <a:pt x="471" y="73"/>
                    <a:pt x="468" y="79"/>
                  </a:cubicBezTo>
                  <a:cubicBezTo>
                    <a:pt x="465" y="85"/>
                    <a:pt x="448" y="80"/>
                    <a:pt x="442" y="79"/>
                  </a:cubicBezTo>
                  <a:cubicBezTo>
                    <a:pt x="436" y="77"/>
                    <a:pt x="466" y="69"/>
                    <a:pt x="459" y="63"/>
                  </a:cubicBezTo>
                  <a:cubicBezTo>
                    <a:pt x="452" y="56"/>
                    <a:pt x="453" y="54"/>
                    <a:pt x="439" y="60"/>
                  </a:cubicBezTo>
                  <a:cubicBezTo>
                    <a:pt x="425" y="66"/>
                    <a:pt x="426" y="71"/>
                    <a:pt x="419" y="72"/>
                  </a:cubicBezTo>
                  <a:cubicBezTo>
                    <a:pt x="412" y="73"/>
                    <a:pt x="401" y="60"/>
                    <a:pt x="416" y="53"/>
                  </a:cubicBezTo>
                  <a:cubicBezTo>
                    <a:pt x="431" y="46"/>
                    <a:pt x="469" y="52"/>
                    <a:pt x="470" y="48"/>
                  </a:cubicBezTo>
                  <a:cubicBezTo>
                    <a:pt x="472" y="44"/>
                    <a:pt x="468" y="33"/>
                    <a:pt x="458" y="30"/>
                  </a:cubicBezTo>
                  <a:cubicBezTo>
                    <a:pt x="448" y="27"/>
                    <a:pt x="429" y="20"/>
                    <a:pt x="422" y="17"/>
                  </a:cubicBezTo>
                  <a:cubicBezTo>
                    <a:pt x="416" y="13"/>
                    <a:pt x="414" y="6"/>
                    <a:pt x="414" y="6"/>
                  </a:cubicBezTo>
                  <a:cubicBezTo>
                    <a:pt x="371" y="0"/>
                    <a:pt x="371" y="0"/>
                    <a:pt x="371" y="0"/>
                  </a:cubicBezTo>
                  <a:cubicBezTo>
                    <a:pt x="371" y="0"/>
                    <a:pt x="326" y="10"/>
                    <a:pt x="321" y="11"/>
                  </a:cubicBezTo>
                  <a:cubicBezTo>
                    <a:pt x="316" y="11"/>
                    <a:pt x="317" y="15"/>
                    <a:pt x="305" y="17"/>
                  </a:cubicBezTo>
                  <a:cubicBezTo>
                    <a:pt x="293" y="20"/>
                    <a:pt x="288" y="21"/>
                    <a:pt x="288" y="21"/>
                  </a:cubicBezTo>
                  <a:cubicBezTo>
                    <a:pt x="288" y="21"/>
                    <a:pt x="274" y="18"/>
                    <a:pt x="263" y="20"/>
                  </a:cubicBezTo>
                  <a:cubicBezTo>
                    <a:pt x="252" y="22"/>
                    <a:pt x="245" y="35"/>
                    <a:pt x="245" y="35"/>
                  </a:cubicBezTo>
                  <a:cubicBezTo>
                    <a:pt x="245" y="35"/>
                    <a:pt x="250" y="38"/>
                    <a:pt x="252" y="40"/>
                  </a:cubicBezTo>
                  <a:cubicBezTo>
                    <a:pt x="255" y="42"/>
                    <a:pt x="234" y="41"/>
                    <a:pt x="221" y="40"/>
                  </a:cubicBezTo>
                  <a:cubicBezTo>
                    <a:pt x="208" y="38"/>
                    <a:pt x="208" y="43"/>
                    <a:pt x="205" y="52"/>
                  </a:cubicBezTo>
                  <a:cubicBezTo>
                    <a:pt x="201" y="60"/>
                    <a:pt x="197" y="54"/>
                    <a:pt x="192" y="47"/>
                  </a:cubicBezTo>
                  <a:cubicBezTo>
                    <a:pt x="187" y="40"/>
                    <a:pt x="182" y="42"/>
                    <a:pt x="178" y="48"/>
                  </a:cubicBezTo>
                  <a:cubicBezTo>
                    <a:pt x="174" y="54"/>
                    <a:pt x="168" y="46"/>
                    <a:pt x="153" y="51"/>
                  </a:cubicBezTo>
                  <a:cubicBezTo>
                    <a:pt x="139" y="56"/>
                    <a:pt x="126" y="61"/>
                    <a:pt x="126" y="61"/>
                  </a:cubicBezTo>
                  <a:cubicBezTo>
                    <a:pt x="126" y="61"/>
                    <a:pt x="145" y="65"/>
                    <a:pt x="141" y="68"/>
                  </a:cubicBezTo>
                  <a:cubicBezTo>
                    <a:pt x="137" y="71"/>
                    <a:pt x="111" y="77"/>
                    <a:pt x="111" y="77"/>
                  </a:cubicBezTo>
                  <a:cubicBezTo>
                    <a:pt x="111" y="77"/>
                    <a:pt x="92" y="88"/>
                    <a:pt x="89" y="88"/>
                  </a:cubicBezTo>
                  <a:cubicBezTo>
                    <a:pt x="85" y="88"/>
                    <a:pt x="67" y="99"/>
                    <a:pt x="67"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1" name="Freeform 112"/>
            <p:cNvSpPr>
              <a:spLocks/>
            </p:cNvSpPr>
            <p:nvPr/>
          </p:nvSpPr>
          <p:spPr bwMode="auto">
            <a:xfrm>
              <a:off x="1952625" y="735013"/>
              <a:ext cx="868363" cy="539750"/>
            </a:xfrm>
            <a:custGeom>
              <a:avLst/>
              <a:gdLst>
                <a:gd name="T0" fmla="*/ 297 w 325"/>
                <a:gd name="T1" fmla="*/ 44 h 202"/>
                <a:gd name="T2" fmla="*/ 285 w 325"/>
                <a:gd name="T3" fmla="*/ 53 h 202"/>
                <a:gd name="T4" fmla="*/ 277 w 325"/>
                <a:gd name="T5" fmla="*/ 64 h 202"/>
                <a:gd name="T6" fmla="*/ 232 w 325"/>
                <a:gd name="T7" fmla="*/ 88 h 202"/>
                <a:gd name="T8" fmla="*/ 211 w 325"/>
                <a:gd name="T9" fmla="*/ 104 h 202"/>
                <a:gd name="T10" fmla="*/ 197 w 325"/>
                <a:gd name="T11" fmla="*/ 106 h 202"/>
                <a:gd name="T12" fmla="*/ 192 w 325"/>
                <a:gd name="T13" fmla="*/ 124 h 202"/>
                <a:gd name="T14" fmla="*/ 169 w 325"/>
                <a:gd name="T15" fmla="*/ 138 h 202"/>
                <a:gd name="T16" fmla="*/ 160 w 325"/>
                <a:gd name="T17" fmla="*/ 148 h 202"/>
                <a:gd name="T18" fmla="*/ 162 w 325"/>
                <a:gd name="T19" fmla="*/ 164 h 202"/>
                <a:gd name="T20" fmla="*/ 143 w 325"/>
                <a:gd name="T21" fmla="*/ 169 h 202"/>
                <a:gd name="T22" fmla="*/ 127 w 325"/>
                <a:gd name="T23" fmla="*/ 168 h 202"/>
                <a:gd name="T24" fmla="*/ 105 w 325"/>
                <a:gd name="T25" fmla="*/ 168 h 202"/>
                <a:gd name="T26" fmla="*/ 80 w 325"/>
                <a:gd name="T27" fmla="*/ 168 h 202"/>
                <a:gd name="T28" fmla="*/ 74 w 325"/>
                <a:gd name="T29" fmla="*/ 168 h 202"/>
                <a:gd name="T30" fmla="*/ 60 w 325"/>
                <a:gd name="T31" fmla="*/ 170 h 202"/>
                <a:gd name="T32" fmla="*/ 62 w 325"/>
                <a:gd name="T33" fmla="*/ 177 h 202"/>
                <a:gd name="T34" fmla="*/ 83 w 325"/>
                <a:gd name="T35" fmla="*/ 177 h 202"/>
                <a:gd name="T36" fmla="*/ 118 w 325"/>
                <a:gd name="T37" fmla="*/ 182 h 202"/>
                <a:gd name="T38" fmla="*/ 142 w 325"/>
                <a:gd name="T39" fmla="*/ 182 h 202"/>
                <a:gd name="T40" fmla="*/ 144 w 325"/>
                <a:gd name="T41" fmla="*/ 195 h 202"/>
                <a:gd name="T42" fmla="*/ 129 w 325"/>
                <a:gd name="T43" fmla="*/ 201 h 202"/>
                <a:gd name="T44" fmla="*/ 109 w 325"/>
                <a:gd name="T45" fmla="*/ 200 h 202"/>
                <a:gd name="T46" fmla="*/ 67 w 325"/>
                <a:gd name="T47" fmla="*/ 199 h 202"/>
                <a:gd name="T48" fmla="*/ 37 w 325"/>
                <a:gd name="T49" fmla="*/ 193 h 202"/>
                <a:gd name="T50" fmla="*/ 29 w 325"/>
                <a:gd name="T51" fmla="*/ 181 h 202"/>
                <a:gd name="T52" fmla="*/ 24 w 325"/>
                <a:gd name="T53" fmla="*/ 170 h 202"/>
                <a:gd name="T54" fmla="*/ 3 w 325"/>
                <a:gd name="T55" fmla="*/ 160 h 202"/>
                <a:gd name="T56" fmla="*/ 3 w 325"/>
                <a:gd name="T57" fmla="*/ 153 h 202"/>
                <a:gd name="T58" fmla="*/ 21 w 325"/>
                <a:gd name="T59" fmla="*/ 152 h 202"/>
                <a:gd name="T60" fmla="*/ 35 w 325"/>
                <a:gd name="T61" fmla="*/ 158 h 202"/>
                <a:gd name="T62" fmla="*/ 63 w 325"/>
                <a:gd name="T63" fmla="*/ 156 h 202"/>
                <a:gd name="T64" fmla="*/ 81 w 325"/>
                <a:gd name="T65" fmla="*/ 151 h 202"/>
                <a:gd name="T66" fmla="*/ 77 w 325"/>
                <a:gd name="T67" fmla="*/ 137 h 202"/>
                <a:gd name="T68" fmla="*/ 94 w 325"/>
                <a:gd name="T69" fmla="*/ 137 h 202"/>
                <a:gd name="T70" fmla="*/ 98 w 325"/>
                <a:gd name="T71" fmla="*/ 137 h 202"/>
                <a:gd name="T72" fmla="*/ 94 w 325"/>
                <a:gd name="T73" fmla="*/ 131 h 202"/>
                <a:gd name="T74" fmla="*/ 81 w 325"/>
                <a:gd name="T75" fmla="*/ 127 h 202"/>
                <a:gd name="T76" fmla="*/ 103 w 325"/>
                <a:gd name="T77" fmla="*/ 109 h 202"/>
                <a:gd name="T78" fmla="*/ 116 w 325"/>
                <a:gd name="T79" fmla="*/ 100 h 202"/>
                <a:gd name="T80" fmla="*/ 100 w 325"/>
                <a:gd name="T81" fmla="*/ 87 h 202"/>
                <a:gd name="T82" fmla="*/ 87 w 325"/>
                <a:gd name="T83" fmla="*/ 79 h 202"/>
                <a:gd name="T84" fmla="*/ 74 w 325"/>
                <a:gd name="T85" fmla="*/ 59 h 202"/>
                <a:gd name="T86" fmla="*/ 61 w 325"/>
                <a:gd name="T87" fmla="*/ 52 h 202"/>
                <a:gd name="T88" fmla="*/ 74 w 325"/>
                <a:gd name="T89" fmla="*/ 41 h 202"/>
                <a:gd name="T90" fmla="*/ 98 w 325"/>
                <a:gd name="T91" fmla="*/ 33 h 202"/>
                <a:gd name="T92" fmla="*/ 114 w 325"/>
                <a:gd name="T93" fmla="*/ 37 h 202"/>
                <a:gd name="T94" fmla="*/ 113 w 325"/>
                <a:gd name="T95" fmla="*/ 25 h 202"/>
                <a:gd name="T96" fmla="*/ 134 w 325"/>
                <a:gd name="T97" fmla="*/ 31 h 202"/>
                <a:gd name="T98" fmla="*/ 143 w 325"/>
                <a:gd name="T99" fmla="*/ 22 h 202"/>
                <a:gd name="T100" fmla="*/ 156 w 325"/>
                <a:gd name="T101" fmla="*/ 11 h 202"/>
                <a:gd name="T102" fmla="*/ 194 w 325"/>
                <a:gd name="T103" fmla="*/ 8 h 202"/>
                <a:gd name="T104" fmla="*/ 212 w 325"/>
                <a:gd name="T105" fmla="*/ 3 h 202"/>
                <a:gd name="T106" fmla="*/ 223 w 325"/>
                <a:gd name="T107" fmla="*/ 15 h 202"/>
                <a:gd name="T108" fmla="*/ 226 w 325"/>
                <a:gd name="T109" fmla="*/ 4 h 202"/>
                <a:gd name="T110" fmla="*/ 284 w 325"/>
                <a:gd name="T111" fmla="*/ 12 h 202"/>
                <a:gd name="T112" fmla="*/ 324 w 325"/>
                <a:gd name="T113" fmla="*/ 22 h 202"/>
                <a:gd name="T114" fmla="*/ 318 w 325"/>
                <a:gd name="T115" fmla="*/ 38 h 202"/>
                <a:gd name="T116" fmla="*/ 297 w 325"/>
                <a:gd name="T117" fmla="*/ 4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5" h="202">
                  <a:moveTo>
                    <a:pt x="297" y="44"/>
                  </a:moveTo>
                  <a:cubicBezTo>
                    <a:pt x="280" y="48"/>
                    <a:pt x="275" y="52"/>
                    <a:pt x="285" y="53"/>
                  </a:cubicBezTo>
                  <a:cubicBezTo>
                    <a:pt x="294" y="54"/>
                    <a:pt x="303" y="50"/>
                    <a:pt x="277" y="64"/>
                  </a:cubicBezTo>
                  <a:cubicBezTo>
                    <a:pt x="252" y="77"/>
                    <a:pt x="242" y="83"/>
                    <a:pt x="232" y="88"/>
                  </a:cubicBezTo>
                  <a:cubicBezTo>
                    <a:pt x="222" y="93"/>
                    <a:pt x="223" y="103"/>
                    <a:pt x="211" y="104"/>
                  </a:cubicBezTo>
                  <a:cubicBezTo>
                    <a:pt x="200" y="104"/>
                    <a:pt x="201" y="93"/>
                    <a:pt x="197" y="106"/>
                  </a:cubicBezTo>
                  <a:cubicBezTo>
                    <a:pt x="193" y="119"/>
                    <a:pt x="193" y="122"/>
                    <a:pt x="192" y="124"/>
                  </a:cubicBezTo>
                  <a:cubicBezTo>
                    <a:pt x="191" y="127"/>
                    <a:pt x="180" y="137"/>
                    <a:pt x="169" y="138"/>
                  </a:cubicBezTo>
                  <a:cubicBezTo>
                    <a:pt x="159" y="139"/>
                    <a:pt x="164" y="141"/>
                    <a:pt x="160" y="148"/>
                  </a:cubicBezTo>
                  <a:cubicBezTo>
                    <a:pt x="156" y="154"/>
                    <a:pt x="177" y="161"/>
                    <a:pt x="162" y="164"/>
                  </a:cubicBezTo>
                  <a:cubicBezTo>
                    <a:pt x="147" y="166"/>
                    <a:pt x="145" y="168"/>
                    <a:pt x="143" y="169"/>
                  </a:cubicBezTo>
                  <a:cubicBezTo>
                    <a:pt x="140" y="170"/>
                    <a:pt x="135" y="171"/>
                    <a:pt x="127" y="168"/>
                  </a:cubicBezTo>
                  <a:cubicBezTo>
                    <a:pt x="119" y="166"/>
                    <a:pt x="119" y="169"/>
                    <a:pt x="105" y="168"/>
                  </a:cubicBezTo>
                  <a:cubicBezTo>
                    <a:pt x="91" y="168"/>
                    <a:pt x="86" y="168"/>
                    <a:pt x="80" y="168"/>
                  </a:cubicBezTo>
                  <a:cubicBezTo>
                    <a:pt x="74" y="168"/>
                    <a:pt x="84" y="167"/>
                    <a:pt x="74" y="168"/>
                  </a:cubicBezTo>
                  <a:cubicBezTo>
                    <a:pt x="65" y="168"/>
                    <a:pt x="59" y="166"/>
                    <a:pt x="60" y="170"/>
                  </a:cubicBezTo>
                  <a:cubicBezTo>
                    <a:pt x="61" y="174"/>
                    <a:pt x="60" y="176"/>
                    <a:pt x="62" y="177"/>
                  </a:cubicBezTo>
                  <a:cubicBezTo>
                    <a:pt x="65" y="178"/>
                    <a:pt x="70" y="176"/>
                    <a:pt x="83" y="177"/>
                  </a:cubicBezTo>
                  <a:cubicBezTo>
                    <a:pt x="97" y="178"/>
                    <a:pt x="106" y="182"/>
                    <a:pt x="118" y="182"/>
                  </a:cubicBezTo>
                  <a:cubicBezTo>
                    <a:pt x="130" y="181"/>
                    <a:pt x="136" y="179"/>
                    <a:pt x="142" y="182"/>
                  </a:cubicBezTo>
                  <a:cubicBezTo>
                    <a:pt x="147" y="185"/>
                    <a:pt x="149" y="195"/>
                    <a:pt x="144" y="195"/>
                  </a:cubicBezTo>
                  <a:cubicBezTo>
                    <a:pt x="138" y="196"/>
                    <a:pt x="138" y="201"/>
                    <a:pt x="129" y="201"/>
                  </a:cubicBezTo>
                  <a:cubicBezTo>
                    <a:pt x="120" y="201"/>
                    <a:pt x="126" y="202"/>
                    <a:pt x="109" y="200"/>
                  </a:cubicBezTo>
                  <a:cubicBezTo>
                    <a:pt x="92" y="198"/>
                    <a:pt x="80" y="201"/>
                    <a:pt x="67" y="199"/>
                  </a:cubicBezTo>
                  <a:cubicBezTo>
                    <a:pt x="54" y="196"/>
                    <a:pt x="43" y="198"/>
                    <a:pt x="37" y="193"/>
                  </a:cubicBezTo>
                  <a:cubicBezTo>
                    <a:pt x="31" y="189"/>
                    <a:pt x="31" y="187"/>
                    <a:pt x="29" y="181"/>
                  </a:cubicBezTo>
                  <a:cubicBezTo>
                    <a:pt x="26" y="174"/>
                    <a:pt x="34" y="176"/>
                    <a:pt x="24" y="170"/>
                  </a:cubicBezTo>
                  <a:cubicBezTo>
                    <a:pt x="13" y="164"/>
                    <a:pt x="3" y="160"/>
                    <a:pt x="3" y="160"/>
                  </a:cubicBezTo>
                  <a:cubicBezTo>
                    <a:pt x="3" y="160"/>
                    <a:pt x="0" y="157"/>
                    <a:pt x="3" y="153"/>
                  </a:cubicBezTo>
                  <a:cubicBezTo>
                    <a:pt x="6" y="149"/>
                    <a:pt x="21" y="152"/>
                    <a:pt x="21" y="152"/>
                  </a:cubicBezTo>
                  <a:cubicBezTo>
                    <a:pt x="35" y="158"/>
                    <a:pt x="35" y="158"/>
                    <a:pt x="35" y="158"/>
                  </a:cubicBezTo>
                  <a:cubicBezTo>
                    <a:pt x="35" y="158"/>
                    <a:pt x="61" y="162"/>
                    <a:pt x="63" y="156"/>
                  </a:cubicBezTo>
                  <a:cubicBezTo>
                    <a:pt x="65" y="149"/>
                    <a:pt x="82" y="158"/>
                    <a:pt x="81" y="151"/>
                  </a:cubicBezTo>
                  <a:cubicBezTo>
                    <a:pt x="80" y="144"/>
                    <a:pt x="69" y="142"/>
                    <a:pt x="77" y="137"/>
                  </a:cubicBezTo>
                  <a:cubicBezTo>
                    <a:pt x="86" y="131"/>
                    <a:pt x="94" y="137"/>
                    <a:pt x="94" y="137"/>
                  </a:cubicBezTo>
                  <a:cubicBezTo>
                    <a:pt x="94" y="137"/>
                    <a:pt x="96" y="139"/>
                    <a:pt x="98" y="137"/>
                  </a:cubicBezTo>
                  <a:cubicBezTo>
                    <a:pt x="100" y="135"/>
                    <a:pt x="99" y="133"/>
                    <a:pt x="94" y="131"/>
                  </a:cubicBezTo>
                  <a:cubicBezTo>
                    <a:pt x="90" y="129"/>
                    <a:pt x="81" y="127"/>
                    <a:pt x="81" y="127"/>
                  </a:cubicBezTo>
                  <a:cubicBezTo>
                    <a:pt x="81" y="127"/>
                    <a:pt x="99" y="109"/>
                    <a:pt x="103" y="109"/>
                  </a:cubicBezTo>
                  <a:cubicBezTo>
                    <a:pt x="106" y="109"/>
                    <a:pt x="126" y="110"/>
                    <a:pt x="116" y="100"/>
                  </a:cubicBezTo>
                  <a:cubicBezTo>
                    <a:pt x="105" y="89"/>
                    <a:pt x="107" y="92"/>
                    <a:pt x="100" y="87"/>
                  </a:cubicBezTo>
                  <a:cubicBezTo>
                    <a:pt x="94" y="83"/>
                    <a:pt x="100" y="91"/>
                    <a:pt x="87" y="79"/>
                  </a:cubicBezTo>
                  <a:cubicBezTo>
                    <a:pt x="74" y="68"/>
                    <a:pt x="76" y="70"/>
                    <a:pt x="74" y="59"/>
                  </a:cubicBezTo>
                  <a:cubicBezTo>
                    <a:pt x="72" y="48"/>
                    <a:pt x="60" y="57"/>
                    <a:pt x="61" y="52"/>
                  </a:cubicBezTo>
                  <a:cubicBezTo>
                    <a:pt x="62" y="48"/>
                    <a:pt x="70" y="41"/>
                    <a:pt x="74" y="41"/>
                  </a:cubicBezTo>
                  <a:cubicBezTo>
                    <a:pt x="78" y="41"/>
                    <a:pt x="87" y="29"/>
                    <a:pt x="98" y="33"/>
                  </a:cubicBezTo>
                  <a:cubicBezTo>
                    <a:pt x="109" y="37"/>
                    <a:pt x="109" y="40"/>
                    <a:pt x="114" y="37"/>
                  </a:cubicBezTo>
                  <a:cubicBezTo>
                    <a:pt x="118" y="33"/>
                    <a:pt x="101" y="29"/>
                    <a:pt x="113" y="25"/>
                  </a:cubicBezTo>
                  <a:cubicBezTo>
                    <a:pt x="125" y="21"/>
                    <a:pt x="129" y="31"/>
                    <a:pt x="134" y="31"/>
                  </a:cubicBezTo>
                  <a:cubicBezTo>
                    <a:pt x="139" y="31"/>
                    <a:pt x="144" y="29"/>
                    <a:pt x="143" y="22"/>
                  </a:cubicBezTo>
                  <a:cubicBezTo>
                    <a:pt x="143" y="16"/>
                    <a:pt x="151" y="12"/>
                    <a:pt x="156" y="11"/>
                  </a:cubicBezTo>
                  <a:cubicBezTo>
                    <a:pt x="162" y="10"/>
                    <a:pt x="194" y="8"/>
                    <a:pt x="194" y="8"/>
                  </a:cubicBezTo>
                  <a:cubicBezTo>
                    <a:pt x="194" y="8"/>
                    <a:pt x="213" y="0"/>
                    <a:pt x="212" y="3"/>
                  </a:cubicBezTo>
                  <a:cubicBezTo>
                    <a:pt x="210" y="6"/>
                    <a:pt x="223" y="15"/>
                    <a:pt x="223" y="15"/>
                  </a:cubicBezTo>
                  <a:cubicBezTo>
                    <a:pt x="226" y="4"/>
                    <a:pt x="226" y="4"/>
                    <a:pt x="226" y="4"/>
                  </a:cubicBezTo>
                  <a:cubicBezTo>
                    <a:pt x="226" y="4"/>
                    <a:pt x="282" y="12"/>
                    <a:pt x="284" y="12"/>
                  </a:cubicBezTo>
                  <a:cubicBezTo>
                    <a:pt x="286" y="12"/>
                    <a:pt x="325" y="24"/>
                    <a:pt x="324" y="22"/>
                  </a:cubicBezTo>
                  <a:cubicBezTo>
                    <a:pt x="323" y="20"/>
                    <a:pt x="324" y="37"/>
                    <a:pt x="318" y="38"/>
                  </a:cubicBezTo>
                  <a:cubicBezTo>
                    <a:pt x="313" y="39"/>
                    <a:pt x="297" y="44"/>
                    <a:pt x="297"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2" name="Freeform 113"/>
            <p:cNvSpPr>
              <a:spLocks/>
            </p:cNvSpPr>
            <p:nvPr/>
          </p:nvSpPr>
          <p:spPr bwMode="auto">
            <a:xfrm>
              <a:off x="1990725" y="884238"/>
              <a:ext cx="255588" cy="217488"/>
            </a:xfrm>
            <a:custGeom>
              <a:avLst/>
              <a:gdLst>
                <a:gd name="T0" fmla="*/ 57 w 96"/>
                <a:gd name="T1" fmla="*/ 73 h 81"/>
                <a:gd name="T2" fmla="*/ 41 w 96"/>
                <a:gd name="T3" fmla="*/ 75 h 81"/>
                <a:gd name="T4" fmla="*/ 17 w 96"/>
                <a:gd name="T5" fmla="*/ 66 h 81"/>
                <a:gd name="T6" fmla="*/ 26 w 96"/>
                <a:gd name="T7" fmla="*/ 52 h 81"/>
                <a:gd name="T8" fmla="*/ 19 w 96"/>
                <a:gd name="T9" fmla="*/ 50 h 81"/>
                <a:gd name="T10" fmla="*/ 3 w 96"/>
                <a:gd name="T11" fmla="*/ 29 h 81"/>
                <a:gd name="T12" fmla="*/ 16 w 96"/>
                <a:gd name="T13" fmla="*/ 17 h 81"/>
                <a:gd name="T14" fmla="*/ 38 w 96"/>
                <a:gd name="T15" fmla="*/ 0 h 81"/>
                <a:gd name="T16" fmla="*/ 55 w 96"/>
                <a:gd name="T17" fmla="*/ 8 h 81"/>
                <a:gd name="T18" fmla="*/ 66 w 96"/>
                <a:gd name="T19" fmla="*/ 23 h 81"/>
                <a:gd name="T20" fmla="*/ 94 w 96"/>
                <a:gd name="T21" fmla="*/ 41 h 81"/>
                <a:gd name="T22" fmla="*/ 75 w 96"/>
                <a:gd name="T23" fmla="*/ 56 h 81"/>
                <a:gd name="T24" fmla="*/ 57 w 96"/>
                <a:gd name="T25" fmla="*/ 7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81">
                  <a:moveTo>
                    <a:pt x="57" y="73"/>
                  </a:moveTo>
                  <a:cubicBezTo>
                    <a:pt x="48" y="81"/>
                    <a:pt x="48" y="79"/>
                    <a:pt x="41" y="75"/>
                  </a:cubicBezTo>
                  <a:cubicBezTo>
                    <a:pt x="34" y="72"/>
                    <a:pt x="18" y="68"/>
                    <a:pt x="17" y="66"/>
                  </a:cubicBezTo>
                  <a:cubicBezTo>
                    <a:pt x="17" y="64"/>
                    <a:pt x="24" y="52"/>
                    <a:pt x="26" y="52"/>
                  </a:cubicBezTo>
                  <a:cubicBezTo>
                    <a:pt x="28" y="52"/>
                    <a:pt x="24" y="51"/>
                    <a:pt x="19" y="50"/>
                  </a:cubicBezTo>
                  <a:cubicBezTo>
                    <a:pt x="14" y="50"/>
                    <a:pt x="0" y="35"/>
                    <a:pt x="3" y="29"/>
                  </a:cubicBezTo>
                  <a:cubicBezTo>
                    <a:pt x="7" y="23"/>
                    <a:pt x="10" y="20"/>
                    <a:pt x="16" y="17"/>
                  </a:cubicBezTo>
                  <a:cubicBezTo>
                    <a:pt x="21" y="15"/>
                    <a:pt x="35" y="1"/>
                    <a:pt x="38" y="0"/>
                  </a:cubicBezTo>
                  <a:cubicBezTo>
                    <a:pt x="41" y="0"/>
                    <a:pt x="53" y="0"/>
                    <a:pt x="55" y="8"/>
                  </a:cubicBezTo>
                  <a:cubicBezTo>
                    <a:pt x="57" y="16"/>
                    <a:pt x="55" y="15"/>
                    <a:pt x="66" y="23"/>
                  </a:cubicBezTo>
                  <a:cubicBezTo>
                    <a:pt x="76" y="31"/>
                    <a:pt x="96" y="37"/>
                    <a:pt x="94" y="41"/>
                  </a:cubicBezTo>
                  <a:cubicBezTo>
                    <a:pt x="93" y="46"/>
                    <a:pt x="81" y="50"/>
                    <a:pt x="75" y="56"/>
                  </a:cubicBezTo>
                  <a:cubicBezTo>
                    <a:pt x="68" y="61"/>
                    <a:pt x="57" y="73"/>
                    <a:pt x="5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3" name="Freeform 114"/>
            <p:cNvSpPr>
              <a:spLocks/>
            </p:cNvSpPr>
            <p:nvPr/>
          </p:nvSpPr>
          <p:spPr bwMode="auto">
            <a:xfrm>
              <a:off x="1920875" y="1042988"/>
              <a:ext cx="125413" cy="68263"/>
            </a:xfrm>
            <a:custGeom>
              <a:avLst/>
              <a:gdLst>
                <a:gd name="T0" fmla="*/ 29 w 47"/>
                <a:gd name="T1" fmla="*/ 22 h 26"/>
                <a:gd name="T2" fmla="*/ 12 w 47"/>
                <a:gd name="T3" fmla="*/ 22 h 26"/>
                <a:gd name="T4" fmla="*/ 5 w 47"/>
                <a:gd name="T5" fmla="*/ 3 h 26"/>
                <a:gd name="T6" fmla="*/ 28 w 47"/>
                <a:gd name="T7" fmla="*/ 8 h 26"/>
                <a:gd name="T8" fmla="*/ 29 w 47"/>
                <a:gd name="T9" fmla="*/ 22 h 26"/>
              </a:gdLst>
              <a:ahLst/>
              <a:cxnLst>
                <a:cxn ang="0">
                  <a:pos x="T0" y="T1"/>
                </a:cxn>
                <a:cxn ang="0">
                  <a:pos x="T2" y="T3"/>
                </a:cxn>
                <a:cxn ang="0">
                  <a:pos x="T4" y="T5"/>
                </a:cxn>
                <a:cxn ang="0">
                  <a:pos x="T6" y="T7"/>
                </a:cxn>
                <a:cxn ang="0">
                  <a:pos x="T8" y="T9"/>
                </a:cxn>
              </a:cxnLst>
              <a:rect l="0" t="0" r="r" b="b"/>
              <a:pathLst>
                <a:path w="47" h="26">
                  <a:moveTo>
                    <a:pt x="29" y="22"/>
                  </a:moveTo>
                  <a:cubicBezTo>
                    <a:pt x="25" y="22"/>
                    <a:pt x="16" y="26"/>
                    <a:pt x="12" y="22"/>
                  </a:cubicBezTo>
                  <a:cubicBezTo>
                    <a:pt x="8" y="17"/>
                    <a:pt x="0" y="5"/>
                    <a:pt x="5" y="3"/>
                  </a:cubicBezTo>
                  <a:cubicBezTo>
                    <a:pt x="9" y="1"/>
                    <a:pt x="8" y="0"/>
                    <a:pt x="28" y="8"/>
                  </a:cubicBezTo>
                  <a:cubicBezTo>
                    <a:pt x="47" y="16"/>
                    <a:pt x="29"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4" name="Freeform 115"/>
            <p:cNvSpPr>
              <a:spLocks/>
            </p:cNvSpPr>
            <p:nvPr/>
          </p:nvSpPr>
          <p:spPr bwMode="auto">
            <a:xfrm>
              <a:off x="1741487" y="1012826"/>
              <a:ext cx="182563" cy="98425"/>
            </a:xfrm>
            <a:custGeom>
              <a:avLst/>
              <a:gdLst>
                <a:gd name="T0" fmla="*/ 39 w 68"/>
                <a:gd name="T1" fmla="*/ 34 h 37"/>
                <a:gd name="T2" fmla="*/ 21 w 68"/>
                <a:gd name="T3" fmla="*/ 25 h 37"/>
                <a:gd name="T4" fmla="*/ 8 w 68"/>
                <a:gd name="T5" fmla="*/ 25 h 37"/>
                <a:gd name="T6" fmla="*/ 16 w 68"/>
                <a:gd name="T7" fmla="*/ 18 h 37"/>
                <a:gd name="T8" fmla="*/ 11 w 68"/>
                <a:gd name="T9" fmla="*/ 10 h 37"/>
                <a:gd name="T10" fmla="*/ 15 w 68"/>
                <a:gd name="T11" fmla="*/ 0 h 37"/>
                <a:gd name="T12" fmla="*/ 46 w 68"/>
                <a:gd name="T13" fmla="*/ 14 h 37"/>
                <a:gd name="T14" fmla="*/ 64 w 68"/>
                <a:gd name="T15" fmla="*/ 30 h 37"/>
                <a:gd name="T16" fmla="*/ 39 w 68"/>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39" y="34"/>
                  </a:moveTo>
                  <a:cubicBezTo>
                    <a:pt x="30" y="33"/>
                    <a:pt x="27" y="29"/>
                    <a:pt x="21" y="25"/>
                  </a:cubicBezTo>
                  <a:cubicBezTo>
                    <a:pt x="15" y="22"/>
                    <a:pt x="17" y="37"/>
                    <a:pt x="8" y="25"/>
                  </a:cubicBezTo>
                  <a:cubicBezTo>
                    <a:pt x="0" y="12"/>
                    <a:pt x="13" y="19"/>
                    <a:pt x="16" y="18"/>
                  </a:cubicBezTo>
                  <a:cubicBezTo>
                    <a:pt x="20" y="16"/>
                    <a:pt x="13" y="12"/>
                    <a:pt x="11" y="10"/>
                  </a:cubicBezTo>
                  <a:cubicBezTo>
                    <a:pt x="9" y="9"/>
                    <a:pt x="11" y="0"/>
                    <a:pt x="15" y="0"/>
                  </a:cubicBezTo>
                  <a:cubicBezTo>
                    <a:pt x="19" y="0"/>
                    <a:pt x="36" y="5"/>
                    <a:pt x="46" y="14"/>
                  </a:cubicBezTo>
                  <a:cubicBezTo>
                    <a:pt x="56" y="22"/>
                    <a:pt x="68" y="29"/>
                    <a:pt x="64" y="30"/>
                  </a:cubicBezTo>
                  <a:cubicBezTo>
                    <a:pt x="60" y="31"/>
                    <a:pt x="39" y="34"/>
                    <a:pt x="3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5" name="Freeform 116"/>
            <p:cNvSpPr>
              <a:spLocks/>
            </p:cNvSpPr>
            <p:nvPr/>
          </p:nvSpPr>
          <p:spPr bwMode="auto">
            <a:xfrm>
              <a:off x="1373187" y="1311276"/>
              <a:ext cx="409575" cy="265113"/>
            </a:xfrm>
            <a:custGeom>
              <a:avLst/>
              <a:gdLst>
                <a:gd name="T0" fmla="*/ 153 w 153"/>
                <a:gd name="T1" fmla="*/ 68 h 99"/>
                <a:gd name="T2" fmla="*/ 136 w 153"/>
                <a:gd name="T3" fmla="*/ 54 h 99"/>
                <a:gd name="T4" fmla="*/ 123 w 153"/>
                <a:gd name="T5" fmla="*/ 43 h 99"/>
                <a:gd name="T6" fmla="*/ 128 w 153"/>
                <a:gd name="T7" fmla="*/ 23 h 99"/>
                <a:gd name="T8" fmla="*/ 133 w 153"/>
                <a:gd name="T9" fmla="*/ 0 h 99"/>
                <a:gd name="T10" fmla="*/ 115 w 153"/>
                <a:gd name="T11" fmla="*/ 0 h 99"/>
                <a:gd name="T12" fmla="*/ 106 w 153"/>
                <a:gd name="T13" fmla="*/ 9 h 99"/>
                <a:gd name="T14" fmla="*/ 99 w 153"/>
                <a:gd name="T15" fmla="*/ 20 h 99"/>
                <a:gd name="T16" fmla="*/ 93 w 153"/>
                <a:gd name="T17" fmla="*/ 35 h 99"/>
                <a:gd name="T18" fmla="*/ 89 w 153"/>
                <a:gd name="T19" fmla="*/ 22 h 99"/>
                <a:gd name="T20" fmla="*/ 85 w 153"/>
                <a:gd name="T21" fmla="*/ 18 h 99"/>
                <a:gd name="T22" fmla="*/ 74 w 153"/>
                <a:gd name="T23" fmla="*/ 21 h 99"/>
                <a:gd name="T24" fmla="*/ 68 w 153"/>
                <a:gd name="T25" fmla="*/ 18 h 99"/>
                <a:gd name="T26" fmla="*/ 66 w 153"/>
                <a:gd name="T27" fmla="*/ 16 h 99"/>
                <a:gd name="T28" fmla="*/ 57 w 153"/>
                <a:gd name="T29" fmla="*/ 15 h 99"/>
                <a:gd name="T30" fmla="*/ 45 w 153"/>
                <a:gd name="T31" fmla="*/ 19 h 99"/>
                <a:gd name="T32" fmla="*/ 43 w 153"/>
                <a:gd name="T33" fmla="*/ 6 h 99"/>
                <a:gd name="T34" fmla="*/ 35 w 153"/>
                <a:gd name="T35" fmla="*/ 12 h 99"/>
                <a:gd name="T36" fmla="*/ 19 w 153"/>
                <a:gd name="T37" fmla="*/ 19 h 99"/>
                <a:gd name="T38" fmla="*/ 0 w 153"/>
                <a:gd name="T39" fmla="*/ 37 h 99"/>
                <a:gd name="T40" fmla="*/ 7 w 153"/>
                <a:gd name="T41" fmla="*/ 45 h 99"/>
                <a:gd name="T42" fmla="*/ 3 w 153"/>
                <a:gd name="T43" fmla="*/ 56 h 99"/>
                <a:gd name="T44" fmla="*/ 14 w 153"/>
                <a:gd name="T45" fmla="*/ 60 h 99"/>
                <a:gd name="T46" fmla="*/ 3 w 153"/>
                <a:gd name="T47" fmla="*/ 72 h 99"/>
                <a:gd name="T48" fmla="*/ 19 w 153"/>
                <a:gd name="T49" fmla="*/ 83 h 99"/>
                <a:gd name="T50" fmla="*/ 35 w 153"/>
                <a:gd name="T51" fmla="*/ 86 h 99"/>
                <a:gd name="T52" fmla="*/ 54 w 153"/>
                <a:gd name="T53" fmla="*/ 93 h 99"/>
                <a:gd name="T54" fmla="*/ 73 w 153"/>
                <a:gd name="T55" fmla="*/ 84 h 99"/>
                <a:gd name="T56" fmla="*/ 95 w 153"/>
                <a:gd name="T57" fmla="*/ 84 h 99"/>
                <a:gd name="T58" fmla="*/ 113 w 153"/>
                <a:gd name="T59" fmla="*/ 83 h 99"/>
                <a:gd name="T60" fmla="*/ 132 w 153"/>
                <a:gd name="T61" fmla="*/ 88 h 99"/>
                <a:gd name="T62" fmla="*/ 139 w 153"/>
                <a:gd name="T63" fmla="*/ 80 h 99"/>
                <a:gd name="T64" fmla="*/ 128 w 153"/>
                <a:gd name="T65" fmla="*/ 75 h 99"/>
                <a:gd name="T66" fmla="*/ 153 w 153"/>
                <a:gd name="T67"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99">
                  <a:moveTo>
                    <a:pt x="153" y="68"/>
                  </a:moveTo>
                  <a:cubicBezTo>
                    <a:pt x="145" y="64"/>
                    <a:pt x="149" y="60"/>
                    <a:pt x="136" y="54"/>
                  </a:cubicBezTo>
                  <a:cubicBezTo>
                    <a:pt x="123" y="49"/>
                    <a:pt x="123" y="56"/>
                    <a:pt x="123" y="43"/>
                  </a:cubicBezTo>
                  <a:cubicBezTo>
                    <a:pt x="123" y="30"/>
                    <a:pt x="127" y="29"/>
                    <a:pt x="128" y="23"/>
                  </a:cubicBezTo>
                  <a:cubicBezTo>
                    <a:pt x="130" y="18"/>
                    <a:pt x="133" y="0"/>
                    <a:pt x="133" y="0"/>
                  </a:cubicBezTo>
                  <a:cubicBezTo>
                    <a:pt x="133" y="0"/>
                    <a:pt x="125" y="1"/>
                    <a:pt x="115" y="0"/>
                  </a:cubicBezTo>
                  <a:cubicBezTo>
                    <a:pt x="104" y="0"/>
                    <a:pt x="106" y="8"/>
                    <a:pt x="106" y="9"/>
                  </a:cubicBezTo>
                  <a:cubicBezTo>
                    <a:pt x="107" y="10"/>
                    <a:pt x="99" y="20"/>
                    <a:pt x="99" y="20"/>
                  </a:cubicBezTo>
                  <a:cubicBezTo>
                    <a:pt x="93" y="35"/>
                    <a:pt x="93" y="35"/>
                    <a:pt x="93" y="35"/>
                  </a:cubicBezTo>
                  <a:cubicBezTo>
                    <a:pt x="89" y="30"/>
                    <a:pt x="89" y="22"/>
                    <a:pt x="89" y="22"/>
                  </a:cubicBezTo>
                  <a:cubicBezTo>
                    <a:pt x="89" y="22"/>
                    <a:pt x="87" y="19"/>
                    <a:pt x="85" y="18"/>
                  </a:cubicBezTo>
                  <a:cubicBezTo>
                    <a:pt x="83" y="18"/>
                    <a:pt x="74" y="21"/>
                    <a:pt x="74" y="21"/>
                  </a:cubicBezTo>
                  <a:cubicBezTo>
                    <a:pt x="74" y="21"/>
                    <a:pt x="70" y="21"/>
                    <a:pt x="68" y="18"/>
                  </a:cubicBezTo>
                  <a:cubicBezTo>
                    <a:pt x="66" y="16"/>
                    <a:pt x="70" y="18"/>
                    <a:pt x="66" y="16"/>
                  </a:cubicBezTo>
                  <a:cubicBezTo>
                    <a:pt x="61" y="14"/>
                    <a:pt x="62" y="11"/>
                    <a:pt x="57" y="15"/>
                  </a:cubicBezTo>
                  <a:cubicBezTo>
                    <a:pt x="52" y="19"/>
                    <a:pt x="49" y="26"/>
                    <a:pt x="45" y="19"/>
                  </a:cubicBezTo>
                  <a:cubicBezTo>
                    <a:pt x="41" y="12"/>
                    <a:pt x="46" y="6"/>
                    <a:pt x="43" y="6"/>
                  </a:cubicBezTo>
                  <a:cubicBezTo>
                    <a:pt x="40" y="7"/>
                    <a:pt x="44" y="10"/>
                    <a:pt x="35" y="12"/>
                  </a:cubicBezTo>
                  <a:cubicBezTo>
                    <a:pt x="25" y="14"/>
                    <a:pt x="24" y="14"/>
                    <a:pt x="19" y="19"/>
                  </a:cubicBezTo>
                  <a:cubicBezTo>
                    <a:pt x="14" y="23"/>
                    <a:pt x="0" y="35"/>
                    <a:pt x="0" y="37"/>
                  </a:cubicBezTo>
                  <a:cubicBezTo>
                    <a:pt x="0" y="39"/>
                    <a:pt x="9" y="43"/>
                    <a:pt x="7" y="45"/>
                  </a:cubicBezTo>
                  <a:cubicBezTo>
                    <a:pt x="5" y="48"/>
                    <a:pt x="3" y="56"/>
                    <a:pt x="3" y="56"/>
                  </a:cubicBezTo>
                  <a:cubicBezTo>
                    <a:pt x="3" y="56"/>
                    <a:pt x="12" y="60"/>
                    <a:pt x="14" y="60"/>
                  </a:cubicBezTo>
                  <a:cubicBezTo>
                    <a:pt x="16" y="61"/>
                    <a:pt x="1" y="72"/>
                    <a:pt x="3" y="72"/>
                  </a:cubicBezTo>
                  <a:cubicBezTo>
                    <a:pt x="6" y="73"/>
                    <a:pt x="19" y="83"/>
                    <a:pt x="19" y="83"/>
                  </a:cubicBezTo>
                  <a:cubicBezTo>
                    <a:pt x="19" y="83"/>
                    <a:pt x="29" y="82"/>
                    <a:pt x="35" y="86"/>
                  </a:cubicBezTo>
                  <a:cubicBezTo>
                    <a:pt x="40" y="90"/>
                    <a:pt x="46" y="99"/>
                    <a:pt x="54" y="93"/>
                  </a:cubicBezTo>
                  <a:cubicBezTo>
                    <a:pt x="63" y="88"/>
                    <a:pt x="62" y="87"/>
                    <a:pt x="73" y="84"/>
                  </a:cubicBezTo>
                  <a:cubicBezTo>
                    <a:pt x="84" y="81"/>
                    <a:pt x="90" y="87"/>
                    <a:pt x="95" y="84"/>
                  </a:cubicBezTo>
                  <a:cubicBezTo>
                    <a:pt x="101" y="81"/>
                    <a:pt x="113" y="83"/>
                    <a:pt x="113" y="83"/>
                  </a:cubicBezTo>
                  <a:cubicBezTo>
                    <a:pt x="113" y="83"/>
                    <a:pt x="114" y="91"/>
                    <a:pt x="132" y="88"/>
                  </a:cubicBezTo>
                  <a:cubicBezTo>
                    <a:pt x="150" y="85"/>
                    <a:pt x="145" y="80"/>
                    <a:pt x="139" y="80"/>
                  </a:cubicBezTo>
                  <a:cubicBezTo>
                    <a:pt x="133" y="80"/>
                    <a:pt x="125" y="75"/>
                    <a:pt x="128" y="75"/>
                  </a:cubicBezTo>
                  <a:cubicBezTo>
                    <a:pt x="131" y="75"/>
                    <a:pt x="153" y="68"/>
                    <a:pt x="153"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6" name="Freeform 117"/>
            <p:cNvSpPr>
              <a:spLocks/>
            </p:cNvSpPr>
            <p:nvPr/>
          </p:nvSpPr>
          <p:spPr bwMode="auto">
            <a:xfrm>
              <a:off x="1201737" y="1260476"/>
              <a:ext cx="265113" cy="187325"/>
            </a:xfrm>
            <a:custGeom>
              <a:avLst/>
              <a:gdLst>
                <a:gd name="T0" fmla="*/ 33 w 99"/>
                <a:gd name="T1" fmla="*/ 65 h 70"/>
                <a:gd name="T2" fmla="*/ 16 w 99"/>
                <a:gd name="T3" fmla="*/ 62 h 70"/>
                <a:gd name="T4" fmla="*/ 5 w 99"/>
                <a:gd name="T5" fmla="*/ 52 h 70"/>
                <a:gd name="T6" fmla="*/ 7 w 99"/>
                <a:gd name="T7" fmla="*/ 40 h 70"/>
                <a:gd name="T8" fmla="*/ 16 w 99"/>
                <a:gd name="T9" fmla="*/ 33 h 70"/>
                <a:gd name="T10" fmla="*/ 23 w 99"/>
                <a:gd name="T11" fmla="*/ 16 h 70"/>
                <a:gd name="T12" fmla="*/ 21 w 99"/>
                <a:gd name="T13" fmla="*/ 6 h 70"/>
                <a:gd name="T14" fmla="*/ 45 w 99"/>
                <a:gd name="T15" fmla="*/ 3 h 70"/>
                <a:gd name="T16" fmla="*/ 66 w 99"/>
                <a:gd name="T17" fmla="*/ 6 h 70"/>
                <a:gd name="T18" fmla="*/ 82 w 99"/>
                <a:gd name="T19" fmla="*/ 6 h 70"/>
                <a:gd name="T20" fmla="*/ 96 w 99"/>
                <a:gd name="T21" fmla="*/ 15 h 70"/>
                <a:gd name="T22" fmla="*/ 77 w 99"/>
                <a:gd name="T23" fmla="*/ 35 h 70"/>
                <a:gd name="T24" fmla="*/ 61 w 99"/>
                <a:gd name="T25" fmla="*/ 43 h 70"/>
                <a:gd name="T26" fmla="*/ 33 w 99"/>
                <a:gd name="T2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70">
                  <a:moveTo>
                    <a:pt x="33" y="65"/>
                  </a:moveTo>
                  <a:cubicBezTo>
                    <a:pt x="28" y="70"/>
                    <a:pt x="20" y="65"/>
                    <a:pt x="16" y="62"/>
                  </a:cubicBezTo>
                  <a:cubicBezTo>
                    <a:pt x="12" y="58"/>
                    <a:pt x="11" y="54"/>
                    <a:pt x="5" y="52"/>
                  </a:cubicBezTo>
                  <a:cubicBezTo>
                    <a:pt x="0" y="49"/>
                    <a:pt x="4" y="42"/>
                    <a:pt x="7" y="40"/>
                  </a:cubicBezTo>
                  <a:cubicBezTo>
                    <a:pt x="10" y="39"/>
                    <a:pt x="16" y="33"/>
                    <a:pt x="16" y="33"/>
                  </a:cubicBezTo>
                  <a:cubicBezTo>
                    <a:pt x="16" y="33"/>
                    <a:pt x="25" y="18"/>
                    <a:pt x="23" y="16"/>
                  </a:cubicBezTo>
                  <a:cubicBezTo>
                    <a:pt x="20" y="14"/>
                    <a:pt x="19" y="9"/>
                    <a:pt x="21" y="6"/>
                  </a:cubicBezTo>
                  <a:cubicBezTo>
                    <a:pt x="23" y="4"/>
                    <a:pt x="41" y="0"/>
                    <a:pt x="45" y="3"/>
                  </a:cubicBezTo>
                  <a:cubicBezTo>
                    <a:pt x="49" y="6"/>
                    <a:pt x="64" y="10"/>
                    <a:pt x="66" y="6"/>
                  </a:cubicBezTo>
                  <a:cubicBezTo>
                    <a:pt x="68" y="2"/>
                    <a:pt x="77" y="4"/>
                    <a:pt x="82" y="6"/>
                  </a:cubicBezTo>
                  <a:cubicBezTo>
                    <a:pt x="86" y="8"/>
                    <a:pt x="99" y="13"/>
                    <a:pt x="96" y="15"/>
                  </a:cubicBezTo>
                  <a:cubicBezTo>
                    <a:pt x="93" y="18"/>
                    <a:pt x="87" y="32"/>
                    <a:pt x="77" y="35"/>
                  </a:cubicBezTo>
                  <a:cubicBezTo>
                    <a:pt x="68" y="37"/>
                    <a:pt x="65" y="39"/>
                    <a:pt x="61" y="43"/>
                  </a:cubicBezTo>
                  <a:cubicBezTo>
                    <a:pt x="58" y="47"/>
                    <a:pt x="33" y="65"/>
                    <a:pt x="3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7" name="Freeform 118"/>
            <p:cNvSpPr>
              <a:spLocks/>
            </p:cNvSpPr>
            <p:nvPr/>
          </p:nvSpPr>
          <p:spPr bwMode="auto">
            <a:xfrm>
              <a:off x="1314450" y="1114426"/>
              <a:ext cx="198438" cy="96838"/>
            </a:xfrm>
            <a:custGeom>
              <a:avLst/>
              <a:gdLst>
                <a:gd name="T0" fmla="*/ 3 w 74"/>
                <a:gd name="T1" fmla="*/ 30 h 36"/>
                <a:gd name="T2" fmla="*/ 27 w 74"/>
                <a:gd name="T3" fmla="*/ 31 h 36"/>
                <a:gd name="T4" fmla="*/ 44 w 74"/>
                <a:gd name="T5" fmla="*/ 23 h 36"/>
                <a:gd name="T6" fmla="*/ 64 w 74"/>
                <a:gd name="T7" fmla="*/ 20 h 36"/>
                <a:gd name="T8" fmla="*/ 71 w 74"/>
                <a:gd name="T9" fmla="*/ 4 h 36"/>
                <a:gd name="T10" fmla="*/ 55 w 74"/>
                <a:gd name="T11" fmla="*/ 5 h 36"/>
                <a:gd name="T12" fmla="*/ 31 w 74"/>
                <a:gd name="T13" fmla="*/ 7 h 36"/>
                <a:gd name="T14" fmla="*/ 20 w 74"/>
                <a:gd name="T15" fmla="*/ 16 h 36"/>
                <a:gd name="T16" fmla="*/ 3 w 74"/>
                <a:gd name="T1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6">
                  <a:moveTo>
                    <a:pt x="3" y="30"/>
                  </a:moveTo>
                  <a:cubicBezTo>
                    <a:pt x="0" y="36"/>
                    <a:pt x="21" y="34"/>
                    <a:pt x="27" y="31"/>
                  </a:cubicBezTo>
                  <a:cubicBezTo>
                    <a:pt x="32" y="28"/>
                    <a:pt x="30" y="22"/>
                    <a:pt x="44" y="23"/>
                  </a:cubicBezTo>
                  <a:cubicBezTo>
                    <a:pt x="57" y="24"/>
                    <a:pt x="62" y="22"/>
                    <a:pt x="64" y="20"/>
                  </a:cubicBezTo>
                  <a:cubicBezTo>
                    <a:pt x="66" y="18"/>
                    <a:pt x="74" y="8"/>
                    <a:pt x="71" y="4"/>
                  </a:cubicBezTo>
                  <a:cubicBezTo>
                    <a:pt x="69" y="0"/>
                    <a:pt x="58" y="5"/>
                    <a:pt x="55" y="5"/>
                  </a:cubicBezTo>
                  <a:cubicBezTo>
                    <a:pt x="51" y="5"/>
                    <a:pt x="34" y="7"/>
                    <a:pt x="31" y="7"/>
                  </a:cubicBezTo>
                  <a:cubicBezTo>
                    <a:pt x="29" y="8"/>
                    <a:pt x="22" y="14"/>
                    <a:pt x="20" y="16"/>
                  </a:cubicBezTo>
                  <a:cubicBezTo>
                    <a:pt x="18" y="18"/>
                    <a:pt x="5" y="22"/>
                    <a:pt x="3"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8" name="Freeform 119"/>
            <p:cNvSpPr>
              <a:spLocks/>
            </p:cNvSpPr>
            <p:nvPr/>
          </p:nvSpPr>
          <p:spPr bwMode="auto">
            <a:xfrm>
              <a:off x="1520825" y="1079501"/>
              <a:ext cx="153988" cy="63500"/>
            </a:xfrm>
            <a:custGeom>
              <a:avLst/>
              <a:gdLst>
                <a:gd name="T0" fmla="*/ 4 w 58"/>
                <a:gd name="T1" fmla="*/ 3 h 24"/>
                <a:gd name="T2" fmla="*/ 16 w 58"/>
                <a:gd name="T3" fmla="*/ 6 h 24"/>
                <a:gd name="T4" fmla="*/ 44 w 58"/>
                <a:gd name="T5" fmla="*/ 6 h 24"/>
                <a:gd name="T6" fmla="*/ 50 w 58"/>
                <a:gd name="T7" fmla="*/ 14 h 24"/>
                <a:gd name="T8" fmla="*/ 37 w 58"/>
                <a:gd name="T9" fmla="*/ 22 h 24"/>
                <a:gd name="T10" fmla="*/ 15 w 58"/>
                <a:gd name="T11" fmla="*/ 16 h 24"/>
                <a:gd name="T12" fmla="*/ 0 w 58"/>
                <a:gd name="T13" fmla="*/ 12 h 24"/>
                <a:gd name="T14" fmla="*/ 4 w 58"/>
                <a:gd name="T15" fmla="*/ 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4">
                  <a:moveTo>
                    <a:pt x="4" y="3"/>
                  </a:moveTo>
                  <a:cubicBezTo>
                    <a:pt x="8" y="0"/>
                    <a:pt x="11" y="2"/>
                    <a:pt x="16" y="6"/>
                  </a:cubicBezTo>
                  <a:cubicBezTo>
                    <a:pt x="21" y="11"/>
                    <a:pt x="38" y="3"/>
                    <a:pt x="44" y="6"/>
                  </a:cubicBezTo>
                  <a:cubicBezTo>
                    <a:pt x="49" y="10"/>
                    <a:pt x="58" y="8"/>
                    <a:pt x="50" y="14"/>
                  </a:cubicBezTo>
                  <a:cubicBezTo>
                    <a:pt x="41" y="21"/>
                    <a:pt x="44" y="24"/>
                    <a:pt x="37" y="22"/>
                  </a:cubicBezTo>
                  <a:cubicBezTo>
                    <a:pt x="29" y="19"/>
                    <a:pt x="23" y="19"/>
                    <a:pt x="15" y="16"/>
                  </a:cubicBezTo>
                  <a:cubicBezTo>
                    <a:pt x="7" y="12"/>
                    <a:pt x="0" y="12"/>
                    <a:pt x="0" y="12"/>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9" name="Freeform 120"/>
            <p:cNvSpPr>
              <a:spLocks/>
            </p:cNvSpPr>
            <p:nvPr/>
          </p:nvSpPr>
          <p:spPr bwMode="auto">
            <a:xfrm>
              <a:off x="1584325" y="1036638"/>
              <a:ext cx="85725" cy="58738"/>
            </a:xfrm>
            <a:custGeom>
              <a:avLst/>
              <a:gdLst>
                <a:gd name="T0" fmla="*/ 2 w 32"/>
                <a:gd name="T1" fmla="*/ 18 h 22"/>
                <a:gd name="T2" fmla="*/ 27 w 32"/>
                <a:gd name="T3" fmla="*/ 16 h 22"/>
                <a:gd name="T4" fmla="*/ 13 w 32"/>
                <a:gd name="T5" fmla="*/ 3 h 22"/>
                <a:gd name="T6" fmla="*/ 0 w 32"/>
                <a:gd name="T7" fmla="*/ 9 h 22"/>
                <a:gd name="T8" fmla="*/ 2 w 32"/>
                <a:gd name="T9" fmla="*/ 18 h 22"/>
              </a:gdLst>
              <a:ahLst/>
              <a:cxnLst>
                <a:cxn ang="0">
                  <a:pos x="T0" y="T1"/>
                </a:cxn>
                <a:cxn ang="0">
                  <a:pos x="T2" y="T3"/>
                </a:cxn>
                <a:cxn ang="0">
                  <a:pos x="T4" y="T5"/>
                </a:cxn>
                <a:cxn ang="0">
                  <a:pos x="T6" y="T7"/>
                </a:cxn>
                <a:cxn ang="0">
                  <a:pos x="T8" y="T9"/>
                </a:cxn>
              </a:cxnLst>
              <a:rect l="0" t="0" r="r" b="b"/>
              <a:pathLst>
                <a:path w="32" h="22">
                  <a:moveTo>
                    <a:pt x="2" y="18"/>
                  </a:moveTo>
                  <a:cubicBezTo>
                    <a:pt x="7" y="17"/>
                    <a:pt x="22" y="22"/>
                    <a:pt x="27" y="16"/>
                  </a:cubicBezTo>
                  <a:cubicBezTo>
                    <a:pt x="32" y="9"/>
                    <a:pt x="19" y="0"/>
                    <a:pt x="13" y="3"/>
                  </a:cubicBezTo>
                  <a:cubicBezTo>
                    <a:pt x="8" y="5"/>
                    <a:pt x="0" y="9"/>
                    <a:pt x="0" y="9"/>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0" name="Freeform 121"/>
            <p:cNvSpPr>
              <a:spLocks/>
            </p:cNvSpPr>
            <p:nvPr/>
          </p:nvSpPr>
          <p:spPr bwMode="auto">
            <a:xfrm>
              <a:off x="1428750" y="1157288"/>
              <a:ext cx="304800" cy="125413"/>
            </a:xfrm>
            <a:custGeom>
              <a:avLst/>
              <a:gdLst>
                <a:gd name="T0" fmla="*/ 75 w 114"/>
                <a:gd name="T1" fmla="*/ 17 h 47"/>
                <a:gd name="T2" fmla="*/ 60 w 114"/>
                <a:gd name="T3" fmla="*/ 17 h 47"/>
                <a:gd name="T4" fmla="*/ 38 w 114"/>
                <a:gd name="T5" fmla="*/ 8 h 47"/>
                <a:gd name="T6" fmla="*/ 14 w 114"/>
                <a:gd name="T7" fmla="*/ 12 h 47"/>
                <a:gd name="T8" fmla="*/ 5 w 114"/>
                <a:gd name="T9" fmla="*/ 24 h 47"/>
                <a:gd name="T10" fmla="*/ 5 w 114"/>
                <a:gd name="T11" fmla="*/ 28 h 47"/>
                <a:gd name="T12" fmla="*/ 26 w 114"/>
                <a:gd name="T13" fmla="*/ 27 h 47"/>
                <a:gd name="T14" fmla="*/ 43 w 114"/>
                <a:gd name="T15" fmla="*/ 33 h 47"/>
                <a:gd name="T16" fmla="*/ 34 w 114"/>
                <a:gd name="T17" fmla="*/ 37 h 47"/>
                <a:gd name="T18" fmla="*/ 49 w 114"/>
                <a:gd name="T19" fmla="*/ 42 h 47"/>
                <a:gd name="T20" fmla="*/ 67 w 114"/>
                <a:gd name="T21" fmla="*/ 35 h 47"/>
                <a:gd name="T22" fmla="*/ 90 w 114"/>
                <a:gd name="T23" fmla="*/ 35 h 47"/>
                <a:gd name="T24" fmla="*/ 108 w 114"/>
                <a:gd name="T25" fmla="*/ 27 h 47"/>
                <a:gd name="T26" fmla="*/ 112 w 114"/>
                <a:gd name="T27" fmla="*/ 19 h 47"/>
                <a:gd name="T28" fmla="*/ 106 w 114"/>
                <a:gd name="T29" fmla="*/ 14 h 47"/>
                <a:gd name="T30" fmla="*/ 98 w 114"/>
                <a:gd name="T31" fmla="*/ 14 h 47"/>
                <a:gd name="T32" fmla="*/ 92 w 114"/>
                <a:gd name="T33" fmla="*/ 7 h 47"/>
                <a:gd name="T34" fmla="*/ 86 w 114"/>
                <a:gd name="T35" fmla="*/ 0 h 47"/>
                <a:gd name="T36" fmla="*/ 69 w 114"/>
                <a:gd name="T37" fmla="*/ 4 h 47"/>
                <a:gd name="T38" fmla="*/ 75 w 114"/>
                <a:gd name="T39"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47">
                  <a:moveTo>
                    <a:pt x="75" y="17"/>
                  </a:moveTo>
                  <a:cubicBezTo>
                    <a:pt x="69" y="18"/>
                    <a:pt x="65" y="26"/>
                    <a:pt x="60" y="17"/>
                  </a:cubicBezTo>
                  <a:cubicBezTo>
                    <a:pt x="55" y="8"/>
                    <a:pt x="42" y="6"/>
                    <a:pt x="38" y="8"/>
                  </a:cubicBezTo>
                  <a:cubicBezTo>
                    <a:pt x="33" y="10"/>
                    <a:pt x="13" y="8"/>
                    <a:pt x="14" y="12"/>
                  </a:cubicBezTo>
                  <a:cubicBezTo>
                    <a:pt x="14" y="17"/>
                    <a:pt x="9" y="24"/>
                    <a:pt x="5" y="24"/>
                  </a:cubicBezTo>
                  <a:cubicBezTo>
                    <a:pt x="0" y="25"/>
                    <a:pt x="3" y="27"/>
                    <a:pt x="5" y="28"/>
                  </a:cubicBezTo>
                  <a:cubicBezTo>
                    <a:pt x="8" y="29"/>
                    <a:pt x="11" y="24"/>
                    <a:pt x="26" y="27"/>
                  </a:cubicBezTo>
                  <a:cubicBezTo>
                    <a:pt x="41" y="31"/>
                    <a:pt x="45" y="31"/>
                    <a:pt x="43" y="33"/>
                  </a:cubicBezTo>
                  <a:cubicBezTo>
                    <a:pt x="41" y="36"/>
                    <a:pt x="31" y="35"/>
                    <a:pt x="34" y="37"/>
                  </a:cubicBezTo>
                  <a:cubicBezTo>
                    <a:pt x="37" y="39"/>
                    <a:pt x="41" y="47"/>
                    <a:pt x="49" y="42"/>
                  </a:cubicBezTo>
                  <a:cubicBezTo>
                    <a:pt x="58" y="37"/>
                    <a:pt x="59" y="35"/>
                    <a:pt x="67" y="35"/>
                  </a:cubicBezTo>
                  <a:cubicBezTo>
                    <a:pt x="75" y="35"/>
                    <a:pt x="73" y="40"/>
                    <a:pt x="90" y="35"/>
                  </a:cubicBezTo>
                  <a:cubicBezTo>
                    <a:pt x="107" y="31"/>
                    <a:pt x="108" y="27"/>
                    <a:pt x="108" y="27"/>
                  </a:cubicBezTo>
                  <a:cubicBezTo>
                    <a:pt x="108" y="27"/>
                    <a:pt x="114" y="22"/>
                    <a:pt x="112" y="19"/>
                  </a:cubicBezTo>
                  <a:cubicBezTo>
                    <a:pt x="110" y="16"/>
                    <a:pt x="108" y="14"/>
                    <a:pt x="106" y="14"/>
                  </a:cubicBezTo>
                  <a:cubicBezTo>
                    <a:pt x="104" y="14"/>
                    <a:pt x="103" y="17"/>
                    <a:pt x="98" y="14"/>
                  </a:cubicBezTo>
                  <a:cubicBezTo>
                    <a:pt x="93" y="10"/>
                    <a:pt x="95" y="14"/>
                    <a:pt x="92" y="7"/>
                  </a:cubicBezTo>
                  <a:cubicBezTo>
                    <a:pt x="89" y="0"/>
                    <a:pt x="91" y="0"/>
                    <a:pt x="86" y="0"/>
                  </a:cubicBezTo>
                  <a:cubicBezTo>
                    <a:pt x="80" y="0"/>
                    <a:pt x="62" y="2"/>
                    <a:pt x="69" y="4"/>
                  </a:cubicBezTo>
                  <a:cubicBezTo>
                    <a:pt x="76" y="7"/>
                    <a:pt x="75" y="17"/>
                    <a:pt x="7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1" name="Freeform 122"/>
            <p:cNvSpPr>
              <a:spLocks/>
            </p:cNvSpPr>
            <p:nvPr/>
          </p:nvSpPr>
          <p:spPr bwMode="auto">
            <a:xfrm>
              <a:off x="1779587" y="1282701"/>
              <a:ext cx="157163" cy="160338"/>
            </a:xfrm>
            <a:custGeom>
              <a:avLst/>
              <a:gdLst>
                <a:gd name="T0" fmla="*/ 40 w 59"/>
                <a:gd name="T1" fmla="*/ 20 h 60"/>
                <a:gd name="T2" fmla="*/ 51 w 59"/>
                <a:gd name="T3" fmla="*/ 9 h 60"/>
                <a:gd name="T4" fmla="*/ 32 w 59"/>
                <a:gd name="T5" fmla="*/ 4 h 60"/>
                <a:gd name="T6" fmla="*/ 11 w 59"/>
                <a:gd name="T7" fmla="*/ 10 h 60"/>
                <a:gd name="T8" fmla="*/ 11 w 59"/>
                <a:gd name="T9" fmla="*/ 21 h 60"/>
                <a:gd name="T10" fmla="*/ 0 w 59"/>
                <a:gd name="T11" fmla="*/ 26 h 60"/>
                <a:gd name="T12" fmla="*/ 4 w 59"/>
                <a:gd name="T13" fmla="*/ 40 h 60"/>
                <a:gd name="T14" fmla="*/ 16 w 59"/>
                <a:gd name="T15" fmla="*/ 50 h 60"/>
                <a:gd name="T16" fmla="*/ 22 w 59"/>
                <a:gd name="T17" fmla="*/ 59 h 60"/>
                <a:gd name="T18" fmla="*/ 34 w 59"/>
                <a:gd name="T19" fmla="*/ 52 h 60"/>
                <a:gd name="T20" fmla="*/ 44 w 59"/>
                <a:gd name="T21" fmla="*/ 49 h 60"/>
                <a:gd name="T22" fmla="*/ 46 w 59"/>
                <a:gd name="T23" fmla="*/ 42 h 60"/>
                <a:gd name="T24" fmla="*/ 47 w 59"/>
                <a:gd name="T25" fmla="*/ 31 h 60"/>
                <a:gd name="T26" fmla="*/ 40 w 59"/>
                <a:gd name="T27" fmla="*/ 2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60">
                  <a:moveTo>
                    <a:pt x="40" y="20"/>
                  </a:moveTo>
                  <a:cubicBezTo>
                    <a:pt x="32" y="19"/>
                    <a:pt x="59" y="9"/>
                    <a:pt x="51" y="9"/>
                  </a:cubicBezTo>
                  <a:cubicBezTo>
                    <a:pt x="43" y="9"/>
                    <a:pt x="37" y="0"/>
                    <a:pt x="32" y="4"/>
                  </a:cubicBezTo>
                  <a:cubicBezTo>
                    <a:pt x="27" y="8"/>
                    <a:pt x="11" y="10"/>
                    <a:pt x="11" y="10"/>
                  </a:cubicBezTo>
                  <a:cubicBezTo>
                    <a:pt x="11" y="21"/>
                    <a:pt x="11" y="21"/>
                    <a:pt x="11" y="21"/>
                  </a:cubicBezTo>
                  <a:cubicBezTo>
                    <a:pt x="0" y="26"/>
                    <a:pt x="0" y="26"/>
                    <a:pt x="0" y="26"/>
                  </a:cubicBezTo>
                  <a:cubicBezTo>
                    <a:pt x="0" y="26"/>
                    <a:pt x="0" y="36"/>
                    <a:pt x="4" y="40"/>
                  </a:cubicBezTo>
                  <a:cubicBezTo>
                    <a:pt x="9" y="43"/>
                    <a:pt x="20" y="46"/>
                    <a:pt x="16" y="50"/>
                  </a:cubicBezTo>
                  <a:cubicBezTo>
                    <a:pt x="12" y="53"/>
                    <a:pt x="25" y="59"/>
                    <a:pt x="22" y="59"/>
                  </a:cubicBezTo>
                  <a:cubicBezTo>
                    <a:pt x="19" y="60"/>
                    <a:pt x="26" y="55"/>
                    <a:pt x="34" y="52"/>
                  </a:cubicBezTo>
                  <a:cubicBezTo>
                    <a:pt x="41" y="50"/>
                    <a:pt x="45" y="48"/>
                    <a:pt x="44" y="49"/>
                  </a:cubicBezTo>
                  <a:cubicBezTo>
                    <a:pt x="44" y="50"/>
                    <a:pt x="45" y="45"/>
                    <a:pt x="46" y="42"/>
                  </a:cubicBezTo>
                  <a:cubicBezTo>
                    <a:pt x="47" y="38"/>
                    <a:pt x="47" y="31"/>
                    <a:pt x="47" y="31"/>
                  </a:cubicBezTo>
                  <a:cubicBezTo>
                    <a:pt x="47" y="31"/>
                    <a:pt x="5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2" name="Freeform 123"/>
            <p:cNvSpPr>
              <a:spLocks/>
            </p:cNvSpPr>
            <p:nvPr/>
          </p:nvSpPr>
          <p:spPr bwMode="auto">
            <a:xfrm>
              <a:off x="1755775" y="1152526"/>
              <a:ext cx="254000" cy="125413"/>
            </a:xfrm>
            <a:custGeom>
              <a:avLst/>
              <a:gdLst>
                <a:gd name="T0" fmla="*/ 21 w 95"/>
                <a:gd name="T1" fmla="*/ 14 h 47"/>
                <a:gd name="T2" fmla="*/ 6 w 95"/>
                <a:gd name="T3" fmla="*/ 4 h 47"/>
                <a:gd name="T4" fmla="*/ 7 w 95"/>
                <a:gd name="T5" fmla="*/ 16 h 47"/>
                <a:gd name="T6" fmla="*/ 5 w 95"/>
                <a:gd name="T7" fmla="*/ 27 h 47"/>
                <a:gd name="T8" fmla="*/ 12 w 95"/>
                <a:gd name="T9" fmla="*/ 34 h 47"/>
                <a:gd name="T10" fmla="*/ 19 w 95"/>
                <a:gd name="T11" fmla="*/ 44 h 47"/>
                <a:gd name="T12" fmla="*/ 59 w 95"/>
                <a:gd name="T13" fmla="*/ 42 h 47"/>
                <a:gd name="T14" fmla="*/ 82 w 95"/>
                <a:gd name="T15" fmla="*/ 40 h 47"/>
                <a:gd name="T16" fmla="*/ 95 w 95"/>
                <a:gd name="T17" fmla="*/ 35 h 47"/>
                <a:gd name="T18" fmla="*/ 86 w 95"/>
                <a:gd name="T19" fmla="*/ 18 h 47"/>
                <a:gd name="T20" fmla="*/ 75 w 95"/>
                <a:gd name="T21" fmla="*/ 23 h 47"/>
                <a:gd name="T22" fmla="*/ 64 w 95"/>
                <a:gd name="T23" fmla="*/ 12 h 47"/>
                <a:gd name="T24" fmla="*/ 61 w 95"/>
                <a:gd name="T25" fmla="*/ 2 h 47"/>
                <a:gd name="T26" fmla="*/ 40 w 95"/>
                <a:gd name="T27" fmla="*/ 2 h 47"/>
                <a:gd name="T28" fmla="*/ 26 w 95"/>
                <a:gd name="T29" fmla="*/ 3 h 47"/>
                <a:gd name="T30" fmla="*/ 21 w 95"/>
                <a:gd name="T31"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47">
                  <a:moveTo>
                    <a:pt x="21" y="14"/>
                  </a:moveTo>
                  <a:cubicBezTo>
                    <a:pt x="15" y="8"/>
                    <a:pt x="10" y="3"/>
                    <a:pt x="6" y="4"/>
                  </a:cubicBezTo>
                  <a:cubicBezTo>
                    <a:pt x="3" y="4"/>
                    <a:pt x="9" y="12"/>
                    <a:pt x="7" y="16"/>
                  </a:cubicBezTo>
                  <a:cubicBezTo>
                    <a:pt x="6" y="19"/>
                    <a:pt x="10" y="26"/>
                    <a:pt x="5" y="27"/>
                  </a:cubicBezTo>
                  <a:cubicBezTo>
                    <a:pt x="0" y="29"/>
                    <a:pt x="5" y="27"/>
                    <a:pt x="12" y="34"/>
                  </a:cubicBezTo>
                  <a:cubicBezTo>
                    <a:pt x="18" y="41"/>
                    <a:pt x="5" y="47"/>
                    <a:pt x="19" y="44"/>
                  </a:cubicBezTo>
                  <a:cubicBezTo>
                    <a:pt x="32" y="41"/>
                    <a:pt x="46" y="43"/>
                    <a:pt x="59" y="42"/>
                  </a:cubicBezTo>
                  <a:cubicBezTo>
                    <a:pt x="71" y="41"/>
                    <a:pt x="82" y="40"/>
                    <a:pt x="82" y="40"/>
                  </a:cubicBezTo>
                  <a:cubicBezTo>
                    <a:pt x="95" y="35"/>
                    <a:pt x="95" y="35"/>
                    <a:pt x="95" y="35"/>
                  </a:cubicBezTo>
                  <a:cubicBezTo>
                    <a:pt x="95" y="35"/>
                    <a:pt x="89" y="20"/>
                    <a:pt x="86" y="18"/>
                  </a:cubicBezTo>
                  <a:cubicBezTo>
                    <a:pt x="83" y="16"/>
                    <a:pt x="75" y="23"/>
                    <a:pt x="75" y="23"/>
                  </a:cubicBezTo>
                  <a:cubicBezTo>
                    <a:pt x="75" y="23"/>
                    <a:pt x="64" y="14"/>
                    <a:pt x="64" y="12"/>
                  </a:cubicBezTo>
                  <a:cubicBezTo>
                    <a:pt x="64" y="9"/>
                    <a:pt x="65" y="4"/>
                    <a:pt x="61" y="2"/>
                  </a:cubicBezTo>
                  <a:cubicBezTo>
                    <a:pt x="57" y="1"/>
                    <a:pt x="47" y="2"/>
                    <a:pt x="40" y="2"/>
                  </a:cubicBezTo>
                  <a:cubicBezTo>
                    <a:pt x="34" y="2"/>
                    <a:pt x="26" y="0"/>
                    <a:pt x="26" y="3"/>
                  </a:cubicBezTo>
                  <a:cubicBezTo>
                    <a:pt x="26" y="6"/>
                    <a:pt x="21" y="14"/>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3" name="Freeform 124"/>
            <p:cNvSpPr>
              <a:spLocks/>
            </p:cNvSpPr>
            <p:nvPr/>
          </p:nvSpPr>
          <p:spPr bwMode="auto">
            <a:xfrm>
              <a:off x="2038350" y="1298576"/>
              <a:ext cx="660400" cy="614363"/>
            </a:xfrm>
            <a:custGeom>
              <a:avLst/>
              <a:gdLst>
                <a:gd name="T0" fmla="*/ 57 w 247"/>
                <a:gd name="T1" fmla="*/ 3 h 230"/>
                <a:gd name="T2" fmla="*/ 35 w 247"/>
                <a:gd name="T3" fmla="*/ 6 h 230"/>
                <a:gd name="T4" fmla="*/ 14 w 247"/>
                <a:gd name="T5" fmla="*/ 26 h 230"/>
                <a:gd name="T6" fmla="*/ 20 w 247"/>
                <a:gd name="T7" fmla="*/ 56 h 230"/>
                <a:gd name="T8" fmla="*/ 22 w 247"/>
                <a:gd name="T9" fmla="*/ 76 h 230"/>
                <a:gd name="T10" fmla="*/ 73 w 247"/>
                <a:gd name="T11" fmla="*/ 71 h 230"/>
                <a:gd name="T12" fmla="*/ 113 w 247"/>
                <a:gd name="T13" fmla="*/ 69 h 230"/>
                <a:gd name="T14" fmla="*/ 121 w 247"/>
                <a:gd name="T15" fmla="*/ 94 h 230"/>
                <a:gd name="T16" fmla="*/ 121 w 247"/>
                <a:gd name="T17" fmla="*/ 107 h 230"/>
                <a:gd name="T18" fmla="*/ 149 w 247"/>
                <a:gd name="T19" fmla="*/ 107 h 230"/>
                <a:gd name="T20" fmla="*/ 143 w 247"/>
                <a:gd name="T21" fmla="*/ 121 h 230"/>
                <a:gd name="T22" fmla="*/ 130 w 247"/>
                <a:gd name="T23" fmla="*/ 147 h 230"/>
                <a:gd name="T24" fmla="*/ 120 w 247"/>
                <a:gd name="T25" fmla="*/ 156 h 230"/>
                <a:gd name="T26" fmla="*/ 94 w 247"/>
                <a:gd name="T27" fmla="*/ 150 h 230"/>
                <a:gd name="T28" fmla="*/ 84 w 247"/>
                <a:gd name="T29" fmla="*/ 176 h 230"/>
                <a:gd name="T30" fmla="*/ 88 w 247"/>
                <a:gd name="T31" fmla="*/ 187 h 230"/>
                <a:gd name="T32" fmla="*/ 121 w 247"/>
                <a:gd name="T33" fmla="*/ 173 h 230"/>
                <a:gd name="T34" fmla="*/ 128 w 247"/>
                <a:gd name="T35" fmla="*/ 188 h 230"/>
                <a:gd name="T36" fmla="*/ 142 w 247"/>
                <a:gd name="T37" fmla="*/ 201 h 230"/>
                <a:gd name="T38" fmla="*/ 159 w 247"/>
                <a:gd name="T39" fmla="*/ 226 h 230"/>
                <a:gd name="T40" fmla="*/ 165 w 247"/>
                <a:gd name="T41" fmla="*/ 227 h 230"/>
                <a:gd name="T42" fmla="*/ 182 w 247"/>
                <a:gd name="T43" fmla="*/ 227 h 230"/>
                <a:gd name="T44" fmla="*/ 192 w 247"/>
                <a:gd name="T45" fmla="*/ 227 h 230"/>
                <a:gd name="T46" fmla="*/ 184 w 247"/>
                <a:gd name="T47" fmla="*/ 212 h 230"/>
                <a:gd name="T48" fmla="*/ 172 w 247"/>
                <a:gd name="T49" fmla="*/ 187 h 230"/>
                <a:gd name="T50" fmla="*/ 191 w 247"/>
                <a:gd name="T51" fmla="*/ 207 h 230"/>
                <a:gd name="T52" fmla="*/ 194 w 247"/>
                <a:gd name="T53" fmla="*/ 209 h 230"/>
                <a:gd name="T54" fmla="*/ 210 w 247"/>
                <a:gd name="T55" fmla="*/ 194 h 230"/>
                <a:gd name="T56" fmla="*/ 206 w 247"/>
                <a:gd name="T57" fmla="*/ 181 h 230"/>
                <a:gd name="T58" fmla="*/ 189 w 247"/>
                <a:gd name="T59" fmla="*/ 151 h 230"/>
                <a:gd name="T60" fmla="*/ 194 w 247"/>
                <a:gd name="T61" fmla="*/ 132 h 230"/>
                <a:gd name="T62" fmla="*/ 212 w 247"/>
                <a:gd name="T63" fmla="*/ 137 h 230"/>
                <a:gd name="T64" fmla="*/ 213 w 247"/>
                <a:gd name="T65" fmla="*/ 154 h 230"/>
                <a:gd name="T66" fmla="*/ 225 w 247"/>
                <a:gd name="T67" fmla="*/ 158 h 230"/>
                <a:gd name="T68" fmla="*/ 237 w 247"/>
                <a:gd name="T69" fmla="*/ 148 h 230"/>
                <a:gd name="T70" fmla="*/ 244 w 247"/>
                <a:gd name="T71" fmla="*/ 136 h 230"/>
                <a:gd name="T72" fmla="*/ 247 w 247"/>
                <a:gd name="T73" fmla="*/ 125 h 230"/>
                <a:gd name="T74" fmla="*/ 218 w 247"/>
                <a:gd name="T75" fmla="*/ 117 h 230"/>
                <a:gd name="T76" fmla="*/ 194 w 247"/>
                <a:gd name="T77" fmla="*/ 111 h 230"/>
                <a:gd name="T78" fmla="*/ 190 w 247"/>
                <a:gd name="T79" fmla="*/ 98 h 230"/>
                <a:gd name="T80" fmla="*/ 195 w 247"/>
                <a:gd name="T81" fmla="*/ 88 h 230"/>
                <a:gd name="T82" fmla="*/ 204 w 247"/>
                <a:gd name="T83" fmla="*/ 82 h 230"/>
                <a:gd name="T84" fmla="*/ 183 w 247"/>
                <a:gd name="T85" fmla="*/ 59 h 230"/>
                <a:gd name="T86" fmla="*/ 174 w 247"/>
                <a:gd name="T87" fmla="*/ 60 h 230"/>
                <a:gd name="T88" fmla="*/ 171 w 247"/>
                <a:gd name="T89" fmla="*/ 45 h 230"/>
                <a:gd name="T90" fmla="*/ 153 w 247"/>
                <a:gd name="T91" fmla="*/ 49 h 230"/>
                <a:gd name="T92" fmla="*/ 145 w 247"/>
                <a:gd name="T93" fmla="*/ 36 h 230"/>
                <a:gd name="T94" fmla="*/ 138 w 247"/>
                <a:gd name="T95" fmla="*/ 28 h 230"/>
                <a:gd name="T96" fmla="*/ 140 w 247"/>
                <a:gd name="T97" fmla="*/ 17 h 230"/>
                <a:gd name="T98" fmla="*/ 123 w 247"/>
                <a:gd name="T99" fmla="*/ 9 h 230"/>
                <a:gd name="T100" fmla="*/ 110 w 247"/>
                <a:gd name="T101" fmla="*/ 3 h 230"/>
                <a:gd name="T102" fmla="*/ 97 w 247"/>
                <a:gd name="T103" fmla="*/ 4 h 230"/>
                <a:gd name="T104" fmla="*/ 88 w 247"/>
                <a:gd name="T105" fmla="*/ 14 h 230"/>
                <a:gd name="T106" fmla="*/ 87 w 247"/>
                <a:gd name="T107" fmla="*/ 35 h 230"/>
                <a:gd name="T108" fmla="*/ 73 w 247"/>
                <a:gd name="T109" fmla="*/ 24 h 230"/>
                <a:gd name="T110" fmla="*/ 68 w 247"/>
                <a:gd name="T111" fmla="*/ 8 h 230"/>
                <a:gd name="T112" fmla="*/ 64 w 247"/>
                <a:gd name="T113" fmla="*/ 7 h 230"/>
                <a:gd name="T114" fmla="*/ 57 w 247"/>
                <a:gd name="T115" fmla="*/ 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7" h="230">
                  <a:moveTo>
                    <a:pt x="57" y="3"/>
                  </a:moveTo>
                  <a:cubicBezTo>
                    <a:pt x="49" y="3"/>
                    <a:pt x="44" y="0"/>
                    <a:pt x="35" y="6"/>
                  </a:cubicBezTo>
                  <a:cubicBezTo>
                    <a:pt x="26" y="12"/>
                    <a:pt x="17" y="19"/>
                    <a:pt x="14" y="26"/>
                  </a:cubicBezTo>
                  <a:cubicBezTo>
                    <a:pt x="11" y="32"/>
                    <a:pt x="20" y="54"/>
                    <a:pt x="20" y="56"/>
                  </a:cubicBezTo>
                  <a:cubicBezTo>
                    <a:pt x="20" y="58"/>
                    <a:pt x="0" y="76"/>
                    <a:pt x="22" y="76"/>
                  </a:cubicBezTo>
                  <a:cubicBezTo>
                    <a:pt x="44" y="76"/>
                    <a:pt x="65" y="71"/>
                    <a:pt x="73" y="71"/>
                  </a:cubicBezTo>
                  <a:cubicBezTo>
                    <a:pt x="81" y="72"/>
                    <a:pt x="105" y="48"/>
                    <a:pt x="113" y="69"/>
                  </a:cubicBezTo>
                  <a:cubicBezTo>
                    <a:pt x="122" y="90"/>
                    <a:pt x="126" y="93"/>
                    <a:pt x="121" y="94"/>
                  </a:cubicBezTo>
                  <a:cubicBezTo>
                    <a:pt x="117" y="96"/>
                    <a:pt x="117" y="104"/>
                    <a:pt x="121" y="107"/>
                  </a:cubicBezTo>
                  <a:cubicBezTo>
                    <a:pt x="125" y="110"/>
                    <a:pt x="144" y="107"/>
                    <a:pt x="149" y="107"/>
                  </a:cubicBezTo>
                  <a:cubicBezTo>
                    <a:pt x="153" y="107"/>
                    <a:pt x="155" y="111"/>
                    <a:pt x="143" y="121"/>
                  </a:cubicBezTo>
                  <a:cubicBezTo>
                    <a:pt x="131" y="131"/>
                    <a:pt x="134" y="142"/>
                    <a:pt x="130" y="147"/>
                  </a:cubicBezTo>
                  <a:cubicBezTo>
                    <a:pt x="125" y="152"/>
                    <a:pt x="123" y="156"/>
                    <a:pt x="120" y="156"/>
                  </a:cubicBezTo>
                  <a:cubicBezTo>
                    <a:pt x="117" y="157"/>
                    <a:pt x="102" y="145"/>
                    <a:pt x="94" y="150"/>
                  </a:cubicBezTo>
                  <a:cubicBezTo>
                    <a:pt x="87" y="154"/>
                    <a:pt x="84" y="173"/>
                    <a:pt x="84" y="176"/>
                  </a:cubicBezTo>
                  <a:cubicBezTo>
                    <a:pt x="84" y="179"/>
                    <a:pt x="81" y="192"/>
                    <a:pt x="88" y="187"/>
                  </a:cubicBezTo>
                  <a:cubicBezTo>
                    <a:pt x="96" y="183"/>
                    <a:pt x="121" y="173"/>
                    <a:pt x="121" y="173"/>
                  </a:cubicBezTo>
                  <a:cubicBezTo>
                    <a:pt x="121" y="173"/>
                    <a:pt x="121" y="186"/>
                    <a:pt x="128" y="188"/>
                  </a:cubicBezTo>
                  <a:cubicBezTo>
                    <a:pt x="134" y="190"/>
                    <a:pt x="133" y="196"/>
                    <a:pt x="142" y="201"/>
                  </a:cubicBezTo>
                  <a:cubicBezTo>
                    <a:pt x="152" y="206"/>
                    <a:pt x="159" y="226"/>
                    <a:pt x="159" y="226"/>
                  </a:cubicBezTo>
                  <a:cubicBezTo>
                    <a:pt x="159" y="226"/>
                    <a:pt x="160" y="227"/>
                    <a:pt x="165" y="227"/>
                  </a:cubicBezTo>
                  <a:cubicBezTo>
                    <a:pt x="171" y="227"/>
                    <a:pt x="182" y="227"/>
                    <a:pt x="182" y="227"/>
                  </a:cubicBezTo>
                  <a:cubicBezTo>
                    <a:pt x="182" y="227"/>
                    <a:pt x="194" y="230"/>
                    <a:pt x="192" y="227"/>
                  </a:cubicBezTo>
                  <a:cubicBezTo>
                    <a:pt x="189" y="223"/>
                    <a:pt x="189" y="221"/>
                    <a:pt x="184" y="212"/>
                  </a:cubicBezTo>
                  <a:cubicBezTo>
                    <a:pt x="178" y="204"/>
                    <a:pt x="161" y="180"/>
                    <a:pt x="172" y="187"/>
                  </a:cubicBezTo>
                  <a:cubicBezTo>
                    <a:pt x="183" y="193"/>
                    <a:pt x="192" y="204"/>
                    <a:pt x="191" y="207"/>
                  </a:cubicBezTo>
                  <a:cubicBezTo>
                    <a:pt x="191" y="210"/>
                    <a:pt x="183" y="212"/>
                    <a:pt x="194" y="209"/>
                  </a:cubicBezTo>
                  <a:cubicBezTo>
                    <a:pt x="205" y="206"/>
                    <a:pt x="213" y="198"/>
                    <a:pt x="210" y="194"/>
                  </a:cubicBezTo>
                  <a:cubicBezTo>
                    <a:pt x="208" y="191"/>
                    <a:pt x="212" y="189"/>
                    <a:pt x="206" y="181"/>
                  </a:cubicBezTo>
                  <a:cubicBezTo>
                    <a:pt x="201" y="173"/>
                    <a:pt x="185" y="162"/>
                    <a:pt x="189" y="151"/>
                  </a:cubicBezTo>
                  <a:cubicBezTo>
                    <a:pt x="192" y="140"/>
                    <a:pt x="194" y="132"/>
                    <a:pt x="194" y="132"/>
                  </a:cubicBezTo>
                  <a:cubicBezTo>
                    <a:pt x="194" y="132"/>
                    <a:pt x="214" y="133"/>
                    <a:pt x="212" y="137"/>
                  </a:cubicBezTo>
                  <a:cubicBezTo>
                    <a:pt x="211" y="141"/>
                    <a:pt x="213" y="154"/>
                    <a:pt x="213" y="154"/>
                  </a:cubicBezTo>
                  <a:cubicBezTo>
                    <a:pt x="213" y="154"/>
                    <a:pt x="217" y="160"/>
                    <a:pt x="225" y="158"/>
                  </a:cubicBezTo>
                  <a:cubicBezTo>
                    <a:pt x="234" y="156"/>
                    <a:pt x="237" y="148"/>
                    <a:pt x="237" y="148"/>
                  </a:cubicBezTo>
                  <a:cubicBezTo>
                    <a:pt x="237" y="148"/>
                    <a:pt x="246" y="141"/>
                    <a:pt x="244" y="136"/>
                  </a:cubicBezTo>
                  <a:cubicBezTo>
                    <a:pt x="243" y="131"/>
                    <a:pt x="247" y="125"/>
                    <a:pt x="247" y="125"/>
                  </a:cubicBezTo>
                  <a:cubicBezTo>
                    <a:pt x="247" y="125"/>
                    <a:pt x="228" y="119"/>
                    <a:pt x="218" y="117"/>
                  </a:cubicBezTo>
                  <a:cubicBezTo>
                    <a:pt x="207" y="115"/>
                    <a:pt x="199" y="119"/>
                    <a:pt x="194" y="111"/>
                  </a:cubicBezTo>
                  <a:cubicBezTo>
                    <a:pt x="189" y="104"/>
                    <a:pt x="189" y="105"/>
                    <a:pt x="190" y="98"/>
                  </a:cubicBezTo>
                  <a:cubicBezTo>
                    <a:pt x="191" y="90"/>
                    <a:pt x="189" y="89"/>
                    <a:pt x="195" y="88"/>
                  </a:cubicBezTo>
                  <a:cubicBezTo>
                    <a:pt x="202" y="86"/>
                    <a:pt x="207" y="90"/>
                    <a:pt x="204" y="82"/>
                  </a:cubicBezTo>
                  <a:cubicBezTo>
                    <a:pt x="201" y="73"/>
                    <a:pt x="186" y="61"/>
                    <a:pt x="183" y="59"/>
                  </a:cubicBezTo>
                  <a:cubicBezTo>
                    <a:pt x="180" y="57"/>
                    <a:pt x="179" y="60"/>
                    <a:pt x="174" y="60"/>
                  </a:cubicBezTo>
                  <a:cubicBezTo>
                    <a:pt x="170" y="60"/>
                    <a:pt x="181" y="45"/>
                    <a:pt x="171" y="45"/>
                  </a:cubicBezTo>
                  <a:cubicBezTo>
                    <a:pt x="161" y="45"/>
                    <a:pt x="156" y="48"/>
                    <a:pt x="153" y="49"/>
                  </a:cubicBezTo>
                  <a:cubicBezTo>
                    <a:pt x="150" y="49"/>
                    <a:pt x="151" y="43"/>
                    <a:pt x="145" y="36"/>
                  </a:cubicBezTo>
                  <a:cubicBezTo>
                    <a:pt x="138" y="28"/>
                    <a:pt x="138" y="34"/>
                    <a:pt x="138" y="28"/>
                  </a:cubicBezTo>
                  <a:cubicBezTo>
                    <a:pt x="137" y="23"/>
                    <a:pt x="153" y="22"/>
                    <a:pt x="140" y="17"/>
                  </a:cubicBezTo>
                  <a:cubicBezTo>
                    <a:pt x="127" y="13"/>
                    <a:pt x="137" y="15"/>
                    <a:pt x="123" y="9"/>
                  </a:cubicBezTo>
                  <a:cubicBezTo>
                    <a:pt x="110" y="3"/>
                    <a:pt x="113" y="3"/>
                    <a:pt x="110" y="3"/>
                  </a:cubicBezTo>
                  <a:cubicBezTo>
                    <a:pt x="106" y="2"/>
                    <a:pt x="103" y="0"/>
                    <a:pt x="97" y="4"/>
                  </a:cubicBezTo>
                  <a:cubicBezTo>
                    <a:pt x="90" y="8"/>
                    <a:pt x="88" y="1"/>
                    <a:pt x="88" y="14"/>
                  </a:cubicBezTo>
                  <a:cubicBezTo>
                    <a:pt x="87" y="27"/>
                    <a:pt x="94" y="36"/>
                    <a:pt x="87" y="35"/>
                  </a:cubicBezTo>
                  <a:cubicBezTo>
                    <a:pt x="81" y="34"/>
                    <a:pt x="73" y="24"/>
                    <a:pt x="73" y="24"/>
                  </a:cubicBezTo>
                  <a:cubicBezTo>
                    <a:pt x="68" y="8"/>
                    <a:pt x="68" y="8"/>
                    <a:pt x="68" y="8"/>
                  </a:cubicBezTo>
                  <a:cubicBezTo>
                    <a:pt x="64" y="7"/>
                    <a:pt x="64" y="7"/>
                    <a:pt x="64" y="7"/>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4" name="Freeform 125"/>
            <p:cNvSpPr>
              <a:spLocks/>
            </p:cNvSpPr>
            <p:nvPr/>
          </p:nvSpPr>
          <p:spPr bwMode="auto">
            <a:xfrm>
              <a:off x="2046287" y="1689101"/>
              <a:ext cx="176213" cy="141288"/>
            </a:xfrm>
            <a:custGeom>
              <a:avLst/>
              <a:gdLst>
                <a:gd name="T0" fmla="*/ 17 w 66"/>
                <a:gd name="T1" fmla="*/ 53 h 53"/>
                <a:gd name="T2" fmla="*/ 39 w 66"/>
                <a:gd name="T3" fmla="*/ 37 h 53"/>
                <a:gd name="T4" fmla="*/ 50 w 66"/>
                <a:gd name="T5" fmla="*/ 45 h 53"/>
                <a:gd name="T6" fmla="*/ 62 w 66"/>
                <a:gd name="T7" fmla="*/ 37 h 53"/>
                <a:gd name="T8" fmla="*/ 54 w 66"/>
                <a:gd name="T9" fmla="*/ 25 h 53"/>
                <a:gd name="T10" fmla="*/ 42 w 66"/>
                <a:gd name="T11" fmla="*/ 10 h 53"/>
                <a:gd name="T12" fmla="*/ 28 w 66"/>
                <a:gd name="T13" fmla="*/ 2 h 53"/>
                <a:gd name="T14" fmla="*/ 18 w 66"/>
                <a:gd name="T15" fmla="*/ 12 h 53"/>
                <a:gd name="T16" fmla="*/ 12 w 66"/>
                <a:gd name="T17" fmla="*/ 29 h 53"/>
                <a:gd name="T18" fmla="*/ 0 w 66"/>
                <a:gd name="T19" fmla="*/ 41 h 53"/>
                <a:gd name="T20" fmla="*/ 17 w 66"/>
                <a:gd name="T21"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3">
                  <a:moveTo>
                    <a:pt x="17" y="53"/>
                  </a:moveTo>
                  <a:cubicBezTo>
                    <a:pt x="24" y="45"/>
                    <a:pt x="34" y="40"/>
                    <a:pt x="39" y="37"/>
                  </a:cubicBezTo>
                  <a:cubicBezTo>
                    <a:pt x="44" y="35"/>
                    <a:pt x="37" y="48"/>
                    <a:pt x="50" y="45"/>
                  </a:cubicBezTo>
                  <a:cubicBezTo>
                    <a:pt x="63" y="42"/>
                    <a:pt x="66" y="41"/>
                    <a:pt x="62" y="37"/>
                  </a:cubicBezTo>
                  <a:cubicBezTo>
                    <a:pt x="58" y="33"/>
                    <a:pt x="61" y="38"/>
                    <a:pt x="54" y="25"/>
                  </a:cubicBezTo>
                  <a:cubicBezTo>
                    <a:pt x="46" y="13"/>
                    <a:pt x="52" y="14"/>
                    <a:pt x="42" y="10"/>
                  </a:cubicBezTo>
                  <a:cubicBezTo>
                    <a:pt x="32" y="6"/>
                    <a:pt x="31" y="4"/>
                    <a:pt x="28" y="2"/>
                  </a:cubicBezTo>
                  <a:cubicBezTo>
                    <a:pt x="25" y="0"/>
                    <a:pt x="18" y="10"/>
                    <a:pt x="18" y="12"/>
                  </a:cubicBezTo>
                  <a:cubicBezTo>
                    <a:pt x="18" y="14"/>
                    <a:pt x="21" y="27"/>
                    <a:pt x="12" y="29"/>
                  </a:cubicBezTo>
                  <a:cubicBezTo>
                    <a:pt x="2" y="32"/>
                    <a:pt x="0" y="41"/>
                    <a:pt x="0" y="41"/>
                  </a:cubicBezTo>
                  <a:lnTo>
                    <a:pt x="1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5" name="Freeform 126"/>
            <p:cNvSpPr>
              <a:spLocks/>
            </p:cNvSpPr>
            <p:nvPr/>
          </p:nvSpPr>
          <p:spPr bwMode="auto">
            <a:xfrm>
              <a:off x="2092325" y="1841501"/>
              <a:ext cx="76200" cy="39688"/>
            </a:xfrm>
            <a:custGeom>
              <a:avLst/>
              <a:gdLst>
                <a:gd name="T0" fmla="*/ 25 w 29"/>
                <a:gd name="T1" fmla="*/ 0 h 15"/>
                <a:gd name="T2" fmla="*/ 8 w 29"/>
                <a:gd name="T3" fmla="*/ 14 h 15"/>
                <a:gd name="T4" fmla="*/ 23 w 29"/>
                <a:gd name="T5" fmla="*/ 12 h 15"/>
                <a:gd name="T6" fmla="*/ 29 w 29"/>
                <a:gd name="T7" fmla="*/ 2 h 15"/>
                <a:gd name="T8" fmla="*/ 25 w 29"/>
                <a:gd name="T9" fmla="*/ 0 h 15"/>
              </a:gdLst>
              <a:ahLst/>
              <a:cxnLst>
                <a:cxn ang="0">
                  <a:pos x="T0" y="T1"/>
                </a:cxn>
                <a:cxn ang="0">
                  <a:pos x="T2" y="T3"/>
                </a:cxn>
                <a:cxn ang="0">
                  <a:pos x="T4" y="T5"/>
                </a:cxn>
                <a:cxn ang="0">
                  <a:pos x="T6" y="T7"/>
                </a:cxn>
                <a:cxn ang="0">
                  <a:pos x="T8" y="T9"/>
                </a:cxn>
              </a:cxnLst>
              <a:rect l="0" t="0" r="r" b="b"/>
              <a:pathLst>
                <a:path w="29" h="15">
                  <a:moveTo>
                    <a:pt x="25" y="0"/>
                  </a:moveTo>
                  <a:cubicBezTo>
                    <a:pt x="18" y="7"/>
                    <a:pt x="0" y="14"/>
                    <a:pt x="8" y="14"/>
                  </a:cubicBezTo>
                  <a:cubicBezTo>
                    <a:pt x="15" y="15"/>
                    <a:pt x="23" y="12"/>
                    <a:pt x="23" y="12"/>
                  </a:cubicBezTo>
                  <a:cubicBezTo>
                    <a:pt x="29" y="2"/>
                    <a:pt x="29" y="2"/>
                    <a:pt x="29" y="2"/>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6" name="Freeform 127"/>
            <p:cNvSpPr>
              <a:spLocks/>
            </p:cNvSpPr>
            <p:nvPr/>
          </p:nvSpPr>
          <p:spPr bwMode="auto">
            <a:xfrm>
              <a:off x="2171700" y="1884363"/>
              <a:ext cx="61913" cy="52388"/>
            </a:xfrm>
            <a:custGeom>
              <a:avLst/>
              <a:gdLst>
                <a:gd name="T0" fmla="*/ 13 w 23"/>
                <a:gd name="T1" fmla="*/ 0 h 20"/>
                <a:gd name="T2" fmla="*/ 9 w 23"/>
                <a:gd name="T3" fmla="*/ 14 h 20"/>
                <a:gd name="T4" fmla="*/ 21 w 23"/>
                <a:gd name="T5" fmla="*/ 15 h 20"/>
                <a:gd name="T6" fmla="*/ 20 w 23"/>
                <a:gd name="T7" fmla="*/ 6 h 20"/>
                <a:gd name="T8" fmla="*/ 13 w 23"/>
                <a:gd name="T9" fmla="*/ 0 h 20"/>
              </a:gdLst>
              <a:ahLst/>
              <a:cxnLst>
                <a:cxn ang="0">
                  <a:pos x="T0" y="T1"/>
                </a:cxn>
                <a:cxn ang="0">
                  <a:pos x="T2" y="T3"/>
                </a:cxn>
                <a:cxn ang="0">
                  <a:pos x="T4" y="T5"/>
                </a:cxn>
                <a:cxn ang="0">
                  <a:pos x="T6" y="T7"/>
                </a:cxn>
                <a:cxn ang="0">
                  <a:pos x="T8" y="T9"/>
                </a:cxn>
              </a:cxnLst>
              <a:rect l="0" t="0" r="r" b="b"/>
              <a:pathLst>
                <a:path w="23" h="20">
                  <a:moveTo>
                    <a:pt x="13" y="0"/>
                  </a:moveTo>
                  <a:cubicBezTo>
                    <a:pt x="12" y="7"/>
                    <a:pt x="0" y="13"/>
                    <a:pt x="9" y="14"/>
                  </a:cubicBezTo>
                  <a:cubicBezTo>
                    <a:pt x="18" y="16"/>
                    <a:pt x="19" y="20"/>
                    <a:pt x="21" y="15"/>
                  </a:cubicBezTo>
                  <a:cubicBezTo>
                    <a:pt x="23" y="10"/>
                    <a:pt x="19" y="8"/>
                    <a:pt x="20" y="6"/>
                  </a:cubicBezTo>
                  <a:cubicBezTo>
                    <a:pt x="20" y="3"/>
                    <a:pt x="13"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7" name="Freeform 128"/>
            <p:cNvSpPr>
              <a:spLocks/>
            </p:cNvSpPr>
            <p:nvPr/>
          </p:nvSpPr>
          <p:spPr bwMode="auto">
            <a:xfrm>
              <a:off x="2468562" y="1974851"/>
              <a:ext cx="26988" cy="34925"/>
            </a:xfrm>
            <a:custGeom>
              <a:avLst/>
              <a:gdLst>
                <a:gd name="T0" fmla="*/ 3 w 10"/>
                <a:gd name="T1" fmla="*/ 0 h 13"/>
                <a:gd name="T2" fmla="*/ 9 w 10"/>
                <a:gd name="T3" fmla="*/ 7 h 13"/>
                <a:gd name="T4" fmla="*/ 3 w 10"/>
                <a:gd name="T5" fmla="*/ 0 h 13"/>
              </a:gdLst>
              <a:ahLst/>
              <a:cxnLst>
                <a:cxn ang="0">
                  <a:pos x="T0" y="T1"/>
                </a:cxn>
                <a:cxn ang="0">
                  <a:pos x="T2" y="T3"/>
                </a:cxn>
                <a:cxn ang="0">
                  <a:pos x="T4" y="T5"/>
                </a:cxn>
              </a:cxnLst>
              <a:rect l="0" t="0" r="r" b="b"/>
              <a:pathLst>
                <a:path w="10" h="13">
                  <a:moveTo>
                    <a:pt x="3" y="0"/>
                  </a:moveTo>
                  <a:cubicBezTo>
                    <a:pt x="0" y="9"/>
                    <a:pt x="10" y="13"/>
                    <a:pt x="9" y="7"/>
                  </a:cubicBezTo>
                  <a:cubicBezTo>
                    <a:pt x="8" y="0"/>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8" name="Freeform 129"/>
            <p:cNvSpPr>
              <a:spLocks/>
            </p:cNvSpPr>
            <p:nvPr/>
          </p:nvSpPr>
          <p:spPr bwMode="auto">
            <a:xfrm>
              <a:off x="2547937" y="1916113"/>
              <a:ext cx="30163" cy="20638"/>
            </a:xfrm>
            <a:custGeom>
              <a:avLst/>
              <a:gdLst>
                <a:gd name="T0" fmla="*/ 0 w 11"/>
                <a:gd name="T1" fmla="*/ 0 h 8"/>
                <a:gd name="T2" fmla="*/ 10 w 11"/>
                <a:gd name="T3" fmla="*/ 1 h 8"/>
                <a:gd name="T4" fmla="*/ 8 w 11"/>
                <a:gd name="T5" fmla="*/ 8 h 8"/>
                <a:gd name="T6" fmla="*/ 0 w 11"/>
                <a:gd name="T7" fmla="*/ 6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cubicBezTo>
                    <a:pt x="10" y="1"/>
                    <a:pt x="10" y="1"/>
                    <a:pt x="10" y="1"/>
                  </a:cubicBezTo>
                  <a:cubicBezTo>
                    <a:pt x="10" y="1"/>
                    <a:pt x="11" y="8"/>
                    <a:pt x="8" y="8"/>
                  </a:cubicBezTo>
                  <a:cubicBezTo>
                    <a:pt x="5" y="7"/>
                    <a:pt x="0" y="6"/>
                    <a:pt x="0" y="6"/>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9" name="Freeform 130"/>
            <p:cNvSpPr>
              <a:spLocks/>
            </p:cNvSpPr>
            <p:nvPr/>
          </p:nvSpPr>
          <p:spPr bwMode="auto">
            <a:xfrm>
              <a:off x="2136775" y="2170113"/>
              <a:ext cx="42863" cy="39688"/>
            </a:xfrm>
            <a:custGeom>
              <a:avLst/>
              <a:gdLst>
                <a:gd name="T0" fmla="*/ 14 w 16"/>
                <a:gd name="T1" fmla="*/ 0 h 15"/>
                <a:gd name="T2" fmla="*/ 0 w 16"/>
                <a:gd name="T3" fmla="*/ 11 h 15"/>
                <a:gd name="T4" fmla="*/ 11 w 16"/>
                <a:gd name="T5" fmla="*/ 11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0" y="11"/>
                    <a:pt x="0" y="11"/>
                    <a:pt x="0" y="11"/>
                  </a:cubicBezTo>
                  <a:cubicBezTo>
                    <a:pt x="0" y="11"/>
                    <a:pt x="8" y="15"/>
                    <a:pt x="11" y="11"/>
                  </a:cubicBezTo>
                  <a:cubicBezTo>
                    <a:pt x="14" y="6"/>
                    <a:pt x="16" y="1"/>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0" name="Freeform 131"/>
            <p:cNvSpPr>
              <a:spLocks/>
            </p:cNvSpPr>
            <p:nvPr/>
          </p:nvSpPr>
          <p:spPr bwMode="auto">
            <a:xfrm>
              <a:off x="765175" y="2152651"/>
              <a:ext cx="58738" cy="104775"/>
            </a:xfrm>
            <a:custGeom>
              <a:avLst/>
              <a:gdLst>
                <a:gd name="T0" fmla="*/ 6 w 22"/>
                <a:gd name="T1" fmla="*/ 0 h 39"/>
                <a:gd name="T2" fmla="*/ 5 w 22"/>
                <a:gd name="T3" fmla="*/ 10 h 39"/>
                <a:gd name="T4" fmla="*/ 7 w 22"/>
                <a:gd name="T5" fmla="*/ 27 h 39"/>
                <a:gd name="T6" fmla="*/ 19 w 22"/>
                <a:gd name="T7" fmla="*/ 37 h 39"/>
                <a:gd name="T8" fmla="*/ 18 w 22"/>
                <a:gd name="T9" fmla="*/ 27 h 39"/>
                <a:gd name="T10" fmla="*/ 12 w 22"/>
                <a:gd name="T11" fmla="*/ 15 h 39"/>
                <a:gd name="T12" fmla="*/ 10 w 22"/>
                <a:gd name="T13" fmla="*/ 5 h 39"/>
                <a:gd name="T14" fmla="*/ 6 w 22"/>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9">
                  <a:moveTo>
                    <a:pt x="6" y="0"/>
                  </a:moveTo>
                  <a:cubicBezTo>
                    <a:pt x="0" y="4"/>
                    <a:pt x="5" y="10"/>
                    <a:pt x="5" y="10"/>
                  </a:cubicBezTo>
                  <a:cubicBezTo>
                    <a:pt x="5" y="10"/>
                    <a:pt x="9" y="21"/>
                    <a:pt x="7" y="27"/>
                  </a:cubicBezTo>
                  <a:cubicBezTo>
                    <a:pt x="6" y="34"/>
                    <a:pt x="15" y="39"/>
                    <a:pt x="19" y="37"/>
                  </a:cubicBezTo>
                  <a:cubicBezTo>
                    <a:pt x="22" y="35"/>
                    <a:pt x="20" y="29"/>
                    <a:pt x="18" y="27"/>
                  </a:cubicBezTo>
                  <a:cubicBezTo>
                    <a:pt x="15" y="25"/>
                    <a:pt x="14" y="21"/>
                    <a:pt x="12" y="15"/>
                  </a:cubicBezTo>
                  <a:cubicBezTo>
                    <a:pt x="10" y="8"/>
                    <a:pt x="11" y="8"/>
                    <a:pt x="10" y="5"/>
                  </a:cubicBezTo>
                  <a:cubicBezTo>
                    <a:pt x="9" y="2"/>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1" name="Freeform 132"/>
            <p:cNvSpPr>
              <a:spLocks/>
            </p:cNvSpPr>
            <p:nvPr/>
          </p:nvSpPr>
          <p:spPr bwMode="auto">
            <a:xfrm>
              <a:off x="769937" y="2281238"/>
              <a:ext cx="47625" cy="46038"/>
            </a:xfrm>
            <a:custGeom>
              <a:avLst/>
              <a:gdLst>
                <a:gd name="T0" fmla="*/ 11 w 18"/>
                <a:gd name="T1" fmla="*/ 0 h 17"/>
                <a:gd name="T2" fmla="*/ 3 w 18"/>
                <a:gd name="T3" fmla="*/ 6 h 17"/>
                <a:gd name="T4" fmla="*/ 11 w 18"/>
                <a:gd name="T5" fmla="*/ 14 h 17"/>
                <a:gd name="T6" fmla="*/ 8 w 18"/>
                <a:gd name="T7" fmla="*/ 15 h 17"/>
                <a:gd name="T8" fmla="*/ 18 w 18"/>
                <a:gd name="T9" fmla="*/ 7 h 17"/>
                <a:gd name="T10" fmla="*/ 11 w 18"/>
                <a:gd name="T11" fmla="*/ 0 h 17"/>
              </a:gdLst>
              <a:ahLst/>
              <a:cxnLst>
                <a:cxn ang="0">
                  <a:pos x="T0" y="T1"/>
                </a:cxn>
                <a:cxn ang="0">
                  <a:pos x="T2" y="T3"/>
                </a:cxn>
                <a:cxn ang="0">
                  <a:pos x="T4" y="T5"/>
                </a:cxn>
                <a:cxn ang="0">
                  <a:pos x="T6" y="T7"/>
                </a:cxn>
                <a:cxn ang="0">
                  <a:pos x="T8" y="T9"/>
                </a:cxn>
                <a:cxn ang="0">
                  <a:pos x="T10" y="T11"/>
                </a:cxn>
              </a:cxnLst>
              <a:rect l="0" t="0" r="r" b="b"/>
              <a:pathLst>
                <a:path w="18" h="17">
                  <a:moveTo>
                    <a:pt x="11" y="0"/>
                  </a:moveTo>
                  <a:cubicBezTo>
                    <a:pt x="6" y="0"/>
                    <a:pt x="0" y="2"/>
                    <a:pt x="3" y="6"/>
                  </a:cubicBezTo>
                  <a:cubicBezTo>
                    <a:pt x="7" y="10"/>
                    <a:pt x="13" y="12"/>
                    <a:pt x="11" y="14"/>
                  </a:cubicBezTo>
                  <a:cubicBezTo>
                    <a:pt x="8" y="15"/>
                    <a:pt x="3" y="17"/>
                    <a:pt x="8" y="15"/>
                  </a:cubicBezTo>
                  <a:cubicBezTo>
                    <a:pt x="14" y="14"/>
                    <a:pt x="18" y="7"/>
                    <a:pt x="18"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2" name="Freeform 133"/>
            <p:cNvSpPr>
              <a:spLocks/>
            </p:cNvSpPr>
            <p:nvPr/>
          </p:nvSpPr>
          <p:spPr bwMode="auto">
            <a:xfrm>
              <a:off x="790575" y="2332038"/>
              <a:ext cx="23813" cy="15875"/>
            </a:xfrm>
            <a:custGeom>
              <a:avLst/>
              <a:gdLst>
                <a:gd name="T0" fmla="*/ 0 w 9"/>
                <a:gd name="T1" fmla="*/ 1 h 6"/>
                <a:gd name="T2" fmla="*/ 7 w 9"/>
                <a:gd name="T3" fmla="*/ 0 h 6"/>
                <a:gd name="T4" fmla="*/ 0 w 9"/>
                <a:gd name="T5" fmla="*/ 1 h 6"/>
              </a:gdLst>
              <a:ahLst/>
              <a:cxnLst>
                <a:cxn ang="0">
                  <a:pos x="T0" y="T1"/>
                </a:cxn>
                <a:cxn ang="0">
                  <a:pos x="T2" y="T3"/>
                </a:cxn>
                <a:cxn ang="0">
                  <a:pos x="T4" y="T5"/>
                </a:cxn>
              </a:cxnLst>
              <a:rect l="0" t="0" r="r" b="b"/>
              <a:pathLst>
                <a:path w="9" h="6">
                  <a:moveTo>
                    <a:pt x="0" y="1"/>
                  </a:moveTo>
                  <a:cubicBezTo>
                    <a:pt x="9" y="6"/>
                    <a:pt x="7" y="0"/>
                    <a:pt x="7"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3" name="Freeform 134"/>
            <p:cNvSpPr>
              <a:spLocks/>
            </p:cNvSpPr>
            <p:nvPr/>
          </p:nvSpPr>
          <p:spPr bwMode="auto">
            <a:xfrm>
              <a:off x="798512" y="2338388"/>
              <a:ext cx="25400" cy="20638"/>
            </a:xfrm>
            <a:custGeom>
              <a:avLst/>
              <a:gdLst>
                <a:gd name="T0" fmla="*/ 4 w 9"/>
                <a:gd name="T1" fmla="*/ 8 h 8"/>
                <a:gd name="T2" fmla="*/ 9 w 9"/>
                <a:gd name="T3" fmla="*/ 6 h 8"/>
                <a:gd name="T4" fmla="*/ 2 w 9"/>
                <a:gd name="T5" fmla="*/ 4 h 8"/>
                <a:gd name="T6" fmla="*/ 4 w 9"/>
                <a:gd name="T7" fmla="*/ 8 h 8"/>
              </a:gdLst>
              <a:ahLst/>
              <a:cxnLst>
                <a:cxn ang="0">
                  <a:pos x="T0" y="T1"/>
                </a:cxn>
                <a:cxn ang="0">
                  <a:pos x="T2" y="T3"/>
                </a:cxn>
                <a:cxn ang="0">
                  <a:pos x="T4" y="T5"/>
                </a:cxn>
                <a:cxn ang="0">
                  <a:pos x="T6" y="T7"/>
                </a:cxn>
              </a:cxnLst>
              <a:rect l="0" t="0" r="r" b="b"/>
              <a:pathLst>
                <a:path w="9" h="8">
                  <a:moveTo>
                    <a:pt x="4" y="8"/>
                  </a:moveTo>
                  <a:cubicBezTo>
                    <a:pt x="9" y="6"/>
                    <a:pt x="9" y="6"/>
                    <a:pt x="9" y="6"/>
                  </a:cubicBezTo>
                  <a:cubicBezTo>
                    <a:pt x="9" y="6"/>
                    <a:pt x="4" y="0"/>
                    <a:pt x="2" y="4"/>
                  </a:cubicBezTo>
                  <a:cubicBezTo>
                    <a:pt x="0" y="7"/>
                    <a:pt x="4"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4" name="Freeform 135"/>
            <p:cNvSpPr>
              <a:spLocks/>
            </p:cNvSpPr>
            <p:nvPr/>
          </p:nvSpPr>
          <p:spPr bwMode="auto">
            <a:xfrm>
              <a:off x="-177801" y="2295526"/>
              <a:ext cx="103188" cy="39688"/>
            </a:xfrm>
            <a:custGeom>
              <a:avLst/>
              <a:gdLst>
                <a:gd name="T0" fmla="*/ 39 w 39"/>
                <a:gd name="T1" fmla="*/ 0 h 15"/>
                <a:gd name="T2" fmla="*/ 31 w 39"/>
                <a:gd name="T3" fmla="*/ 8 h 15"/>
                <a:gd name="T4" fmla="*/ 15 w 39"/>
                <a:gd name="T5" fmla="*/ 8 h 15"/>
                <a:gd name="T6" fmla="*/ 6 w 39"/>
                <a:gd name="T7" fmla="*/ 14 h 15"/>
                <a:gd name="T8" fmla="*/ 3 w 39"/>
                <a:gd name="T9" fmla="*/ 6 h 15"/>
                <a:gd name="T10" fmla="*/ 17 w 39"/>
                <a:gd name="T11" fmla="*/ 4 h 15"/>
                <a:gd name="T12" fmla="*/ 30 w 39"/>
                <a:gd name="T13" fmla="*/ 3 h 15"/>
                <a:gd name="T14" fmla="*/ 39 w 3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5">
                  <a:moveTo>
                    <a:pt x="39" y="0"/>
                  </a:moveTo>
                  <a:cubicBezTo>
                    <a:pt x="39" y="0"/>
                    <a:pt x="35" y="9"/>
                    <a:pt x="31" y="8"/>
                  </a:cubicBezTo>
                  <a:cubicBezTo>
                    <a:pt x="27" y="7"/>
                    <a:pt x="21" y="5"/>
                    <a:pt x="15" y="8"/>
                  </a:cubicBezTo>
                  <a:cubicBezTo>
                    <a:pt x="8" y="11"/>
                    <a:pt x="9" y="12"/>
                    <a:pt x="6" y="14"/>
                  </a:cubicBezTo>
                  <a:cubicBezTo>
                    <a:pt x="2" y="15"/>
                    <a:pt x="0" y="7"/>
                    <a:pt x="3" y="6"/>
                  </a:cubicBezTo>
                  <a:cubicBezTo>
                    <a:pt x="6" y="5"/>
                    <a:pt x="8" y="7"/>
                    <a:pt x="17" y="4"/>
                  </a:cubicBezTo>
                  <a:cubicBezTo>
                    <a:pt x="26" y="1"/>
                    <a:pt x="30" y="3"/>
                    <a:pt x="30" y="3"/>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5" name="Freeform 136"/>
            <p:cNvSpPr>
              <a:spLocks/>
            </p:cNvSpPr>
            <p:nvPr/>
          </p:nvSpPr>
          <p:spPr bwMode="auto">
            <a:xfrm>
              <a:off x="-23813" y="1982788"/>
              <a:ext cx="85725" cy="44450"/>
            </a:xfrm>
            <a:custGeom>
              <a:avLst/>
              <a:gdLst>
                <a:gd name="T0" fmla="*/ 21 w 32"/>
                <a:gd name="T1" fmla="*/ 15 h 17"/>
                <a:gd name="T2" fmla="*/ 29 w 32"/>
                <a:gd name="T3" fmla="*/ 4 h 17"/>
                <a:gd name="T4" fmla="*/ 15 w 32"/>
                <a:gd name="T5" fmla="*/ 2 h 17"/>
                <a:gd name="T6" fmla="*/ 13 w 32"/>
                <a:gd name="T7" fmla="*/ 14 h 17"/>
                <a:gd name="T8" fmla="*/ 8 w 32"/>
                <a:gd name="T9" fmla="*/ 15 h 17"/>
                <a:gd name="T10" fmla="*/ 21 w 32"/>
                <a:gd name="T11" fmla="*/ 15 h 17"/>
              </a:gdLst>
              <a:ahLst/>
              <a:cxnLst>
                <a:cxn ang="0">
                  <a:pos x="T0" y="T1"/>
                </a:cxn>
                <a:cxn ang="0">
                  <a:pos x="T2" y="T3"/>
                </a:cxn>
                <a:cxn ang="0">
                  <a:pos x="T4" y="T5"/>
                </a:cxn>
                <a:cxn ang="0">
                  <a:pos x="T6" y="T7"/>
                </a:cxn>
                <a:cxn ang="0">
                  <a:pos x="T8" y="T9"/>
                </a:cxn>
                <a:cxn ang="0">
                  <a:pos x="T10" y="T11"/>
                </a:cxn>
              </a:cxnLst>
              <a:rect l="0" t="0" r="r" b="b"/>
              <a:pathLst>
                <a:path w="32" h="17">
                  <a:moveTo>
                    <a:pt x="21" y="15"/>
                  </a:moveTo>
                  <a:cubicBezTo>
                    <a:pt x="23" y="14"/>
                    <a:pt x="32" y="6"/>
                    <a:pt x="29" y="4"/>
                  </a:cubicBezTo>
                  <a:cubicBezTo>
                    <a:pt x="26" y="2"/>
                    <a:pt x="16" y="0"/>
                    <a:pt x="15" y="2"/>
                  </a:cubicBezTo>
                  <a:cubicBezTo>
                    <a:pt x="14" y="4"/>
                    <a:pt x="18" y="14"/>
                    <a:pt x="13" y="14"/>
                  </a:cubicBezTo>
                  <a:cubicBezTo>
                    <a:pt x="8" y="15"/>
                    <a:pt x="0" y="13"/>
                    <a:pt x="8" y="15"/>
                  </a:cubicBezTo>
                  <a:cubicBezTo>
                    <a:pt x="17" y="17"/>
                    <a:pt x="21" y="15"/>
                    <a:pt x="2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6" name="Freeform 137"/>
            <p:cNvSpPr>
              <a:spLocks/>
            </p:cNvSpPr>
            <p:nvPr/>
          </p:nvSpPr>
          <p:spPr bwMode="auto">
            <a:xfrm>
              <a:off x="-71438" y="1581151"/>
              <a:ext cx="160338" cy="182563"/>
            </a:xfrm>
            <a:custGeom>
              <a:avLst/>
              <a:gdLst>
                <a:gd name="T0" fmla="*/ 7 w 60"/>
                <a:gd name="T1" fmla="*/ 57 h 68"/>
                <a:gd name="T2" fmla="*/ 11 w 60"/>
                <a:gd name="T3" fmla="*/ 68 h 68"/>
                <a:gd name="T4" fmla="*/ 20 w 60"/>
                <a:gd name="T5" fmla="*/ 58 h 68"/>
                <a:gd name="T6" fmla="*/ 25 w 60"/>
                <a:gd name="T7" fmla="*/ 48 h 68"/>
                <a:gd name="T8" fmla="*/ 52 w 60"/>
                <a:gd name="T9" fmla="*/ 38 h 68"/>
                <a:gd name="T10" fmla="*/ 57 w 60"/>
                <a:gd name="T11" fmla="*/ 31 h 68"/>
                <a:gd name="T12" fmla="*/ 58 w 60"/>
                <a:gd name="T13" fmla="*/ 19 h 68"/>
                <a:gd name="T14" fmla="*/ 50 w 60"/>
                <a:gd name="T15" fmla="*/ 16 h 68"/>
                <a:gd name="T16" fmla="*/ 37 w 60"/>
                <a:gd name="T17" fmla="*/ 7 h 68"/>
                <a:gd name="T18" fmla="*/ 19 w 60"/>
                <a:gd name="T19" fmla="*/ 14 h 68"/>
                <a:gd name="T20" fmla="*/ 24 w 60"/>
                <a:gd name="T21" fmla="*/ 0 h 68"/>
                <a:gd name="T22" fmla="*/ 21 w 60"/>
                <a:gd name="T23" fmla="*/ 1 h 68"/>
                <a:gd name="T24" fmla="*/ 0 w 60"/>
                <a:gd name="T25" fmla="*/ 57 h 68"/>
                <a:gd name="T26" fmla="*/ 7 w 60"/>
                <a:gd name="T27"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8">
                  <a:moveTo>
                    <a:pt x="7" y="57"/>
                  </a:moveTo>
                  <a:cubicBezTo>
                    <a:pt x="7" y="57"/>
                    <a:pt x="8" y="68"/>
                    <a:pt x="11" y="68"/>
                  </a:cubicBezTo>
                  <a:cubicBezTo>
                    <a:pt x="14" y="68"/>
                    <a:pt x="20" y="58"/>
                    <a:pt x="20" y="58"/>
                  </a:cubicBezTo>
                  <a:cubicBezTo>
                    <a:pt x="20" y="58"/>
                    <a:pt x="17" y="54"/>
                    <a:pt x="25" y="48"/>
                  </a:cubicBezTo>
                  <a:cubicBezTo>
                    <a:pt x="33" y="43"/>
                    <a:pt x="52" y="38"/>
                    <a:pt x="52" y="38"/>
                  </a:cubicBezTo>
                  <a:cubicBezTo>
                    <a:pt x="52" y="38"/>
                    <a:pt x="55" y="35"/>
                    <a:pt x="57" y="31"/>
                  </a:cubicBezTo>
                  <a:cubicBezTo>
                    <a:pt x="58" y="27"/>
                    <a:pt x="60" y="20"/>
                    <a:pt x="58" y="19"/>
                  </a:cubicBezTo>
                  <a:cubicBezTo>
                    <a:pt x="56" y="19"/>
                    <a:pt x="50" y="16"/>
                    <a:pt x="50" y="16"/>
                  </a:cubicBezTo>
                  <a:cubicBezTo>
                    <a:pt x="50" y="16"/>
                    <a:pt x="48" y="6"/>
                    <a:pt x="37" y="7"/>
                  </a:cubicBezTo>
                  <a:cubicBezTo>
                    <a:pt x="25" y="9"/>
                    <a:pt x="19" y="14"/>
                    <a:pt x="19" y="14"/>
                  </a:cubicBezTo>
                  <a:cubicBezTo>
                    <a:pt x="24" y="0"/>
                    <a:pt x="24" y="0"/>
                    <a:pt x="24" y="0"/>
                  </a:cubicBezTo>
                  <a:cubicBezTo>
                    <a:pt x="21" y="1"/>
                    <a:pt x="21" y="1"/>
                    <a:pt x="21" y="1"/>
                  </a:cubicBezTo>
                  <a:cubicBezTo>
                    <a:pt x="0" y="57"/>
                    <a:pt x="0" y="57"/>
                    <a:pt x="0" y="57"/>
                  </a:cubicBezTo>
                  <a:lnTo>
                    <a:pt x="7"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7" name="Freeform 138"/>
            <p:cNvSpPr>
              <a:spLocks/>
            </p:cNvSpPr>
            <p:nvPr/>
          </p:nvSpPr>
          <p:spPr bwMode="auto">
            <a:xfrm>
              <a:off x="3533775" y="1589088"/>
              <a:ext cx="390525" cy="276225"/>
            </a:xfrm>
            <a:custGeom>
              <a:avLst/>
              <a:gdLst>
                <a:gd name="T0" fmla="*/ 39 w 146"/>
                <a:gd name="T1" fmla="*/ 87 h 103"/>
                <a:gd name="T2" fmla="*/ 21 w 146"/>
                <a:gd name="T3" fmla="*/ 84 h 103"/>
                <a:gd name="T4" fmla="*/ 31 w 146"/>
                <a:gd name="T5" fmla="*/ 76 h 103"/>
                <a:gd name="T6" fmla="*/ 29 w 146"/>
                <a:gd name="T7" fmla="*/ 71 h 103"/>
                <a:gd name="T8" fmla="*/ 22 w 146"/>
                <a:gd name="T9" fmla="*/ 62 h 103"/>
                <a:gd name="T10" fmla="*/ 13 w 146"/>
                <a:gd name="T11" fmla="*/ 62 h 103"/>
                <a:gd name="T12" fmla="*/ 9 w 146"/>
                <a:gd name="T13" fmla="*/ 53 h 103"/>
                <a:gd name="T14" fmla="*/ 23 w 146"/>
                <a:gd name="T15" fmla="*/ 50 h 103"/>
                <a:gd name="T16" fmla="*/ 32 w 146"/>
                <a:gd name="T17" fmla="*/ 44 h 103"/>
                <a:gd name="T18" fmla="*/ 25 w 146"/>
                <a:gd name="T19" fmla="*/ 38 h 103"/>
                <a:gd name="T20" fmla="*/ 2 w 146"/>
                <a:gd name="T21" fmla="*/ 34 h 103"/>
                <a:gd name="T22" fmla="*/ 9 w 146"/>
                <a:gd name="T23" fmla="*/ 27 h 103"/>
                <a:gd name="T24" fmla="*/ 15 w 146"/>
                <a:gd name="T25" fmla="*/ 15 h 103"/>
                <a:gd name="T26" fmla="*/ 35 w 146"/>
                <a:gd name="T27" fmla="*/ 5 h 103"/>
                <a:gd name="T28" fmla="*/ 40 w 146"/>
                <a:gd name="T29" fmla="*/ 10 h 103"/>
                <a:gd name="T30" fmla="*/ 46 w 146"/>
                <a:gd name="T31" fmla="*/ 29 h 103"/>
                <a:gd name="T32" fmla="*/ 59 w 146"/>
                <a:gd name="T33" fmla="*/ 29 h 103"/>
                <a:gd name="T34" fmla="*/ 67 w 146"/>
                <a:gd name="T35" fmla="*/ 18 h 103"/>
                <a:gd name="T36" fmla="*/ 95 w 146"/>
                <a:gd name="T37" fmla="*/ 20 h 103"/>
                <a:gd name="T38" fmla="*/ 104 w 146"/>
                <a:gd name="T39" fmla="*/ 13 h 103"/>
                <a:gd name="T40" fmla="*/ 103 w 146"/>
                <a:gd name="T41" fmla="*/ 7 h 103"/>
                <a:gd name="T42" fmla="*/ 123 w 146"/>
                <a:gd name="T43" fmla="*/ 5 h 103"/>
                <a:gd name="T44" fmla="*/ 127 w 146"/>
                <a:gd name="T45" fmla="*/ 6 h 103"/>
                <a:gd name="T46" fmla="*/ 136 w 146"/>
                <a:gd name="T47" fmla="*/ 20 h 103"/>
                <a:gd name="T48" fmla="*/ 131 w 146"/>
                <a:gd name="T49" fmla="*/ 29 h 103"/>
                <a:gd name="T50" fmla="*/ 143 w 146"/>
                <a:gd name="T51" fmla="*/ 36 h 103"/>
                <a:gd name="T52" fmla="*/ 142 w 146"/>
                <a:gd name="T53" fmla="*/ 54 h 103"/>
                <a:gd name="T54" fmla="*/ 130 w 146"/>
                <a:gd name="T55" fmla="*/ 65 h 103"/>
                <a:gd name="T56" fmla="*/ 116 w 146"/>
                <a:gd name="T57" fmla="*/ 77 h 103"/>
                <a:gd name="T58" fmla="*/ 109 w 146"/>
                <a:gd name="T59" fmla="*/ 85 h 103"/>
                <a:gd name="T60" fmla="*/ 92 w 146"/>
                <a:gd name="T61" fmla="*/ 92 h 103"/>
                <a:gd name="T62" fmla="*/ 86 w 146"/>
                <a:gd name="T63" fmla="*/ 95 h 103"/>
                <a:gd name="T64" fmla="*/ 69 w 146"/>
                <a:gd name="T65" fmla="*/ 97 h 103"/>
                <a:gd name="T66" fmla="*/ 43 w 146"/>
                <a:gd name="T67" fmla="*/ 92 h 103"/>
                <a:gd name="T68" fmla="*/ 39 w 146"/>
                <a:gd name="T69"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 h="103">
                  <a:moveTo>
                    <a:pt x="39" y="87"/>
                  </a:moveTo>
                  <a:cubicBezTo>
                    <a:pt x="24" y="89"/>
                    <a:pt x="23" y="86"/>
                    <a:pt x="21" y="84"/>
                  </a:cubicBezTo>
                  <a:cubicBezTo>
                    <a:pt x="19" y="82"/>
                    <a:pt x="31" y="76"/>
                    <a:pt x="31" y="76"/>
                  </a:cubicBezTo>
                  <a:cubicBezTo>
                    <a:pt x="31" y="76"/>
                    <a:pt x="36" y="79"/>
                    <a:pt x="29" y="71"/>
                  </a:cubicBezTo>
                  <a:cubicBezTo>
                    <a:pt x="22" y="62"/>
                    <a:pt x="26" y="63"/>
                    <a:pt x="22" y="62"/>
                  </a:cubicBezTo>
                  <a:cubicBezTo>
                    <a:pt x="18" y="62"/>
                    <a:pt x="18" y="63"/>
                    <a:pt x="13" y="62"/>
                  </a:cubicBezTo>
                  <a:cubicBezTo>
                    <a:pt x="7" y="60"/>
                    <a:pt x="6" y="54"/>
                    <a:pt x="9" y="53"/>
                  </a:cubicBezTo>
                  <a:cubicBezTo>
                    <a:pt x="11" y="52"/>
                    <a:pt x="23" y="50"/>
                    <a:pt x="23" y="50"/>
                  </a:cubicBezTo>
                  <a:cubicBezTo>
                    <a:pt x="23" y="50"/>
                    <a:pt x="34" y="47"/>
                    <a:pt x="32" y="44"/>
                  </a:cubicBezTo>
                  <a:cubicBezTo>
                    <a:pt x="29" y="40"/>
                    <a:pt x="29" y="38"/>
                    <a:pt x="25" y="38"/>
                  </a:cubicBezTo>
                  <a:cubicBezTo>
                    <a:pt x="21" y="38"/>
                    <a:pt x="0" y="36"/>
                    <a:pt x="2" y="34"/>
                  </a:cubicBezTo>
                  <a:cubicBezTo>
                    <a:pt x="3" y="32"/>
                    <a:pt x="8" y="30"/>
                    <a:pt x="9" y="27"/>
                  </a:cubicBezTo>
                  <a:cubicBezTo>
                    <a:pt x="10" y="24"/>
                    <a:pt x="15" y="18"/>
                    <a:pt x="15" y="15"/>
                  </a:cubicBezTo>
                  <a:cubicBezTo>
                    <a:pt x="16" y="11"/>
                    <a:pt x="35" y="5"/>
                    <a:pt x="35" y="5"/>
                  </a:cubicBezTo>
                  <a:cubicBezTo>
                    <a:pt x="35" y="5"/>
                    <a:pt x="31" y="5"/>
                    <a:pt x="40" y="10"/>
                  </a:cubicBezTo>
                  <a:cubicBezTo>
                    <a:pt x="49" y="15"/>
                    <a:pt x="39" y="27"/>
                    <a:pt x="46" y="29"/>
                  </a:cubicBezTo>
                  <a:cubicBezTo>
                    <a:pt x="54" y="32"/>
                    <a:pt x="61" y="31"/>
                    <a:pt x="59" y="29"/>
                  </a:cubicBezTo>
                  <a:cubicBezTo>
                    <a:pt x="58" y="27"/>
                    <a:pt x="51" y="15"/>
                    <a:pt x="67" y="18"/>
                  </a:cubicBezTo>
                  <a:cubicBezTo>
                    <a:pt x="84" y="20"/>
                    <a:pt x="93" y="19"/>
                    <a:pt x="95" y="20"/>
                  </a:cubicBezTo>
                  <a:cubicBezTo>
                    <a:pt x="97" y="20"/>
                    <a:pt x="104" y="13"/>
                    <a:pt x="104" y="13"/>
                  </a:cubicBezTo>
                  <a:cubicBezTo>
                    <a:pt x="104" y="13"/>
                    <a:pt x="98" y="12"/>
                    <a:pt x="103" y="7"/>
                  </a:cubicBezTo>
                  <a:cubicBezTo>
                    <a:pt x="109" y="3"/>
                    <a:pt x="123" y="5"/>
                    <a:pt x="123" y="5"/>
                  </a:cubicBezTo>
                  <a:cubicBezTo>
                    <a:pt x="123" y="5"/>
                    <a:pt x="125" y="0"/>
                    <a:pt x="127" y="6"/>
                  </a:cubicBezTo>
                  <a:cubicBezTo>
                    <a:pt x="129" y="12"/>
                    <a:pt x="140" y="18"/>
                    <a:pt x="136" y="20"/>
                  </a:cubicBezTo>
                  <a:cubicBezTo>
                    <a:pt x="132" y="23"/>
                    <a:pt x="124" y="23"/>
                    <a:pt x="131" y="29"/>
                  </a:cubicBezTo>
                  <a:cubicBezTo>
                    <a:pt x="139" y="34"/>
                    <a:pt x="146" y="33"/>
                    <a:pt x="143" y="36"/>
                  </a:cubicBezTo>
                  <a:cubicBezTo>
                    <a:pt x="140" y="40"/>
                    <a:pt x="145" y="51"/>
                    <a:pt x="142" y="54"/>
                  </a:cubicBezTo>
                  <a:cubicBezTo>
                    <a:pt x="138" y="58"/>
                    <a:pt x="143" y="62"/>
                    <a:pt x="130" y="65"/>
                  </a:cubicBezTo>
                  <a:cubicBezTo>
                    <a:pt x="118" y="68"/>
                    <a:pt x="120" y="75"/>
                    <a:pt x="116" y="77"/>
                  </a:cubicBezTo>
                  <a:cubicBezTo>
                    <a:pt x="112" y="80"/>
                    <a:pt x="113" y="84"/>
                    <a:pt x="109" y="85"/>
                  </a:cubicBezTo>
                  <a:cubicBezTo>
                    <a:pt x="104" y="86"/>
                    <a:pt x="92" y="92"/>
                    <a:pt x="92" y="92"/>
                  </a:cubicBezTo>
                  <a:cubicBezTo>
                    <a:pt x="92" y="92"/>
                    <a:pt x="96" y="94"/>
                    <a:pt x="86" y="95"/>
                  </a:cubicBezTo>
                  <a:cubicBezTo>
                    <a:pt x="76" y="97"/>
                    <a:pt x="88" y="103"/>
                    <a:pt x="69" y="97"/>
                  </a:cubicBezTo>
                  <a:cubicBezTo>
                    <a:pt x="50" y="92"/>
                    <a:pt x="43" y="92"/>
                    <a:pt x="43" y="92"/>
                  </a:cubicBezTo>
                  <a:lnTo>
                    <a:pt x="39"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8" name="Freeform 139"/>
            <p:cNvSpPr>
              <a:spLocks/>
            </p:cNvSpPr>
            <p:nvPr/>
          </p:nvSpPr>
          <p:spPr bwMode="auto">
            <a:xfrm>
              <a:off x="4773612" y="2895601"/>
              <a:ext cx="1917700" cy="1933575"/>
            </a:xfrm>
            <a:custGeom>
              <a:avLst/>
              <a:gdLst>
                <a:gd name="T0" fmla="*/ 384 w 718"/>
                <a:gd name="T1" fmla="*/ 710 h 724"/>
                <a:gd name="T2" fmla="*/ 364 w 718"/>
                <a:gd name="T3" fmla="*/ 658 h 724"/>
                <a:gd name="T4" fmla="*/ 318 w 718"/>
                <a:gd name="T5" fmla="*/ 562 h 724"/>
                <a:gd name="T6" fmla="*/ 331 w 718"/>
                <a:gd name="T7" fmla="*/ 480 h 724"/>
                <a:gd name="T8" fmla="*/ 288 w 718"/>
                <a:gd name="T9" fmla="*/ 389 h 724"/>
                <a:gd name="T10" fmla="*/ 267 w 718"/>
                <a:gd name="T11" fmla="*/ 334 h 724"/>
                <a:gd name="T12" fmla="*/ 233 w 718"/>
                <a:gd name="T13" fmla="*/ 318 h 724"/>
                <a:gd name="T14" fmla="*/ 167 w 718"/>
                <a:gd name="T15" fmla="*/ 328 h 724"/>
                <a:gd name="T16" fmla="*/ 93 w 718"/>
                <a:gd name="T17" fmla="*/ 333 h 724"/>
                <a:gd name="T18" fmla="*/ 43 w 718"/>
                <a:gd name="T19" fmla="*/ 291 h 724"/>
                <a:gd name="T20" fmla="*/ 10 w 718"/>
                <a:gd name="T21" fmla="*/ 241 h 724"/>
                <a:gd name="T22" fmla="*/ 21 w 718"/>
                <a:gd name="T23" fmla="*/ 199 h 724"/>
                <a:gd name="T24" fmla="*/ 19 w 718"/>
                <a:gd name="T25" fmla="*/ 172 h 724"/>
                <a:gd name="T26" fmla="*/ 52 w 718"/>
                <a:gd name="T27" fmla="*/ 114 h 724"/>
                <a:gd name="T28" fmla="*/ 95 w 718"/>
                <a:gd name="T29" fmla="*/ 71 h 724"/>
                <a:gd name="T30" fmla="*/ 132 w 718"/>
                <a:gd name="T31" fmla="*/ 22 h 724"/>
                <a:gd name="T32" fmla="*/ 207 w 718"/>
                <a:gd name="T33" fmla="*/ 10 h 724"/>
                <a:gd name="T34" fmla="*/ 302 w 718"/>
                <a:gd name="T35" fmla="*/ 3 h 724"/>
                <a:gd name="T36" fmla="*/ 304 w 718"/>
                <a:gd name="T37" fmla="*/ 46 h 724"/>
                <a:gd name="T38" fmla="*/ 347 w 718"/>
                <a:gd name="T39" fmla="*/ 57 h 724"/>
                <a:gd name="T40" fmla="*/ 396 w 718"/>
                <a:gd name="T41" fmla="*/ 68 h 724"/>
                <a:gd name="T42" fmla="*/ 443 w 718"/>
                <a:gd name="T43" fmla="*/ 57 h 724"/>
                <a:gd name="T44" fmla="*/ 509 w 718"/>
                <a:gd name="T45" fmla="*/ 63 h 724"/>
                <a:gd name="T46" fmla="*/ 540 w 718"/>
                <a:gd name="T47" fmla="*/ 120 h 724"/>
                <a:gd name="T48" fmla="*/ 577 w 718"/>
                <a:gd name="T49" fmla="*/ 199 h 724"/>
                <a:gd name="T50" fmla="*/ 646 w 718"/>
                <a:gd name="T51" fmla="*/ 260 h 724"/>
                <a:gd name="T52" fmla="*/ 716 w 718"/>
                <a:gd name="T53" fmla="*/ 292 h 724"/>
                <a:gd name="T54" fmla="*/ 659 w 718"/>
                <a:gd name="T55" fmla="*/ 351 h 724"/>
                <a:gd name="T56" fmla="*/ 606 w 718"/>
                <a:gd name="T57" fmla="*/ 413 h 724"/>
                <a:gd name="T58" fmla="*/ 605 w 718"/>
                <a:gd name="T59" fmla="*/ 454 h 724"/>
                <a:gd name="T60" fmla="*/ 625 w 718"/>
                <a:gd name="T61" fmla="*/ 501 h 724"/>
                <a:gd name="T62" fmla="*/ 596 w 718"/>
                <a:gd name="T63" fmla="*/ 539 h 724"/>
                <a:gd name="T64" fmla="*/ 566 w 718"/>
                <a:gd name="T65" fmla="*/ 583 h 724"/>
                <a:gd name="T66" fmla="*/ 568 w 718"/>
                <a:gd name="T67" fmla="*/ 608 h 724"/>
                <a:gd name="T68" fmla="*/ 530 w 718"/>
                <a:gd name="T69" fmla="*/ 639 h 724"/>
                <a:gd name="T70" fmla="*/ 519 w 718"/>
                <a:gd name="T71" fmla="*/ 680 h 724"/>
                <a:gd name="T72" fmla="*/ 470 w 718"/>
                <a:gd name="T73" fmla="*/ 713 h 724"/>
                <a:gd name="T74" fmla="*/ 401 w 718"/>
                <a:gd name="T75"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8" h="724">
                  <a:moveTo>
                    <a:pt x="401" y="724"/>
                  </a:moveTo>
                  <a:cubicBezTo>
                    <a:pt x="396" y="721"/>
                    <a:pt x="388" y="712"/>
                    <a:pt x="384" y="710"/>
                  </a:cubicBezTo>
                  <a:cubicBezTo>
                    <a:pt x="380" y="708"/>
                    <a:pt x="378" y="689"/>
                    <a:pt x="378" y="683"/>
                  </a:cubicBezTo>
                  <a:cubicBezTo>
                    <a:pt x="378" y="677"/>
                    <a:pt x="371" y="664"/>
                    <a:pt x="364" y="658"/>
                  </a:cubicBezTo>
                  <a:cubicBezTo>
                    <a:pt x="358" y="651"/>
                    <a:pt x="351" y="635"/>
                    <a:pt x="346" y="618"/>
                  </a:cubicBezTo>
                  <a:cubicBezTo>
                    <a:pt x="340" y="602"/>
                    <a:pt x="329" y="571"/>
                    <a:pt x="318" y="562"/>
                  </a:cubicBezTo>
                  <a:cubicBezTo>
                    <a:pt x="307" y="554"/>
                    <a:pt x="312" y="536"/>
                    <a:pt x="312" y="520"/>
                  </a:cubicBezTo>
                  <a:cubicBezTo>
                    <a:pt x="312" y="503"/>
                    <a:pt x="339" y="494"/>
                    <a:pt x="331" y="480"/>
                  </a:cubicBezTo>
                  <a:cubicBezTo>
                    <a:pt x="323" y="467"/>
                    <a:pt x="330" y="444"/>
                    <a:pt x="321" y="435"/>
                  </a:cubicBezTo>
                  <a:cubicBezTo>
                    <a:pt x="312" y="426"/>
                    <a:pt x="289" y="399"/>
                    <a:pt x="288" y="389"/>
                  </a:cubicBezTo>
                  <a:cubicBezTo>
                    <a:pt x="286" y="380"/>
                    <a:pt x="274" y="357"/>
                    <a:pt x="280" y="348"/>
                  </a:cubicBezTo>
                  <a:cubicBezTo>
                    <a:pt x="286" y="339"/>
                    <a:pt x="270" y="334"/>
                    <a:pt x="267" y="334"/>
                  </a:cubicBezTo>
                  <a:cubicBezTo>
                    <a:pt x="265" y="334"/>
                    <a:pt x="251" y="332"/>
                    <a:pt x="248" y="332"/>
                  </a:cubicBezTo>
                  <a:cubicBezTo>
                    <a:pt x="246" y="332"/>
                    <a:pt x="245" y="321"/>
                    <a:pt x="233" y="318"/>
                  </a:cubicBezTo>
                  <a:cubicBezTo>
                    <a:pt x="221" y="316"/>
                    <a:pt x="205" y="313"/>
                    <a:pt x="194" y="318"/>
                  </a:cubicBezTo>
                  <a:cubicBezTo>
                    <a:pt x="182" y="322"/>
                    <a:pt x="189" y="328"/>
                    <a:pt x="167" y="328"/>
                  </a:cubicBezTo>
                  <a:cubicBezTo>
                    <a:pt x="146" y="328"/>
                    <a:pt x="126" y="322"/>
                    <a:pt x="115" y="330"/>
                  </a:cubicBezTo>
                  <a:cubicBezTo>
                    <a:pt x="105" y="337"/>
                    <a:pt x="103" y="342"/>
                    <a:pt x="93" y="333"/>
                  </a:cubicBezTo>
                  <a:cubicBezTo>
                    <a:pt x="84" y="324"/>
                    <a:pt x="72" y="319"/>
                    <a:pt x="57" y="309"/>
                  </a:cubicBezTo>
                  <a:cubicBezTo>
                    <a:pt x="43" y="299"/>
                    <a:pt x="46" y="301"/>
                    <a:pt x="43" y="291"/>
                  </a:cubicBezTo>
                  <a:cubicBezTo>
                    <a:pt x="41" y="282"/>
                    <a:pt x="57" y="288"/>
                    <a:pt x="28" y="269"/>
                  </a:cubicBezTo>
                  <a:cubicBezTo>
                    <a:pt x="0" y="250"/>
                    <a:pt x="6" y="248"/>
                    <a:pt x="10" y="241"/>
                  </a:cubicBezTo>
                  <a:cubicBezTo>
                    <a:pt x="14" y="233"/>
                    <a:pt x="11" y="221"/>
                    <a:pt x="19" y="214"/>
                  </a:cubicBezTo>
                  <a:cubicBezTo>
                    <a:pt x="27" y="208"/>
                    <a:pt x="29" y="200"/>
                    <a:pt x="21" y="199"/>
                  </a:cubicBezTo>
                  <a:cubicBezTo>
                    <a:pt x="14" y="197"/>
                    <a:pt x="17" y="183"/>
                    <a:pt x="20" y="181"/>
                  </a:cubicBezTo>
                  <a:cubicBezTo>
                    <a:pt x="22" y="180"/>
                    <a:pt x="27" y="179"/>
                    <a:pt x="19" y="172"/>
                  </a:cubicBezTo>
                  <a:cubicBezTo>
                    <a:pt x="12" y="166"/>
                    <a:pt x="13" y="158"/>
                    <a:pt x="21" y="152"/>
                  </a:cubicBezTo>
                  <a:cubicBezTo>
                    <a:pt x="29" y="146"/>
                    <a:pt x="48" y="121"/>
                    <a:pt x="52" y="114"/>
                  </a:cubicBezTo>
                  <a:cubicBezTo>
                    <a:pt x="55" y="108"/>
                    <a:pt x="68" y="102"/>
                    <a:pt x="75" y="97"/>
                  </a:cubicBezTo>
                  <a:cubicBezTo>
                    <a:pt x="82" y="92"/>
                    <a:pt x="94" y="87"/>
                    <a:pt x="95" y="71"/>
                  </a:cubicBezTo>
                  <a:cubicBezTo>
                    <a:pt x="95" y="56"/>
                    <a:pt x="100" y="51"/>
                    <a:pt x="107" y="44"/>
                  </a:cubicBezTo>
                  <a:cubicBezTo>
                    <a:pt x="115" y="38"/>
                    <a:pt x="133" y="34"/>
                    <a:pt x="132" y="22"/>
                  </a:cubicBezTo>
                  <a:cubicBezTo>
                    <a:pt x="131" y="10"/>
                    <a:pt x="144" y="20"/>
                    <a:pt x="161" y="20"/>
                  </a:cubicBezTo>
                  <a:cubicBezTo>
                    <a:pt x="178" y="20"/>
                    <a:pt x="197" y="17"/>
                    <a:pt x="207" y="10"/>
                  </a:cubicBezTo>
                  <a:cubicBezTo>
                    <a:pt x="217" y="4"/>
                    <a:pt x="256" y="5"/>
                    <a:pt x="265" y="3"/>
                  </a:cubicBezTo>
                  <a:cubicBezTo>
                    <a:pt x="273" y="1"/>
                    <a:pt x="304" y="0"/>
                    <a:pt x="302" y="3"/>
                  </a:cubicBezTo>
                  <a:cubicBezTo>
                    <a:pt x="301" y="6"/>
                    <a:pt x="302" y="6"/>
                    <a:pt x="302" y="18"/>
                  </a:cubicBezTo>
                  <a:cubicBezTo>
                    <a:pt x="302" y="30"/>
                    <a:pt x="297" y="45"/>
                    <a:pt x="304" y="46"/>
                  </a:cubicBezTo>
                  <a:cubicBezTo>
                    <a:pt x="310" y="47"/>
                    <a:pt x="311" y="42"/>
                    <a:pt x="328" y="47"/>
                  </a:cubicBezTo>
                  <a:cubicBezTo>
                    <a:pt x="346" y="52"/>
                    <a:pt x="338" y="52"/>
                    <a:pt x="347" y="57"/>
                  </a:cubicBezTo>
                  <a:cubicBezTo>
                    <a:pt x="355" y="62"/>
                    <a:pt x="368" y="72"/>
                    <a:pt x="374" y="71"/>
                  </a:cubicBezTo>
                  <a:cubicBezTo>
                    <a:pt x="380" y="70"/>
                    <a:pt x="397" y="76"/>
                    <a:pt x="396" y="68"/>
                  </a:cubicBezTo>
                  <a:cubicBezTo>
                    <a:pt x="396" y="60"/>
                    <a:pt x="395" y="51"/>
                    <a:pt x="405" y="50"/>
                  </a:cubicBezTo>
                  <a:cubicBezTo>
                    <a:pt x="415" y="49"/>
                    <a:pt x="425" y="47"/>
                    <a:pt x="443" y="57"/>
                  </a:cubicBezTo>
                  <a:cubicBezTo>
                    <a:pt x="462" y="67"/>
                    <a:pt x="478" y="71"/>
                    <a:pt x="487" y="70"/>
                  </a:cubicBezTo>
                  <a:cubicBezTo>
                    <a:pt x="496" y="69"/>
                    <a:pt x="502" y="65"/>
                    <a:pt x="509" y="63"/>
                  </a:cubicBezTo>
                  <a:cubicBezTo>
                    <a:pt x="517" y="61"/>
                    <a:pt x="507" y="65"/>
                    <a:pt x="524" y="87"/>
                  </a:cubicBezTo>
                  <a:cubicBezTo>
                    <a:pt x="541" y="108"/>
                    <a:pt x="528" y="100"/>
                    <a:pt x="540" y="120"/>
                  </a:cubicBezTo>
                  <a:cubicBezTo>
                    <a:pt x="552" y="140"/>
                    <a:pt x="560" y="150"/>
                    <a:pt x="563" y="163"/>
                  </a:cubicBezTo>
                  <a:cubicBezTo>
                    <a:pt x="566" y="175"/>
                    <a:pt x="563" y="188"/>
                    <a:pt x="577" y="199"/>
                  </a:cubicBezTo>
                  <a:cubicBezTo>
                    <a:pt x="592" y="210"/>
                    <a:pt x="597" y="226"/>
                    <a:pt x="615" y="235"/>
                  </a:cubicBezTo>
                  <a:cubicBezTo>
                    <a:pt x="633" y="244"/>
                    <a:pt x="603" y="255"/>
                    <a:pt x="646" y="260"/>
                  </a:cubicBezTo>
                  <a:cubicBezTo>
                    <a:pt x="689" y="266"/>
                    <a:pt x="718" y="259"/>
                    <a:pt x="718" y="259"/>
                  </a:cubicBezTo>
                  <a:cubicBezTo>
                    <a:pt x="716" y="292"/>
                    <a:pt x="716" y="292"/>
                    <a:pt x="716" y="292"/>
                  </a:cubicBezTo>
                  <a:cubicBezTo>
                    <a:pt x="716" y="292"/>
                    <a:pt x="704" y="312"/>
                    <a:pt x="694" y="322"/>
                  </a:cubicBezTo>
                  <a:cubicBezTo>
                    <a:pt x="684" y="332"/>
                    <a:pt x="673" y="341"/>
                    <a:pt x="659" y="351"/>
                  </a:cubicBezTo>
                  <a:cubicBezTo>
                    <a:pt x="645" y="361"/>
                    <a:pt x="634" y="372"/>
                    <a:pt x="628" y="385"/>
                  </a:cubicBezTo>
                  <a:cubicBezTo>
                    <a:pt x="622" y="398"/>
                    <a:pt x="608" y="406"/>
                    <a:pt x="606" y="413"/>
                  </a:cubicBezTo>
                  <a:cubicBezTo>
                    <a:pt x="604" y="420"/>
                    <a:pt x="596" y="422"/>
                    <a:pt x="596" y="430"/>
                  </a:cubicBezTo>
                  <a:cubicBezTo>
                    <a:pt x="597" y="438"/>
                    <a:pt x="601" y="451"/>
                    <a:pt x="605" y="454"/>
                  </a:cubicBezTo>
                  <a:cubicBezTo>
                    <a:pt x="610" y="457"/>
                    <a:pt x="628" y="474"/>
                    <a:pt x="622" y="474"/>
                  </a:cubicBezTo>
                  <a:cubicBezTo>
                    <a:pt x="617" y="474"/>
                    <a:pt x="625" y="501"/>
                    <a:pt x="625" y="501"/>
                  </a:cubicBezTo>
                  <a:cubicBezTo>
                    <a:pt x="625" y="501"/>
                    <a:pt x="633" y="525"/>
                    <a:pt x="625" y="527"/>
                  </a:cubicBezTo>
                  <a:cubicBezTo>
                    <a:pt x="617" y="529"/>
                    <a:pt x="607" y="537"/>
                    <a:pt x="596" y="539"/>
                  </a:cubicBezTo>
                  <a:cubicBezTo>
                    <a:pt x="585" y="541"/>
                    <a:pt x="565" y="555"/>
                    <a:pt x="565" y="561"/>
                  </a:cubicBezTo>
                  <a:cubicBezTo>
                    <a:pt x="565" y="568"/>
                    <a:pt x="566" y="583"/>
                    <a:pt x="566" y="583"/>
                  </a:cubicBezTo>
                  <a:cubicBezTo>
                    <a:pt x="566" y="583"/>
                    <a:pt x="569" y="580"/>
                    <a:pt x="569" y="587"/>
                  </a:cubicBezTo>
                  <a:cubicBezTo>
                    <a:pt x="569" y="593"/>
                    <a:pt x="571" y="602"/>
                    <a:pt x="568" y="608"/>
                  </a:cubicBezTo>
                  <a:cubicBezTo>
                    <a:pt x="565" y="614"/>
                    <a:pt x="558" y="621"/>
                    <a:pt x="550" y="623"/>
                  </a:cubicBezTo>
                  <a:cubicBezTo>
                    <a:pt x="543" y="625"/>
                    <a:pt x="528" y="635"/>
                    <a:pt x="530" y="639"/>
                  </a:cubicBezTo>
                  <a:cubicBezTo>
                    <a:pt x="533" y="643"/>
                    <a:pt x="551" y="644"/>
                    <a:pt x="541" y="650"/>
                  </a:cubicBezTo>
                  <a:cubicBezTo>
                    <a:pt x="531" y="656"/>
                    <a:pt x="523" y="671"/>
                    <a:pt x="519" y="680"/>
                  </a:cubicBezTo>
                  <a:cubicBezTo>
                    <a:pt x="514" y="689"/>
                    <a:pt x="517" y="686"/>
                    <a:pt x="500" y="698"/>
                  </a:cubicBezTo>
                  <a:cubicBezTo>
                    <a:pt x="483" y="710"/>
                    <a:pt x="497" y="711"/>
                    <a:pt x="470" y="713"/>
                  </a:cubicBezTo>
                  <a:cubicBezTo>
                    <a:pt x="442" y="716"/>
                    <a:pt x="423" y="720"/>
                    <a:pt x="419" y="721"/>
                  </a:cubicBezTo>
                  <a:cubicBezTo>
                    <a:pt x="415" y="723"/>
                    <a:pt x="401" y="724"/>
                    <a:pt x="401" y="7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9" name="Freeform 140"/>
            <p:cNvSpPr>
              <a:spLocks/>
            </p:cNvSpPr>
            <p:nvPr/>
          </p:nvSpPr>
          <p:spPr bwMode="auto">
            <a:xfrm>
              <a:off x="6515100" y="4186238"/>
              <a:ext cx="212725" cy="382588"/>
            </a:xfrm>
            <a:custGeom>
              <a:avLst/>
              <a:gdLst>
                <a:gd name="T0" fmla="*/ 63 w 80"/>
                <a:gd name="T1" fmla="*/ 2 h 143"/>
                <a:gd name="T2" fmla="*/ 62 w 80"/>
                <a:gd name="T3" fmla="*/ 13 h 143"/>
                <a:gd name="T4" fmla="*/ 52 w 80"/>
                <a:gd name="T5" fmla="*/ 22 h 143"/>
                <a:gd name="T6" fmla="*/ 35 w 80"/>
                <a:gd name="T7" fmla="*/ 38 h 143"/>
                <a:gd name="T8" fmla="*/ 13 w 80"/>
                <a:gd name="T9" fmla="*/ 55 h 143"/>
                <a:gd name="T10" fmla="*/ 9 w 80"/>
                <a:gd name="T11" fmla="*/ 75 h 143"/>
                <a:gd name="T12" fmla="*/ 9 w 80"/>
                <a:gd name="T13" fmla="*/ 97 h 143"/>
                <a:gd name="T14" fmla="*/ 12 w 80"/>
                <a:gd name="T15" fmla="*/ 119 h 143"/>
                <a:gd name="T16" fmla="*/ 25 w 80"/>
                <a:gd name="T17" fmla="*/ 143 h 143"/>
                <a:gd name="T18" fmla="*/ 56 w 80"/>
                <a:gd name="T19" fmla="*/ 118 h 143"/>
                <a:gd name="T20" fmla="*/ 64 w 80"/>
                <a:gd name="T21" fmla="*/ 63 h 143"/>
                <a:gd name="T22" fmla="*/ 78 w 80"/>
                <a:gd name="T23" fmla="*/ 35 h 143"/>
                <a:gd name="T24" fmla="*/ 63 w 80"/>
                <a:gd name="T25" fmla="*/ 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3">
                  <a:moveTo>
                    <a:pt x="63" y="2"/>
                  </a:moveTo>
                  <a:cubicBezTo>
                    <a:pt x="64" y="0"/>
                    <a:pt x="64" y="11"/>
                    <a:pt x="62" y="13"/>
                  </a:cubicBezTo>
                  <a:cubicBezTo>
                    <a:pt x="59" y="16"/>
                    <a:pt x="58" y="17"/>
                    <a:pt x="52" y="22"/>
                  </a:cubicBezTo>
                  <a:cubicBezTo>
                    <a:pt x="46" y="27"/>
                    <a:pt x="49" y="34"/>
                    <a:pt x="35" y="38"/>
                  </a:cubicBezTo>
                  <a:cubicBezTo>
                    <a:pt x="21" y="42"/>
                    <a:pt x="17" y="47"/>
                    <a:pt x="13" y="55"/>
                  </a:cubicBezTo>
                  <a:cubicBezTo>
                    <a:pt x="10" y="63"/>
                    <a:pt x="9" y="65"/>
                    <a:pt x="9" y="75"/>
                  </a:cubicBezTo>
                  <a:cubicBezTo>
                    <a:pt x="10" y="84"/>
                    <a:pt x="18" y="85"/>
                    <a:pt x="9" y="97"/>
                  </a:cubicBezTo>
                  <a:cubicBezTo>
                    <a:pt x="0" y="109"/>
                    <a:pt x="11" y="114"/>
                    <a:pt x="12" y="119"/>
                  </a:cubicBezTo>
                  <a:cubicBezTo>
                    <a:pt x="13" y="125"/>
                    <a:pt x="13" y="142"/>
                    <a:pt x="25" y="143"/>
                  </a:cubicBezTo>
                  <a:cubicBezTo>
                    <a:pt x="37" y="143"/>
                    <a:pt x="56" y="131"/>
                    <a:pt x="56" y="118"/>
                  </a:cubicBezTo>
                  <a:cubicBezTo>
                    <a:pt x="56" y="105"/>
                    <a:pt x="60" y="74"/>
                    <a:pt x="64" y="63"/>
                  </a:cubicBezTo>
                  <a:cubicBezTo>
                    <a:pt x="69" y="52"/>
                    <a:pt x="80" y="49"/>
                    <a:pt x="78" y="35"/>
                  </a:cubicBezTo>
                  <a:cubicBezTo>
                    <a:pt x="76" y="21"/>
                    <a:pt x="63" y="4"/>
                    <a:pt x="6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0" name="Freeform 141"/>
            <p:cNvSpPr>
              <a:spLocks/>
            </p:cNvSpPr>
            <p:nvPr/>
          </p:nvSpPr>
          <p:spPr bwMode="auto">
            <a:xfrm>
              <a:off x="5048250" y="1098551"/>
              <a:ext cx="4883150" cy="2771775"/>
            </a:xfrm>
            <a:custGeom>
              <a:avLst/>
              <a:gdLst>
                <a:gd name="T0" fmla="*/ 430 w 1828"/>
                <a:gd name="T1" fmla="*/ 679 h 1038"/>
                <a:gd name="T2" fmla="*/ 320 w 1828"/>
                <a:gd name="T3" fmla="*/ 638 h 1038"/>
                <a:gd name="T4" fmla="*/ 221 w 1828"/>
                <a:gd name="T5" fmla="*/ 574 h 1038"/>
                <a:gd name="T6" fmla="*/ 240 w 1828"/>
                <a:gd name="T7" fmla="*/ 677 h 1038"/>
                <a:gd name="T8" fmla="*/ 169 w 1828"/>
                <a:gd name="T9" fmla="*/ 589 h 1038"/>
                <a:gd name="T10" fmla="*/ 44 w 1828"/>
                <a:gd name="T11" fmla="*/ 683 h 1038"/>
                <a:gd name="T12" fmla="*/ 74 w 1828"/>
                <a:gd name="T13" fmla="*/ 548 h 1038"/>
                <a:gd name="T14" fmla="*/ 108 w 1828"/>
                <a:gd name="T15" fmla="*/ 497 h 1038"/>
                <a:gd name="T16" fmla="*/ 181 w 1828"/>
                <a:gd name="T17" fmla="*/ 386 h 1038"/>
                <a:gd name="T18" fmla="*/ 197 w 1828"/>
                <a:gd name="T19" fmla="*/ 437 h 1038"/>
                <a:gd name="T20" fmla="*/ 319 w 1828"/>
                <a:gd name="T21" fmla="*/ 385 h 1038"/>
                <a:gd name="T22" fmla="*/ 365 w 1828"/>
                <a:gd name="T23" fmla="*/ 342 h 1038"/>
                <a:gd name="T24" fmla="*/ 298 w 1828"/>
                <a:gd name="T25" fmla="*/ 288 h 1038"/>
                <a:gd name="T26" fmla="*/ 269 w 1828"/>
                <a:gd name="T27" fmla="*/ 321 h 1038"/>
                <a:gd name="T28" fmla="*/ 191 w 1828"/>
                <a:gd name="T29" fmla="*/ 357 h 1038"/>
                <a:gd name="T30" fmla="*/ 147 w 1828"/>
                <a:gd name="T31" fmla="*/ 330 h 1038"/>
                <a:gd name="T32" fmla="*/ 240 w 1828"/>
                <a:gd name="T33" fmla="*/ 182 h 1038"/>
                <a:gd name="T34" fmla="*/ 300 w 1828"/>
                <a:gd name="T35" fmla="*/ 137 h 1038"/>
                <a:gd name="T36" fmla="*/ 466 w 1828"/>
                <a:gd name="T37" fmla="*/ 199 h 1038"/>
                <a:gd name="T38" fmla="*/ 414 w 1828"/>
                <a:gd name="T39" fmla="*/ 229 h 1038"/>
                <a:gd name="T40" fmla="*/ 462 w 1828"/>
                <a:gd name="T41" fmla="*/ 229 h 1038"/>
                <a:gd name="T42" fmla="*/ 517 w 1828"/>
                <a:gd name="T43" fmla="*/ 193 h 1038"/>
                <a:gd name="T44" fmla="*/ 622 w 1828"/>
                <a:gd name="T45" fmla="*/ 165 h 1038"/>
                <a:gd name="T46" fmla="*/ 714 w 1828"/>
                <a:gd name="T47" fmla="*/ 163 h 1038"/>
                <a:gd name="T48" fmla="*/ 736 w 1828"/>
                <a:gd name="T49" fmla="*/ 94 h 1038"/>
                <a:gd name="T50" fmla="*/ 755 w 1828"/>
                <a:gd name="T51" fmla="*/ 184 h 1038"/>
                <a:gd name="T52" fmla="*/ 763 w 1828"/>
                <a:gd name="T53" fmla="*/ 137 h 1038"/>
                <a:gd name="T54" fmla="*/ 781 w 1828"/>
                <a:gd name="T55" fmla="*/ 123 h 1038"/>
                <a:gd name="T56" fmla="*/ 830 w 1828"/>
                <a:gd name="T57" fmla="*/ 105 h 1038"/>
                <a:gd name="T58" fmla="*/ 935 w 1828"/>
                <a:gd name="T59" fmla="*/ 30 h 1038"/>
                <a:gd name="T60" fmla="*/ 1062 w 1828"/>
                <a:gd name="T61" fmla="*/ 20 h 1038"/>
                <a:gd name="T62" fmla="*/ 1098 w 1828"/>
                <a:gd name="T63" fmla="*/ 77 h 1038"/>
                <a:gd name="T64" fmla="*/ 1243 w 1828"/>
                <a:gd name="T65" fmla="*/ 88 h 1038"/>
                <a:gd name="T66" fmla="*/ 1344 w 1828"/>
                <a:gd name="T67" fmla="*/ 115 h 1038"/>
                <a:gd name="T68" fmla="*/ 1466 w 1828"/>
                <a:gd name="T69" fmla="*/ 128 h 1038"/>
                <a:gd name="T70" fmla="*/ 1636 w 1828"/>
                <a:gd name="T71" fmla="*/ 158 h 1038"/>
                <a:gd name="T72" fmla="*/ 1812 w 1828"/>
                <a:gd name="T73" fmla="*/ 229 h 1038"/>
                <a:gd name="T74" fmla="*/ 1741 w 1828"/>
                <a:gd name="T75" fmla="*/ 215 h 1038"/>
                <a:gd name="T76" fmla="*/ 1753 w 1828"/>
                <a:gd name="T77" fmla="*/ 285 h 1038"/>
                <a:gd name="T78" fmla="*/ 1622 w 1828"/>
                <a:gd name="T79" fmla="*/ 344 h 1038"/>
                <a:gd name="T80" fmla="*/ 1628 w 1828"/>
                <a:gd name="T81" fmla="*/ 427 h 1038"/>
                <a:gd name="T82" fmla="*/ 1566 w 1828"/>
                <a:gd name="T83" fmla="*/ 392 h 1038"/>
                <a:gd name="T84" fmla="*/ 1604 w 1828"/>
                <a:gd name="T85" fmla="*/ 303 h 1038"/>
                <a:gd name="T86" fmla="*/ 1546 w 1828"/>
                <a:gd name="T87" fmla="*/ 344 h 1038"/>
                <a:gd name="T88" fmla="*/ 1424 w 1828"/>
                <a:gd name="T89" fmla="*/ 367 h 1038"/>
                <a:gd name="T90" fmla="*/ 1448 w 1828"/>
                <a:gd name="T91" fmla="*/ 480 h 1038"/>
                <a:gd name="T92" fmla="*/ 1371 w 1828"/>
                <a:gd name="T93" fmla="*/ 624 h 1038"/>
                <a:gd name="T94" fmla="*/ 1334 w 1828"/>
                <a:gd name="T95" fmla="*/ 660 h 1038"/>
                <a:gd name="T96" fmla="*/ 1300 w 1828"/>
                <a:gd name="T97" fmla="*/ 661 h 1038"/>
                <a:gd name="T98" fmla="*/ 1280 w 1828"/>
                <a:gd name="T99" fmla="*/ 830 h 1038"/>
                <a:gd name="T100" fmla="*/ 1192 w 1828"/>
                <a:gd name="T101" fmla="*/ 965 h 1038"/>
                <a:gd name="T102" fmla="*/ 1177 w 1828"/>
                <a:gd name="T103" fmla="*/ 1027 h 1038"/>
                <a:gd name="T104" fmla="*/ 1044 w 1828"/>
                <a:gd name="T105" fmla="*/ 849 h 1038"/>
                <a:gd name="T106" fmla="*/ 902 w 1828"/>
                <a:gd name="T107" fmla="*/ 969 h 1038"/>
                <a:gd name="T108" fmla="*/ 782 w 1828"/>
                <a:gd name="T109" fmla="*/ 820 h 1038"/>
                <a:gd name="T110" fmla="*/ 608 w 1828"/>
                <a:gd name="T111" fmla="*/ 774 h 1038"/>
                <a:gd name="T112" fmla="*/ 661 w 1828"/>
                <a:gd name="T113" fmla="*/ 797 h 1038"/>
                <a:gd name="T114" fmla="*/ 633 w 1828"/>
                <a:gd name="T115" fmla="*/ 887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8" h="1038">
                  <a:moveTo>
                    <a:pt x="541" y="926"/>
                  </a:moveTo>
                  <a:cubicBezTo>
                    <a:pt x="521" y="908"/>
                    <a:pt x="526" y="906"/>
                    <a:pt x="517" y="886"/>
                  </a:cubicBezTo>
                  <a:cubicBezTo>
                    <a:pt x="509" y="866"/>
                    <a:pt x="505" y="870"/>
                    <a:pt x="499" y="853"/>
                  </a:cubicBezTo>
                  <a:cubicBezTo>
                    <a:pt x="493" y="837"/>
                    <a:pt x="481" y="821"/>
                    <a:pt x="472" y="810"/>
                  </a:cubicBezTo>
                  <a:cubicBezTo>
                    <a:pt x="462" y="799"/>
                    <a:pt x="452" y="786"/>
                    <a:pt x="452" y="786"/>
                  </a:cubicBezTo>
                  <a:cubicBezTo>
                    <a:pt x="433" y="766"/>
                    <a:pt x="433" y="766"/>
                    <a:pt x="433" y="766"/>
                  </a:cubicBezTo>
                  <a:cubicBezTo>
                    <a:pt x="433" y="766"/>
                    <a:pt x="423" y="765"/>
                    <a:pt x="423" y="755"/>
                  </a:cubicBezTo>
                  <a:cubicBezTo>
                    <a:pt x="423" y="745"/>
                    <a:pt x="426" y="730"/>
                    <a:pt x="426" y="730"/>
                  </a:cubicBezTo>
                  <a:cubicBezTo>
                    <a:pt x="426" y="730"/>
                    <a:pt x="440" y="714"/>
                    <a:pt x="446" y="708"/>
                  </a:cubicBezTo>
                  <a:cubicBezTo>
                    <a:pt x="452" y="702"/>
                    <a:pt x="456" y="693"/>
                    <a:pt x="451" y="688"/>
                  </a:cubicBezTo>
                  <a:cubicBezTo>
                    <a:pt x="446" y="683"/>
                    <a:pt x="442" y="679"/>
                    <a:pt x="442" y="679"/>
                  </a:cubicBezTo>
                  <a:cubicBezTo>
                    <a:pt x="442" y="679"/>
                    <a:pt x="435" y="679"/>
                    <a:pt x="430" y="679"/>
                  </a:cubicBezTo>
                  <a:cubicBezTo>
                    <a:pt x="425" y="679"/>
                    <a:pt x="404" y="680"/>
                    <a:pt x="404" y="680"/>
                  </a:cubicBezTo>
                  <a:cubicBezTo>
                    <a:pt x="404" y="680"/>
                    <a:pt x="395" y="672"/>
                    <a:pt x="392" y="672"/>
                  </a:cubicBezTo>
                  <a:cubicBezTo>
                    <a:pt x="388" y="672"/>
                    <a:pt x="387" y="677"/>
                    <a:pt x="382" y="677"/>
                  </a:cubicBezTo>
                  <a:cubicBezTo>
                    <a:pt x="377" y="677"/>
                    <a:pt x="378" y="676"/>
                    <a:pt x="372" y="676"/>
                  </a:cubicBezTo>
                  <a:cubicBezTo>
                    <a:pt x="366" y="676"/>
                    <a:pt x="366" y="678"/>
                    <a:pt x="362" y="675"/>
                  </a:cubicBezTo>
                  <a:cubicBezTo>
                    <a:pt x="359" y="672"/>
                    <a:pt x="349" y="662"/>
                    <a:pt x="349" y="662"/>
                  </a:cubicBezTo>
                  <a:cubicBezTo>
                    <a:pt x="350" y="651"/>
                    <a:pt x="350" y="651"/>
                    <a:pt x="350" y="651"/>
                  </a:cubicBezTo>
                  <a:cubicBezTo>
                    <a:pt x="350" y="651"/>
                    <a:pt x="348" y="644"/>
                    <a:pt x="351" y="641"/>
                  </a:cubicBezTo>
                  <a:cubicBezTo>
                    <a:pt x="353" y="638"/>
                    <a:pt x="354" y="634"/>
                    <a:pt x="354" y="634"/>
                  </a:cubicBezTo>
                  <a:cubicBezTo>
                    <a:pt x="350" y="629"/>
                    <a:pt x="349" y="625"/>
                    <a:pt x="344" y="628"/>
                  </a:cubicBezTo>
                  <a:cubicBezTo>
                    <a:pt x="339" y="631"/>
                    <a:pt x="339" y="632"/>
                    <a:pt x="334" y="632"/>
                  </a:cubicBezTo>
                  <a:cubicBezTo>
                    <a:pt x="330" y="632"/>
                    <a:pt x="316" y="632"/>
                    <a:pt x="320" y="638"/>
                  </a:cubicBezTo>
                  <a:cubicBezTo>
                    <a:pt x="324" y="644"/>
                    <a:pt x="329" y="651"/>
                    <a:pt x="329" y="651"/>
                  </a:cubicBezTo>
                  <a:cubicBezTo>
                    <a:pt x="329" y="651"/>
                    <a:pt x="341" y="658"/>
                    <a:pt x="332" y="665"/>
                  </a:cubicBezTo>
                  <a:cubicBezTo>
                    <a:pt x="323" y="671"/>
                    <a:pt x="326" y="669"/>
                    <a:pt x="323" y="675"/>
                  </a:cubicBezTo>
                  <a:cubicBezTo>
                    <a:pt x="321" y="682"/>
                    <a:pt x="311" y="677"/>
                    <a:pt x="307" y="675"/>
                  </a:cubicBezTo>
                  <a:cubicBezTo>
                    <a:pt x="304" y="674"/>
                    <a:pt x="302" y="665"/>
                    <a:pt x="301" y="661"/>
                  </a:cubicBezTo>
                  <a:cubicBezTo>
                    <a:pt x="300" y="658"/>
                    <a:pt x="295" y="661"/>
                    <a:pt x="289" y="657"/>
                  </a:cubicBezTo>
                  <a:cubicBezTo>
                    <a:pt x="283" y="652"/>
                    <a:pt x="278" y="646"/>
                    <a:pt x="284" y="643"/>
                  </a:cubicBezTo>
                  <a:cubicBezTo>
                    <a:pt x="291" y="641"/>
                    <a:pt x="296" y="637"/>
                    <a:pt x="285" y="629"/>
                  </a:cubicBezTo>
                  <a:cubicBezTo>
                    <a:pt x="274" y="621"/>
                    <a:pt x="277" y="613"/>
                    <a:pt x="278" y="610"/>
                  </a:cubicBezTo>
                  <a:cubicBezTo>
                    <a:pt x="280" y="606"/>
                    <a:pt x="283" y="610"/>
                    <a:pt x="266" y="603"/>
                  </a:cubicBezTo>
                  <a:cubicBezTo>
                    <a:pt x="250" y="596"/>
                    <a:pt x="255" y="596"/>
                    <a:pt x="248" y="589"/>
                  </a:cubicBezTo>
                  <a:cubicBezTo>
                    <a:pt x="240" y="581"/>
                    <a:pt x="225" y="574"/>
                    <a:pt x="221" y="574"/>
                  </a:cubicBezTo>
                  <a:cubicBezTo>
                    <a:pt x="217" y="574"/>
                    <a:pt x="214" y="577"/>
                    <a:pt x="218" y="585"/>
                  </a:cubicBezTo>
                  <a:cubicBezTo>
                    <a:pt x="221" y="592"/>
                    <a:pt x="217" y="592"/>
                    <a:pt x="236" y="606"/>
                  </a:cubicBezTo>
                  <a:cubicBezTo>
                    <a:pt x="255" y="619"/>
                    <a:pt x="256" y="612"/>
                    <a:pt x="257" y="616"/>
                  </a:cubicBezTo>
                  <a:cubicBezTo>
                    <a:pt x="259" y="619"/>
                    <a:pt x="268" y="622"/>
                    <a:pt x="273" y="628"/>
                  </a:cubicBezTo>
                  <a:cubicBezTo>
                    <a:pt x="277" y="635"/>
                    <a:pt x="277" y="639"/>
                    <a:pt x="277" y="639"/>
                  </a:cubicBezTo>
                  <a:cubicBezTo>
                    <a:pt x="277" y="639"/>
                    <a:pt x="268" y="639"/>
                    <a:pt x="266" y="639"/>
                  </a:cubicBezTo>
                  <a:cubicBezTo>
                    <a:pt x="264" y="638"/>
                    <a:pt x="262" y="643"/>
                    <a:pt x="262" y="643"/>
                  </a:cubicBezTo>
                  <a:cubicBezTo>
                    <a:pt x="262" y="643"/>
                    <a:pt x="267" y="649"/>
                    <a:pt x="263" y="651"/>
                  </a:cubicBezTo>
                  <a:cubicBezTo>
                    <a:pt x="258" y="653"/>
                    <a:pt x="257" y="660"/>
                    <a:pt x="252" y="660"/>
                  </a:cubicBezTo>
                  <a:cubicBezTo>
                    <a:pt x="247" y="660"/>
                    <a:pt x="253" y="664"/>
                    <a:pt x="247" y="667"/>
                  </a:cubicBezTo>
                  <a:cubicBezTo>
                    <a:pt x="240" y="670"/>
                    <a:pt x="245" y="671"/>
                    <a:pt x="243" y="673"/>
                  </a:cubicBezTo>
                  <a:cubicBezTo>
                    <a:pt x="242" y="675"/>
                    <a:pt x="242" y="678"/>
                    <a:pt x="240" y="677"/>
                  </a:cubicBezTo>
                  <a:cubicBezTo>
                    <a:pt x="238" y="677"/>
                    <a:pt x="237" y="679"/>
                    <a:pt x="225" y="671"/>
                  </a:cubicBezTo>
                  <a:cubicBezTo>
                    <a:pt x="213" y="662"/>
                    <a:pt x="213" y="662"/>
                    <a:pt x="213" y="662"/>
                  </a:cubicBezTo>
                  <a:cubicBezTo>
                    <a:pt x="213" y="662"/>
                    <a:pt x="207" y="654"/>
                    <a:pt x="219" y="657"/>
                  </a:cubicBezTo>
                  <a:cubicBezTo>
                    <a:pt x="231" y="661"/>
                    <a:pt x="236" y="663"/>
                    <a:pt x="240" y="660"/>
                  </a:cubicBezTo>
                  <a:cubicBezTo>
                    <a:pt x="244" y="657"/>
                    <a:pt x="244" y="657"/>
                    <a:pt x="244" y="653"/>
                  </a:cubicBezTo>
                  <a:cubicBezTo>
                    <a:pt x="244" y="650"/>
                    <a:pt x="246" y="650"/>
                    <a:pt x="243" y="646"/>
                  </a:cubicBezTo>
                  <a:cubicBezTo>
                    <a:pt x="240" y="641"/>
                    <a:pt x="251" y="636"/>
                    <a:pt x="241" y="632"/>
                  </a:cubicBezTo>
                  <a:cubicBezTo>
                    <a:pt x="232" y="628"/>
                    <a:pt x="228" y="627"/>
                    <a:pt x="223" y="622"/>
                  </a:cubicBezTo>
                  <a:cubicBezTo>
                    <a:pt x="218" y="617"/>
                    <a:pt x="223" y="621"/>
                    <a:pt x="211" y="611"/>
                  </a:cubicBezTo>
                  <a:cubicBezTo>
                    <a:pt x="198" y="601"/>
                    <a:pt x="198" y="602"/>
                    <a:pt x="195" y="598"/>
                  </a:cubicBezTo>
                  <a:cubicBezTo>
                    <a:pt x="192" y="594"/>
                    <a:pt x="188" y="581"/>
                    <a:pt x="186" y="581"/>
                  </a:cubicBezTo>
                  <a:cubicBezTo>
                    <a:pt x="185" y="581"/>
                    <a:pt x="178" y="585"/>
                    <a:pt x="169" y="589"/>
                  </a:cubicBezTo>
                  <a:cubicBezTo>
                    <a:pt x="160" y="593"/>
                    <a:pt x="165" y="600"/>
                    <a:pt x="158" y="599"/>
                  </a:cubicBezTo>
                  <a:cubicBezTo>
                    <a:pt x="150" y="597"/>
                    <a:pt x="153" y="598"/>
                    <a:pt x="145" y="597"/>
                  </a:cubicBezTo>
                  <a:cubicBezTo>
                    <a:pt x="138" y="596"/>
                    <a:pt x="131" y="596"/>
                    <a:pt x="130" y="597"/>
                  </a:cubicBezTo>
                  <a:cubicBezTo>
                    <a:pt x="128" y="598"/>
                    <a:pt x="128" y="606"/>
                    <a:pt x="128" y="606"/>
                  </a:cubicBezTo>
                  <a:cubicBezTo>
                    <a:pt x="128" y="606"/>
                    <a:pt x="128" y="606"/>
                    <a:pt x="123" y="613"/>
                  </a:cubicBezTo>
                  <a:cubicBezTo>
                    <a:pt x="117" y="619"/>
                    <a:pt x="112" y="617"/>
                    <a:pt x="108" y="622"/>
                  </a:cubicBezTo>
                  <a:cubicBezTo>
                    <a:pt x="103" y="628"/>
                    <a:pt x="96" y="630"/>
                    <a:pt x="96" y="637"/>
                  </a:cubicBezTo>
                  <a:cubicBezTo>
                    <a:pt x="96" y="644"/>
                    <a:pt x="98" y="641"/>
                    <a:pt x="90" y="655"/>
                  </a:cubicBezTo>
                  <a:cubicBezTo>
                    <a:pt x="82" y="670"/>
                    <a:pt x="85" y="675"/>
                    <a:pt x="79" y="675"/>
                  </a:cubicBezTo>
                  <a:cubicBezTo>
                    <a:pt x="73" y="676"/>
                    <a:pt x="68" y="677"/>
                    <a:pt x="65" y="678"/>
                  </a:cubicBezTo>
                  <a:cubicBezTo>
                    <a:pt x="61" y="679"/>
                    <a:pt x="52" y="680"/>
                    <a:pt x="52" y="680"/>
                  </a:cubicBezTo>
                  <a:cubicBezTo>
                    <a:pt x="52" y="680"/>
                    <a:pt x="47" y="687"/>
                    <a:pt x="44" y="683"/>
                  </a:cubicBezTo>
                  <a:cubicBezTo>
                    <a:pt x="41" y="679"/>
                    <a:pt x="42" y="671"/>
                    <a:pt x="40" y="675"/>
                  </a:cubicBezTo>
                  <a:cubicBezTo>
                    <a:pt x="37" y="678"/>
                    <a:pt x="41" y="695"/>
                    <a:pt x="39" y="695"/>
                  </a:cubicBezTo>
                  <a:cubicBezTo>
                    <a:pt x="37" y="695"/>
                    <a:pt x="33" y="695"/>
                    <a:pt x="31" y="694"/>
                  </a:cubicBezTo>
                  <a:cubicBezTo>
                    <a:pt x="30" y="694"/>
                    <a:pt x="30" y="679"/>
                    <a:pt x="27" y="680"/>
                  </a:cubicBezTo>
                  <a:cubicBezTo>
                    <a:pt x="25" y="681"/>
                    <a:pt x="24" y="680"/>
                    <a:pt x="14" y="676"/>
                  </a:cubicBezTo>
                  <a:cubicBezTo>
                    <a:pt x="5" y="672"/>
                    <a:pt x="5" y="671"/>
                    <a:pt x="3" y="670"/>
                  </a:cubicBezTo>
                  <a:cubicBezTo>
                    <a:pt x="0" y="669"/>
                    <a:pt x="10" y="638"/>
                    <a:pt x="7" y="618"/>
                  </a:cubicBezTo>
                  <a:cubicBezTo>
                    <a:pt x="4" y="599"/>
                    <a:pt x="5" y="601"/>
                    <a:pt x="10" y="595"/>
                  </a:cubicBezTo>
                  <a:cubicBezTo>
                    <a:pt x="14" y="588"/>
                    <a:pt x="18" y="589"/>
                    <a:pt x="46" y="593"/>
                  </a:cubicBezTo>
                  <a:cubicBezTo>
                    <a:pt x="73" y="598"/>
                    <a:pt x="82" y="590"/>
                    <a:pt x="81" y="585"/>
                  </a:cubicBezTo>
                  <a:cubicBezTo>
                    <a:pt x="80" y="581"/>
                    <a:pt x="83" y="555"/>
                    <a:pt x="83" y="555"/>
                  </a:cubicBezTo>
                  <a:cubicBezTo>
                    <a:pt x="83" y="555"/>
                    <a:pt x="75" y="551"/>
                    <a:pt x="74" y="548"/>
                  </a:cubicBezTo>
                  <a:cubicBezTo>
                    <a:pt x="73" y="545"/>
                    <a:pt x="74" y="541"/>
                    <a:pt x="70" y="541"/>
                  </a:cubicBezTo>
                  <a:cubicBezTo>
                    <a:pt x="67" y="541"/>
                    <a:pt x="57" y="538"/>
                    <a:pt x="55" y="535"/>
                  </a:cubicBezTo>
                  <a:cubicBezTo>
                    <a:pt x="54" y="533"/>
                    <a:pt x="51" y="524"/>
                    <a:pt x="51" y="524"/>
                  </a:cubicBezTo>
                  <a:cubicBezTo>
                    <a:pt x="51" y="524"/>
                    <a:pt x="56" y="524"/>
                    <a:pt x="56" y="523"/>
                  </a:cubicBezTo>
                  <a:cubicBezTo>
                    <a:pt x="57" y="521"/>
                    <a:pt x="58" y="523"/>
                    <a:pt x="65" y="522"/>
                  </a:cubicBezTo>
                  <a:cubicBezTo>
                    <a:pt x="71" y="520"/>
                    <a:pt x="80" y="521"/>
                    <a:pt x="80" y="521"/>
                  </a:cubicBezTo>
                  <a:cubicBezTo>
                    <a:pt x="76" y="513"/>
                    <a:pt x="76" y="513"/>
                    <a:pt x="76" y="513"/>
                  </a:cubicBezTo>
                  <a:cubicBezTo>
                    <a:pt x="76" y="513"/>
                    <a:pt x="74" y="505"/>
                    <a:pt x="81" y="507"/>
                  </a:cubicBezTo>
                  <a:cubicBezTo>
                    <a:pt x="88" y="508"/>
                    <a:pt x="97" y="514"/>
                    <a:pt x="98" y="513"/>
                  </a:cubicBezTo>
                  <a:cubicBezTo>
                    <a:pt x="98" y="512"/>
                    <a:pt x="98" y="505"/>
                    <a:pt x="99" y="504"/>
                  </a:cubicBezTo>
                  <a:cubicBezTo>
                    <a:pt x="100" y="502"/>
                    <a:pt x="103" y="498"/>
                    <a:pt x="103" y="498"/>
                  </a:cubicBezTo>
                  <a:cubicBezTo>
                    <a:pt x="103" y="498"/>
                    <a:pt x="104" y="496"/>
                    <a:pt x="108" y="497"/>
                  </a:cubicBezTo>
                  <a:cubicBezTo>
                    <a:pt x="113" y="498"/>
                    <a:pt x="114" y="489"/>
                    <a:pt x="114" y="489"/>
                  </a:cubicBezTo>
                  <a:cubicBezTo>
                    <a:pt x="114" y="489"/>
                    <a:pt x="121" y="482"/>
                    <a:pt x="125" y="483"/>
                  </a:cubicBezTo>
                  <a:cubicBezTo>
                    <a:pt x="129" y="484"/>
                    <a:pt x="137" y="480"/>
                    <a:pt x="136" y="476"/>
                  </a:cubicBezTo>
                  <a:cubicBezTo>
                    <a:pt x="135" y="472"/>
                    <a:pt x="145" y="458"/>
                    <a:pt x="145" y="458"/>
                  </a:cubicBezTo>
                  <a:cubicBezTo>
                    <a:pt x="145" y="458"/>
                    <a:pt x="145" y="453"/>
                    <a:pt x="148" y="452"/>
                  </a:cubicBezTo>
                  <a:cubicBezTo>
                    <a:pt x="151" y="452"/>
                    <a:pt x="158" y="454"/>
                    <a:pt x="159" y="451"/>
                  </a:cubicBezTo>
                  <a:cubicBezTo>
                    <a:pt x="161" y="449"/>
                    <a:pt x="163" y="440"/>
                    <a:pt x="163" y="443"/>
                  </a:cubicBezTo>
                  <a:cubicBezTo>
                    <a:pt x="164" y="446"/>
                    <a:pt x="176" y="443"/>
                    <a:pt x="176" y="443"/>
                  </a:cubicBezTo>
                  <a:cubicBezTo>
                    <a:pt x="176" y="443"/>
                    <a:pt x="176" y="433"/>
                    <a:pt x="176" y="432"/>
                  </a:cubicBezTo>
                  <a:cubicBezTo>
                    <a:pt x="176" y="430"/>
                    <a:pt x="176" y="409"/>
                    <a:pt x="174" y="407"/>
                  </a:cubicBezTo>
                  <a:cubicBezTo>
                    <a:pt x="172" y="405"/>
                    <a:pt x="169" y="400"/>
                    <a:pt x="171" y="398"/>
                  </a:cubicBezTo>
                  <a:cubicBezTo>
                    <a:pt x="174" y="396"/>
                    <a:pt x="180" y="389"/>
                    <a:pt x="181" y="386"/>
                  </a:cubicBezTo>
                  <a:cubicBezTo>
                    <a:pt x="181" y="384"/>
                    <a:pt x="180" y="384"/>
                    <a:pt x="183" y="382"/>
                  </a:cubicBezTo>
                  <a:cubicBezTo>
                    <a:pt x="186" y="380"/>
                    <a:pt x="201" y="382"/>
                    <a:pt x="199" y="383"/>
                  </a:cubicBezTo>
                  <a:cubicBezTo>
                    <a:pt x="197" y="385"/>
                    <a:pt x="195" y="382"/>
                    <a:pt x="195" y="388"/>
                  </a:cubicBezTo>
                  <a:cubicBezTo>
                    <a:pt x="195" y="394"/>
                    <a:pt x="198" y="394"/>
                    <a:pt x="199" y="397"/>
                  </a:cubicBezTo>
                  <a:cubicBezTo>
                    <a:pt x="200" y="399"/>
                    <a:pt x="208" y="405"/>
                    <a:pt x="207" y="407"/>
                  </a:cubicBezTo>
                  <a:cubicBezTo>
                    <a:pt x="206" y="408"/>
                    <a:pt x="206" y="411"/>
                    <a:pt x="208" y="413"/>
                  </a:cubicBezTo>
                  <a:cubicBezTo>
                    <a:pt x="210" y="415"/>
                    <a:pt x="217" y="419"/>
                    <a:pt x="216" y="421"/>
                  </a:cubicBezTo>
                  <a:cubicBezTo>
                    <a:pt x="215" y="422"/>
                    <a:pt x="214" y="422"/>
                    <a:pt x="210" y="423"/>
                  </a:cubicBezTo>
                  <a:cubicBezTo>
                    <a:pt x="206" y="423"/>
                    <a:pt x="202" y="421"/>
                    <a:pt x="197" y="421"/>
                  </a:cubicBezTo>
                  <a:cubicBezTo>
                    <a:pt x="192" y="422"/>
                    <a:pt x="190" y="427"/>
                    <a:pt x="190" y="427"/>
                  </a:cubicBezTo>
                  <a:cubicBezTo>
                    <a:pt x="194" y="435"/>
                    <a:pt x="194" y="435"/>
                    <a:pt x="194" y="435"/>
                  </a:cubicBezTo>
                  <a:cubicBezTo>
                    <a:pt x="194" y="435"/>
                    <a:pt x="192" y="434"/>
                    <a:pt x="197" y="437"/>
                  </a:cubicBezTo>
                  <a:cubicBezTo>
                    <a:pt x="202" y="439"/>
                    <a:pt x="195" y="438"/>
                    <a:pt x="205" y="437"/>
                  </a:cubicBezTo>
                  <a:cubicBezTo>
                    <a:pt x="215" y="437"/>
                    <a:pt x="216" y="429"/>
                    <a:pt x="220" y="431"/>
                  </a:cubicBezTo>
                  <a:cubicBezTo>
                    <a:pt x="224" y="433"/>
                    <a:pt x="223" y="437"/>
                    <a:pt x="223" y="437"/>
                  </a:cubicBezTo>
                  <a:cubicBezTo>
                    <a:pt x="223" y="437"/>
                    <a:pt x="244" y="438"/>
                    <a:pt x="248" y="436"/>
                  </a:cubicBezTo>
                  <a:cubicBezTo>
                    <a:pt x="252" y="434"/>
                    <a:pt x="252" y="429"/>
                    <a:pt x="259" y="428"/>
                  </a:cubicBezTo>
                  <a:cubicBezTo>
                    <a:pt x="266" y="428"/>
                    <a:pt x="273" y="423"/>
                    <a:pt x="276" y="429"/>
                  </a:cubicBezTo>
                  <a:cubicBezTo>
                    <a:pt x="279" y="434"/>
                    <a:pt x="277" y="434"/>
                    <a:pt x="282" y="433"/>
                  </a:cubicBezTo>
                  <a:cubicBezTo>
                    <a:pt x="287" y="433"/>
                    <a:pt x="294" y="415"/>
                    <a:pt x="295" y="412"/>
                  </a:cubicBezTo>
                  <a:cubicBezTo>
                    <a:pt x="295" y="410"/>
                    <a:pt x="285" y="414"/>
                    <a:pt x="293" y="403"/>
                  </a:cubicBezTo>
                  <a:cubicBezTo>
                    <a:pt x="300" y="393"/>
                    <a:pt x="302" y="387"/>
                    <a:pt x="304" y="386"/>
                  </a:cubicBezTo>
                  <a:cubicBezTo>
                    <a:pt x="305" y="384"/>
                    <a:pt x="288" y="371"/>
                    <a:pt x="299" y="375"/>
                  </a:cubicBezTo>
                  <a:cubicBezTo>
                    <a:pt x="310" y="379"/>
                    <a:pt x="316" y="385"/>
                    <a:pt x="319" y="385"/>
                  </a:cubicBezTo>
                  <a:cubicBezTo>
                    <a:pt x="322" y="386"/>
                    <a:pt x="333" y="390"/>
                    <a:pt x="331" y="388"/>
                  </a:cubicBezTo>
                  <a:cubicBezTo>
                    <a:pt x="329" y="386"/>
                    <a:pt x="321" y="382"/>
                    <a:pt x="323" y="379"/>
                  </a:cubicBezTo>
                  <a:cubicBezTo>
                    <a:pt x="325" y="376"/>
                    <a:pt x="330" y="376"/>
                    <a:pt x="323" y="373"/>
                  </a:cubicBezTo>
                  <a:cubicBezTo>
                    <a:pt x="316" y="370"/>
                    <a:pt x="315" y="367"/>
                    <a:pt x="311" y="370"/>
                  </a:cubicBezTo>
                  <a:cubicBezTo>
                    <a:pt x="308" y="373"/>
                    <a:pt x="308" y="372"/>
                    <a:pt x="306" y="368"/>
                  </a:cubicBezTo>
                  <a:cubicBezTo>
                    <a:pt x="305" y="364"/>
                    <a:pt x="306" y="364"/>
                    <a:pt x="307" y="361"/>
                  </a:cubicBezTo>
                  <a:cubicBezTo>
                    <a:pt x="308" y="358"/>
                    <a:pt x="313" y="357"/>
                    <a:pt x="316" y="357"/>
                  </a:cubicBezTo>
                  <a:cubicBezTo>
                    <a:pt x="319" y="356"/>
                    <a:pt x="321" y="355"/>
                    <a:pt x="319" y="353"/>
                  </a:cubicBezTo>
                  <a:cubicBezTo>
                    <a:pt x="317" y="350"/>
                    <a:pt x="311" y="350"/>
                    <a:pt x="316" y="346"/>
                  </a:cubicBezTo>
                  <a:cubicBezTo>
                    <a:pt x="321" y="343"/>
                    <a:pt x="319" y="342"/>
                    <a:pt x="327" y="343"/>
                  </a:cubicBezTo>
                  <a:cubicBezTo>
                    <a:pt x="335" y="344"/>
                    <a:pt x="333" y="346"/>
                    <a:pt x="343" y="345"/>
                  </a:cubicBezTo>
                  <a:cubicBezTo>
                    <a:pt x="352" y="343"/>
                    <a:pt x="364" y="343"/>
                    <a:pt x="365" y="342"/>
                  </a:cubicBezTo>
                  <a:cubicBezTo>
                    <a:pt x="366" y="341"/>
                    <a:pt x="366" y="333"/>
                    <a:pt x="366" y="333"/>
                  </a:cubicBezTo>
                  <a:cubicBezTo>
                    <a:pt x="369" y="333"/>
                    <a:pt x="369" y="333"/>
                    <a:pt x="369" y="333"/>
                  </a:cubicBezTo>
                  <a:cubicBezTo>
                    <a:pt x="369" y="333"/>
                    <a:pt x="360" y="330"/>
                    <a:pt x="356" y="330"/>
                  </a:cubicBezTo>
                  <a:cubicBezTo>
                    <a:pt x="352" y="329"/>
                    <a:pt x="353" y="325"/>
                    <a:pt x="342" y="329"/>
                  </a:cubicBezTo>
                  <a:cubicBezTo>
                    <a:pt x="331" y="334"/>
                    <a:pt x="324" y="339"/>
                    <a:pt x="321" y="339"/>
                  </a:cubicBezTo>
                  <a:cubicBezTo>
                    <a:pt x="318" y="339"/>
                    <a:pt x="306" y="337"/>
                    <a:pt x="306" y="337"/>
                  </a:cubicBezTo>
                  <a:cubicBezTo>
                    <a:pt x="301" y="329"/>
                    <a:pt x="301" y="329"/>
                    <a:pt x="301" y="329"/>
                  </a:cubicBezTo>
                  <a:cubicBezTo>
                    <a:pt x="301" y="329"/>
                    <a:pt x="298" y="325"/>
                    <a:pt x="297" y="322"/>
                  </a:cubicBezTo>
                  <a:cubicBezTo>
                    <a:pt x="296" y="320"/>
                    <a:pt x="296" y="318"/>
                    <a:pt x="295" y="313"/>
                  </a:cubicBezTo>
                  <a:cubicBezTo>
                    <a:pt x="294" y="309"/>
                    <a:pt x="294" y="303"/>
                    <a:pt x="294" y="303"/>
                  </a:cubicBezTo>
                  <a:cubicBezTo>
                    <a:pt x="294" y="303"/>
                    <a:pt x="293" y="299"/>
                    <a:pt x="293" y="296"/>
                  </a:cubicBezTo>
                  <a:cubicBezTo>
                    <a:pt x="293" y="293"/>
                    <a:pt x="297" y="290"/>
                    <a:pt x="298" y="288"/>
                  </a:cubicBezTo>
                  <a:cubicBezTo>
                    <a:pt x="298" y="286"/>
                    <a:pt x="304" y="268"/>
                    <a:pt x="308" y="264"/>
                  </a:cubicBezTo>
                  <a:cubicBezTo>
                    <a:pt x="311" y="259"/>
                    <a:pt x="328" y="246"/>
                    <a:pt x="328" y="242"/>
                  </a:cubicBezTo>
                  <a:cubicBezTo>
                    <a:pt x="329" y="239"/>
                    <a:pt x="334" y="222"/>
                    <a:pt x="334" y="222"/>
                  </a:cubicBezTo>
                  <a:cubicBezTo>
                    <a:pt x="334" y="222"/>
                    <a:pt x="328" y="217"/>
                    <a:pt x="324" y="215"/>
                  </a:cubicBezTo>
                  <a:cubicBezTo>
                    <a:pt x="320" y="212"/>
                    <a:pt x="324" y="217"/>
                    <a:pt x="315" y="219"/>
                  </a:cubicBezTo>
                  <a:cubicBezTo>
                    <a:pt x="307" y="222"/>
                    <a:pt x="302" y="224"/>
                    <a:pt x="299" y="229"/>
                  </a:cubicBezTo>
                  <a:cubicBezTo>
                    <a:pt x="296" y="235"/>
                    <a:pt x="296" y="245"/>
                    <a:pt x="293" y="249"/>
                  </a:cubicBezTo>
                  <a:cubicBezTo>
                    <a:pt x="290" y="252"/>
                    <a:pt x="291" y="258"/>
                    <a:pt x="287" y="262"/>
                  </a:cubicBezTo>
                  <a:cubicBezTo>
                    <a:pt x="282" y="267"/>
                    <a:pt x="282" y="268"/>
                    <a:pt x="276" y="274"/>
                  </a:cubicBezTo>
                  <a:cubicBezTo>
                    <a:pt x="270" y="280"/>
                    <a:pt x="265" y="291"/>
                    <a:pt x="264" y="292"/>
                  </a:cubicBezTo>
                  <a:cubicBezTo>
                    <a:pt x="264" y="294"/>
                    <a:pt x="263" y="298"/>
                    <a:pt x="263" y="306"/>
                  </a:cubicBezTo>
                  <a:cubicBezTo>
                    <a:pt x="264" y="313"/>
                    <a:pt x="265" y="316"/>
                    <a:pt x="269" y="321"/>
                  </a:cubicBezTo>
                  <a:cubicBezTo>
                    <a:pt x="272" y="325"/>
                    <a:pt x="281" y="338"/>
                    <a:pt x="273" y="347"/>
                  </a:cubicBezTo>
                  <a:cubicBezTo>
                    <a:pt x="266" y="357"/>
                    <a:pt x="258" y="350"/>
                    <a:pt x="258" y="365"/>
                  </a:cubicBezTo>
                  <a:cubicBezTo>
                    <a:pt x="259" y="381"/>
                    <a:pt x="256" y="390"/>
                    <a:pt x="254" y="394"/>
                  </a:cubicBezTo>
                  <a:cubicBezTo>
                    <a:pt x="251" y="397"/>
                    <a:pt x="237" y="408"/>
                    <a:pt x="237" y="409"/>
                  </a:cubicBezTo>
                  <a:cubicBezTo>
                    <a:pt x="237" y="410"/>
                    <a:pt x="239" y="414"/>
                    <a:pt x="232" y="414"/>
                  </a:cubicBezTo>
                  <a:cubicBezTo>
                    <a:pt x="226" y="414"/>
                    <a:pt x="224" y="414"/>
                    <a:pt x="222" y="414"/>
                  </a:cubicBezTo>
                  <a:cubicBezTo>
                    <a:pt x="221" y="413"/>
                    <a:pt x="218" y="409"/>
                    <a:pt x="217" y="404"/>
                  </a:cubicBezTo>
                  <a:cubicBezTo>
                    <a:pt x="216" y="399"/>
                    <a:pt x="215" y="397"/>
                    <a:pt x="213" y="391"/>
                  </a:cubicBezTo>
                  <a:cubicBezTo>
                    <a:pt x="211" y="386"/>
                    <a:pt x="211" y="383"/>
                    <a:pt x="209" y="378"/>
                  </a:cubicBezTo>
                  <a:cubicBezTo>
                    <a:pt x="207" y="373"/>
                    <a:pt x="209" y="365"/>
                    <a:pt x="206" y="363"/>
                  </a:cubicBezTo>
                  <a:cubicBezTo>
                    <a:pt x="204" y="361"/>
                    <a:pt x="201" y="350"/>
                    <a:pt x="201" y="350"/>
                  </a:cubicBezTo>
                  <a:cubicBezTo>
                    <a:pt x="201" y="350"/>
                    <a:pt x="195" y="355"/>
                    <a:pt x="191" y="357"/>
                  </a:cubicBezTo>
                  <a:cubicBezTo>
                    <a:pt x="188" y="358"/>
                    <a:pt x="190" y="361"/>
                    <a:pt x="187" y="362"/>
                  </a:cubicBezTo>
                  <a:cubicBezTo>
                    <a:pt x="183" y="362"/>
                    <a:pt x="183" y="363"/>
                    <a:pt x="179" y="368"/>
                  </a:cubicBezTo>
                  <a:cubicBezTo>
                    <a:pt x="175" y="372"/>
                    <a:pt x="172" y="373"/>
                    <a:pt x="169" y="374"/>
                  </a:cubicBezTo>
                  <a:cubicBezTo>
                    <a:pt x="167" y="374"/>
                    <a:pt x="166" y="378"/>
                    <a:pt x="162" y="375"/>
                  </a:cubicBezTo>
                  <a:cubicBezTo>
                    <a:pt x="159" y="372"/>
                    <a:pt x="159" y="371"/>
                    <a:pt x="157" y="369"/>
                  </a:cubicBezTo>
                  <a:cubicBezTo>
                    <a:pt x="156" y="367"/>
                    <a:pt x="149" y="363"/>
                    <a:pt x="149" y="363"/>
                  </a:cubicBezTo>
                  <a:cubicBezTo>
                    <a:pt x="149" y="363"/>
                    <a:pt x="148" y="366"/>
                    <a:pt x="149" y="359"/>
                  </a:cubicBezTo>
                  <a:cubicBezTo>
                    <a:pt x="149" y="353"/>
                    <a:pt x="150" y="350"/>
                    <a:pt x="151" y="346"/>
                  </a:cubicBezTo>
                  <a:cubicBezTo>
                    <a:pt x="153" y="343"/>
                    <a:pt x="153" y="343"/>
                    <a:pt x="153" y="343"/>
                  </a:cubicBezTo>
                  <a:cubicBezTo>
                    <a:pt x="153" y="343"/>
                    <a:pt x="152" y="343"/>
                    <a:pt x="153" y="339"/>
                  </a:cubicBezTo>
                  <a:cubicBezTo>
                    <a:pt x="155" y="335"/>
                    <a:pt x="151" y="334"/>
                    <a:pt x="149" y="332"/>
                  </a:cubicBezTo>
                  <a:cubicBezTo>
                    <a:pt x="147" y="330"/>
                    <a:pt x="146" y="335"/>
                    <a:pt x="147" y="330"/>
                  </a:cubicBezTo>
                  <a:cubicBezTo>
                    <a:pt x="148" y="326"/>
                    <a:pt x="147" y="299"/>
                    <a:pt x="147" y="299"/>
                  </a:cubicBezTo>
                  <a:cubicBezTo>
                    <a:pt x="147" y="299"/>
                    <a:pt x="154" y="296"/>
                    <a:pt x="153" y="294"/>
                  </a:cubicBezTo>
                  <a:cubicBezTo>
                    <a:pt x="153" y="292"/>
                    <a:pt x="160" y="286"/>
                    <a:pt x="160" y="286"/>
                  </a:cubicBezTo>
                  <a:cubicBezTo>
                    <a:pt x="160" y="286"/>
                    <a:pt x="166" y="285"/>
                    <a:pt x="168" y="281"/>
                  </a:cubicBezTo>
                  <a:cubicBezTo>
                    <a:pt x="171" y="277"/>
                    <a:pt x="173" y="271"/>
                    <a:pt x="179" y="268"/>
                  </a:cubicBezTo>
                  <a:cubicBezTo>
                    <a:pt x="184" y="265"/>
                    <a:pt x="186" y="263"/>
                    <a:pt x="187" y="261"/>
                  </a:cubicBezTo>
                  <a:cubicBezTo>
                    <a:pt x="188" y="260"/>
                    <a:pt x="185" y="266"/>
                    <a:pt x="189" y="257"/>
                  </a:cubicBezTo>
                  <a:cubicBezTo>
                    <a:pt x="193" y="249"/>
                    <a:pt x="208" y="239"/>
                    <a:pt x="211" y="232"/>
                  </a:cubicBezTo>
                  <a:cubicBezTo>
                    <a:pt x="215" y="225"/>
                    <a:pt x="219" y="213"/>
                    <a:pt x="219" y="213"/>
                  </a:cubicBezTo>
                  <a:cubicBezTo>
                    <a:pt x="219" y="213"/>
                    <a:pt x="215" y="208"/>
                    <a:pt x="220" y="202"/>
                  </a:cubicBezTo>
                  <a:cubicBezTo>
                    <a:pt x="224" y="196"/>
                    <a:pt x="230" y="194"/>
                    <a:pt x="233" y="191"/>
                  </a:cubicBezTo>
                  <a:cubicBezTo>
                    <a:pt x="237" y="188"/>
                    <a:pt x="241" y="183"/>
                    <a:pt x="240" y="182"/>
                  </a:cubicBezTo>
                  <a:cubicBezTo>
                    <a:pt x="238" y="182"/>
                    <a:pt x="242" y="183"/>
                    <a:pt x="242" y="181"/>
                  </a:cubicBezTo>
                  <a:cubicBezTo>
                    <a:pt x="243" y="178"/>
                    <a:pt x="246" y="174"/>
                    <a:pt x="246" y="174"/>
                  </a:cubicBezTo>
                  <a:cubicBezTo>
                    <a:pt x="239" y="173"/>
                    <a:pt x="241" y="174"/>
                    <a:pt x="237" y="176"/>
                  </a:cubicBezTo>
                  <a:cubicBezTo>
                    <a:pt x="233" y="177"/>
                    <a:pt x="235" y="175"/>
                    <a:pt x="233" y="173"/>
                  </a:cubicBezTo>
                  <a:cubicBezTo>
                    <a:pt x="231" y="171"/>
                    <a:pt x="231" y="171"/>
                    <a:pt x="232" y="170"/>
                  </a:cubicBezTo>
                  <a:cubicBezTo>
                    <a:pt x="233" y="168"/>
                    <a:pt x="236" y="166"/>
                    <a:pt x="236" y="166"/>
                  </a:cubicBezTo>
                  <a:cubicBezTo>
                    <a:pt x="236" y="166"/>
                    <a:pt x="238" y="170"/>
                    <a:pt x="243" y="165"/>
                  </a:cubicBezTo>
                  <a:cubicBezTo>
                    <a:pt x="249" y="160"/>
                    <a:pt x="258" y="155"/>
                    <a:pt x="258" y="155"/>
                  </a:cubicBezTo>
                  <a:cubicBezTo>
                    <a:pt x="272" y="144"/>
                    <a:pt x="272" y="144"/>
                    <a:pt x="272" y="144"/>
                  </a:cubicBezTo>
                  <a:cubicBezTo>
                    <a:pt x="272" y="144"/>
                    <a:pt x="284" y="140"/>
                    <a:pt x="286" y="140"/>
                  </a:cubicBezTo>
                  <a:cubicBezTo>
                    <a:pt x="288" y="141"/>
                    <a:pt x="290" y="141"/>
                    <a:pt x="291" y="141"/>
                  </a:cubicBezTo>
                  <a:cubicBezTo>
                    <a:pt x="292" y="141"/>
                    <a:pt x="296" y="141"/>
                    <a:pt x="300" y="137"/>
                  </a:cubicBezTo>
                  <a:cubicBezTo>
                    <a:pt x="303" y="134"/>
                    <a:pt x="301" y="131"/>
                    <a:pt x="306" y="130"/>
                  </a:cubicBezTo>
                  <a:cubicBezTo>
                    <a:pt x="311" y="129"/>
                    <a:pt x="315" y="130"/>
                    <a:pt x="318" y="127"/>
                  </a:cubicBezTo>
                  <a:cubicBezTo>
                    <a:pt x="321" y="123"/>
                    <a:pt x="356" y="127"/>
                    <a:pt x="356" y="127"/>
                  </a:cubicBezTo>
                  <a:cubicBezTo>
                    <a:pt x="356" y="127"/>
                    <a:pt x="371" y="131"/>
                    <a:pt x="373" y="134"/>
                  </a:cubicBezTo>
                  <a:cubicBezTo>
                    <a:pt x="375" y="137"/>
                    <a:pt x="382" y="139"/>
                    <a:pt x="379" y="143"/>
                  </a:cubicBezTo>
                  <a:cubicBezTo>
                    <a:pt x="375" y="146"/>
                    <a:pt x="379" y="151"/>
                    <a:pt x="381" y="152"/>
                  </a:cubicBezTo>
                  <a:cubicBezTo>
                    <a:pt x="383" y="153"/>
                    <a:pt x="383" y="144"/>
                    <a:pt x="387" y="145"/>
                  </a:cubicBezTo>
                  <a:cubicBezTo>
                    <a:pt x="390" y="146"/>
                    <a:pt x="392" y="151"/>
                    <a:pt x="395" y="152"/>
                  </a:cubicBezTo>
                  <a:cubicBezTo>
                    <a:pt x="398" y="153"/>
                    <a:pt x="412" y="154"/>
                    <a:pt x="414" y="155"/>
                  </a:cubicBezTo>
                  <a:cubicBezTo>
                    <a:pt x="416" y="157"/>
                    <a:pt x="419" y="159"/>
                    <a:pt x="425" y="162"/>
                  </a:cubicBezTo>
                  <a:cubicBezTo>
                    <a:pt x="430" y="165"/>
                    <a:pt x="468" y="180"/>
                    <a:pt x="469" y="182"/>
                  </a:cubicBezTo>
                  <a:cubicBezTo>
                    <a:pt x="470" y="184"/>
                    <a:pt x="466" y="199"/>
                    <a:pt x="466" y="199"/>
                  </a:cubicBezTo>
                  <a:cubicBezTo>
                    <a:pt x="466" y="199"/>
                    <a:pt x="467" y="204"/>
                    <a:pt x="462" y="205"/>
                  </a:cubicBezTo>
                  <a:cubicBezTo>
                    <a:pt x="457" y="205"/>
                    <a:pt x="462" y="204"/>
                    <a:pt x="454" y="205"/>
                  </a:cubicBezTo>
                  <a:cubicBezTo>
                    <a:pt x="446" y="206"/>
                    <a:pt x="447" y="210"/>
                    <a:pt x="441" y="208"/>
                  </a:cubicBezTo>
                  <a:cubicBezTo>
                    <a:pt x="436" y="206"/>
                    <a:pt x="437" y="206"/>
                    <a:pt x="433" y="203"/>
                  </a:cubicBezTo>
                  <a:cubicBezTo>
                    <a:pt x="429" y="201"/>
                    <a:pt x="425" y="197"/>
                    <a:pt x="421" y="199"/>
                  </a:cubicBezTo>
                  <a:cubicBezTo>
                    <a:pt x="417" y="202"/>
                    <a:pt x="419" y="206"/>
                    <a:pt x="412" y="202"/>
                  </a:cubicBezTo>
                  <a:cubicBezTo>
                    <a:pt x="405" y="197"/>
                    <a:pt x="401" y="196"/>
                    <a:pt x="401" y="196"/>
                  </a:cubicBezTo>
                  <a:cubicBezTo>
                    <a:pt x="401" y="196"/>
                    <a:pt x="398" y="198"/>
                    <a:pt x="398" y="199"/>
                  </a:cubicBezTo>
                  <a:cubicBezTo>
                    <a:pt x="399" y="201"/>
                    <a:pt x="401" y="198"/>
                    <a:pt x="406" y="204"/>
                  </a:cubicBezTo>
                  <a:cubicBezTo>
                    <a:pt x="410" y="209"/>
                    <a:pt x="417" y="213"/>
                    <a:pt x="416" y="216"/>
                  </a:cubicBezTo>
                  <a:cubicBezTo>
                    <a:pt x="416" y="219"/>
                    <a:pt x="419" y="220"/>
                    <a:pt x="416" y="223"/>
                  </a:cubicBezTo>
                  <a:cubicBezTo>
                    <a:pt x="414" y="225"/>
                    <a:pt x="414" y="229"/>
                    <a:pt x="414" y="229"/>
                  </a:cubicBezTo>
                  <a:cubicBezTo>
                    <a:pt x="414" y="229"/>
                    <a:pt x="418" y="234"/>
                    <a:pt x="417" y="236"/>
                  </a:cubicBezTo>
                  <a:cubicBezTo>
                    <a:pt x="416" y="238"/>
                    <a:pt x="416" y="243"/>
                    <a:pt x="416" y="245"/>
                  </a:cubicBezTo>
                  <a:cubicBezTo>
                    <a:pt x="416" y="246"/>
                    <a:pt x="419" y="251"/>
                    <a:pt x="419" y="251"/>
                  </a:cubicBezTo>
                  <a:cubicBezTo>
                    <a:pt x="419" y="251"/>
                    <a:pt x="423" y="248"/>
                    <a:pt x="428" y="253"/>
                  </a:cubicBezTo>
                  <a:cubicBezTo>
                    <a:pt x="433" y="257"/>
                    <a:pt x="440" y="257"/>
                    <a:pt x="440" y="257"/>
                  </a:cubicBezTo>
                  <a:cubicBezTo>
                    <a:pt x="440" y="251"/>
                    <a:pt x="440" y="251"/>
                    <a:pt x="440" y="251"/>
                  </a:cubicBezTo>
                  <a:cubicBezTo>
                    <a:pt x="440" y="251"/>
                    <a:pt x="438" y="250"/>
                    <a:pt x="436" y="246"/>
                  </a:cubicBezTo>
                  <a:cubicBezTo>
                    <a:pt x="433" y="243"/>
                    <a:pt x="430" y="238"/>
                    <a:pt x="430" y="237"/>
                  </a:cubicBezTo>
                  <a:cubicBezTo>
                    <a:pt x="429" y="235"/>
                    <a:pt x="429" y="230"/>
                    <a:pt x="430" y="230"/>
                  </a:cubicBezTo>
                  <a:cubicBezTo>
                    <a:pt x="432" y="230"/>
                    <a:pt x="435" y="231"/>
                    <a:pt x="441" y="234"/>
                  </a:cubicBezTo>
                  <a:cubicBezTo>
                    <a:pt x="447" y="236"/>
                    <a:pt x="459" y="245"/>
                    <a:pt x="462" y="240"/>
                  </a:cubicBezTo>
                  <a:cubicBezTo>
                    <a:pt x="465" y="235"/>
                    <a:pt x="464" y="234"/>
                    <a:pt x="462" y="229"/>
                  </a:cubicBezTo>
                  <a:cubicBezTo>
                    <a:pt x="460" y="224"/>
                    <a:pt x="457" y="227"/>
                    <a:pt x="459" y="221"/>
                  </a:cubicBezTo>
                  <a:cubicBezTo>
                    <a:pt x="462" y="215"/>
                    <a:pt x="456" y="220"/>
                    <a:pt x="468" y="210"/>
                  </a:cubicBezTo>
                  <a:cubicBezTo>
                    <a:pt x="480" y="200"/>
                    <a:pt x="490" y="203"/>
                    <a:pt x="492" y="203"/>
                  </a:cubicBezTo>
                  <a:cubicBezTo>
                    <a:pt x="494" y="203"/>
                    <a:pt x="502" y="198"/>
                    <a:pt x="501" y="196"/>
                  </a:cubicBezTo>
                  <a:cubicBezTo>
                    <a:pt x="500" y="195"/>
                    <a:pt x="502" y="192"/>
                    <a:pt x="500" y="187"/>
                  </a:cubicBezTo>
                  <a:cubicBezTo>
                    <a:pt x="497" y="182"/>
                    <a:pt x="492" y="172"/>
                    <a:pt x="492" y="172"/>
                  </a:cubicBezTo>
                  <a:cubicBezTo>
                    <a:pt x="492" y="172"/>
                    <a:pt x="487" y="163"/>
                    <a:pt x="490" y="163"/>
                  </a:cubicBezTo>
                  <a:cubicBezTo>
                    <a:pt x="493" y="164"/>
                    <a:pt x="496" y="166"/>
                    <a:pt x="505" y="170"/>
                  </a:cubicBezTo>
                  <a:cubicBezTo>
                    <a:pt x="515" y="174"/>
                    <a:pt x="519" y="175"/>
                    <a:pt x="521" y="176"/>
                  </a:cubicBezTo>
                  <a:cubicBezTo>
                    <a:pt x="523" y="177"/>
                    <a:pt x="525" y="181"/>
                    <a:pt x="521" y="181"/>
                  </a:cubicBezTo>
                  <a:cubicBezTo>
                    <a:pt x="516" y="181"/>
                    <a:pt x="513" y="184"/>
                    <a:pt x="512" y="186"/>
                  </a:cubicBezTo>
                  <a:cubicBezTo>
                    <a:pt x="511" y="188"/>
                    <a:pt x="517" y="193"/>
                    <a:pt x="517" y="193"/>
                  </a:cubicBezTo>
                  <a:cubicBezTo>
                    <a:pt x="517" y="193"/>
                    <a:pt x="526" y="193"/>
                    <a:pt x="528" y="193"/>
                  </a:cubicBezTo>
                  <a:cubicBezTo>
                    <a:pt x="530" y="193"/>
                    <a:pt x="530" y="186"/>
                    <a:pt x="530" y="182"/>
                  </a:cubicBezTo>
                  <a:cubicBezTo>
                    <a:pt x="530" y="179"/>
                    <a:pt x="544" y="181"/>
                    <a:pt x="546" y="180"/>
                  </a:cubicBezTo>
                  <a:cubicBezTo>
                    <a:pt x="548" y="178"/>
                    <a:pt x="553" y="172"/>
                    <a:pt x="556" y="170"/>
                  </a:cubicBezTo>
                  <a:cubicBezTo>
                    <a:pt x="560" y="168"/>
                    <a:pt x="573" y="164"/>
                    <a:pt x="571" y="166"/>
                  </a:cubicBezTo>
                  <a:cubicBezTo>
                    <a:pt x="570" y="168"/>
                    <a:pt x="573" y="174"/>
                    <a:pt x="573" y="172"/>
                  </a:cubicBezTo>
                  <a:cubicBezTo>
                    <a:pt x="573" y="170"/>
                    <a:pt x="577" y="162"/>
                    <a:pt x="579" y="162"/>
                  </a:cubicBezTo>
                  <a:cubicBezTo>
                    <a:pt x="581" y="162"/>
                    <a:pt x="587" y="164"/>
                    <a:pt x="587" y="164"/>
                  </a:cubicBezTo>
                  <a:cubicBezTo>
                    <a:pt x="587" y="164"/>
                    <a:pt x="584" y="172"/>
                    <a:pt x="588" y="172"/>
                  </a:cubicBezTo>
                  <a:cubicBezTo>
                    <a:pt x="593" y="173"/>
                    <a:pt x="599" y="177"/>
                    <a:pt x="600" y="173"/>
                  </a:cubicBezTo>
                  <a:cubicBezTo>
                    <a:pt x="602" y="170"/>
                    <a:pt x="599" y="171"/>
                    <a:pt x="609" y="168"/>
                  </a:cubicBezTo>
                  <a:cubicBezTo>
                    <a:pt x="620" y="166"/>
                    <a:pt x="615" y="166"/>
                    <a:pt x="622" y="165"/>
                  </a:cubicBezTo>
                  <a:cubicBezTo>
                    <a:pt x="629" y="165"/>
                    <a:pt x="633" y="170"/>
                    <a:pt x="636" y="170"/>
                  </a:cubicBezTo>
                  <a:cubicBezTo>
                    <a:pt x="640" y="170"/>
                    <a:pt x="642" y="162"/>
                    <a:pt x="642" y="162"/>
                  </a:cubicBezTo>
                  <a:cubicBezTo>
                    <a:pt x="643" y="156"/>
                    <a:pt x="643" y="156"/>
                    <a:pt x="643" y="156"/>
                  </a:cubicBezTo>
                  <a:cubicBezTo>
                    <a:pt x="639" y="154"/>
                    <a:pt x="639" y="154"/>
                    <a:pt x="639" y="154"/>
                  </a:cubicBezTo>
                  <a:cubicBezTo>
                    <a:pt x="639" y="154"/>
                    <a:pt x="643" y="154"/>
                    <a:pt x="641" y="152"/>
                  </a:cubicBezTo>
                  <a:cubicBezTo>
                    <a:pt x="640" y="151"/>
                    <a:pt x="645" y="150"/>
                    <a:pt x="648" y="150"/>
                  </a:cubicBezTo>
                  <a:cubicBezTo>
                    <a:pt x="651" y="149"/>
                    <a:pt x="660" y="152"/>
                    <a:pt x="664" y="153"/>
                  </a:cubicBezTo>
                  <a:cubicBezTo>
                    <a:pt x="669" y="155"/>
                    <a:pt x="686" y="154"/>
                    <a:pt x="697" y="162"/>
                  </a:cubicBezTo>
                  <a:cubicBezTo>
                    <a:pt x="707" y="170"/>
                    <a:pt x="709" y="171"/>
                    <a:pt x="711" y="171"/>
                  </a:cubicBezTo>
                  <a:cubicBezTo>
                    <a:pt x="713" y="172"/>
                    <a:pt x="721" y="169"/>
                    <a:pt x="721" y="169"/>
                  </a:cubicBezTo>
                  <a:cubicBezTo>
                    <a:pt x="721" y="169"/>
                    <a:pt x="724" y="168"/>
                    <a:pt x="721" y="166"/>
                  </a:cubicBezTo>
                  <a:cubicBezTo>
                    <a:pt x="717" y="163"/>
                    <a:pt x="714" y="164"/>
                    <a:pt x="714" y="163"/>
                  </a:cubicBezTo>
                  <a:cubicBezTo>
                    <a:pt x="714" y="161"/>
                    <a:pt x="711" y="153"/>
                    <a:pt x="710" y="153"/>
                  </a:cubicBezTo>
                  <a:cubicBezTo>
                    <a:pt x="709" y="153"/>
                    <a:pt x="707" y="152"/>
                    <a:pt x="706" y="153"/>
                  </a:cubicBezTo>
                  <a:cubicBezTo>
                    <a:pt x="705" y="154"/>
                    <a:pt x="699" y="149"/>
                    <a:pt x="699" y="148"/>
                  </a:cubicBezTo>
                  <a:cubicBezTo>
                    <a:pt x="699" y="146"/>
                    <a:pt x="699" y="141"/>
                    <a:pt x="701" y="141"/>
                  </a:cubicBezTo>
                  <a:cubicBezTo>
                    <a:pt x="702" y="140"/>
                    <a:pt x="692" y="140"/>
                    <a:pt x="698" y="134"/>
                  </a:cubicBezTo>
                  <a:cubicBezTo>
                    <a:pt x="703" y="127"/>
                    <a:pt x="713" y="119"/>
                    <a:pt x="713" y="118"/>
                  </a:cubicBezTo>
                  <a:cubicBezTo>
                    <a:pt x="712" y="116"/>
                    <a:pt x="714" y="92"/>
                    <a:pt x="714" y="92"/>
                  </a:cubicBezTo>
                  <a:cubicBezTo>
                    <a:pt x="714" y="92"/>
                    <a:pt x="720" y="95"/>
                    <a:pt x="722" y="93"/>
                  </a:cubicBezTo>
                  <a:cubicBezTo>
                    <a:pt x="724" y="90"/>
                    <a:pt x="726" y="84"/>
                    <a:pt x="726" y="84"/>
                  </a:cubicBezTo>
                  <a:cubicBezTo>
                    <a:pt x="733" y="83"/>
                    <a:pt x="733" y="83"/>
                    <a:pt x="733" y="83"/>
                  </a:cubicBezTo>
                  <a:cubicBezTo>
                    <a:pt x="733" y="83"/>
                    <a:pt x="736" y="88"/>
                    <a:pt x="736" y="89"/>
                  </a:cubicBezTo>
                  <a:cubicBezTo>
                    <a:pt x="735" y="90"/>
                    <a:pt x="732" y="94"/>
                    <a:pt x="736" y="94"/>
                  </a:cubicBezTo>
                  <a:cubicBezTo>
                    <a:pt x="739" y="94"/>
                    <a:pt x="748" y="100"/>
                    <a:pt x="748" y="100"/>
                  </a:cubicBezTo>
                  <a:cubicBezTo>
                    <a:pt x="748" y="100"/>
                    <a:pt x="751" y="112"/>
                    <a:pt x="749" y="112"/>
                  </a:cubicBezTo>
                  <a:cubicBezTo>
                    <a:pt x="747" y="112"/>
                    <a:pt x="748" y="118"/>
                    <a:pt x="748" y="118"/>
                  </a:cubicBezTo>
                  <a:cubicBezTo>
                    <a:pt x="748" y="118"/>
                    <a:pt x="746" y="114"/>
                    <a:pt x="745" y="119"/>
                  </a:cubicBezTo>
                  <a:cubicBezTo>
                    <a:pt x="743" y="124"/>
                    <a:pt x="748" y="127"/>
                    <a:pt x="748" y="127"/>
                  </a:cubicBezTo>
                  <a:cubicBezTo>
                    <a:pt x="748" y="127"/>
                    <a:pt x="753" y="125"/>
                    <a:pt x="751" y="130"/>
                  </a:cubicBezTo>
                  <a:cubicBezTo>
                    <a:pt x="750" y="135"/>
                    <a:pt x="750" y="133"/>
                    <a:pt x="751" y="137"/>
                  </a:cubicBezTo>
                  <a:cubicBezTo>
                    <a:pt x="751" y="142"/>
                    <a:pt x="755" y="148"/>
                    <a:pt x="755" y="150"/>
                  </a:cubicBezTo>
                  <a:cubicBezTo>
                    <a:pt x="755" y="152"/>
                    <a:pt x="755" y="164"/>
                    <a:pt x="755" y="164"/>
                  </a:cubicBezTo>
                  <a:cubicBezTo>
                    <a:pt x="755" y="164"/>
                    <a:pt x="758" y="170"/>
                    <a:pt x="760" y="172"/>
                  </a:cubicBezTo>
                  <a:cubicBezTo>
                    <a:pt x="762" y="174"/>
                    <a:pt x="767" y="169"/>
                    <a:pt x="762" y="174"/>
                  </a:cubicBezTo>
                  <a:cubicBezTo>
                    <a:pt x="756" y="179"/>
                    <a:pt x="759" y="179"/>
                    <a:pt x="755" y="184"/>
                  </a:cubicBezTo>
                  <a:cubicBezTo>
                    <a:pt x="751" y="189"/>
                    <a:pt x="748" y="190"/>
                    <a:pt x="746" y="192"/>
                  </a:cubicBezTo>
                  <a:cubicBezTo>
                    <a:pt x="744" y="194"/>
                    <a:pt x="738" y="196"/>
                    <a:pt x="738" y="196"/>
                  </a:cubicBezTo>
                  <a:cubicBezTo>
                    <a:pt x="738" y="196"/>
                    <a:pt x="752" y="200"/>
                    <a:pt x="754" y="200"/>
                  </a:cubicBezTo>
                  <a:cubicBezTo>
                    <a:pt x="756" y="200"/>
                    <a:pt x="772" y="198"/>
                    <a:pt x="772" y="194"/>
                  </a:cubicBezTo>
                  <a:cubicBezTo>
                    <a:pt x="772" y="190"/>
                    <a:pt x="781" y="180"/>
                    <a:pt x="776" y="177"/>
                  </a:cubicBezTo>
                  <a:cubicBezTo>
                    <a:pt x="772" y="174"/>
                    <a:pt x="771" y="175"/>
                    <a:pt x="770" y="172"/>
                  </a:cubicBezTo>
                  <a:cubicBezTo>
                    <a:pt x="770" y="169"/>
                    <a:pt x="768" y="168"/>
                    <a:pt x="770" y="166"/>
                  </a:cubicBezTo>
                  <a:cubicBezTo>
                    <a:pt x="771" y="164"/>
                    <a:pt x="774" y="160"/>
                    <a:pt x="770" y="161"/>
                  </a:cubicBezTo>
                  <a:cubicBezTo>
                    <a:pt x="766" y="161"/>
                    <a:pt x="766" y="162"/>
                    <a:pt x="764" y="159"/>
                  </a:cubicBezTo>
                  <a:cubicBezTo>
                    <a:pt x="762" y="156"/>
                    <a:pt x="763" y="160"/>
                    <a:pt x="760" y="152"/>
                  </a:cubicBezTo>
                  <a:cubicBezTo>
                    <a:pt x="757" y="144"/>
                    <a:pt x="762" y="140"/>
                    <a:pt x="762" y="140"/>
                  </a:cubicBezTo>
                  <a:cubicBezTo>
                    <a:pt x="762" y="140"/>
                    <a:pt x="766" y="144"/>
                    <a:pt x="763" y="137"/>
                  </a:cubicBezTo>
                  <a:cubicBezTo>
                    <a:pt x="760" y="130"/>
                    <a:pt x="756" y="128"/>
                    <a:pt x="756" y="126"/>
                  </a:cubicBezTo>
                  <a:cubicBezTo>
                    <a:pt x="755" y="123"/>
                    <a:pt x="757" y="121"/>
                    <a:pt x="756" y="117"/>
                  </a:cubicBezTo>
                  <a:cubicBezTo>
                    <a:pt x="756" y="113"/>
                    <a:pt x="768" y="111"/>
                    <a:pt x="768" y="111"/>
                  </a:cubicBezTo>
                  <a:cubicBezTo>
                    <a:pt x="768" y="111"/>
                    <a:pt x="769" y="105"/>
                    <a:pt x="767" y="102"/>
                  </a:cubicBezTo>
                  <a:cubicBezTo>
                    <a:pt x="764" y="100"/>
                    <a:pt x="760" y="95"/>
                    <a:pt x="760" y="95"/>
                  </a:cubicBezTo>
                  <a:cubicBezTo>
                    <a:pt x="760" y="95"/>
                    <a:pt x="761" y="92"/>
                    <a:pt x="761" y="91"/>
                  </a:cubicBezTo>
                  <a:cubicBezTo>
                    <a:pt x="762" y="89"/>
                    <a:pt x="767" y="92"/>
                    <a:pt x="769" y="94"/>
                  </a:cubicBezTo>
                  <a:cubicBezTo>
                    <a:pt x="770" y="96"/>
                    <a:pt x="776" y="100"/>
                    <a:pt x="776" y="100"/>
                  </a:cubicBezTo>
                  <a:cubicBezTo>
                    <a:pt x="776" y="100"/>
                    <a:pt x="774" y="103"/>
                    <a:pt x="775" y="106"/>
                  </a:cubicBezTo>
                  <a:cubicBezTo>
                    <a:pt x="776" y="109"/>
                    <a:pt x="777" y="116"/>
                    <a:pt x="777" y="116"/>
                  </a:cubicBezTo>
                  <a:cubicBezTo>
                    <a:pt x="777" y="116"/>
                    <a:pt x="779" y="121"/>
                    <a:pt x="780" y="122"/>
                  </a:cubicBezTo>
                  <a:cubicBezTo>
                    <a:pt x="781" y="123"/>
                    <a:pt x="778" y="124"/>
                    <a:pt x="781" y="123"/>
                  </a:cubicBezTo>
                  <a:cubicBezTo>
                    <a:pt x="784" y="123"/>
                    <a:pt x="797" y="126"/>
                    <a:pt x="797" y="126"/>
                  </a:cubicBezTo>
                  <a:cubicBezTo>
                    <a:pt x="797" y="126"/>
                    <a:pt x="798" y="117"/>
                    <a:pt x="796" y="117"/>
                  </a:cubicBezTo>
                  <a:cubicBezTo>
                    <a:pt x="793" y="118"/>
                    <a:pt x="791" y="119"/>
                    <a:pt x="789" y="118"/>
                  </a:cubicBezTo>
                  <a:cubicBezTo>
                    <a:pt x="786" y="116"/>
                    <a:pt x="785" y="112"/>
                    <a:pt x="785" y="112"/>
                  </a:cubicBezTo>
                  <a:cubicBezTo>
                    <a:pt x="785" y="112"/>
                    <a:pt x="785" y="109"/>
                    <a:pt x="786" y="107"/>
                  </a:cubicBezTo>
                  <a:cubicBezTo>
                    <a:pt x="787" y="105"/>
                    <a:pt x="794" y="101"/>
                    <a:pt x="794" y="101"/>
                  </a:cubicBezTo>
                  <a:cubicBezTo>
                    <a:pt x="794" y="101"/>
                    <a:pt x="800" y="102"/>
                    <a:pt x="804" y="102"/>
                  </a:cubicBezTo>
                  <a:cubicBezTo>
                    <a:pt x="808" y="102"/>
                    <a:pt x="824" y="113"/>
                    <a:pt x="824" y="113"/>
                  </a:cubicBezTo>
                  <a:cubicBezTo>
                    <a:pt x="827" y="116"/>
                    <a:pt x="827" y="116"/>
                    <a:pt x="827" y="116"/>
                  </a:cubicBezTo>
                  <a:cubicBezTo>
                    <a:pt x="827" y="116"/>
                    <a:pt x="828" y="109"/>
                    <a:pt x="831" y="111"/>
                  </a:cubicBezTo>
                  <a:cubicBezTo>
                    <a:pt x="833" y="112"/>
                    <a:pt x="833" y="112"/>
                    <a:pt x="833" y="112"/>
                  </a:cubicBezTo>
                  <a:cubicBezTo>
                    <a:pt x="833" y="112"/>
                    <a:pt x="834" y="107"/>
                    <a:pt x="830" y="105"/>
                  </a:cubicBezTo>
                  <a:cubicBezTo>
                    <a:pt x="825" y="104"/>
                    <a:pt x="819" y="97"/>
                    <a:pt x="819" y="97"/>
                  </a:cubicBezTo>
                  <a:cubicBezTo>
                    <a:pt x="819" y="97"/>
                    <a:pt x="814" y="89"/>
                    <a:pt x="815" y="85"/>
                  </a:cubicBezTo>
                  <a:cubicBezTo>
                    <a:pt x="816" y="81"/>
                    <a:pt x="815" y="79"/>
                    <a:pt x="817" y="79"/>
                  </a:cubicBezTo>
                  <a:cubicBezTo>
                    <a:pt x="819" y="79"/>
                    <a:pt x="831" y="78"/>
                    <a:pt x="835" y="76"/>
                  </a:cubicBezTo>
                  <a:cubicBezTo>
                    <a:pt x="839" y="75"/>
                    <a:pt x="844" y="77"/>
                    <a:pt x="850" y="75"/>
                  </a:cubicBezTo>
                  <a:cubicBezTo>
                    <a:pt x="856" y="73"/>
                    <a:pt x="857" y="72"/>
                    <a:pt x="862" y="73"/>
                  </a:cubicBezTo>
                  <a:cubicBezTo>
                    <a:pt x="868" y="75"/>
                    <a:pt x="864" y="70"/>
                    <a:pt x="863" y="67"/>
                  </a:cubicBezTo>
                  <a:cubicBezTo>
                    <a:pt x="862" y="65"/>
                    <a:pt x="861" y="54"/>
                    <a:pt x="861" y="57"/>
                  </a:cubicBezTo>
                  <a:cubicBezTo>
                    <a:pt x="861" y="59"/>
                    <a:pt x="861" y="46"/>
                    <a:pt x="873" y="44"/>
                  </a:cubicBezTo>
                  <a:cubicBezTo>
                    <a:pt x="884" y="43"/>
                    <a:pt x="894" y="41"/>
                    <a:pt x="907" y="39"/>
                  </a:cubicBezTo>
                  <a:cubicBezTo>
                    <a:pt x="921" y="36"/>
                    <a:pt x="923" y="31"/>
                    <a:pt x="923" y="31"/>
                  </a:cubicBezTo>
                  <a:cubicBezTo>
                    <a:pt x="923" y="31"/>
                    <a:pt x="933" y="30"/>
                    <a:pt x="935" y="30"/>
                  </a:cubicBezTo>
                  <a:cubicBezTo>
                    <a:pt x="936" y="30"/>
                    <a:pt x="939" y="28"/>
                    <a:pt x="943" y="29"/>
                  </a:cubicBezTo>
                  <a:cubicBezTo>
                    <a:pt x="948" y="30"/>
                    <a:pt x="950" y="32"/>
                    <a:pt x="953" y="32"/>
                  </a:cubicBezTo>
                  <a:cubicBezTo>
                    <a:pt x="956" y="32"/>
                    <a:pt x="973" y="29"/>
                    <a:pt x="973" y="29"/>
                  </a:cubicBezTo>
                  <a:cubicBezTo>
                    <a:pt x="973" y="29"/>
                    <a:pt x="973" y="26"/>
                    <a:pt x="975" y="24"/>
                  </a:cubicBezTo>
                  <a:cubicBezTo>
                    <a:pt x="976" y="22"/>
                    <a:pt x="978" y="18"/>
                    <a:pt x="980" y="18"/>
                  </a:cubicBezTo>
                  <a:cubicBezTo>
                    <a:pt x="983" y="19"/>
                    <a:pt x="986" y="20"/>
                    <a:pt x="986" y="18"/>
                  </a:cubicBezTo>
                  <a:cubicBezTo>
                    <a:pt x="987" y="15"/>
                    <a:pt x="997" y="0"/>
                    <a:pt x="1004" y="3"/>
                  </a:cubicBezTo>
                  <a:cubicBezTo>
                    <a:pt x="1011" y="5"/>
                    <a:pt x="1027" y="5"/>
                    <a:pt x="1027" y="6"/>
                  </a:cubicBezTo>
                  <a:cubicBezTo>
                    <a:pt x="1027" y="8"/>
                    <a:pt x="1030" y="12"/>
                    <a:pt x="1030" y="12"/>
                  </a:cubicBezTo>
                  <a:cubicBezTo>
                    <a:pt x="1030" y="12"/>
                    <a:pt x="1029" y="15"/>
                    <a:pt x="1034" y="16"/>
                  </a:cubicBezTo>
                  <a:cubicBezTo>
                    <a:pt x="1040" y="18"/>
                    <a:pt x="1043" y="20"/>
                    <a:pt x="1043" y="20"/>
                  </a:cubicBezTo>
                  <a:cubicBezTo>
                    <a:pt x="1043" y="20"/>
                    <a:pt x="1059" y="20"/>
                    <a:pt x="1062" y="20"/>
                  </a:cubicBezTo>
                  <a:cubicBezTo>
                    <a:pt x="1066" y="19"/>
                    <a:pt x="1094" y="25"/>
                    <a:pt x="1094" y="26"/>
                  </a:cubicBezTo>
                  <a:cubicBezTo>
                    <a:pt x="1094" y="28"/>
                    <a:pt x="1103" y="42"/>
                    <a:pt x="1098" y="44"/>
                  </a:cubicBezTo>
                  <a:cubicBezTo>
                    <a:pt x="1093" y="47"/>
                    <a:pt x="1099" y="47"/>
                    <a:pt x="1087" y="57"/>
                  </a:cubicBezTo>
                  <a:cubicBezTo>
                    <a:pt x="1075" y="66"/>
                    <a:pt x="1067" y="70"/>
                    <a:pt x="1060" y="73"/>
                  </a:cubicBezTo>
                  <a:cubicBezTo>
                    <a:pt x="1053" y="76"/>
                    <a:pt x="1050" y="85"/>
                    <a:pt x="1046" y="86"/>
                  </a:cubicBezTo>
                  <a:cubicBezTo>
                    <a:pt x="1041" y="87"/>
                    <a:pt x="1040" y="90"/>
                    <a:pt x="1040" y="90"/>
                  </a:cubicBezTo>
                  <a:cubicBezTo>
                    <a:pt x="1040" y="90"/>
                    <a:pt x="1046" y="89"/>
                    <a:pt x="1049" y="88"/>
                  </a:cubicBezTo>
                  <a:cubicBezTo>
                    <a:pt x="1051" y="87"/>
                    <a:pt x="1075" y="83"/>
                    <a:pt x="1075" y="83"/>
                  </a:cubicBezTo>
                  <a:cubicBezTo>
                    <a:pt x="1075" y="83"/>
                    <a:pt x="1063" y="78"/>
                    <a:pt x="1071" y="74"/>
                  </a:cubicBezTo>
                  <a:cubicBezTo>
                    <a:pt x="1079" y="70"/>
                    <a:pt x="1081" y="71"/>
                    <a:pt x="1081" y="71"/>
                  </a:cubicBezTo>
                  <a:cubicBezTo>
                    <a:pt x="1081" y="71"/>
                    <a:pt x="1086" y="71"/>
                    <a:pt x="1088" y="72"/>
                  </a:cubicBezTo>
                  <a:cubicBezTo>
                    <a:pt x="1091" y="72"/>
                    <a:pt x="1094" y="74"/>
                    <a:pt x="1098" y="77"/>
                  </a:cubicBezTo>
                  <a:cubicBezTo>
                    <a:pt x="1103" y="80"/>
                    <a:pt x="1101" y="80"/>
                    <a:pt x="1104" y="77"/>
                  </a:cubicBezTo>
                  <a:cubicBezTo>
                    <a:pt x="1108" y="73"/>
                    <a:pt x="1111" y="71"/>
                    <a:pt x="1115" y="72"/>
                  </a:cubicBezTo>
                  <a:cubicBezTo>
                    <a:pt x="1120" y="73"/>
                    <a:pt x="1144" y="76"/>
                    <a:pt x="1151" y="77"/>
                  </a:cubicBezTo>
                  <a:cubicBezTo>
                    <a:pt x="1157" y="77"/>
                    <a:pt x="1145" y="82"/>
                    <a:pt x="1154" y="87"/>
                  </a:cubicBezTo>
                  <a:cubicBezTo>
                    <a:pt x="1163" y="91"/>
                    <a:pt x="1173" y="96"/>
                    <a:pt x="1175" y="96"/>
                  </a:cubicBezTo>
                  <a:cubicBezTo>
                    <a:pt x="1177" y="95"/>
                    <a:pt x="1191" y="91"/>
                    <a:pt x="1191" y="91"/>
                  </a:cubicBezTo>
                  <a:cubicBezTo>
                    <a:pt x="1191" y="91"/>
                    <a:pt x="1191" y="91"/>
                    <a:pt x="1194" y="85"/>
                  </a:cubicBezTo>
                  <a:cubicBezTo>
                    <a:pt x="1196" y="79"/>
                    <a:pt x="1195" y="80"/>
                    <a:pt x="1195" y="77"/>
                  </a:cubicBezTo>
                  <a:cubicBezTo>
                    <a:pt x="1196" y="75"/>
                    <a:pt x="1198" y="73"/>
                    <a:pt x="1200" y="71"/>
                  </a:cubicBezTo>
                  <a:cubicBezTo>
                    <a:pt x="1203" y="69"/>
                    <a:pt x="1203" y="67"/>
                    <a:pt x="1210" y="71"/>
                  </a:cubicBezTo>
                  <a:cubicBezTo>
                    <a:pt x="1217" y="76"/>
                    <a:pt x="1218" y="78"/>
                    <a:pt x="1218" y="78"/>
                  </a:cubicBezTo>
                  <a:cubicBezTo>
                    <a:pt x="1218" y="78"/>
                    <a:pt x="1230" y="77"/>
                    <a:pt x="1243" y="88"/>
                  </a:cubicBezTo>
                  <a:cubicBezTo>
                    <a:pt x="1256" y="98"/>
                    <a:pt x="1253" y="101"/>
                    <a:pt x="1254" y="103"/>
                  </a:cubicBezTo>
                  <a:cubicBezTo>
                    <a:pt x="1254" y="106"/>
                    <a:pt x="1253" y="112"/>
                    <a:pt x="1254" y="114"/>
                  </a:cubicBezTo>
                  <a:cubicBezTo>
                    <a:pt x="1254" y="116"/>
                    <a:pt x="1254" y="112"/>
                    <a:pt x="1261" y="119"/>
                  </a:cubicBezTo>
                  <a:cubicBezTo>
                    <a:pt x="1268" y="127"/>
                    <a:pt x="1282" y="127"/>
                    <a:pt x="1281" y="127"/>
                  </a:cubicBezTo>
                  <a:cubicBezTo>
                    <a:pt x="1279" y="127"/>
                    <a:pt x="1282" y="121"/>
                    <a:pt x="1280" y="118"/>
                  </a:cubicBezTo>
                  <a:cubicBezTo>
                    <a:pt x="1278" y="115"/>
                    <a:pt x="1281" y="116"/>
                    <a:pt x="1284" y="113"/>
                  </a:cubicBezTo>
                  <a:cubicBezTo>
                    <a:pt x="1286" y="111"/>
                    <a:pt x="1291" y="112"/>
                    <a:pt x="1291" y="112"/>
                  </a:cubicBezTo>
                  <a:cubicBezTo>
                    <a:pt x="1291" y="112"/>
                    <a:pt x="1293" y="113"/>
                    <a:pt x="1299" y="115"/>
                  </a:cubicBezTo>
                  <a:cubicBezTo>
                    <a:pt x="1304" y="116"/>
                    <a:pt x="1296" y="116"/>
                    <a:pt x="1310" y="116"/>
                  </a:cubicBezTo>
                  <a:cubicBezTo>
                    <a:pt x="1324" y="116"/>
                    <a:pt x="1324" y="112"/>
                    <a:pt x="1329" y="112"/>
                  </a:cubicBezTo>
                  <a:cubicBezTo>
                    <a:pt x="1333" y="112"/>
                    <a:pt x="1337" y="111"/>
                    <a:pt x="1338" y="112"/>
                  </a:cubicBezTo>
                  <a:cubicBezTo>
                    <a:pt x="1339" y="114"/>
                    <a:pt x="1339" y="115"/>
                    <a:pt x="1344" y="115"/>
                  </a:cubicBezTo>
                  <a:cubicBezTo>
                    <a:pt x="1349" y="116"/>
                    <a:pt x="1350" y="118"/>
                    <a:pt x="1348" y="113"/>
                  </a:cubicBezTo>
                  <a:cubicBezTo>
                    <a:pt x="1345" y="108"/>
                    <a:pt x="1342" y="104"/>
                    <a:pt x="1342" y="104"/>
                  </a:cubicBezTo>
                  <a:cubicBezTo>
                    <a:pt x="1338" y="102"/>
                    <a:pt x="1338" y="102"/>
                    <a:pt x="1338" y="102"/>
                  </a:cubicBezTo>
                  <a:cubicBezTo>
                    <a:pt x="1338" y="102"/>
                    <a:pt x="1336" y="101"/>
                    <a:pt x="1342" y="97"/>
                  </a:cubicBezTo>
                  <a:cubicBezTo>
                    <a:pt x="1348" y="93"/>
                    <a:pt x="1347" y="99"/>
                    <a:pt x="1352" y="98"/>
                  </a:cubicBezTo>
                  <a:cubicBezTo>
                    <a:pt x="1357" y="98"/>
                    <a:pt x="1369" y="96"/>
                    <a:pt x="1369" y="96"/>
                  </a:cubicBezTo>
                  <a:cubicBezTo>
                    <a:pt x="1369" y="96"/>
                    <a:pt x="1381" y="98"/>
                    <a:pt x="1391" y="102"/>
                  </a:cubicBezTo>
                  <a:cubicBezTo>
                    <a:pt x="1402" y="106"/>
                    <a:pt x="1422" y="108"/>
                    <a:pt x="1422" y="106"/>
                  </a:cubicBezTo>
                  <a:cubicBezTo>
                    <a:pt x="1422" y="105"/>
                    <a:pt x="1427" y="106"/>
                    <a:pt x="1430" y="106"/>
                  </a:cubicBezTo>
                  <a:cubicBezTo>
                    <a:pt x="1434" y="106"/>
                    <a:pt x="1444" y="116"/>
                    <a:pt x="1444" y="116"/>
                  </a:cubicBezTo>
                  <a:cubicBezTo>
                    <a:pt x="1444" y="116"/>
                    <a:pt x="1452" y="123"/>
                    <a:pt x="1456" y="125"/>
                  </a:cubicBezTo>
                  <a:cubicBezTo>
                    <a:pt x="1460" y="127"/>
                    <a:pt x="1461" y="128"/>
                    <a:pt x="1466" y="128"/>
                  </a:cubicBezTo>
                  <a:cubicBezTo>
                    <a:pt x="1471" y="128"/>
                    <a:pt x="1484" y="134"/>
                    <a:pt x="1484" y="133"/>
                  </a:cubicBezTo>
                  <a:cubicBezTo>
                    <a:pt x="1485" y="131"/>
                    <a:pt x="1501" y="132"/>
                    <a:pt x="1501" y="129"/>
                  </a:cubicBezTo>
                  <a:cubicBezTo>
                    <a:pt x="1500" y="125"/>
                    <a:pt x="1510" y="130"/>
                    <a:pt x="1523" y="132"/>
                  </a:cubicBezTo>
                  <a:cubicBezTo>
                    <a:pt x="1536" y="134"/>
                    <a:pt x="1538" y="137"/>
                    <a:pt x="1538" y="139"/>
                  </a:cubicBezTo>
                  <a:cubicBezTo>
                    <a:pt x="1539" y="140"/>
                    <a:pt x="1542" y="147"/>
                    <a:pt x="1542" y="147"/>
                  </a:cubicBezTo>
                  <a:cubicBezTo>
                    <a:pt x="1542" y="147"/>
                    <a:pt x="1554" y="152"/>
                    <a:pt x="1559" y="152"/>
                  </a:cubicBezTo>
                  <a:cubicBezTo>
                    <a:pt x="1564" y="151"/>
                    <a:pt x="1575" y="152"/>
                    <a:pt x="1575" y="152"/>
                  </a:cubicBezTo>
                  <a:cubicBezTo>
                    <a:pt x="1575" y="152"/>
                    <a:pt x="1606" y="149"/>
                    <a:pt x="1613" y="149"/>
                  </a:cubicBezTo>
                  <a:cubicBezTo>
                    <a:pt x="1619" y="148"/>
                    <a:pt x="1619" y="137"/>
                    <a:pt x="1620" y="142"/>
                  </a:cubicBezTo>
                  <a:cubicBezTo>
                    <a:pt x="1622" y="147"/>
                    <a:pt x="1620" y="154"/>
                    <a:pt x="1620" y="154"/>
                  </a:cubicBezTo>
                  <a:cubicBezTo>
                    <a:pt x="1620" y="154"/>
                    <a:pt x="1625" y="161"/>
                    <a:pt x="1629" y="160"/>
                  </a:cubicBezTo>
                  <a:cubicBezTo>
                    <a:pt x="1632" y="159"/>
                    <a:pt x="1636" y="158"/>
                    <a:pt x="1636" y="158"/>
                  </a:cubicBezTo>
                  <a:cubicBezTo>
                    <a:pt x="1636" y="158"/>
                    <a:pt x="1638" y="157"/>
                    <a:pt x="1632" y="153"/>
                  </a:cubicBezTo>
                  <a:cubicBezTo>
                    <a:pt x="1627" y="149"/>
                    <a:pt x="1629" y="143"/>
                    <a:pt x="1631" y="141"/>
                  </a:cubicBezTo>
                  <a:cubicBezTo>
                    <a:pt x="1633" y="140"/>
                    <a:pt x="1678" y="142"/>
                    <a:pt x="1694" y="149"/>
                  </a:cubicBezTo>
                  <a:cubicBezTo>
                    <a:pt x="1710" y="155"/>
                    <a:pt x="1761" y="176"/>
                    <a:pt x="1767" y="182"/>
                  </a:cubicBezTo>
                  <a:cubicBezTo>
                    <a:pt x="1773" y="188"/>
                    <a:pt x="1777" y="192"/>
                    <a:pt x="1778" y="194"/>
                  </a:cubicBezTo>
                  <a:cubicBezTo>
                    <a:pt x="1780" y="195"/>
                    <a:pt x="1784" y="188"/>
                    <a:pt x="1784" y="188"/>
                  </a:cubicBezTo>
                  <a:cubicBezTo>
                    <a:pt x="1784" y="188"/>
                    <a:pt x="1794" y="189"/>
                    <a:pt x="1798" y="190"/>
                  </a:cubicBezTo>
                  <a:cubicBezTo>
                    <a:pt x="1801" y="190"/>
                    <a:pt x="1801" y="186"/>
                    <a:pt x="1811" y="193"/>
                  </a:cubicBezTo>
                  <a:cubicBezTo>
                    <a:pt x="1821" y="199"/>
                    <a:pt x="1822" y="206"/>
                    <a:pt x="1822" y="206"/>
                  </a:cubicBezTo>
                  <a:cubicBezTo>
                    <a:pt x="1822" y="206"/>
                    <a:pt x="1828" y="213"/>
                    <a:pt x="1821" y="214"/>
                  </a:cubicBezTo>
                  <a:cubicBezTo>
                    <a:pt x="1813" y="216"/>
                    <a:pt x="1810" y="224"/>
                    <a:pt x="1810" y="224"/>
                  </a:cubicBezTo>
                  <a:cubicBezTo>
                    <a:pt x="1810" y="224"/>
                    <a:pt x="1812" y="227"/>
                    <a:pt x="1812" y="229"/>
                  </a:cubicBezTo>
                  <a:cubicBezTo>
                    <a:pt x="1812" y="231"/>
                    <a:pt x="1810" y="234"/>
                    <a:pt x="1811" y="237"/>
                  </a:cubicBezTo>
                  <a:cubicBezTo>
                    <a:pt x="1812" y="240"/>
                    <a:pt x="1817" y="244"/>
                    <a:pt x="1815" y="246"/>
                  </a:cubicBezTo>
                  <a:cubicBezTo>
                    <a:pt x="1813" y="247"/>
                    <a:pt x="1815" y="247"/>
                    <a:pt x="1810" y="247"/>
                  </a:cubicBezTo>
                  <a:cubicBezTo>
                    <a:pt x="1806" y="246"/>
                    <a:pt x="1798" y="244"/>
                    <a:pt x="1797" y="242"/>
                  </a:cubicBezTo>
                  <a:cubicBezTo>
                    <a:pt x="1795" y="241"/>
                    <a:pt x="1795" y="239"/>
                    <a:pt x="1792" y="239"/>
                  </a:cubicBezTo>
                  <a:cubicBezTo>
                    <a:pt x="1789" y="239"/>
                    <a:pt x="1778" y="234"/>
                    <a:pt x="1778" y="234"/>
                  </a:cubicBezTo>
                  <a:cubicBezTo>
                    <a:pt x="1774" y="229"/>
                    <a:pt x="1774" y="229"/>
                    <a:pt x="1774" y="229"/>
                  </a:cubicBezTo>
                  <a:cubicBezTo>
                    <a:pt x="1770" y="223"/>
                    <a:pt x="1770" y="223"/>
                    <a:pt x="1770" y="223"/>
                  </a:cubicBezTo>
                  <a:cubicBezTo>
                    <a:pt x="1770" y="223"/>
                    <a:pt x="1752" y="222"/>
                    <a:pt x="1751" y="220"/>
                  </a:cubicBezTo>
                  <a:cubicBezTo>
                    <a:pt x="1751" y="219"/>
                    <a:pt x="1746" y="203"/>
                    <a:pt x="1745" y="203"/>
                  </a:cubicBezTo>
                  <a:cubicBezTo>
                    <a:pt x="1744" y="203"/>
                    <a:pt x="1738" y="199"/>
                    <a:pt x="1740" y="205"/>
                  </a:cubicBezTo>
                  <a:cubicBezTo>
                    <a:pt x="1741" y="210"/>
                    <a:pt x="1741" y="215"/>
                    <a:pt x="1741" y="215"/>
                  </a:cubicBezTo>
                  <a:cubicBezTo>
                    <a:pt x="1741" y="215"/>
                    <a:pt x="1751" y="223"/>
                    <a:pt x="1749" y="223"/>
                  </a:cubicBezTo>
                  <a:cubicBezTo>
                    <a:pt x="1746" y="223"/>
                    <a:pt x="1747" y="230"/>
                    <a:pt x="1745" y="230"/>
                  </a:cubicBezTo>
                  <a:cubicBezTo>
                    <a:pt x="1744" y="230"/>
                    <a:pt x="1738" y="238"/>
                    <a:pt x="1736" y="237"/>
                  </a:cubicBezTo>
                  <a:cubicBezTo>
                    <a:pt x="1734" y="236"/>
                    <a:pt x="1729" y="238"/>
                    <a:pt x="1728" y="238"/>
                  </a:cubicBezTo>
                  <a:cubicBezTo>
                    <a:pt x="1726" y="238"/>
                    <a:pt x="1726" y="237"/>
                    <a:pt x="1724" y="236"/>
                  </a:cubicBezTo>
                  <a:cubicBezTo>
                    <a:pt x="1722" y="236"/>
                    <a:pt x="1717" y="235"/>
                    <a:pt x="1717" y="237"/>
                  </a:cubicBezTo>
                  <a:cubicBezTo>
                    <a:pt x="1716" y="239"/>
                    <a:pt x="1719" y="245"/>
                    <a:pt x="1722" y="244"/>
                  </a:cubicBezTo>
                  <a:cubicBezTo>
                    <a:pt x="1725" y="243"/>
                    <a:pt x="1734" y="244"/>
                    <a:pt x="1734" y="244"/>
                  </a:cubicBezTo>
                  <a:cubicBezTo>
                    <a:pt x="1734" y="244"/>
                    <a:pt x="1746" y="262"/>
                    <a:pt x="1745" y="264"/>
                  </a:cubicBezTo>
                  <a:cubicBezTo>
                    <a:pt x="1745" y="266"/>
                    <a:pt x="1758" y="275"/>
                    <a:pt x="1756" y="276"/>
                  </a:cubicBezTo>
                  <a:cubicBezTo>
                    <a:pt x="1753" y="277"/>
                    <a:pt x="1754" y="280"/>
                    <a:pt x="1752" y="281"/>
                  </a:cubicBezTo>
                  <a:cubicBezTo>
                    <a:pt x="1751" y="281"/>
                    <a:pt x="1753" y="284"/>
                    <a:pt x="1753" y="285"/>
                  </a:cubicBezTo>
                  <a:cubicBezTo>
                    <a:pt x="1753" y="287"/>
                    <a:pt x="1742" y="284"/>
                    <a:pt x="1732" y="286"/>
                  </a:cubicBezTo>
                  <a:cubicBezTo>
                    <a:pt x="1722" y="288"/>
                    <a:pt x="1709" y="293"/>
                    <a:pt x="1705" y="300"/>
                  </a:cubicBezTo>
                  <a:cubicBezTo>
                    <a:pt x="1701" y="307"/>
                    <a:pt x="1696" y="325"/>
                    <a:pt x="1692" y="326"/>
                  </a:cubicBezTo>
                  <a:cubicBezTo>
                    <a:pt x="1689" y="328"/>
                    <a:pt x="1684" y="336"/>
                    <a:pt x="1684" y="336"/>
                  </a:cubicBezTo>
                  <a:cubicBezTo>
                    <a:pt x="1684" y="336"/>
                    <a:pt x="1675" y="329"/>
                    <a:pt x="1674" y="325"/>
                  </a:cubicBezTo>
                  <a:cubicBezTo>
                    <a:pt x="1673" y="321"/>
                    <a:pt x="1652" y="325"/>
                    <a:pt x="1651" y="325"/>
                  </a:cubicBezTo>
                  <a:cubicBezTo>
                    <a:pt x="1650" y="326"/>
                    <a:pt x="1653" y="330"/>
                    <a:pt x="1651" y="333"/>
                  </a:cubicBezTo>
                  <a:cubicBezTo>
                    <a:pt x="1650" y="336"/>
                    <a:pt x="1655" y="344"/>
                    <a:pt x="1650" y="340"/>
                  </a:cubicBezTo>
                  <a:cubicBezTo>
                    <a:pt x="1644" y="337"/>
                    <a:pt x="1642" y="330"/>
                    <a:pt x="1642" y="330"/>
                  </a:cubicBezTo>
                  <a:cubicBezTo>
                    <a:pt x="1642" y="330"/>
                    <a:pt x="1640" y="334"/>
                    <a:pt x="1638" y="335"/>
                  </a:cubicBezTo>
                  <a:cubicBezTo>
                    <a:pt x="1636" y="335"/>
                    <a:pt x="1629" y="341"/>
                    <a:pt x="1626" y="343"/>
                  </a:cubicBezTo>
                  <a:cubicBezTo>
                    <a:pt x="1622" y="344"/>
                    <a:pt x="1621" y="340"/>
                    <a:pt x="1622" y="344"/>
                  </a:cubicBezTo>
                  <a:cubicBezTo>
                    <a:pt x="1624" y="348"/>
                    <a:pt x="1623" y="356"/>
                    <a:pt x="1622" y="358"/>
                  </a:cubicBezTo>
                  <a:cubicBezTo>
                    <a:pt x="1620" y="361"/>
                    <a:pt x="1622" y="365"/>
                    <a:pt x="1623" y="368"/>
                  </a:cubicBezTo>
                  <a:cubicBezTo>
                    <a:pt x="1624" y="370"/>
                    <a:pt x="1637" y="376"/>
                    <a:pt x="1635" y="376"/>
                  </a:cubicBezTo>
                  <a:cubicBezTo>
                    <a:pt x="1634" y="376"/>
                    <a:pt x="1636" y="386"/>
                    <a:pt x="1636" y="387"/>
                  </a:cubicBezTo>
                  <a:cubicBezTo>
                    <a:pt x="1636" y="389"/>
                    <a:pt x="1642" y="393"/>
                    <a:pt x="1640" y="395"/>
                  </a:cubicBezTo>
                  <a:cubicBezTo>
                    <a:pt x="1638" y="397"/>
                    <a:pt x="1642" y="405"/>
                    <a:pt x="1639" y="404"/>
                  </a:cubicBezTo>
                  <a:cubicBezTo>
                    <a:pt x="1636" y="403"/>
                    <a:pt x="1632" y="401"/>
                    <a:pt x="1632" y="401"/>
                  </a:cubicBezTo>
                  <a:cubicBezTo>
                    <a:pt x="1632" y="401"/>
                    <a:pt x="1640" y="405"/>
                    <a:pt x="1634" y="406"/>
                  </a:cubicBezTo>
                  <a:cubicBezTo>
                    <a:pt x="1628" y="407"/>
                    <a:pt x="1628" y="412"/>
                    <a:pt x="1628" y="412"/>
                  </a:cubicBezTo>
                  <a:cubicBezTo>
                    <a:pt x="1628" y="412"/>
                    <a:pt x="1631" y="413"/>
                    <a:pt x="1631" y="416"/>
                  </a:cubicBezTo>
                  <a:cubicBezTo>
                    <a:pt x="1631" y="419"/>
                    <a:pt x="1639" y="424"/>
                    <a:pt x="1636" y="424"/>
                  </a:cubicBezTo>
                  <a:cubicBezTo>
                    <a:pt x="1634" y="424"/>
                    <a:pt x="1631" y="427"/>
                    <a:pt x="1628" y="427"/>
                  </a:cubicBezTo>
                  <a:cubicBezTo>
                    <a:pt x="1626" y="428"/>
                    <a:pt x="1623" y="436"/>
                    <a:pt x="1623" y="438"/>
                  </a:cubicBezTo>
                  <a:cubicBezTo>
                    <a:pt x="1624" y="440"/>
                    <a:pt x="1622" y="450"/>
                    <a:pt x="1623" y="451"/>
                  </a:cubicBezTo>
                  <a:cubicBezTo>
                    <a:pt x="1624" y="453"/>
                    <a:pt x="1612" y="453"/>
                    <a:pt x="1612" y="453"/>
                  </a:cubicBezTo>
                  <a:cubicBezTo>
                    <a:pt x="1612" y="453"/>
                    <a:pt x="1618" y="462"/>
                    <a:pt x="1616" y="462"/>
                  </a:cubicBezTo>
                  <a:cubicBezTo>
                    <a:pt x="1614" y="463"/>
                    <a:pt x="1613" y="463"/>
                    <a:pt x="1611" y="468"/>
                  </a:cubicBezTo>
                  <a:cubicBezTo>
                    <a:pt x="1609" y="473"/>
                    <a:pt x="1606" y="479"/>
                    <a:pt x="1604" y="480"/>
                  </a:cubicBezTo>
                  <a:cubicBezTo>
                    <a:pt x="1601" y="481"/>
                    <a:pt x="1600" y="484"/>
                    <a:pt x="1600" y="485"/>
                  </a:cubicBezTo>
                  <a:cubicBezTo>
                    <a:pt x="1600" y="487"/>
                    <a:pt x="1591" y="461"/>
                    <a:pt x="1589" y="459"/>
                  </a:cubicBezTo>
                  <a:cubicBezTo>
                    <a:pt x="1587" y="457"/>
                    <a:pt x="1584" y="447"/>
                    <a:pt x="1584" y="447"/>
                  </a:cubicBezTo>
                  <a:cubicBezTo>
                    <a:pt x="1581" y="441"/>
                    <a:pt x="1581" y="441"/>
                    <a:pt x="1581" y="441"/>
                  </a:cubicBezTo>
                  <a:cubicBezTo>
                    <a:pt x="1581" y="441"/>
                    <a:pt x="1579" y="442"/>
                    <a:pt x="1577" y="438"/>
                  </a:cubicBezTo>
                  <a:cubicBezTo>
                    <a:pt x="1574" y="433"/>
                    <a:pt x="1566" y="392"/>
                    <a:pt x="1566" y="392"/>
                  </a:cubicBezTo>
                  <a:cubicBezTo>
                    <a:pt x="1566" y="392"/>
                    <a:pt x="1572" y="390"/>
                    <a:pt x="1571" y="388"/>
                  </a:cubicBezTo>
                  <a:cubicBezTo>
                    <a:pt x="1570" y="386"/>
                    <a:pt x="1568" y="372"/>
                    <a:pt x="1568" y="372"/>
                  </a:cubicBezTo>
                  <a:cubicBezTo>
                    <a:pt x="1568" y="372"/>
                    <a:pt x="1585" y="367"/>
                    <a:pt x="1586" y="360"/>
                  </a:cubicBezTo>
                  <a:cubicBezTo>
                    <a:pt x="1586" y="353"/>
                    <a:pt x="1594" y="345"/>
                    <a:pt x="1599" y="335"/>
                  </a:cubicBezTo>
                  <a:cubicBezTo>
                    <a:pt x="1603" y="325"/>
                    <a:pt x="1607" y="318"/>
                    <a:pt x="1607" y="318"/>
                  </a:cubicBezTo>
                  <a:cubicBezTo>
                    <a:pt x="1607" y="318"/>
                    <a:pt x="1616" y="316"/>
                    <a:pt x="1619" y="316"/>
                  </a:cubicBezTo>
                  <a:cubicBezTo>
                    <a:pt x="1621" y="315"/>
                    <a:pt x="1621" y="316"/>
                    <a:pt x="1620" y="311"/>
                  </a:cubicBezTo>
                  <a:cubicBezTo>
                    <a:pt x="1619" y="307"/>
                    <a:pt x="1615" y="313"/>
                    <a:pt x="1616" y="299"/>
                  </a:cubicBezTo>
                  <a:cubicBezTo>
                    <a:pt x="1618" y="285"/>
                    <a:pt x="1619" y="282"/>
                    <a:pt x="1619" y="282"/>
                  </a:cubicBezTo>
                  <a:cubicBezTo>
                    <a:pt x="1619" y="282"/>
                    <a:pt x="1614" y="280"/>
                    <a:pt x="1612" y="282"/>
                  </a:cubicBezTo>
                  <a:cubicBezTo>
                    <a:pt x="1610" y="283"/>
                    <a:pt x="1605" y="290"/>
                    <a:pt x="1606" y="292"/>
                  </a:cubicBezTo>
                  <a:cubicBezTo>
                    <a:pt x="1607" y="295"/>
                    <a:pt x="1611" y="304"/>
                    <a:pt x="1604" y="303"/>
                  </a:cubicBezTo>
                  <a:cubicBezTo>
                    <a:pt x="1597" y="302"/>
                    <a:pt x="1589" y="309"/>
                    <a:pt x="1590" y="311"/>
                  </a:cubicBezTo>
                  <a:cubicBezTo>
                    <a:pt x="1590" y="313"/>
                    <a:pt x="1593" y="318"/>
                    <a:pt x="1593" y="318"/>
                  </a:cubicBezTo>
                  <a:cubicBezTo>
                    <a:pt x="1589" y="319"/>
                    <a:pt x="1589" y="319"/>
                    <a:pt x="1589" y="319"/>
                  </a:cubicBezTo>
                  <a:cubicBezTo>
                    <a:pt x="1589" y="319"/>
                    <a:pt x="1586" y="315"/>
                    <a:pt x="1585" y="312"/>
                  </a:cubicBezTo>
                  <a:cubicBezTo>
                    <a:pt x="1583" y="309"/>
                    <a:pt x="1585" y="308"/>
                    <a:pt x="1582" y="304"/>
                  </a:cubicBezTo>
                  <a:cubicBezTo>
                    <a:pt x="1580" y="300"/>
                    <a:pt x="1580" y="299"/>
                    <a:pt x="1578" y="298"/>
                  </a:cubicBezTo>
                  <a:cubicBezTo>
                    <a:pt x="1576" y="298"/>
                    <a:pt x="1583" y="294"/>
                    <a:pt x="1574" y="297"/>
                  </a:cubicBezTo>
                  <a:cubicBezTo>
                    <a:pt x="1565" y="301"/>
                    <a:pt x="1571" y="304"/>
                    <a:pt x="1561" y="305"/>
                  </a:cubicBezTo>
                  <a:cubicBezTo>
                    <a:pt x="1552" y="306"/>
                    <a:pt x="1552" y="314"/>
                    <a:pt x="1551" y="317"/>
                  </a:cubicBezTo>
                  <a:cubicBezTo>
                    <a:pt x="1551" y="319"/>
                    <a:pt x="1551" y="313"/>
                    <a:pt x="1546" y="322"/>
                  </a:cubicBezTo>
                  <a:cubicBezTo>
                    <a:pt x="1541" y="331"/>
                    <a:pt x="1544" y="328"/>
                    <a:pt x="1540" y="333"/>
                  </a:cubicBezTo>
                  <a:cubicBezTo>
                    <a:pt x="1537" y="339"/>
                    <a:pt x="1547" y="343"/>
                    <a:pt x="1546" y="344"/>
                  </a:cubicBezTo>
                  <a:cubicBezTo>
                    <a:pt x="1545" y="346"/>
                    <a:pt x="1542" y="350"/>
                    <a:pt x="1542" y="350"/>
                  </a:cubicBezTo>
                  <a:cubicBezTo>
                    <a:pt x="1542" y="350"/>
                    <a:pt x="1541" y="350"/>
                    <a:pt x="1534" y="350"/>
                  </a:cubicBezTo>
                  <a:cubicBezTo>
                    <a:pt x="1528" y="350"/>
                    <a:pt x="1517" y="354"/>
                    <a:pt x="1515" y="353"/>
                  </a:cubicBezTo>
                  <a:cubicBezTo>
                    <a:pt x="1513" y="352"/>
                    <a:pt x="1516" y="343"/>
                    <a:pt x="1516" y="343"/>
                  </a:cubicBezTo>
                  <a:cubicBezTo>
                    <a:pt x="1516" y="343"/>
                    <a:pt x="1499" y="341"/>
                    <a:pt x="1496" y="342"/>
                  </a:cubicBezTo>
                  <a:cubicBezTo>
                    <a:pt x="1494" y="342"/>
                    <a:pt x="1495" y="343"/>
                    <a:pt x="1493" y="345"/>
                  </a:cubicBezTo>
                  <a:cubicBezTo>
                    <a:pt x="1491" y="347"/>
                    <a:pt x="1498" y="350"/>
                    <a:pt x="1489" y="349"/>
                  </a:cubicBezTo>
                  <a:cubicBezTo>
                    <a:pt x="1480" y="348"/>
                    <a:pt x="1474" y="346"/>
                    <a:pt x="1469" y="347"/>
                  </a:cubicBezTo>
                  <a:cubicBezTo>
                    <a:pt x="1464" y="348"/>
                    <a:pt x="1460" y="352"/>
                    <a:pt x="1460" y="352"/>
                  </a:cubicBezTo>
                  <a:cubicBezTo>
                    <a:pt x="1457" y="346"/>
                    <a:pt x="1457" y="346"/>
                    <a:pt x="1457" y="346"/>
                  </a:cubicBezTo>
                  <a:cubicBezTo>
                    <a:pt x="1428" y="350"/>
                    <a:pt x="1428" y="350"/>
                    <a:pt x="1428" y="350"/>
                  </a:cubicBezTo>
                  <a:cubicBezTo>
                    <a:pt x="1428" y="350"/>
                    <a:pt x="1431" y="357"/>
                    <a:pt x="1424" y="367"/>
                  </a:cubicBezTo>
                  <a:cubicBezTo>
                    <a:pt x="1417" y="378"/>
                    <a:pt x="1403" y="408"/>
                    <a:pt x="1396" y="408"/>
                  </a:cubicBezTo>
                  <a:cubicBezTo>
                    <a:pt x="1390" y="408"/>
                    <a:pt x="1373" y="419"/>
                    <a:pt x="1378" y="422"/>
                  </a:cubicBezTo>
                  <a:cubicBezTo>
                    <a:pt x="1383" y="426"/>
                    <a:pt x="1386" y="428"/>
                    <a:pt x="1388" y="429"/>
                  </a:cubicBezTo>
                  <a:cubicBezTo>
                    <a:pt x="1391" y="429"/>
                    <a:pt x="1400" y="427"/>
                    <a:pt x="1401" y="430"/>
                  </a:cubicBezTo>
                  <a:cubicBezTo>
                    <a:pt x="1402" y="433"/>
                    <a:pt x="1409" y="443"/>
                    <a:pt x="1409" y="443"/>
                  </a:cubicBezTo>
                  <a:cubicBezTo>
                    <a:pt x="1409" y="443"/>
                    <a:pt x="1406" y="447"/>
                    <a:pt x="1415" y="444"/>
                  </a:cubicBezTo>
                  <a:cubicBezTo>
                    <a:pt x="1424" y="440"/>
                    <a:pt x="1416" y="434"/>
                    <a:pt x="1416" y="434"/>
                  </a:cubicBezTo>
                  <a:cubicBezTo>
                    <a:pt x="1416" y="434"/>
                    <a:pt x="1431" y="434"/>
                    <a:pt x="1431" y="437"/>
                  </a:cubicBezTo>
                  <a:cubicBezTo>
                    <a:pt x="1432" y="439"/>
                    <a:pt x="1441" y="450"/>
                    <a:pt x="1439" y="450"/>
                  </a:cubicBezTo>
                  <a:cubicBezTo>
                    <a:pt x="1437" y="450"/>
                    <a:pt x="1445" y="447"/>
                    <a:pt x="1446" y="454"/>
                  </a:cubicBezTo>
                  <a:cubicBezTo>
                    <a:pt x="1447" y="460"/>
                    <a:pt x="1447" y="465"/>
                    <a:pt x="1449" y="469"/>
                  </a:cubicBezTo>
                  <a:cubicBezTo>
                    <a:pt x="1450" y="472"/>
                    <a:pt x="1448" y="480"/>
                    <a:pt x="1448" y="480"/>
                  </a:cubicBezTo>
                  <a:cubicBezTo>
                    <a:pt x="1448" y="480"/>
                    <a:pt x="1453" y="489"/>
                    <a:pt x="1452" y="491"/>
                  </a:cubicBezTo>
                  <a:cubicBezTo>
                    <a:pt x="1451" y="493"/>
                    <a:pt x="1456" y="476"/>
                    <a:pt x="1453" y="501"/>
                  </a:cubicBezTo>
                  <a:cubicBezTo>
                    <a:pt x="1450" y="526"/>
                    <a:pt x="1454" y="532"/>
                    <a:pt x="1452" y="535"/>
                  </a:cubicBezTo>
                  <a:cubicBezTo>
                    <a:pt x="1451" y="539"/>
                    <a:pt x="1452" y="538"/>
                    <a:pt x="1448" y="541"/>
                  </a:cubicBezTo>
                  <a:cubicBezTo>
                    <a:pt x="1445" y="544"/>
                    <a:pt x="1445" y="546"/>
                    <a:pt x="1442" y="551"/>
                  </a:cubicBezTo>
                  <a:cubicBezTo>
                    <a:pt x="1439" y="556"/>
                    <a:pt x="1443" y="564"/>
                    <a:pt x="1441" y="566"/>
                  </a:cubicBezTo>
                  <a:cubicBezTo>
                    <a:pt x="1439" y="568"/>
                    <a:pt x="1438" y="573"/>
                    <a:pt x="1433" y="577"/>
                  </a:cubicBezTo>
                  <a:cubicBezTo>
                    <a:pt x="1428" y="580"/>
                    <a:pt x="1412" y="595"/>
                    <a:pt x="1406" y="596"/>
                  </a:cubicBezTo>
                  <a:cubicBezTo>
                    <a:pt x="1400" y="597"/>
                    <a:pt x="1385" y="593"/>
                    <a:pt x="1385" y="593"/>
                  </a:cubicBezTo>
                  <a:cubicBezTo>
                    <a:pt x="1385" y="593"/>
                    <a:pt x="1382" y="602"/>
                    <a:pt x="1379" y="604"/>
                  </a:cubicBezTo>
                  <a:cubicBezTo>
                    <a:pt x="1377" y="606"/>
                    <a:pt x="1372" y="612"/>
                    <a:pt x="1372" y="615"/>
                  </a:cubicBezTo>
                  <a:cubicBezTo>
                    <a:pt x="1372" y="618"/>
                    <a:pt x="1368" y="617"/>
                    <a:pt x="1371" y="624"/>
                  </a:cubicBezTo>
                  <a:cubicBezTo>
                    <a:pt x="1373" y="632"/>
                    <a:pt x="1366" y="637"/>
                    <a:pt x="1366" y="637"/>
                  </a:cubicBezTo>
                  <a:cubicBezTo>
                    <a:pt x="1366" y="637"/>
                    <a:pt x="1363" y="642"/>
                    <a:pt x="1363" y="644"/>
                  </a:cubicBezTo>
                  <a:cubicBezTo>
                    <a:pt x="1364" y="646"/>
                    <a:pt x="1372" y="651"/>
                    <a:pt x="1372" y="654"/>
                  </a:cubicBezTo>
                  <a:cubicBezTo>
                    <a:pt x="1372" y="657"/>
                    <a:pt x="1385" y="670"/>
                    <a:pt x="1384" y="670"/>
                  </a:cubicBezTo>
                  <a:cubicBezTo>
                    <a:pt x="1382" y="670"/>
                    <a:pt x="1386" y="680"/>
                    <a:pt x="1383" y="687"/>
                  </a:cubicBezTo>
                  <a:cubicBezTo>
                    <a:pt x="1379" y="694"/>
                    <a:pt x="1372" y="698"/>
                    <a:pt x="1372" y="698"/>
                  </a:cubicBezTo>
                  <a:cubicBezTo>
                    <a:pt x="1372" y="698"/>
                    <a:pt x="1363" y="706"/>
                    <a:pt x="1360" y="702"/>
                  </a:cubicBezTo>
                  <a:cubicBezTo>
                    <a:pt x="1356" y="698"/>
                    <a:pt x="1352" y="692"/>
                    <a:pt x="1352" y="692"/>
                  </a:cubicBezTo>
                  <a:cubicBezTo>
                    <a:pt x="1352" y="692"/>
                    <a:pt x="1351" y="686"/>
                    <a:pt x="1350" y="677"/>
                  </a:cubicBezTo>
                  <a:cubicBezTo>
                    <a:pt x="1349" y="668"/>
                    <a:pt x="1346" y="666"/>
                    <a:pt x="1348" y="663"/>
                  </a:cubicBezTo>
                  <a:cubicBezTo>
                    <a:pt x="1349" y="660"/>
                    <a:pt x="1347" y="663"/>
                    <a:pt x="1340" y="661"/>
                  </a:cubicBezTo>
                  <a:cubicBezTo>
                    <a:pt x="1334" y="660"/>
                    <a:pt x="1335" y="664"/>
                    <a:pt x="1334" y="660"/>
                  </a:cubicBezTo>
                  <a:cubicBezTo>
                    <a:pt x="1333" y="656"/>
                    <a:pt x="1334" y="650"/>
                    <a:pt x="1333" y="648"/>
                  </a:cubicBezTo>
                  <a:cubicBezTo>
                    <a:pt x="1332" y="645"/>
                    <a:pt x="1332" y="642"/>
                    <a:pt x="1327" y="640"/>
                  </a:cubicBezTo>
                  <a:cubicBezTo>
                    <a:pt x="1322" y="638"/>
                    <a:pt x="1313" y="644"/>
                    <a:pt x="1313" y="644"/>
                  </a:cubicBezTo>
                  <a:cubicBezTo>
                    <a:pt x="1313" y="644"/>
                    <a:pt x="1311" y="647"/>
                    <a:pt x="1307" y="646"/>
                  </a:cubicBezTo>
                  <a:cubicBezTo>
                    <a:pt x="1303" y="644"/>
                    <a:pt x="1291" y="642"/>
                    <a:pt x="1292" y="638"/>
                  </a:cubicBezTo>
                  <a:cubicBezTo>
                    <a:pt x="1293" y="633"/>
                    <a:pt x="1295" y="628"/>
                    <a:pt x="1293" y="628"/>
                  </a:cubicBezTo>
                  <a:cubicBezTo>
                    <a:pt x="1290" y="628"/>
                    <a:pt x="1280" y="633"/>
                    <a:pt x="1276" y="635"/>
                  </a:cubicBezTo>
                  <a:cubicBezTo>
                    <a:pt x="1273" y="638"/>
                    <a:pt x="1274" y="645"/>
                    <a:pt x="1272" y="646"/>
                  </a:cubicBezTo>
                  <a:cubicBezTo>
                    <a:pt x="1271" y="647"/>
                    <a:pt x="1264" y="647"/>
                    <a:pt x="1266" y="652"/>
                  </a:cubicBezTo>
                  <a:cubicBezTo>
                    <a:pt x="1268" y="657"/>
                    <a:pt x="1272" y="664"/>
                    <a:pt x="1275" y="664"/>
                  </a:cubicBezTo>
                  <a:cubicBezTo>
                    <a:pt x="1277" y="665"/>
                    <a:pt x="1283" y="661"/>
                    <a:pt x="1286" y="661"/>
                  </a:cubicBezTo>
                  <a:cubicBezTo>
                    <a:pt x="1289" y="661"/>
                    <a:pt x="1293" y="657"/>
                    <a:pt x="1300" y="661"/>
                  </a:cubicBezTo>
                  <a:cubicBezTo>
                    <a:pt x="1308" y="665"/>
                    <a:pt x="1313" y="667"/>
                    <a:pt x="1315" y="667"/>
                  </a:cubicBezTo>
                  <a:cubicBezTo>
                    <a:pt x="1317" y="668"/>
                    <a:pt x="1328" y="671"/>
                    <a:pt x="1324" y="672"/>
                  </a:cubicBezTo>
                  <a:cubicBezTo>
                    <a:pt x="1319" y="673"/>
                    <a:pt x="1310" y="675"/>
                    <a:pt x="1303" y="677"/>
                  </a:cubicBezTo>
                  <a:cubicBezTo>
                    <a:pt x="1297" y="679"/>
                    <a:pt x="1298" y="679"/>
                    <a:pt x="1296" y="682"/>
                  </a:cubicBezTo>
                  <a:cubicBezTo>
                    <a:pt x="1294" y="685"/>
                    <a:pt x="1290" y="690"/>
                    <a:pt x="1291" y="691"/>
                  </a:cubicBezTo>
                  <a:cubicBezTo>
                    <a:pt x="1292" y="693"/>
                    <a:pt x="1298" y="700"/>
                    <a:pt x="1298" y="700"/>
                  </a:cubicBezTo>
                  <a:cubicBezTo>
                    <a:pt x="1298" y="700"/>
                    <a:pt x="1321" y="723"/>
                    <a:pt x="1319" y="729"/>
                  </a:cubicBezTo>
                  <a:cubicBezTo>
                    <a:pt x="1318" y="735"/>
                    <a:pt x="1319" y="740"/>
                    <a:pt x="1317" y="743"/>
                  </a:cubicBezTo>
                  <a:cubicBezTo>
                    <a:pt x="1316" y="746"/>
                    <a:pt x="1317" y="745"/>
                    <a:pt x="1320" y="750"/>
                  </a:cubicBezTo>
                  <a:cubicBezTo>
                    <a:pt x="1323" y="755"/>
                    <a:pt x="1311" y="784"/>
                    <a:pt x="1311" y="784"/>
                  </a:cubicBezTo>
                  <a:cubicBezTo>
                    <a:pt x="1311" y="784"/>
                    <a:pt x="1295" y="815"/>
                    <a:pt x="1293" y="816"/>
                  </a:cubicBezTo>
                  <a:cubicBezTo>
                    <a:pt x="1291" y="818"/>
                    <a:pt x="1289" y="828"/>
                    <a:pt x="1280" y="830"/>
                  </a:cubicBezTo>
                  <a:cubicBezTo>
                    <a:pt x="1271" y="831"/>
                    <a:pt x="1267" y="832"/>
                    <a:pt x="1262" y="832"/>
                  </a:cubicBezTo>
                  <a:cubicBezTo>
                    <a:pt x="1256" y="833"/>
                    <a:pt x="1244" y="838"/>
                    <a:pt x="1234" y="841"/>
                  </a:cubicBezTo>
                  <a:cubicBezTo>
                    <a:pt x="1224" y="845"/>
                    <a:pt x="1219" y="843"/>
                    <a:pt x="1218" y="844"/>
                  </a:cubicBezTo>
                  <a:cubicBezTo>
                    <a:pt x="1216" y="846"/>
                    <a:pt x="1224" y="852"/>
                    <a:pt x="1216" y="846"/>
                  </a:cubicBezTo>
                  <a:cubicBezTo>
                    <a:pt x="1209" y="840"/>
                    <a:pt x="1217" y="837"/>
                    <a:pt x="1208" y="838"/>
                  </a:cubicBezTo>
                  <a:cubicBezTo>
                    <a:pt x="1199" y="840"/>
                    <a:pt x="1187" y="843"/>
                    <a:pt x="1186" y="848"/>
                  </a:cubicBezTo>
                  <a:cubicBezTo>
                    <a:pt x="1184" y="853"/>
                    <a:pt x="1180" y="861"/>
                    <a:pt x="1183" y="863"/>
                  </a:cubicBezTo>
                  <a:cubicBezTo>
                    <a:pt x="1186" y="866"/>
                    <a:pt x="1176" y="856"/>
                    <a:pt x="1199" y="880"/>
                  </a:cubicBezTo>
                  <a:cubicBezTo>
                    <a:pt x="1222" y="904"/>
                    <a:pt x="1232" y="914"/>
                    <a:pt x="1228" y="923"/>
                  </a:cubicBezTo>
                  <a:cubicBezTo>
                    <a:pt x="1223" y="931"/>
                    <a:pt x="1226" y="940"/>
                    <a:pt x="1216" y="946"/>
                  </a:cubicBezTo>
                  <a:cubicBezTo>
                    <a:pt x="1207" y="952"/>
                    <a:pt x="1211" y="949"/>
                    <a:pt x="1203" y="956"/>
                  </a:cubicBezTo>
                  <a:cubicBezTo>
                    <a:pt x="1195" y="963"/>
                    <a:pt x="1197" y="970"/>
                    <a:pt x="1192" y="965"/>
                  </a:cubicBezTo>
                  <a:cubicBezTo>
                    <a:pt x="1187" y="960"/>
                    <a:pt x="1186" y="960"/>
                    <a:pt x="1174" y="946"/>
                  </a:cubicBezTo>
                  <a:cubicBezTo>
                    <a:pt x="1162" y="933"/>
                    <a:pt x="1171" y="937"/>
                    <a:pt x="1158" y="931"/>
                  </a:cubicBezTo>
                  <a:cubicBezTo>
                    <a:pt x="1145" y="926"/>
                    <a:pt x="1140" y="922"/>
                    <a:pt x="1137" y="921"/>
                  </a:cubicBezTo>
                  <a:cubicBezTo>
                    <a:pt x="1134" y="920"/>
                    <a:pt x="1137" y="922"/>
                    <a:pt x="1134" y="929"/>
                  </a:cubicBezTo>
                  <a:cubicBezTo>
                    <a:pt x="1131" y="935"/>
                    <a:pt x="1126" y="945"/>
                    <a:pt x="1129" y="950"/>
                  </a:cubicBezTo>
                  <a:cubicBezTo>
                    <a:pt x="1132" y="956"/>
                    <a:pt x="1135" y="962"/>
                    <a:pt x="1137" y="965"/>
                  </a:cubicBezTo>
                  <a:cubicBezTo>
                    <a:pt x="1138" y="968"/>
                    <a:pt x="1150" y="979"/>
                    <a:pt x="1154" y="981"/>
                  </a:cubicBezTo>
                  <a:cubicBezTo>
                    <a:pt x="1158" y="984"/>
                    <a:pt x="1189" y="999"/>
                    <a:pt x="1185" y="1007"/>
                  </a:cubicBezTo>
                  <a:cubicBezTo>
                    <a:pt x="1180" y="1015"/>
                    <a:pt x="1193" y="1027"/>
                    <a:pt x="1193" y="1027"/>
                  </a:cubicBezTo>
                  <a:cubicBezTo>
                    <a:pt x="1193" y="1027"/>
                    <a:pt x="1204" y="1034"/>
                    <a:pt x="1201" y="1035"/>
                  </a:cubicBezTo>
                  <a:cubicBezTo>
                    <a:pt x="1197" y="1036"/>
                    <a:pt x="1197" y="1038"/>
                    <a:pt x="1194" y="1038"/>
                  </a:cubicBezTo>
                  <a:cubicBezTo>
                    <a:pt x="1191" y="1038"/>
                    <a:pt x="1181" y="1029"/>
                    <a:pt x="1177" y="1027"/>
                  </a:cubicBezTo>
                  <a:cubicBezTo>
                    <a:pt x="1172" y="1025"/>
                    <a:pt x="1149" y="1007"/>
                    <a:pt x="1149" y="1007"/>
                  </a:cubicBezTo>
                  <a:cubicBezTo>
                    <a:pt x="1149" y="1007"/>
                    <a:pt x="1150" y="999"/>
                    <a:pt x="1146" y="995"/>
                  </a:cubicBezTo>
                  <a:cubicBezTo>
                    <a:pt x="1142" y="991"/>
                    <a:pt x="1140" y="990"/>
                    <a:pt x="1132" y="982"/>
                  </a:cubicBezTo>
                  <a:cubicBezTo>
                    <a:pt x="1124" y="975"/>
                    <a:pt x="1116" y="972"/>
                    <a:pt x="1116" y="961"/>
                  </a:cubicBezTo>
                  <a:cubicBezTo>
                    <a:pt x="1116" y="951"/>
                    <a:pt x="1116" y="935"/>
                    <a:pt x="1113" y="929"/>
                  </a:cubicBezTo>
                  <a:cubicBezTo>
                    <a:pt x="1111" y="923"/>
                    <a:pt x="1104" y="907"/>
                    <a:pt x="1104" y="905"/>
                  </a:cubicBezTo>
                  <a:cubicBezTo>
                    <a:pt x="1105" y="902"/>
                    <a:pt x="1102" y="888"/>
                    <a:pt x="1098" y="888"/>
                  </a:cubicBezTo>
                  <a:cubicBezTo>
                    <a:pt x="1094" y="887"/>
                    <a:pt x="1089" y="885"/>
                    <a:pt x="1086" y="889"/>
                  </a:cubicBezTo>
                  <a:cubicBezTo>
                    <a:pt x="1083" y="893"/>
                    <a:pt x="1076" y="897"/>
                    <a:pt x="1073" y="895"/>
                  </a:cubicBezTo>
                  <a:cubicBezTo>
                    <a:pt x="1069" y="893"/>
                    <a:pt x="1063" y="891"/>
                    <a:pt x="1063" y="891"/>
                  </a:cubicBezTo>
                  <a:cubicBezTo>
                    <a:pt x="1063" y="891"/>
                    <a:pt x="1058" y="870"/>
                    <a:pt x="1056" y="869"/>
                  </a:cubicBezTo>
                  <a:cubicBezTo>
                    <a:pt x="1054" y="868"/>
                    <a:pt x="1051" y="854"/>
                    <a:pt x="1044" y="849"/>
                  </a:cubicBezTo>
                  <a:cubicBezTo>
                    <a:pt x="1037" y="844"/>
                    <a:pt x="1029" y="838"/>
                    <a:pt x="1025" y="833"/>
                  </a:cubicBezTo>
                  <a:cubicBezTo>
                    <a:pt x="1020" y="828"/>
                    <a:pt x="1025" y="827"/>
                    <a:pt x="1020" y="828"/>
                  </a:cubicBezTo>
                  <a:cubicBezTo>
                    <a:pt x="1015" y="829"/>
                    <a:pt x="1016" y="830"/>
                    <a:pt x="1009" y="831"/>
                  </a:cubicBezTo>
                  <a:cubicBezTo>
                    <a:pt x="1001" y="833"/>
                    <a:pt x="993" y="836"/>
                    <a:pt x="991" y="836"/>
                  </a:cubicBezTo>
                  <a:cubicBezTo>
                    <a:pt x="989" y="836"/>
                    <a:pt x="980" y="837"/>
                    <a:pt x="980" y="840"/>
                  </a:cubicBezTo>
                  <a:cubicBezTo>
                    <a:pt x="979" y="842"/>
                    <a:pt x="980" y="849"/>
                    <a:pt x="982" y="851"/>
                  </a:cubicBezTo>
                  <a:cubicBezTo>
                    <a:pt x="983" y="853"/>
                    <a:pt x="994" y="851"/>
                    <a:pt x="976" y="858"/>
                  </a:cubicBezTo>
                  <a:cubicBezTo>
                    <a:pt x="958" y="864"/>
                    <a:pt x="953" y="872"/>
                    <a:pt x="952" y="874"/>
                  </a:cubicBezTo>
                  <a:cubicBezTo>
                    <a:pt x="951" y="877"/>
                    <a:pt x="963" y="878"/>
                    <a:pt x="950" y="883"/>
                  </a:cubicBezTo>
                  <a:cubicBezTo>
                    <a:pt x="937" y="887"/>
                    <a:pt x="926" y="890"/>
                    <a:pt x="920" y="899"/>
                  </a:cubicBezTo>
                  <a:cubicBezTo>
                    <a:pt x="919" y="901"/>
                    <a:pt x="925" y="941"/>
                    <a:pt x="920" y="950"/>
                  </a:cubicBezTo>
                  <a:cubicBezTo>
                    <a:pt x="914" y="959"/>
                    <a:pt x="902" y="969"/>
                    <a:pt x="902" y="969"/>
                  </a:cubicBezTo>
                  <a:cubicBezTo>
                    <a:pt x="902" y="969"/>
                    <a:pt x="905" y="978"/>
                    <a:pt x="886" y="964"/>
                  </a:cubicBezTo>
                  <a:cubicBezTo>
                    <a:pt x="868" y="951"/>
                    <a:pt x="884" y="963"/>
                    <a:pt x="884" y="963"/>
                  </a:cubicBezTo>
                  <a:cubicBezTo>
                    <a:pt x="884" y="963"/>
                    <a:pt x="876" y="937"/>
                    <a:pt x="869" y="930"/>
                  </a:cubicBezTo>
                  <a:cubicBezTo>
                    <a:pt x="863" y="923"/>
                    <a:pt x="851" y="908"/>
                    <a:pt x="848" y="897"/>
                  </a:cubicBezTo>
                  <a:cubicBezTo>
                    <a:pt x="844" y="886"/>
                    <a:pt x="840" y="879"/>
                    <a:pt x="838" y="872"/>
                  </a:cubicBezTo>
                  <a:cubicBezTo>
                    <a:pt x="837" y="866"/>
                    <a:pt x="835" y="849"/>
                    <a:pt x="836" y="848"/>
                  </a:cubicBezTo>
                  <a:cubicBezTo>
                    <a:pt x="836" y="846"/>
                    <a:pt x="832" y="834"/>
                    <a:pt x="832" y="834"/>
                  </a:cubicBezTo>
                  <a:cubicBezTo>
                    <a:pt x="832" y="834"/>
                    <a:pt x="827" y="832"/>
                    <a:pt x="827" y="834"/>
                  </a:cubicBezTo>
                  <a:cubicBezTo>
                    <a:pt x="826" y="836"/>
                    <a:pt x="826" y="840"/>
                    <a:pt x="826" y="844"/>
                  </a:cubicBezTo>
                  <a:cubicBezTo>
                    <a:pt x="825" y="847"/>
                    <a:pt x="811" y="848"/>
                    <a:pt x="811" y="848"/>
                  </a:cubicBezTo>
                  <a:cubicBezTo>
                    <a:pt x="806" y="845"/>
                    <a:pt x="806" y="845"/>
                    <a:pt x="806" y="845"/>
                  </a:cubicBezTo>
                  <a:cubicBezTo>
                    <a:pt x="806" y="845"/>
                    <a:pt x="785" y="823"/>
                    <a:pt x="782" y="820"/>
                  </a:cubicBezTo>
                  <a:cubicBezTo>
                    <a:pt x="779" y="816"/>
                    <a:pt x="775" y="811"/>
                    <a:pt x="770" y="808"/>
                  </a:cubicBezTo>
                  <a:cubicBezTo>
                    <a:pt x="765" y="805"/>
                    <a:pt x="769" y="802"/>
                    <a:pt x="759" y="802"/>
                  </a:cubicBezTo>
                  <a:cubicBezTo>
                    <a:pt x="750" y="802"/>
                    <a:pt x="751" y="802"/>
                    <a:pt x="735" y="801"/>
                  </a:cubicBezTo>
                  <a:cubicBezTo>
                    <a:pt x="719" y="799"/>
                    <a:pt x="715" y="804"/>
                    <a:pt x="708" y="803"/>
                  </a:cubicBezTo>
                  <a:cubicBezTo>
                    <a:pt x="701" y="801"/>
                    <a:pt x="699" y="803"/>
                    <a:pt x="684" y="800"/>
                  </a:cubicBezTo>
                  <a:cubicBezTo>
                    <a:pt x="668" y="797"/>
                    <a:pt x="668" y="797"/>
                    <a:pt x="668" y="797"/>
                  </a:cubicBezTo>
                  <a:cubicBezTo>
                    <a:pt x="668" y="797"/>
                    <a:pt x="666" y="793"/>
                    <a:pt x="663" y="789"/>
                  </a:cubicBezTo>
                  <a:cubicBezTo>
                    <a:pt x="661" y="785"/>
                    <a:pt x="661" y="785"/>
                    <a:pt x="661" y="785"/>
                  </a:cubicBezTo>
                  <a:cubicBezTo>
                    <a:pt x="657" y="788"/>
                    <a:pt x="657" y="788"/>
                    <a:pt x="657" y="788"/>
                  </a:cubicBezTo>
                  <a:cubicBezTo>
                    <a:pt x="657" y="788"/>
                    <a:pt x="654" y="789"/>
                    <a:pt x="652" y="789"/>
                  </a:cubicBezTo>
                  <a:cubicBezTo>
                    <a:pt x="650" y="788"/>
                    <a:pt x="629" y="783"/>
                    <a:pt x="625" y="782"/>
                  </a:cubicBezTo>
                  <a:cubicBezTo>
                    <a:pt x="622" y="781"/>
                    <a:pt x="622" y="784"/>
                    <a:pt x="608" y="774"/>
                  </a:cubicBezTo>
                  <a:cubicBezTo>
                    <a:pt x="594" y="763"/>
                    <a:pt x="599" y="759"/>
                    <a:pt x="599" y="759"/>
                  </a:cubicBezTo>
                  <a:cubicBezTo>
                    <a:pt x="599" y="759"/>
                    <a:pt x="596" y="756"/>
                    <a:pt x="592" y="754"/>
                  </a:cubicBezTo>
                  <a:cubicBezTo>
                    <a:pt x="589" y="752"/>
                    <a:pt x="584" y="749"/>
                    <a:pt x="582" y="749"/>
                  </a:cubicBezTo>
                  <a:cubicBezTo>
                    <a:pt x="581" y="750"/>
                    <a:pt x="572" y="754"/>
                    <a:pt x="574" y="758"/>
                  </a:cubicBezTo>
                  <a:cubicBezTo>
                    <a:pt x="576" y="762"/>
                    <a:pt x="589" y="775"/>
                    <a:pt x="590" y="775"/>
                  </a:cubicBezTo>
                  <a:cubicBezTo>
                    <a:pt x="591" y="775"/>
                    <a:pt x="608" y="794"/>
                    <a:pt x="608" y="794"/>
                  </a:cubicBezTo>
                  <a:cubicBezTo>
                    <a:pt x="615" y="803"/>
                    <a:pt x="615" y="803"/>
                    <a:pt x="615" y="803"/>
                  </a:cubicBezTo>
                  <a:cubicBezTo>
                    <a:pt x="615" y="803"/>
                    <a:pt x="609" y="808"/>
                    <a:pt x="615" y="807"/>
                  </a:cubicBezTo>
                  <a:cubicBezTo>
                    <a:pt x="621" y="806"/>
                    <a:pt x="616" y="805"/>
                    <a:pt x="625" y="806"/>
                  </a:cubicBezTo>
                  <a:cubicBezTo>
                    <a:pt x="634" y="807"/>
                    <a:pt x="639" y="809"/>
                    <a:pt x="642" y="806"/>
                  </a:cubicBezTo>
                  <a:cubicBezTo>
                    <a:pt x="645" y="804"/>
                    <a:pt x="640" y="801"/>
                    <a:pt x="647" y="798"/>
                  </a:cubicBezTo>
                  <a:cubicBezTo>
                    <a:pt x="654" y="795"/>
                    <a:pt x="660" y="796"/>
                    <a:pt x="661" y="797"/>
                  </a:cubicBezTo>
                  <a:cubicBezTo>
                    <a:pt x="662" y="799"/>
                    <a:pt x="666" y="803"/>
                    <a:pt x="667" y="805"/>
                  </a:cubicBezTo>
                  <a:cubicBezTo>
                    <a:pt x="667" y="807"/>
                    <a:pt x="669" y="812"/>
                    <a:pt x="672" y="812"/>
                  </a:cubicBezTo>
                  <a:cubicBezTo>
                    <a:pt x="674" y="813"/>
                    <a:pt x="680" y="812"/>
                    <a:pt x="681" y="816"/>
                  </a:cubicBezTo>
                  <a:cubicBezTo>
                    <a:pt x="682" y="819"/>
                    <a:pt x="689" y="825"/>
                    <a:pt x="689" y="825"/>
                  </a:cubicBezTo>
                  <a:cubicBezTo>
                    <a:pt x="689" y="825"/>
                    <a:pt x="691" y="826"/>
                    <a:pt x="695" y="827"/>
                  </a:cubicBezTo>
                  <a:cubicBezTo>
                    <a:pt x="699" y="829"/>
                    <a:pt x="710" y="835"/>
                    <a:pt x="710" y="835"/>
                  </a:cubicBezTo>
                  <a:cubicBezTo>
                    <a:pt x="707" y="837"/>
                    <a:pt x="702" y="846"/>
                    <a:pt x="698" y="846"/>
                  </a:cubicBezTo>
                  <a:cubicBezTo>
                    <a:pt x="695" y="846"/>
                    <a:pt x="696" y="845"/>
                    <a:pt x="688" y="850"/>
                  </a:cubicBezTo>
                  <a:cubicBezTo>
                    <a:pt x="680" y="854"/>
                    <a:pt x="684" y="864"/>
                    <a:pt x="680" y="865"/>
                  </a:cubicBezTo>
                  <a:cubicBezTo>
                    <a:pt x="676" y="866"/>
                    <a:pt x="670" y="874"/>
                    <a:pt x="667" y="876"/>
                  </a:cubicBezTo>
                  <a:cubicBezTo>
                    <a:pt x="664" y="877"/>
                    <a:pt x="644" y="885"/>
                    <a:pt x="642" y="884"/>
                  </a:cubicBezTo>
                  <a:cubicBezTo>
                    <a:pt x="640" y="884"/>
                    <a:pt x="635" y="887"/>
                    <a:pt x="633" y="887"/>
                  </a:cubicBezTo>
                  <a:cubicBezTo>
                    <a:pt x="632" y="887"/>
                    <a:pt x="633" y="892"/>
                    <a:pt x="632" y="893"/>
                  </a:cubicBezTo>
                  <a:cubicBezTo>
                    <a:pt x="630" y="894"/>
                    <a:pt x="638" y="899"/>
                    <a:pt x="626" y="901"/>
                  </a:cubicBezTo>
                  <a:cubicBezTo>
                    <a:pt x="615" y="902"/>
                    <a:pt x="607" y="906"/>
                    <a:pt x="605" y="906"/>
                  </a:cubicBezTo>
                  <a:cubicBezTo>
                    <a:pt x="602" y="907"/>
                    <a:pt x="597" y="918"/>
                    <a:pt x="588" y="917"/>
                  </a:cubicBezTo>
                  <a:cubicBezTo>
                    <a:pt x="579" y="916"/>
                    <a:pt x="583" y="916"/>
                    <a:pt x="575" y="917"/>
                  </a:cubicBezTo>
                  <a:cubicBezTo>
                    <a:pt x="567" y="917"/>
                    <a:pt x="566" y="920"/>
                    <a:pt x="558" y="921"/>
                  </a:cubicBezTo>
                  <a:cubicBezTo>
                    <a:pt x="550" y="922"/>
                    <a:pt x="545" y="923"/>
                    <a:pt x="545" y="923"/>
                  </a:cubicBezTo>
                  <a:lnTo>
                    <a:pt x="541" y="9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1" name="Freeform 142"/>
            <p:cNvSpPr>
              <a:spLocks/>
            </p:cNvSpPr>
            <p:nvPr/>
          </p:nvSpPr>
          <p:spPr bwMode="auto">
            <a:xfrm>
              <a:off x="5564188" y="941388"/>
              <a:ext cx="414338" cy="223838"/>
            </a:xfrm>
            <a:custGeom>
              <a:avLst/>
              <a:gdLst>
                <a:gd name="T0" fmla="*/ 83 w 155"/>
                <a:gd name="T1" fmla="*/ 44 h 84"/>
                <a:gd name="T2" fmla="*/ 72 w 155"/>
                <a:gd name="T3" fmla="*/ 57 h 84"/>
                <a:gd name="T4" fmla="*/ 60 w 155"/>
                <a:gd name="T5" fmla="*/ 78 h 84"/>
                <a:gd name="T6" fmla="*/ 52 w 155"/>
                <a:gd name="T7" fmla="*/ 81 h 84"/>
                <a:gd name="T8" fmla="*/ 39 w 155"/>
                <a:gd name="T9" fmla="*/ 69 h 84"/>
                <a:gd name="T10" fmla="*/ 30 w 155"/>
                <a:gd name="T11" fmla="*/ 61 h 84"/>
                <a:gd name="T12" fmla="*/ 30 w 155"/>
                <a:gd name="T13" fmla="*/ 54 h 84"/>
                <a:gd name="T14" fmla="*/ 36 w 155"/>
                <a:gd name="T15" fmla="*/ 52 h 84"/>
                <a:gd name="T16" fmla="*/ 20 w 155"/>
                <a:gd name="T17" fmla="*/ 49 h 84"/>
                <a:gd name="T18" fmla="*/ 21 w 155"/>
                <a:gd name="T19" fmla="*/ 54 h 84"/>
                <a:gd name="T20" fmla="*/ 12 w 155"/>
                <a:gd name="T21" fmla="*/ 50 h 84"/>
                <a:gd name="T22" fmla="*/ 2 w 155"/>
                <a:gd name="T23" fmla="*/ 37 h 84"/>
                <a:gd name="T24" fmla="*/ 16 w 155"/>
                <a:gd name="T25" fmla="*/ 38 h 84"/>
                <a:gd name="T26" fmla="*/ 6 w 155"/>
                <a:gd name="T27" fmla="*/ 27 h 84"/>
                <a:gd name="T28" fmla="*/ 9 w 155"/>
                <a:gd name="T29" fmla="*/ 20 h 84"/>
                <a:gd name="T30" fmla="*/ 20 w 155"/>
                <a:gd name="T31" fmla="*/ 18 h 84"/>
                <a:gd name="T32" fmla="*/ 35 w 155"/>
                <a:gd name="T33" fmla="*/ 18 h 84"/>
                <a:gd name="T34" fmla="*/ 42 w 155"/>
                <a:gd name="T35" fmla="*/ 19 h 84"/>
                <a:gd name="T36" fmla="*/ 50 w 155"/>
                <a:gd name="T37" fmla="*/ 14 h 84"/>
                <a:gd name="T38" fmla="*/ 48 w 155"/>
                <a:gd name="T39" fmla="*/ 10 h 84"/>
                <a:gd name="T40" fmla="*/ 60 w 155"/>
                <a:gd name="T41" fmla="*/ 15 h 84"/>
                <a:gd name="T42" fmla="*/ 82 w 155"/>
                <a:gd name="T43" fmla="*/ 24 h 84"/>
                <a:gd name="T44" fmla="*/ 76 w 155"/>
                <a:gd name="T45" fmla="*/ 27 h 84"/>
                <a:gd name="T46" fmla="*/ 84 w 155"/>
                <a:gd name="T47" fmla="*/ 31 h 84"/>
                <a:gd name="T48" fmla="*/ 85 w 155"/>
                <a:gd name="T49" fmla="*/ 21 h 84"/>
                <a:gd name="T50" fmla="*/ 75 w 155"/>
                <a:gd name="T51" fmla="*/ 14 h 84"/>
                <a:gd name="T52" fmla="*/ 67 w 155"/>
                <a:gd name="T53" fmla="*/ 7 h 84"/>
                <a:gd name="T54" fmla="*/ 76 w 155"/>
                <a:gd name="T55" fmla="*/ 2 h 84"/>
                <a:gd name="T56" fmla="*/ 95 w 155"/>
                <a:gd name="T57" fmla="*/ 4 h 84"/>
                <a:gd name="T58" fmla="*/ 110 w 155"/>
                <a:gd name="T59" fmla="*/ 8 h 84"/>
                <a:gd name="T60" fmla="*/ 116 w 155"/>
                <a:gd name="T61" fmla="*/ 4 h 84"/>
                <a:gd name="T62" fmla="*/ 139 w 155"/>
                <a:gd name="T63" fmla="*/ 8 h 84"/>
                <a:gd name="T64" fmla="*/ 148 w 155"/>
                <a:gd name="T65" fmla="*/ 11 h 84"/>
                <a:gd name="T66" fmla="*/ 151 w 155"/>
                <a:gd name="T67" fmla="*/ 19 h 84"/>
                <a:gd name="T68" fmla="*/ 140 w 155"/>
                <a:gd name="T69" fmla="*/ 26 h 84"/>
                <a:gd name="T70" fmla="*/ 116 w 155"/>
                <a:gd name="T71" fmla="*/ 29 h 84"/>
                <a:gd name="T72" fmla="*/ 99 w 155"/>
                <a:gd name="T73" fmla="*/ 31 h 84"/>
                <a:gd name="T74" fmla="*/ 103 w 155"/>
                <a:gd name="T75" fmla="*/ 42 h 84"/>
                <a:gd name="T76" fmla="*/ 108 w 155"/>
                <a:gd name="T77" fmla="*/ 43 h 84"/>
                <a:gd name="T78" fmla="*/ 128 w 155"/>
                <a:gd name="T79" fmla="*/ 60 h 84"/>
                <a:gd name="T80" fmla="*/ 122 w 155"/>
                <a:gd name="T81" fmla="*/ 62 h 84"/>
                <a:gd name="T82" fmla="*/ 117 w 155"/>
                <a:gd name="T83" fmla="*/ 67 h 84"/>
                <a:gd name="T84" fmla="*/ 101 w 155"/>
                <a:gd name="T85" fmla="*/ 71 h 84"/>
                <a:gd name="T86" fmla="*/ 93 w 155"/>
                <a:gd name="T87" fmla="*/ 68 h 84"/>
                <a:gd name="T88" fmla="*/ 97 w 155"/>
                <a:gd name="T89" fmla="*/ 55 h 84"/>
                <a:gd name="T90" fmla="*/ 88 w 155"/>
                <a:gd name="T91" fmla="*/ 48 h 84"/>
                <a:gd name="T92" fmla="*/ 83 w 155"/>
                <a:gd name="T93"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5" h="84">
                  <a:moveTo>
                    <a:pt x="83" y="44"/>
                  </a:moveTo>
                  <a:cubicBezTo>
                    <a:pt x="79" y="52"/>
                    <a:pt x="78" y="55"/>
                    <a:pt x="72" y="57"/>
                  </a:cubicBezTo>
                  <a:cubicBezTo>
                    <a:pt x="66" y="59"/>
                    <a:pt x="60" y="78"/>
                    <a:pt x="60" y="78"/>
                  </a:cubicBezTo>
                  <a:cubicBezTo>
                    <a:pt x="60" y="78"/>
                    <a:pt x="55" y="84"/>
                    <a:pt x="52" y="81"/>
                  </a:cubicBezTo>
                  <a:cubicBezTo>
                    <a:pt x="49" y="78"/>
                    <a:pt x="43" y="74"/>
                    <a:pt x="39" y="69"/>
                  </a:cubicBezTo>
                  <a:cubicBezTo>
                    <a:pt x="35" y="64"/>
                    <a:pt x="32" y="63"/>
                    <a:pt x="30" y="61"/>
                  </a:cubicBezTo>
                  <a:cubicBezTo>
                    <a:pt x="29" y="59"/>
                    <a:pt x="24" y="54"/>
                    <a:pt x="30" y="54"/>
                  </a:cubicBezTo>
                  <a:cubicBezTo>
                    <a:pt x="35" y="54"/>
                    <a:pt x="40" y="55"/>
                    <a:pt x="36" y="52"/>
                  </a:cubicBezTo>
                  <a:cubicBezTo>
                    <a:pt x="32" y="48"/>
                    <a:pt x="21" y="46"/>
                    <a:pt x="20" y="49"/>
                  </a:cubicBezTo>
                  <a:cubicBezTo>
                    <a:pt x="20" y="52"/>
                    <a:pt x="24" y="53"/>
                    <a:pt x="21" y="54"/>
                  </a:cubicBezTo>
                  <a:cubicBezTo>
                    <a:pt x="17" y="54"/>
                    <a:pt x="18" y="55"/>
                    <a:pt x="12" y="50"/>
                  </a:cubicBezTo>
                  <a:cubicBezTo>
                    <a:pt x="6" y="45"/>
                    <a:pt x="0" y="38"/>
                    <a:pt x="2" y="37"/>
                  </a:cubicBezTo>
                  <a:cubicBezTo>
                    <a:pt x="4" y="35"/>
                    <a:pt x="22" y="45"/>
                    <a:pt x="16" y="38"/>
                  </a:cubicBezTo>
                  <a:cubicBezTo>
                    <a:pt x="10" y="30"/>
                    <a:pt x="6" y="27"/>
                    <a:pt x="6" y="27"/>
                  </a:cubicBezTo>
                  <a:cubicBezTo>
                    <a:pt x="6" y="27"/>
                    <a:pt x="6" y="25"/>
                    <a:pt x="9" y="20"/>
                  </a:cubicBezTo>
                  <a:cubicBezTo>
                    <a:pt x="12" y="15"/>
                    <a:pt x="20" y="18"/>
                    <a:pt x="20" y="18"/>
                  </a:cubicBezTo>
                  <a:cubicBezTo>
                    <a:pt x="20" y="18"/>
                    <a:pt x="33" y="17"/>
                    <a:pt x="35" y="18"/>
                  </a:cubicBezTo>
                  <a:cubicBezTo>
                    <a:pt x="37" y="18"/>
                    <a:pt x="36" y="21"/>
                    <a:pt x="42" y="19"/>
                  </a:cubicBezTo>
                  <a:cubicBezTo>
                    <a:pt x="47" y="17"/>
                    <a:pt x="52" y="18"/>
                    <a:pt x="50" y="14"/>
                  </a:cubicBezTo>
                  <a:cubicBezTo>
                    <a:pt x="48" y="10"/>
                    <a:pt x="48" y="10"/>
                    <a:pt x="48" y="10"/>
                  </a:cubicBezTo>
                  <a:cubicBezTo>
                    <a:pt x="48" y="10"/>
                    <a:pt x="54" y="16"/>
                    <a:pt x="60" y="15"/>
                  </a:cubicBezTo>
                  <a:cubicBezTo>
                    <a:pt x="66" y="14"/>
                    <a:pt x="85" y="21"/>
                    <a:pt x="82" y="24"/>
                  </a:cubicBezTo>
                  <a:cubicBezTo>
                    <a:pt x="78" y="27"/>
                    <a:pt x="74" y="26"/>
                    <a:pt x="76" y="27"/>
                  </a:cubicBezTo>
                  <a:cubicBezTo>
                    <a:pt x="77" y="28"/>
                    <a:pt x="79" y="29"/>
                    <a:pt x="84" y="31"/>
                  </a:cubicBezTo>
                  <a:cubicBezTo>
                    <a:pt x="89" y="32"/>
                    <a:pt x="91" y="27"/>
                    <a:pt x="85" y="21"/>
                  </a:cubicBezTo>
                  <a:cubicBezTo>
                    <a:pt x="80" y="16"/>
                    <a:pt x="75" y="14"/>
                    <a:pt x="75" y="14"/>
                  </a:cubicBezTo>
                  <a:cubicBezTo>
                    <a:pt x="75" y="14"/>
                    <a:pt x="68" y="9"/>
                    <a:pt x="67" y="7"/>
                  </a:cubicBezTo>
                  <a:cubicBezTo>
                    <a:pt x="67" y="5"/>
                    <a:pt x="73" y="3"/>
                    <a:pt x="76" y="2"/>
                  </a:cubicBezTo>
                  <a:cubicBezTo>
                    <a:pt x="79" y="0"/>
                    <a:pt x="91" y="6"/>
                    <a:pt x="95" y="4"/>
                  </a:cubicBezTo>
                  <a:cubicBezTo>
                    <a:pt x="100" y="2"/>
                    <a:pt x="110" y="9"/>
                    <a:pt x="110" y="8"/>
                  </a:cubicBezTo>
                  <a:cubicBezTo>
                    <a:pt x="109" y="6"/>
                    <a:pt x="102" y="4"/>
                    <a:pt x="116" y="4"/>
                  </a:cubicBezTo>
                  <a:cubicBezTo>
                    <a:pt x="130" y="3"/>
                    <a:pt x="135" y="7"/>
                    <a:pt x="139" y="8"/>
                  </a:cubicBezTo>
                  <a:cubicBezTo>
                    <a:pt x="142" y="9"/>
                    <a:pt x="146" y="12"/>
                    <a:pt x="148" y="11"/>
                  </a:cubicBezTo>
                  <a:cubicBezTo>
                    <a:pt x="149" y="11"/>
                    <a:pt x="155" y="18"/>
                    <a:pt x="151" y="19"/>
                  </a:cubicBezTo>
                  <a:cubicBezTo>
                    <a:pt x="148" y="19"/>
                    <a:pt x="147" y="28"/>
                    <a:pt x="140" y="26"/>
                  </a:cubicBezTo>
                  <a:cubicBezTo>
                    <a:pt x="133" y="24"/>
                    <a:pt x="136" y="31"/>
                    <a:pt x="116" y="29"/>
                  </a:cubicBezTo>
                  <a:cubicBezTo>
                    <a:pt x="97" y="27"/>
                    <a:pt x="98" y="26"/>
                    <a:pt x="99" y="31"/>
                  </a:cubicBezTo>
                  <a:cubicBezTo>
                    <a:pt x="100" y="35"/>
                    <a:pt x="103" y="42"/>
                    <a:pt x="103" y="42"/>
                  </a:cubicBezTo>
                  <a:cubicBezTo>
                    <a:pt x="108" y="43"/>
                    <a:pt x="108" y="43"/>
                    <a:pt x="108" y="43"/>
                  </a:cubicBezTo>
                  <a:cubicBezTo>
                    <a:pt x="108" y="43"/>
                    <a:pt x="129" y="60"/>
                    <a:pt x="128" y="60"/>
                  </a:cubicBezTo>
                  <a:cubicBezTo>
                    <a:pt x="127" y="60"/>
                    <a:pt x="126" y="61"/>
                    <a:pt x="122" y="62"/>
                  </a:cubicBezTo>
                  <a:cubicBezTo>
                    <a:pt x="119" y="62"/>
                    <a:pt x="117" y="63"/>
                    <a:pt x="117" y="67"/>
                  </a:cubicBezTo>
                  <a:cubicBezTo>
                    <a:pt x="118" y="71"/>
                    <a:pt x="106" y="74"/>
                    <a:pt x="101" y="71"/>
                  </a:cubicBezTo>
                  <a:cubicBezTo>
                    <a:pt x="96" y="68"/>
                    <a:pt x="95" y="70"/>
                    <a:pt x="93" y="68"/>
                  </a:cubicBezTo>
                  <a:cubicBezTo>
                    <a:pt x="90" y="66"/>
                    <a:pt x="100" y="57"/>
                    <a:pt x="97" y="55"/>
                  </a:cubicBezTo>
                  <a:cubicBezTo>
                    <a:pt x="93" y="52"/>
                    <a:pt x="90" y="49"/>
                    <a:pt x="88" y="48"/>
                  </a:cubicBezTo>
                  <a:cubicBezTo>
                    <a:pt x="87" y="47"/>
                    <a:pt x="83" y="44"/>
                    <a:pt x="83"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2" name="Freeform 143"/>
            <p:cNvSpPr>
              <a:spLocks/>
            </p:cNvSpPr>
            <p:nvPr/>
          </p:nvSpPr>
          <p:spPr bwMode="auto">
            <a:xfrm>
              <a:off x="6503988" y="1135063"/>
              <a:ext cx="427038" cy="342900"/>
            </a:xfrm>
            <a:custGeom>
              <a:avLst/>
              <a:gdLst>
                <a:gd name="T0" fmla="*/ 66 w 160"/>
                <a:gd name="T1" fmla="*/ 120 h 128"/>
                <a:gd name="T2" fmla="*/ 59 w 160"/>
                <a:gd name="T3" fmla="*/ 124 h 128"/>
                <a:gd name="T4" fmla="*/ 33 w 160"/>
                <a:gd name="T5" fmla="*/ 116 h 128"/>
                <a:gd name="T6" fmla="*/ 16 w 160"/>
                <a:gd name="T7" fmla="*/ 111 h 128"/>
                <a:gd name="T8" fmla="*/ 12 w 160"/>
                <a:gd name="T9" fmla="*/ 103 h 128"/>
                <a:gd name="T10" fmla="*/ 24 w 160"/>
                <a:gd name="T11" fmla="*/ 89 h 128"/>
                <a:gd name="T12" fmla="*/ 26 w 160"/>
                <a:gd name="T13" fmla="*/ 74 h 128"/>
                <a:gd name="T14" fmla="*/ 31 w 160"/>
                <a:gd name="T15" fmla="*/ 73 h 128"/>
                <a:gd name="T16" fmla="*/ 38 w 160"/>
                <a:gd name="T17" fmla="*/ 68 h 128"/>
                <a:gd name="T18" fmla="*/ 32 w 160"/>
                <a:gd name="T19" fmla="*/ 65 h 128"/>
                <a:gd name="T20" fmla="*/ 30 w 160"/>
                <a:gd name="T21" fmla="*/ 59 h 128"/>
                <a:gd name="T22" fmla="*/ 47 w 160"/>
                <a:gd name="T23" fmla="*/ 53 h 128"/>
                <a:gd name="T24" fmla="*/ 46 w 160"/>
                <a:gd name="T25" fmla="*/ 42 h 128"/>
                <a:gd name="T26" fmla="*/ 46 w 160"/>
                <a:gd name="T27" fmla="*/ 33 h 128"/>
                <a:gd name="T28" fmla="*/ 64 w 160"/>
                <a:gd name="T29" fmla="*/ 31 h 128"/>
                <a:gd name="T30" fmla="*/ 87 w 160"/>
                <a:gd name="T31" fmla="*/ 14 h 128"/>
                <a:gd name="T32" fmla="*/ 111 w 160"/>
                <a:gd name="T33" fmla="*/ 14 h 128"/>
                <a:gd name="T34" fmla="*/ 126 w 160"/>
                <a:gd name="T35" fmla="*/ 10 h 128"/>
                <a:gd name="T36" fmla="*/ 136 w 160"/>
                <a:gd name="T37" fmla="*/ 4 h 128"/>
                <a:gd name="T38" fmla="*/ 159 w 160"/>
                <a:gd name="T39" fmla="*/ 3 h 128"/>
                <a:gd name="T40" fmla="*/ 158 w 160"/>
                <a:gd name="T41" fmla="*/ 12 h 128"/>
                <a:gd name="T42" fmla="*/ 152 w 160"/>
                <a:gd name="T43" fmla="*/ 15 h 128"/>
                <a:gd name="T44" fmla="*/ 126 w 160"/>
                <a:gd name="T45" fmla="*/ 23 h 128"/>
                <a:gd name="T46" fmla="*/ 111 w 160"/>
                <a:gd name="T47" fmla="*/ 29 h 128"/>
                <a:gd name="T48" fmla="*/ 94 w 160"/>
                <a:gd name="T49" fmla="*/ 41 h 128"/>
                <a:gd name="T50" fmla="*/ 69 w 160"/>
                <a:gd name="T51" fmla="*/ 49 h 128"/>
                <a:gd name="T52" fmla="*/ 64 w 160"/>
                <a:gd name="T53" fmla="*/ 63 h 128"/>
                <a:gd name="T54" fmla="*/ 57 w 160"/>
                <a:gd name="T55" fmla="*/ 71 h 128"/>
                <a:gd name="T56" fmla="*/ 54 w 160"/>
                <a:gd name="T57" fmla="*/ 77 h 128"/>
                <a:gd name="T58" fmla="*/ 49 w 160"/>
                <a:gd name="T59" fmla="*/ 91 h 128"/>
                <a:gd name="T60" fmla="*/ 49 w 160"/>
                <a:gd name="T61" fmla="*/ 105 h 128"/>
                <a:gd name="T62" fmla="*/ 66 w 160"/>
                <a:gd name="T63" fmla="*/ 116 h 128"/>
                <a:gd name="T64" fmla="*/ 66 w 160"/>
                <a:gd name="T65"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28">
                  <a:moveTo>
                    <a:pt x="66" y="120"/>
                  </a:moveTo>
                  <a:cubicBezTo>
                    <a:pt x="64" y="122"/>
                    <a:pt x="72" y="128"/>
                    <a:pt x="59" y="124"/>
                  </a:cubicBezTo>
                  <a:cubicBezTo>
                    <a:pt x="46" y="120"/>
                    <a:pt x="37" y="123"/>
                    <a:pt x="33" y="116"/>
                  </a:cubicBezTo>
                  <a:cubicBezTo>
                    <a:pt x="30" y="109"/>
                    <a:pt x="20" y="115"/>
                    <a:pt x="16" y="111"/>
                  </a:cubicBezTo>
                  <a:cubicBezTo>
                    <a:pt x="12" y="106"/>
                    <a:pt x="0" y="116"/>
                    <a:pt x="12" y="103"/>
                  </a:cubicBezTo>
                  <a:cubicBezTo>
                    <a:pt x="24" y="89"/>
                    <a:pt x="23" y="98"/>
                    <a:pt x="24" y="89"/>
                  </a:cubicBezTo>
                  <a:cubicBezTo>
                    <a:pt x="25" y="81"/>
                    <a:pt x="26" y="74"/>
                    <a:pt x="26" y="74"/>
                  </a:cubicBezTo>
                  <a:cubicBezTo>
                    <a:pt x="26" y="74"/>
                    <a:pt x="27" y="71"/>
                    <a:pt x="31" y="73"/>
                  </a:cubicBezTo>
                  <a:cubicBezTo>
                    <a:pt x="35" y="74"/>
                    <a:pt x="39" y="69"/>
                    <a:pt x="38" y="68"/>
                  </a:cubicBezTo>
                  <a:cubicBezTo>
                    <a:pt x="36" y="68"/>
                    <a:pt x="35" y="68"/>
                    <a:pt x="32" y="65"/>
                  </a:cubicBezTo>
                  <a:cubicBezTo>
                    <a:pt x="30" y="62"/>
                    <a:pt x="25" y="60"/>
                    <a:pt x="30" y="59"/>
                  </a:cubicBezTo>
                  <a:cubicBezTo>
                    <a:pt x="34" y="58"/>
                    <a:pt x="48" y="56"/>
                    <a:pt x="47" y="53"/>
                  </a:cubicBezTo>
                  <a:cubicBezTo>
                    <a:pt x="47" y="50"/>
                    <a:pt x="46" y="42"/>
                    <a:pt x="46" y="42"/>
                  </a:cubicBezTo>
                  <a:cubicBezTo>
                    <a:pt x="46" y="42"/>
                    <a:pt x="44" y="33"/>
                    <a:pt x="46" y="33"/>
                  </a:cubicBezTo>
                  <a:cubicBezTo>
                    <a:pt x="48" y="32"/>
                    <a:pt x="61" y="33"/>
                    <a:pt x="64" y="31"/>
                  </a:cubicBezTo>
                  <a:cubicBezTo>
                    <a:pt x="66" y="29"/>
                    <a:pt x="83" y="16"/>
                    <a:pt x="87" y="14"/>
                  </a:cubicBezTo>
                  <a:cubicBezTo>
                    <a:pt x="90" y="12"/>
                    <a:pt x="109" y="14"/>
                    <a:pt x="111" y="14"/>
                  </a:cubicBezTo>
                  <a:cubicBezTo>
                    <a:pt x="113" y="14"/>
                    <a:pt x="123" y="13"/>
                    <a:pt x="126" y="10"/>
                  </a:cubicBezTo>
                  <a:cubicBezTo>
                    <a:pt x="130" y="8"/>
                    <a:pt x="131" y="7"/>
                    <a:pt x="136" y="4"/>
                  </a:cubicBezTo>
                  <a:cubicBezTo>
                    <a:pt x="140" y="0"/>
                    <a:pt x="159" y="1"/>
                    <a:pt x="159" y="3"/>
                  </a:cubicBezTo>
                  <a:cubicBezTo>
                    <a:pt x="160" y="6"/>
                    <a:pt x="158" y="12"/>
                    <a:pt x="158" y="12"/>
                  </a:cubicBezTo>
                  <a:cubicBezTo>
                    <a:pt x="158" y="12"/>
                    <a:pt x="157" y="11"/>
                    <a:pt x="152" y="15"/>
                  </a:cubicBezTo>
                  <a:cubicBezTo>
                    <a:pt x="148" y="20"/>
                    <a:pt x="131" y="22"/>
                    <a:pt x="126" y="23"/>
                  </a:cubicBezTo>
                  <a:cubicBezTo>
                    <a:pt x="121" y="24"/>
                    <a:pt x="122" y="26"/>
                    <a:pt x="111" y="29"/>
                  </a:cubicBezTo>
                  <a:cubicBezTo>
                    <a:pt x="101" y="32"/>
                    <a:pt x="108" y="39"/>
                    <a:pt x="94" y="41"/>
                  </a:cubicBezTo>
                  <a:cubicBezTo>
                    <a:pt x="81" y="44"/>
                    <a:pt x="73" y="44"/>
                    <a:pt x="69" y="49"/>
                  </a:cubicBezTo>
                  <a:cubicBezTo>
                    <a:pt x="66" y="55"/>
                    <a:pt x="66" y="61"/>
                    <a:pt x="64" y="63"/>
                  </a:cubicBezTo>
                  <a:cubicBezTo>
                    <a:pt x="62" y="65"/>
                    <a:pt x="57" y="69"/>
                    <a:pt x="57" y="71"/>
                  </a:cubicBezTo>
                  <a:cubicBezTo>
                    <a:pt x="58" y="73"/>
                    <a:pt x="54" y="77"/>
                    <a:pt x="54" y="77"/>
                  </a:cubicBezTo>
                  <a:cubicBezTo>
                    <a:pt x="54" y="77"/>
                    <a:pt x="52" y="89"/>
                    <a:pt x="49" y="91"/>
                  </a:cubicBezTo>
                  <a:cubicBezTo>
                    <a:pt x="47" y="92"/>
                    <a:pt x="44" y="98"/>
                    <a:pt x="49" y="105"/>
                  </a:cubicBezTo>
                  <a:cubicBezTo>
                    <a:pt x="54" y="111"/>
                    <a:pt x="66" y="116"/>
                    <a:pt x="66" y="116"/>
                  </a:cubicBezTo>
                  <a:lnTo>
                    <a:pt x="6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3" name="Freeform 144"/>
            <p:cNvSpPr>
              <a:spLocks/>
            </p:cNvSpPr>
            <p:nvPr/>
          </p:nvSpPr>
          <p:spPr bwMode="auto">
            <a:xfrm>
              <a:off x="6338888" y="900113"/>
              <a:ext cx="180975" cy="84138"/>
            </a:xfrm>
            <a:custGeom>
              <a:avLst/>
              <a:gdLst>
                <a:gd name="T0" fmla="*/ 60 w 68"/>
                <a:gd name="T1" fmla="*/ 29 h 31"/>
                <a:gd name="T2" fmla="*/ 41 w 68"/>
                <a:gd name="T3" fmla="*/ 26 h 31"/>
                <a:gd name="T4" fmla="*/ 22 w 68"/>
                <a:gd name="T5" fmla="*/ 21 h 31"/>
                <a:gd name="T6" fmla="*/ 3 w 68"/>
                <a:gd name="T7" fmla="*/ 15 h 31"/>
                <a:gd name="T8" fmla="*/ 4 w 68"/>
                <a:gd name="T9" fmla="*/ 9 h 31"/>
                <a:gd name="T10" fmla="*/ 11 w 68"/>
                <a:gd name="T11" fmla="*/ 8 h 31"/>
                <a:gd name="T12" fmla="*/ 17 w 68"/>
                <a:gd name="T13" fmla="*/ 9 h 31"/>
                <a:gd name="T14" fmla="*/ 37 w 68"/>
                <a:gd name="T15" fmla="*/ 5 h 31"/>
                <a:gd name="T16" fmla="*/ 41 w 68"/>
                <a:gd name="T17" fmla="*/ 8 h 31"/>
                <a:gd name="T18" fmla="*/ 48 w 68"/>
                <a:gd name="T19" fmla="*/ 4 h 31"/>
                <a:gd name="T20" fmla="*/ 64 w 68"/>
                <a:gd name="T21" fmla="*/ 13 h 31"/>
                <a:gd name="T22" fmla="*/ 61 w 68"/>
                <a:gd name="T23" fmla="*/ 24 h 31"/>
                <a:gd name="T24" fmla="*/ 60 w 68"/>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1">
                  <a:moveTo>
                    <a:pt x="60" y="29"/>
                  </a:moveTo>
                  <a:cubicBezTo>
                    <a:pt x="50" y="27"/>
                    <a:pt x="51" y="31"/>
                    <a:pt x="41" y="26"/>
                  </a:cubicBezTo>
                  <a:cubicBezTo>
                    <a:pt x="31" y="20"/>
                    <a:pt x="33" y="20"/>
                    <a:pt x="22" y="21"/>
                  </a:cubicBezTo>
                  <a:cubicBezTo>
                    <a:pt x="10" y="22"/>
                    <a:pt x="6" y="19"/>
                    <a:pt x="3" y="15"/>
                  </a:cubicBezTo>
                  <a:cubicBezTo>
                    <a:pt x="0" y="10"/>
                    <a:pt x="0" y="10"/>
                    <a:pt x="4" y="9"/>
                  </a:cubicBezTo>
                  <a:cubicBezTo>
                    <a:pt x="7" y="8"/>
                    <a:pt x="6" y="7"/>
                    <a:pt x="11" y="8"/>
                  </a:cubicBezTo>
                  <a:cubicBezTo>
                    <a:pt x="17" y="9"/>
                    <a:pt x="4" y="18"/>
                    <a:pt x="17" y="9"/>
                  </a:cubicBezTo>
                  <a:cubicBezTo>
                    <a:pt x="30" y="0"/>
                    <a:pt x="37" y="5"/>
                    <a:pt x="37" y="5"/>
                  </a:cubicBezTo>
                  <a:cubicBezTo>
                    <a:pt x="37" y="5"/>
                    <a:pt x="36" y="11"/>
                    <a:pt x="41" y="8"/>
                  </a:cubicBezTo>
                  <a:cubicBezTo>
                    <a:pt x="47" y="6"/>
                    <a:pt x="48" y="4"/>
                    <a:pt x="48" y="4"/>
                  </a:cubicBezTo>
                  <a:cubicBezTo>
                    <a:pt x="48" y="4"/>
                    <a:pt x="68" y="10"/>
                    <a:pt x="64" y="13"/>
                  </a:cubicBezTo>
                  <a:cubicBezTo>
                    <a:pt x="59" y="17"/>
                    <a:pt x="61" y="24"/>
                    <a:pt x="61" y="24"/>
                  </a:cubicBezTo>
                  <a:lnTo>
                    <a:pt x="6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4" name="Freeform 145"/>
            <p:cNvSpPr>
              <a:spLocks/>
            </p:cNvSpPr>
            <p:nvPr/>
          </p:nvSpPr>
          <p:spPr bwMode="auto">
            <a:xfrm>
              <a:off x="6527800" y="933451"/>
              <a:ext cx="77788" cy="31750"/>
            </a:xfrm>
            <a:custGeom>
              <a:avLst/>
              <a:gdLst>
                <a:gd name="T0" fmla="*/ 21 w 29"/>
                <a:gd name="T1" fmla="*/ 10 h 12"/>
                <a:gd name="T2" fmla="*/ 9 w 29"/>
                <a:gd name="T3" fmla="*/ 12 h 12"/>
                <a:gd name="T4" fmla="*/ 1 w 29"/>
                <a:gd name="T5" fmla="*/ 9 h 12"/>
                <a:gd name="T6" fmla="*/ 5 w 29"/>
                <a:gd name="T7" fmla="*/ 6 h 12"/>
                <a:gd name="T8" fmla="*/ 12 w 29"/>
                <a:gd name="T9" fmla="*/ 5 h 12"/>
                <a:gd name="T10" fmla="*/ 13 w 29"/>
                <a:gd name="T11" fmla="*/ 0 h 12"/>
                <a:gd name="T12" fmla="*/ 24 w 29"/>
                <a:gd name="T13" fmla="*/ 2 h 12"/>
                <a:gd name="T14" fmla="*/ 27 w 29"/>
                <a:gd name="T15" fmla="*/ 7 h 12"/>
                <a:gd name="T16" fmla="*/ 21 w 29"/>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
                  <a:moveTo>
                    <a:pt x="21" y="10"/>
                  </a:moveTo>
                  <a:cubicBezTo>
                    <a:pt x="9" y="12"/>
                    <a:pt x="9" y="12"/>
                    <a:pt x="9" y="12"/>
                  </a:cubicBezTo>
                  <a:cubicBezTo>
                    <a:pt x="9" y="12"/>
                    <a:pt x="0" y="12"/>
                    <a:pt x="1" y="9"/>
                  </a:cubicBezTo>
                  <a:cubicBezTo>
                    <a:pt x="2" y="7"/>
                    <a:pt x="2" y="9"/>
                    <a:pt x="5" y="6"/>
                  </a:cubicBezTo>
                  <a:cubicBezTo>
                    <a:pt x="8" y="4"/>
                    <a:pt x="9" y="5"/>
                    <a:pt x="12" y="5"/>
                  </a:cubicBezTo>
                  <a:cubicBezTo>
                    <a:pt x="14" y="5"/>
                    <a:pt x="13" y="0"/>
                    <a:pt x="13" y="0"/>
                  </a:cubicBezTo>
                  <a:cubicBezTo>
                    <a:pt x="13" y="0"/>
                    <a:pt x="22" y="1"/>
                    <a:pt x="24" y="2"/>
                  </a:cubicBezTo>
                  <a:cubicBezTo>
                    <a:pt x="26" y="3"/>
                    <a:pt x="29" y="7"/>
                    <a:pt x="27" y="7"/>
                  </a:cubicBezTo>
                  <a:cubicBezTo>
                    <a:pt x="25" y="7"/>
                    <a:pt x="21" y="10"/>
                    <a:pt x="2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5" name="Freeform 146"/>
            <p:cNvSpPr>
              <a:spLocks/>
            </p:cNvSpPr>
            <p:nvPr/>
          </p:nvSpPr>
          <p:spPr bwMode="auto">
            <a:xfrm>
              <a:off x="6559550" y="860426"/>
              <a:ext cx="120650" cy="69850"/>
            </a:xfrm>
            <a:custGeom>
              <a:avLst/>
              <a:gdLst>
                <a:gd name="T0" fmla="*/ 31 w 45"/>
                <a:gd name="T1" fmla="*/ 24 h 26"/>
                <a:gd name="T2" fmla="*/ 19 w 45"/>
                <a:gd name="T3" fmla="*/ 25 h 26"/>
                <a:gd name="T4" fmla="*/ 14 w 45"/>
                <a:gd name="T5" fmla="*/ 22 h 26"/>
                <a:gd name="T6" fmla="*/ 5 w 45"/>
                <a:gd name="T7" fmla="*/ 22 h 26"/>
                <a:gd name="T8" fmla="*/ 2 w 45"/>
                <a:gd name="T9" fmla="*/ 20 h 26"/>
                <a:gd name="T10" fmla="*/ 12 w 45"/>
                <a:gd name="T11" fmla="*/ 16 h 26"/>
                <a:gd name="T12" fmla="*/ 16 w 45"/>
                <a:gd name="T13" fmla="*/ 11 h 26"/>
                <a:gd name="T14" fmla="*/ 19 w 45"/>
                <a:gd name="T15" fmla="*/ 6 h 26"/>
                <a:gd name="T16" fmla="*/ 22 w 45"/>
                <a:gd name="T17" fmla="*/ 4 h 26"/>
                <a:gd name="T18" fmla="*/ 28 w 45"/>
                <a:gd name="T19" fmla="*/ 1 h 26"/>
                <a:gd name="T20" fmla="*/ 35 w 45"/>
                <a:gd name="T21" fmla="*/ 4 h 26"/>
                <a:gd name="T22" fmla="*/ 34 w 45"/>
                <a:gd name="T23" fmla="*/ 12 h 26"/>
                <a:gd name="T24" fmla="*/ 34 w 45"/>
                <a:gd name="T25" fmla="*/ 16 h 26"/>
                <a:gd name="T26" fmla="*/ 41 w 45"/>
                <a:gd name="T27" fmla="*/ 21 h 26"/>
                <a:gd name="T28" fmla="*/ 34 w 45"/>
                <a:gd name="T29" fmla="*/ 22 h 26"/>
                <a:gd name="T30" fmla="*/ 31 w 45"/>
                <a:gd name="T3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26">
                  <a:moveTo>
                    <a:pt x="31" y="24"/>
                  </a:moveTo>
                  <a:cubicBezTo>
                    <a:pt x="29" y="24"/>
                    <a:pt x="22" y="26"/>
                    <a:pt x="19" y="25"/>
                  </a:cubicBezTo>
                  <a:cubicBezTo>
                    <a:pt x="17" y="24"/>
                    <a:pt x="17" y="22"/>
                    <a:pt x="14" y="22"/>
                  </a:cubicBezTo>
                  <a:cubicBezTo>
                    <a:pt x="10" y="21"/>
                    <a:pt x="5" y="22"/>
                    <a:pt x="5" y="22"/>
                  </a:cubicBezTo>
                  <a:cubicBezTo>
                    <a:pt x="5" y="22"/>
                    <a:pt x="0" y="25"/>
                    <a:pt x="2" y="20"/>
                  </a:cubicBezTo>
                  <a:cubicBezTo>
                    <a:pt x="5" y="15"/>
                    <a:pt x="11" y="17"/>
                    <a:pt x="12" y="16"/>
                  </a:cubicBezTo>
                  <a:cubicBezTo>
                    <a:pt x="12" y="14"/>
                    <a:pt x="13" y="13"/>
                    <a:pt x="16" y="11"/>
                  </a:cubicBezTo>
                  <a:cubicBezTo>
                    <a:pt x="19" y="8"/>
                    <a:pt x="15" y="9"/>
                    <a:pt x="19" y="6"/>
                  </a:cubicBezTo>
                  <a:cubicBezTo>
                    <a:pt x="22" y="4"/>
                    <a:pt x="22" y="4"/>
                    <a:pt x="22" y="4"/>
                  </a:cubicBezTo>
                  <a:cubicBezTo>
                    <a:pt x="22" y="4"/>
                    <a:pt x="25" y="0"/>
                    <a:pt x="28" y="1"/>
                  </a:cubicBezTo>
                  <a:cubicBezTo>
                    <a:pt x="32" y="2"/>
                    <a:pt x="35" y="4"/>
                    <a:pt x="35" y="4"/>
                  </a:cubicBezTo>
                  <a:cubicBezTo>
                    <a:pt x="35" y="4"/>
                    <a:pt x="36" y="12"/>
                    <a:pt x="34" y="12"/>
                  </a:cubicBezTo>
                  <a:cubicBezTo>
                    <a:pt x="32" y="12"/>
                    <a:pt x="34" y="16"/>
                    <a:pt x="34" y="16"/>
                  </a:cubicBezTo>
                  <a:cubicBezTo>
                    <a:pt x="34" y="16"/>
                    <a:pt x="45" y="20"/>
                    <a:pt x="41" y="21"/>
                  </a:cubicBezTo>
                  <a:cubicBezTo>
                    <a:pt x="37" y="22"/>
                    <a:pt x="34" y="22"/>
                    <a:pt x="34" y="22"/>
                  </a:cubicBezTo>
                  <a:lnTo>
                    <a:pt x="3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6" name="Freeform 147"/>
            <p:cNvSpPr>
              <a:spLocks/>
            </p:cNvSpPr>
            <p:nvPr/>
          </p:nvSpPr>
          <p:spPr bwMode="auto">
            <a:xfrm>
              <a:off x="6613525" y="938213"/>
              <a:ext cx="74613" cy="28575"/>
            </a:xfrm>
            <a:custGeom>
              <a:avLst/>
              <a:gdLst>
                <a:gd name="T0" fmla="*/ 1 w 28"/>
                <a:gd name="T1" fmla="*/ 10 h 11"/>
                <a:gd name="T2" fmla="*/ 9 w 28"/>
                <a:gd name="T3" fmla="*/ 9 h 11"/>
                <a:gd name="T4" fmla="*/ 16 w 28"/>
                <a:gd name="T5" fmla="*/ 7 h 11"/>
                <a:gd name="T6" fmla="*/ 25 w 28"/>
                <a:gd name="T7" fmla="*/ 3 h 11"/>
                <a:gd name="T8" fmla="*/ 17 w 28"/>
                <a:gd name="T9" fmla="*/ 2 h 11"/>
                <a:gd name="T10" fmla="*/ 5 w 28"/>
                <a:gd name="T11" fmla="*/ 1 h 11"/>
                <a:gd name="T12" fmla="*/ 0 w 28"/>
                <a:gd name="T13" fmla="*/ 7 h 11"/>
                <a:gd name="T14" fmla="*/ 1 w 28"/>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1">
                  <a:moveTo>
                    <a:pt x="1" y="10"/>
                  </a:moveTo>
                  <a:cubicBezTo>
                    <a:pt x="4" y="11"/>
                    <a:pt x="6" y="11"/>
                    <a:pt x="9" y="9"/>
                  </a:cubicBezTo>
                  <a:cubicBezTo>
                    <a:pt x="12" y="7"/>
                    <a:pt x="12" y="6"/>
                    <a:pt x="16" y="7"/>
                  </a:cubicBezTo>
                  <a:cubicBezTo>
                    <a:pt x="19" y="8"/>
                    <a:pt x="28" y="3"/>
                    <a:pt x="25" y="3"/>
                  </a:cubicBezTo>
                  <a:cubicBezTo>
                    <a:pt x="23" y="3"/>
                    <a:pt x="19" y="3"/>
                    <a:pt x="17" y="2"/>
                  </a:cubicBezTo>
                  <a:cubicBezTo>
                    <a:pt x="15" y="0"/>
                    <a:pt x="9" y="1"/>
                    <a:pt x="5" y="1"/>
                  </a:cubicBezTo>
                  <a:cubicBezTo>
                    <a:pt x="1" y="2"/>
                    <a:pt x="0" y="7"/>
                    <a:pt x="0" y="7"/>
                  </a:cubicBezTo>
                  <a:lnTo>
                    <a:pt x="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7" name="Freeform 148"/>
            <p:cNvSpPr>
              <a:spLocks/>
            </p:cNvSpPr>
            <p:nvPr/>
          </p:nvSpPr>
          <p:spPr bwMode="auto">
            <a:xfrm>
              <a:off x="6684963" y="900113"/>
              <a:ext cx="69850" cy="66675"/>
            </a:xfrm>
            <a:custGeom>
              <a:avLst/>
              <a:gdLst>
                <a:gd name="T0" fmla="*/ 9 w 26"/>
                <a:gd name="T1" fmla="*/ 18 h 25"/>
                <a:gd name="T2" fmla="*/ 13 w 26"/>
                <a:gd name="T3" fmla="*/ 21 h 25"/>
                <a:gd name="T4" fmla="*/ 21 w 26"/>
                <a:gd name="T5" fmla="*/ 16 h 25"/>
                <a:gd name="T6" fmla="*/ 26 w 26"/>
                <a:gd name="T7" fmla="*/ 10 h 25"/>
                <a:gd name="T8" fmla="*/ 20 w 26"/>
                <a:gd name="T9" fmla="*/ 4 h 25"/>
                <a:gd name="T10" fmla="*/ 15 w 26"/>
                <a:gd name="T11" fmla="*/ 1 h 25"/>
                <a:gd name="T12" fmla="*/ 8 w 26"/>
                <a:gd name="T13" fmla="*/ 10 h 25"/>
                <a:gd name="T14" fmla="*/ 2 w 26"/>
                <a:gd name="T15" fmla="*/ 11 h 25"/>
                <a:gd name="T16" fmla="*/ 9 w 26"/>
                <a:gd name="T17" fmla="*/ 17 h 25"/>
                <a:gd name="T18" fmla="*/ 9 w 26"/>
                <a:gd name="T1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9" y="18"/>
                  </a:moveTo>
                  <a:cubicBezTo>
                    <a:pt x="9" y="18"/>
                    <a:pt x="7" y="25"/>
                    <a:pt x="13" y="21"/>
                  </a:cubicBezTo>
                  <a:cubicBezTo>
                    <a:pt x="19" y="17"/>
                    <a:pt x="19" y="16"/>
                    <a:pt x="21" y="16"/>
                  </a:cubicBezTo>
                  <a:cubicBezTo>
                    <a:pt x="23" y="15"/>
                    <a:pt x="26" y="10"/>
                    <a:pt x="26" y="10"/>
                  </a:cubicBezTo>
                  <a:cubicBezTo>
                    <a:pt x="26" y="10"/>
                    <a:pt x="22" y="6"/>
                    <a:pt x="20" y="4"/>
                  </a:cubicBezTo>
                  <a:cubicBezTo>
                    <a:pt x="17" y="2"/>
                    <a:pt x="20" y="0"/>
                    <a:pt x="15" y="1"/>
                  </a:cubicBezTo>
                  <a:cubicBezTo>
                    <a:pt x="9" y="1"/>
                    <a:pt x="8" y="10"/>
                    <a:pt x="8" y="10"/>
                  </a:cubicBezTo>
                  <a:cubicBezTo>
                    <a:pt x="8" y="10"/>
                    <a:pt x="0" y="7"/>
                    <a:pt x="2" y="11"/>
                  </a:cubicBezTo>
                  <a:cubicBezTo>
                    <a:pt x="4" y="15"/>
                    <a:pt x="9" y="17"/>
                    <a:pt x="9" y="17"/>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8" name="Freeform 149"/>
            <p:cNvSpPr>
              <a:spLocks/>
            </p:cNvSpPr>
            <p:nvPr/>
          </p:nvSpPr>
          <p:spPr bwMode="auto">
            <a:xfrm>
              <a:off x="6645275" y="965201"/>
              <a:ext cx="57150" cy="19050"/>
            </a:xfrm>
            <a:custGeom>
              <a:avLst/>
              <a:gdLst>
                <a:gd name="T0" fmla="*/ 9 w 21"/>
                <a:gd name="T1" fmla="*/ 0 h 7"/>
                <a:gd name="T2" fmla="*/ 4 w 21"/>
                <a:gd name="T3" fmla="*/ 5 h 7"/>
                <a:gd name="T4" fmla="*/ 15 w 21"/>
                <a:gd name="T5" fmla="*/ 7 h 7"/>
                <a:gd name="T6" fmla="*/ 20 w 21"/>
                <a:gd name="T7" fmla="*/ 5 h 7"/>
                <a:gd name="T8" fmla="*/ 15 w 21"/>
                <a:gd name="T9" fmla="*/ 0 h 7"/>
                <a:gd name="T10" fmla="*/ 9 w 21"/>
                <a:gd name="T11" fmla="*/ 0 h 7"/>
              </a:gdLst>
              <a:ahLst/>
              <a:cxnLst>
                <a:cxn ang="0">
                  <a:pos x="T0" y="T1"/>
                </a:cxn>
                <a:cxn ang="0">
                  <a:pos x="T2" y="T3"/>
                </a:cxn>
                <a:cxn ang="0">
                  <a:pos x="T4" y="T5"/>
                </a:cxn>
                <a:cxn ang="0">
                  <a:pos x="T6" y="T7"/>
                </a:cxn>
                <a:cxn ang="0">
                  <a:pos x="T8" y="T9"/>
                </a:cxn>
                <a:cxn ang="0">
                  <a:pos x="T10" y="T11"/>
                </a:cxn>
              </a:cxnLst>
              <a:rect l="0" t="0" r="r" b="b"/>
              <a:pathLst>
                <a:path w="21" h="7">
                  <a:moveTo>
                    <a:pt x="9" y="0"/>
                  </a:moveTo>
                  <a:cubicBezTo>
                    <a:pt x="7" y="0"/>
                    <a:pt x="0" y="3"/>
                    <a:pt x="4" y="5"/>
                  </a:cubicBezTo>
                  <a:cubicBezTo>
                    <a:pt x="8" y="7"/>
                    <a:pt x="14" y="7"/>
                    <a:pt x="15" y="7"/>
                  </a:cubicBezTo>
                  <a:cubicBezTo>
                    <a:pt x="17" y="7"/>
                    <a:pt x="20" y="7"/>
                    <a:pt x="20" y="5"/>
                  </a:cubicBezTo>
                  <a:cubicBezTo>
                    <a:pt x="21" y="3"/>
                    <a:pt x="15" y="0"/>
                    <a:pt x="15" y="0"/>
                  </a:cubicBez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9" name="Freeform 150"/>
            <p:cNvSpPr>
              <a:spLocks/>
            </p:cNvSpPr>
            <p:nvPr/>
          </p:nvSpPr>
          <p:spPr bwMode="auto">
            <a:xfrm>
              <a:off x="6645275" y="839788"/>
              <a:ext cx="34925" cy="23813"/>
            </a:xfrm>
            <a:custGeom>
              <a:avLst/>
              <a:gdLst>
                <a:gd name="T0" fmla="*/ 9 w 13"/>
                <a:gd name="T1" fmla="*/ 9 h 9"/>
                <a:gd name="T2" fmla="*/ 0 w 13"/>
                <a:gd name="T3" fmla="*/ 4 h 9"/>
                <a:gd name="T4" fmla="*/ 8 w 13"/>
                <a:gd name="T5" fmla="*/ 0 h 9"/>
                <a:gd name="T6" fmla="*/ 12 w 13"/>
                <a:gd name="T7" fmla="*/ 2 h 9"/>
                <a:gd name="T8" fmla="*/ 9 w 13"/>
                <a:gd name="T9" fmla="*/ 9 h 9"/>
              </a:gdLst>
              <a:ahLst/>
              <a:cxnLst>
                <a:cxn ang="0">
                  <a:pos x="T0" y="T1"/>
                </a:cxn>
                <a:cxn ang="0">
                  <a:pos x="T2" y="T3"/>
                </a:cxn>
                <a:cxn ang="0">
                  <a:pos x="T4" y="T5"/>
                </a:cxn>
                <a:cxn ang="0">
                  <a:pos x="T6" y="T7"/>
                </a:cxn>
                <a:cxn ang="0">
                  <a:pos x="T8" y="T9"/>
                </a:cxn>
              </a:cxnLst>
              <a:rect l="0" t="0" r="r" b="b"/>
              <a:pathLst>
                <a:path w="13" h="9">
                  <a:moveTo>
                    <a:pt x="9" y="9"/>
                  </a:moveTo>
                  <a:cubicBezTo>
                    <a:pt x="9" y="9"/>
                    <a:pt x="0" y="6"/>
                    <a:pt x="0" y="4"/>
                  </a:cubicBezTo>
                  <a:cubicBezTo>
                    <a:pt x="1" y="3"/>
                    <a:pt x="6" y="0"/>
                    <a:pt x="8" y="0"/>
                  </a:cubicBezTo>
                  <a:cubicBezTo>
                    <a:pt x="9" y="1"/>
                    <a:pt x="13" y="0"/>
                    <a:pt x="12" y="2"/>
                  </a:cubicBezTo>
                  <a:cubicBezTo>
                    <a:pt x="12" y="4"/>
                    <a:pt x="9" y="9"/>
                    <a:pt x="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0" name="Freeform 151"/>
            <p:cNvSpPr>
              <a:spLocks/>
            </p:cNvSpPr>
            <p:nvPr/>
          </p:nvSpPr>
          <p:spPr bwMode="auto">
            <a:xfrm>
              <a:off x="6746875" y="868363"/>
              <a:ext cx="77788" cy="61913"/>
            </a:xfrm>
            <a:custGeom>
              <a:avLst/>
              <a:gdLst>
                <a:gd name="T0" fmla="*/ 16 w 29"/>
                <a:gd name="T1" fmla="*/ 22 h 23"/>
                <a:gd name="T2" fmla="*/ 19 w 29"/>
                <a:gd name="T3" fmla="*/ 19 h 23"/>
                <a:gd name="T4" fmla="*/ 29 w 29"/>
                <a:gd name="T5" fmla="*/ 12 h 23"/>
                <a:gd name="T6" fmla="*/ 26 w 29"/>
                <a:gd name="T7" fmla="*/ 7 h 23"/>
                <a:gd name="T8" fmla="*/ 17 w 29"/>
                <a:gd name="T9" fmla="*/ 1 h 23"/>
                <a:gd name="T10" fmla="*/ 11 w 29"/>
                <a:gd name="T11" fmla="*/ 11 h 23"/>
                <a:gd name="T12" fmla="*/ 3 w 29"/>
                <a:gd name="T13" fmla="*/ 13 h 23"/>
                <a:gd name="T14" fmla="*/ 5 w 29"/>
                <a:gd name="T15" fmla="*/ 18 h 23"/>
                <a:gd name="T16" fmla="*/ 10 w 29"/>
                <a:gd name="T17" fmla="*/ 23 h 23"/>
                <a:gd name="T18" fmla="*/ 16 w 29"/>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3">
                  <a:moveTo>
                    <a:pt x="16" y="22"/>
                  </a:moveTo>
                  <a:cubicBezTo>
                    <a:pt x="15" y="22"/>
                    <a:pt x="15" y="21"/>
                    <a:pt x="19" y="19"/>
                  </a:cubicBezTo>
                  <a:cubicBezTo>
                    <a:pt x="22" y="18"/>
                    <a:pt x="29" y="14"/>
                    <a:pt x="29" y="12"/>
                  </a:cubicBezTo>
                  <a:cubicBezTo>
                    <a:pt x="29" y="11"/>
                    <a:pt x="28" y="10"/>
                    <a:pt x="26" y="7"/>
                  </a:cubicBezTo>
                  <a:cubicBezTo>
                    <a:pt x="23" y="5"/>
                    <a:pt x="19" y="0"/>
                    <a:pt x="17" y="1"/>
                  </a:cubicBezTo>
                  <a:cubicBezTo>
                    <a:pt x="14" y="3"/>
                    <a:pt x="13" y="10"/>
                    <a:pt x="11" y="11"/>
                  </a:cubicBezTo>
                  <a:cubicBezTo>
                    <a:pt x="10" y="12"/>
                    <a:pt x="6" y="13"/>
                    <a:pt x="3" y="13"/>
                  </a:cubicBezTo>
                  <a:cubicBezTo>
                    <a:pt x="0" y="13"/>
                    <a:pt x="3" y="18"/>
                    <a:pt x="5" y="18"/>
                  </a:cubicBezTo>
                  <a:cubicBezTo>
                    <a:pt x="8" y="19"/>
                    <a:pt x="8" y="23"/>
                    <a:pt x="10" y="23"/>
                  </a:cubicBezTo>
                  <a:cubicBezTo>
                    <a:pt x="12" y="22"/>
                    <a:pt x="16" y="22"/>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1" name="Freeform 152"/>
            <p:cNvSpPr>
              <a:spLocks/>
            </p:cNvSpPr>
            <p:nvPr/>
          </p:nvSpPr>
          <p:spPr bwMode="auto">
            <a:xfrm>
              <a:off x="7412038" y="890588"/>
              <a:ext cx="246063" cy="168275"/>
            </a:xfrm>
            <a:custGeom>
              <a:avLst/>
              <a:gdLst>
                <a:gd name="T0" fmla="*/ 23 w 92"/>
                <a:gd name="T1" fmla="*/ 42 h 63"/>
                <a:gd name="T2" fmla="*/ 22 w 92"/>
                <a:gd name="T3" fmla="*/ 49 h 63"/>
                <a:gd name="T4" fmla="*/ 8 w 92"/>
                <a:gd name="T5" fmla="*/ 40 h 63"/>
                <a:gd name="T6" fmla="*/ 2 w 92"/>
                <a:gd name="T7" fmla="*/ 45 h 63"/>
                <a:gd name="T8" fmla="*/ 3 w 92"/>
                <a:gd name="T9" fmla="*/ 35 h 63"/>
                <a:gd name="T10" fmla="*/ 7 w 92"/>
                <a:gd name="T11" fmla="*/ 31 h 63"/>
                <a:gd name="T12" fmla="*/ 8 w 92"/>
                <a:gd name="T13" fmla="*/ 21 h 63"/>
                <a:gd name="T14" fmla="*/ 13 w 92"/>
                <a:gd name="T15" fmla="*/ 17 h 63"/>
                <a:gd name="T16" fmla="*/ 29 w 92"/>
                <a:gd name="T17" fmla="*/ 8 h 63"/>
                <a:gd name="T18" fmla="*/ 34 w 92"/>
                <a:gd name="T19" fmla="*/ 2 h 63"/>
                <a:gd name="T20" fmla="*/ 44 w 92"/>
                <a:gd name="T21" fmla="*/ 6 h 63"/>
                <a:gd name="T22" fmla="*/ 51 w 92"/>
                <a:gd name="T23" fmla="*/ 16 h 63"/>
                <a:gd name="T24" fmla="*/ 61 w 92"/>
                <a:gd name="T25" fmla="*/ 27 h 63"/>
                <a:gd name="T26" fmla="*/ 70 w 92"/>
                <a:gd name="T27" fmla="*/ 36 h 63"/>
                <a:gd name="T28" fmla="*/ 90 w 92"/>
                <a:gd name="T29" fmla="*/ 42 h 63"/>
                <a:gd name="T30" fmla="*/ 85 w 92"/>
                <a:gd name="T31" fmla="*/ 47 h 63"/>
                <a:gd name="T32" fmla="*/ 86 w 92"/>
                <a:gd name="T33" fmla="*/ 51 h 63"/>
                <a:gd name="T34" fmla="*/ 87 w 92"/>
                <a:gd name="T35" fmla="*/ 58 h 63"/>
                <a:gd name="T36" fmla="*/ 72 w 92"/>
                <a:gd name="T37" fmla="*/ 58 h 63"/>
                <a:gd name="T38" fmla="*/ 66 w 92"/>
                <a:gd name="T39" fmla="*/ 62 h 63"/>
                <a:gd name="T40" fmla="*/ 55 w 92"/>
                <a:gd name="T41" fmla="*/ 57 h 63"/>
                <a:gd name="T42" fmla="*/ 44 w 92"/>
                <a:gd name="T43" fmla="*/ 52 h 63"/>
                <a:gd name="T44" fmla="*/ 36 w 92"/>
                <a:gd name="T45" fmla="*/ 51 h 63"/>
                <a:gd name="T46" fmla="*/ 28 w 92"/>
                <a:gd name="T47" fmla="*/ 41 h 63"/>
                <a:gd name="T48" fmla="*/ 23 w 92"/>
                <a:gd name="T49" fmla="*/ 4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63">
                  <a:moveTo>
                    <a:pt x="23" y="42"/>
                  </a:moveTo>
                  <a:cubicBezTo>
                    <a:pt x="21" y="46"/>
                    <a:pt x="33" y="56"/>
                    <a:pt x="22" y="49"/>
                  </a:cubicBezTo>
                  <a:cubicBezTo>
                    <a:pt x="10" y="42"/>
                    <a:pt x="8" y="40"/>
                    <a:pt x="8" y="40"/>
                  </a:cubicBezTo>
                  <a:cubicBezTo>
                    <a:pt x="2" y="45"/>
                    <a:pt x="2" y="45"/>
                    <a:pt x="2" y="45"/>
                  </a:cubicBezTo>
                  <a:cubicBezTo>
                    <a:pt x="2" y="45"/>
                    <a:pt x="0" y="37"/>
                    <a:pt x="3" y="35"/>
                  </a:cubicBezTo>
                  <a:cubicBezTo>
                    <a:pt x="7" y="33"/>
                    <a:pt x="8" y="37"/>
                    <a:pt x="7" y="31"/>
                  </a:cubicBezTo>
                  <a:cubicBezTo>
                    <a:pt x="6" y="24"/>
                    <a:pt x="6" y="23"/>
                    <a:pt x="8" y="21"/>
                  </a:cubicBezTo>
                  <a:cubicBezTo>
                    <a:pt x="10" y="18"/>
                    <a:pt x="9" y="20"/>
                    <a:pt x="13" y="17"/>
                  </a:cubicBezTo>
                  <a:cubicBezTo>
                    <a:pt x="16" y="14"/>
                    <a:pt x="27" y="12"/>
                    <a:pt x="29" y="8"/>
                  </a:cubicBezTo>
                  <a:cubicBezTo>
                    <a:pt x="31" y="5"/>
                    <a:pt x="33" y="3"/>
                    <a:pt x="34" y="2"/>
                  </a:cubicBezTo>
                  <a:cubicBezTo>
                    <a:pt x="36" y="0"/>
                    <a:pt x="40" y="5"/>
                    <a:pt x="44" y="6"/>
                  </a:cubicBezTo>
                  <a:cubicBezTo>
                    <a:pt x="49" y="7"/>
                    <a:pt x="51" y="16"/>
                    <a:pt x="51" y="16"/>
                  </a:cubicBezTo>
                  <a:cubicBezTo>
                    <a:pt x="51" y="16"/>
                    <a:pt x="58" y="24"/>
                    <a:pt x="61" y="27"/>
                  </a:cubicBezTo>
                  <a:cubicBezTo>
                    <a:pt x="65" y="30"/>
                    <a:pt x="64" y="38"/>
                    <a:pt x="70" y="36"/>
                  </a:cubicBezTo>
                  <a:cubicBezTo>
                    <a:pt x="77" y="35"/>
                    <a:pt x="92" y="42"/>
                    <a:pt x="90" y="42"/>
                  </a:cubicBezTo>
                  <a:cubicBezTo>
                    <a:pt x="88" y="43"/>
                    <a:pt x="85" y="47"/>
                    <a:pt x="85" y="47"/>
                  </a:cubicBezTo>
                  <a:cubicBezTo>
                    <a:pt x="86" y="51"/>
                    <a:pt x="86" y="51"/>
                    <a:pt x="86" y="51"/>
                  </a:cubicBezTo>
                  <a:cubicBezTo>
                    <a:pt x="86" y="51"/>
                    <a:pt x="91" y="58"/>
                    <a:pt x="87" y="58"/>
                  </a:cubicBezTo>
                  <a:cubicBezTo>
                    <a:pt x="83" y="57"/>
                    <a:pt x="78" y="58"/>
                    <a:pt x="72" y="58"/>
                  </a:cubicBezTo>
                  <a:cubicBezTo>
                    <a:pt x="66" y="58"/>
                    <a:pt x="68" y="63"/>
                    <a:pt x="66" y="62"/>
                  </a:cubicBezTo>
                  <a:cubicBezTo>
                    <a:pt x="63" y="61"/>
                    <a:pt x="61" y="60"/>
                    <a:pt x="55" y="57"/>
                  </a:cubicBezTo>
                  <a:cubicBezTo>
                    <a:pt x="49" y="53"/>
                    <a:pt x="52" y="53"/>
                    <a:pt x="44" y="52"/>
                  </a:cubicBezTo>
                  <a:cubicBezTo>
                    <a:pt x="36" y="51"/>
                    <a:pt x="41" y="60"/>
                    <a:pt x="36" y="51"/>
                  </a:cubicBezTo>
                  <a:cubicBezTo>
                    <a:pt x="31" y="43"/>
                    <a:pt x="28" y="41"/>
                    <a:pt x="28" y="41"/>
                  </a:cubicBezTo>
                  <a:lnTo>
                    <a:pt x="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2" name="Freeform 153"/>
            <p:cNvSpPr>
              <a:spLocks/>
            </p:cNvSpPr>
            <p:nvPr/>
          </p:nvSpPr>
          <p:spPr bwMode="auto">
            <a:xfrm>
              <a:off x="7631113" y="1004888"/>
              <a:ext cx="157163" cy="90488"/>
            </a:xfrm>
            <a:custGeom>
              <a:avLst/>
              <a:gdLst>
                <a:gd name="T0" fmla="*/ 5 w 59"/>
                <a:gd name="T1" fmla="*/ 32 h 34"/>
                <a:gd name="T2" fmla="*/ 19 w 59"/>
                <a:gd name="T3" fmla="*/ 28 h 34"/>
                <a:gd name="T4" fmla="*/ 35 w 59"/>
                <a:gd name="T5" fmla="*/ 30 h 34"/>
                <a:gd name="T6" fmla="*/ 48 w 59"/>
                <a:gd name="T7" fmla="*/ 29 h 34"/>
                <a:gd name="T8" fmla="*/ 49 w 59"/>
                <a:gd name="T9" fmla="*/ 25 h 34"/>
                <a:gd name="T10" fmla="*/ 55 w 59"/>
                <a:gd name="T11" fmla="*/ 22 h 34"/>
                <a:gd name="T12" fmla="*/ 39 w 59"/>
                <a:gd name="T13" fmla="*/ 9 h 34"/>
                <a:gd name="T14" fmla="*/ 25 w 59"/>
                <a:gd name="T15" fmla="*/ 1 h 34"/>
                <a:gd name="T16" fmla="*/ 13 w 59"/>
                <a:gd name="T17" fmla="*/ 6 h 34"/>
                <a:gd name="T18" fmla="*/ 10 w 59"/>
                <a:gd name="T19" fmla="*/ 13 h 34"/>
                <a:gd name="T20" fmla="*/ 2 w 59"/>
                <a:gd name="T21" fmla="*/ 24 h 34"/>
                <a:gd name="T22" fmla="*/ 2 w 59"/>
                <a:gd name="T23" fmla="*/ 32 h 34"/>
                <a:gd name="T24" fmla="*/ 5 w 59"/>
                <a:gd name="T25"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34">
                  <a:moveTo>
                    <a:pt x="5" y="32"/>
                  </a:moveTo>
                  <a:cubicBezTo>
                    <a:pt x="11" y="30"/>
                    <a:pt x="14" y="28"/>
                    <a:pt x="19" y="28"/>
                  </a:cubicBezTo>
                  <a:cubicBezTo>
                    <a:pt x="25" y="28"/>
                    <a:pt x="31" y="29"/>
                    <a:pt x="35" y="30"/>
                  </a:cubicBezTo>
                  <a:cubicBezTo>
                    <a:pt x="38" y="31"/>
                    <a:pt x="47" y="31"/>
                    <a:pt x="48" y="29"/>
                  </a:cubicBezTo>
                  <a:cubicBezTo>
                    <a:pt x="48" y="27"/>
                    <a:pt x="49" y="25"/>
                    <a:pt x="49" y="25"/>
                  </a:cubicBezTo>
                  <a:cubicBezTo>
                    <a:pt x="49" y="25"/>
                    <a:pt x="59" y="26"/>
                    <a:pt x="55" y="22"/>
                  </a:cubicBezTo>
                  <a:cubicBezTo>
                    <a:pt x="51" y="18"/>
                    <a:pt x="39" y="9"/>
                    <a:pt x="39" y="9"/>
                  </a:cubicBezTo>
                  <a:cubicBezTo>
                    <a:pt x="39" y="9"/>
                    <a:pt x="28" y="2"/>
                    <a:pt x="25" y="1"/>
                  </a:cubicBezTo>
                  <a:cubicBezTo>
                    <a:pt x="22" y="0"/>
                    <a:pt x="17" y="4"/>
                    <a:pt x="13" y="6"/>
                  </a:cubicBezTo>
                  <a:cubicBezTo>
                    <a:pt x="10" y="7"/>
                    <a:pt x="10" y="10"/>
                    <a:pt x="10" y="13"/>
                  </a:cubicBezTo>
                  <a:cubicBezTo>
                    <a:pt x="10" y="15"/>
                    <a:pt x="5" y="24"/>
                    <a:pt x="2" y="24"/>
                  </a:cubicBezTo>
                  <a:cubicBezTo>
                    <a:pt x="0" y="24"/>
                    <a:pt x="1" y="30"/>
                    <a:pt x="2" y="32"/>
                  </a:cubicBezTo>
                  <a:cubicBezTo>
                    <a:pt x="3" y="34"/>
                    <a:pt x="5" y="32"/>
                    <a:pt x="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3" name="Freeform 154"/>
            <p:cNvSpPr>
              <a:spLocks/>
            </p:cNvSpPr>
            <p:nvPr/>
          </p:nvSpPr>
          <p:spPr bwMode="auto">
            <a:xfrm>
              <a:off x="7227888" y="1185863"/>
              <a:ext cx="39688" cy="42863"/>
            </a:xfrm>
            <a:custGeom>
              <a:avLst/>
              <a:gdLst>
                <a:gd name="T0" fmla="*/ 8 w 15"/>
                <a:gd name="T1" fmla="*/ 0 h 16"/>
                <a:gd name="T2" fmla="*/ 1 w 15"/>
                <a:gd name="T3" fmla="*/ 3 h 16"/>
                <a:gd name="T4" fmla="*/ 2 w 15"/>
                <a:gd name="T5" fmla="*/ 8 h 16"/>
                <a:gd name="T6" fmla="*/ 0 w 15"/>
                <a:gd name="T7" fmla="*/ 14 h 16"/>
                <a:gd name="T8" fmla="*/ 3 w 15"/>
                <a:gd name="T9" fmla="*/ 15 h 16"/>
                <a:gd name="T10" fmla="*/ 7 w 15"/>
                <a:gd name="T11" fmla="*/ 11 h 16"/>
                <a:gd name="T12" fmla="*/ 8 w 15"/>
                <a:gd name="T13" fmla="*/ 4 h 16"/>
                <a:gd name="T14" fmla="*/ 15 w 15"/>
                <a:gd name="T15" fmla="*/ 4 h 16"/>
                <a:gd name="T16" fmla="*/ 8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8" y="0"/>
                  </a:moveTo>
                  <a:cubicBezTo>
                    <a:pt x="1" y="3"/>
                    <a:pt x="1" y="3"/>
                    <a:pt x="1" y="3"/>
                  </a:cubicBezTo>
                  <a:cubicBezTo>
                    <a:pt x="1" y="3"/>
                    <a:pt x="4" y="8"/>
                    <a:pt x="2" y="8"/>
                  </a:cubicBezTo>
                  <a:cubicBezTo>
                    <a:pt x="1" y="8"/>
                    <a:pt x="0" y="14"/>
                    <a:pt x="0" y="14"/>
                  </a:cubicBezTo>
                  <a:cubicBezTo>
                    <a:pt x="0" y="14"/>
                    <a:pt x="0" y="16"/>
                    <a:pt x="3" y="15"/>
                  </a:cubicBezTo>
                  <a:cubicBezTo>
                    <a:pt x="7" y="14"/>
                    <a:pt x="7" y="11"/>
                    <a:pt x="7" y="11"/>
                  </a:cubicBezTo>
                  <a:cubicBezTo>
                    <a:pt x="7" y="11"/>
                    <a:pt x="5" y="4"/>
                    <a:pt x="8" y="4"/>
                  </a:cubicBezTo>
                  <a:cubicBezTo>
                    <a:pt x="10" y="4"/>
                    <a:pt x="15" y="4"/>
                    <a:pt x="15" y="4"/>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4" name="Freeform 155"/>
            <p:cNvSpPr>
              <a:spLocks/>
            </p:cNvSpPr>
            <p:nvPr/>
          </p:nvSpPr>
          <p:spPr bwMode="auto">
            <a:xfrm>
              <a:off x="7391400" y="1114426"/>
              <a:ext cx="33338" cy="28575"/>
            </a:xfrm>
            <a:custGeom>
              <a:avLst/>
              <a:gdLst>
                <a:gd name="T0" fmla="*/ 0 w 13"/>
                <a:gd name="T1" fmla="*/ 11 h 11"/>
                <a:gd name="T2" fmla="*/ 8 w 13"/>
                <a:gd name="T3" fmla="*/ 7 h 11"/>
                <a:gd name="T4" fmla="*/ 10 w 13"/>
                <a:gd name="T5" fmla="*/ 0 h 11"/>
                <a:gd name="T6" fmla="*/ 4 w 13"/>
                <a:gd name="T7" fmla="*/ 3 h 11"/>
                <a:gd name="T8" fmla="*/ 4 w 13"/>
                <a:gd name="T9" fmla="*/ 9 h 11"/>
                <a:gd name="T10" fmla="*/ 0 w 13"/>
                <a:gd name="T11" fmla="*/ 11 h 11"/>
              </a:gdLst>
              <a:ahLst/>
              <a:cxnLst>
                <a:cxn ang="0">
                  <a:pos x="T0" y="T1"/>
                </a:cxn>
                <a:cxn ang="0">
                  <a:pos x="T2" y="T3"/>
                </a:cxn>
                <a:cxn ang="0">
                  <a:pos x="T4" y="T5"/>
                </a:cxn>
                <a:cxn ang="0">
                  <a:pos x="T6" y="T7"/>
                </a:cxn>
                <a:cxn ang="0">
                  <a:pos x="T8" y="T9"/>
                </a:cxn>
                <a:cxn ang="0">
                  <a:pos x="T10" y="T11"/>
                </a:cxn>
              </a:cxnLst>
              <a:rect l="0" t="0" r="r" b="b"/>
              <a:pathLst>
                <a:path w="13" h="11">
                  <a:moveTo>
                    <a:pt x="0" y="11"/>
                  </a:moveTo>
                  <a:cubicBezTo>
                    <a:pt x="0" y="11"/>
                    <a:pt x="4" y="11"/>
                    <a:pt x="8" y="7"/>
                  </a:cubicBezTo>
                  <a:cubicBezTo>
                    <a:pt x="11" y="3"/>
                    <a:pt x="13" y="0"/>
                    <a:pt x="10" y="0"/>
                  </a:cubicBezTo>
                  <a:cubicBezTo>
                    <a:pt x="8" y="0"/>
                    <a:pt x="4" y="3"/>
                    <a:pt x="4" y="3"/>
                  </a:cubicBezTo>
                  <a:cubicBezTo>
                    <a:pt x="4" y="9"/>
                    <a:pt x="4" y="9"/>
                    <a:pt x="4" y="9"/>
                  </a:cubicBez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5" name="Freeform 156"/>
            <p:cNvSpPr>
              <a:spLocks/>
            </p:cNvSpPr>
            <p:nvPr/>
          </p:nvSpPr>
          <p:spPr bwMode="auto">
            <a:xfrm>
              <a:off x="7131050" y="914401"/>
              <a:ext cx="30163" cy="19050"/>
            </a:xfrm>
            <a:custGeom>
              <a:avLst/>
              <a:gdLst>
                <a:gd name="T0" fmla="*/ 0 w 11"/>
                <a:gd name="T1" fmla="*/ 6 h 7"/>
                <a:gd name="T2" fmla="*/ 11 w 11"/>
                <a:gd name="T3" fmla="*/ 7 h 7"/>
                <a:gd name="T4" fmla="*/ 9 w 11"/>
                <a:gd name="T5" fmla="*/ 0 h 7"/>
                <a:gd name="T6" fmla="*/ 0 w 11"/>
                <a:gd name="T7" fmla="*/ 6 h 7"/>
              </a:gdLst>
              <a:ahLst/>
              <a:cxnLst>
                <a:cxn ang="0">
                  <a:pos x="T0" y="T1"/>
                </a:cxn>
                <a:cxn ang="0">
                  <a:pos x="T2" y="T3"/>
                </a:cxn>
                <a:cxn ang="0">
                  <a:pos x="T4" y="T5"/>
                </a:cxn>
                <a:cxn ang="0">
                  <a:pos x="T6" y="T7"/>
                </a:cxn>
              </a:cxnLst>
              <a:rect l="0" t="0" r="r" b="b"/>
              <a:pathLst>
                <a:path w="11" h="7">
                  <a:moveTo>
                    <a:pt x="0" y="6"/>
                  </a:moveTo>
                  <a:cubicBezTo>
                    <a:pt x="5" y="6"/>
                    <a:pt x="11" y="7"/>
                    <a:pt x="11" y="7"/>
                  </a:cubicBezTo>
                  <a:cubicBezTo>
                    <a:pt x="11" y="7"/>
                    <a:pt x="10" y="0"/>
                    <a:pt x="9" y="0"/>
                  </a:cubicBezTo>
                  <a:cubicBezTo>
                    <a:pt x="7" y="0"/>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6" name="Freeform 157"/>
            <p:cNvSpPr>
              <a:spLocks/>
            </p:cNvSpPr>
            <p:nvPr/>
          </p:nvSpPr>
          <p:spPr bwMode="auto">
            <a:xfrm>
              <a:off x="8523288" y="1162051"/>
              <a:ext cx="211138" cy="101600"/>
            </a:xfrm>
            <a:custGeom>
              <a:avLst/>
              <a:gdLst>
                <a:gd name="T0" fmla="*/ 7 w 79"/>
                <a:gd name="T1" fmla="*/ 9 h 38"/>
                <a:gd name="T2" fmla="*/ 5 w 79"/>
                <a:gd name="T3" fmla="*/ 23 h 38"/>
                <a:gd name="T4" fmla="*/ 16 w 79"/>
                <a:gd name="T5" fmla="*/ 30 h 38"/>
                <a:gd name="T6" fmla="*/ 24 w 79"/>
                <a:gd name="T7" fmla="*/ 37 h 38"/>
                <a:gd name="T8" fmla="*/ 30 w 79"/>
                <a:gd name="T9" fmla="*/ 31 h 38"/>
                <a:gd name="T10" fmla="*/ 30 w 79"/>
                <a:gd name="T11" fmla="*/ 29 h 38"/>
                <a:gd name="T12" fmla="*/ 42 w 79"/>
                <a:gd name="T13" fmla="*/ 31 h 38"/>
                <a:gd name="T14" fmla="*/ 49 w 79"/>
                <a:gd name="T15" fmla="*/ 32 h 38"/>
                <a:gd name="T16" fmla="*/ 52 w 79"/>
                <a:gd name="T17" fmla="*/ 28 h 38"/>
                <a:gd name="T18" fmla="*/ 59 w 79"/>
                <a:gd name="T19" fmla="*/ 29 h 38"/>
                <a:gd name="T20" fmla="*/ 76 w 79"/>
                <a:gd name="T21" fmla="*/ 22 h 38"/>
                <a:gd name="T22" fmla="*/ 76 w 79"/>
                <a:gd name="T23" fmla="*/ 15 h 38"/>
                <a:gd name="T24" fmla="*/ 70 w 79"/>
                <a:gd name="T25" fmla="*/ 13 h 38"/>
                <a:gd name="T26" fmla="*/ 61 w 79"/>
                <a:gd name="T27" fmla="*/ 9 h 38"/>
                <a:gd name="T28" fmla="*/ 39 w 79"/>
                <a:gd name="T29" fmla="*/ 9 h 38"/>
                <a:gd name="T30" fmla="*/ 35 w 79"/>
                <a:gd name="T31" fmla="*/ 11 h 38"/>
                <a:gd name="T32" fmla="*/ 28 w 79"/>
                <a:gd name="T33" fmla="*/ 9 h 38"/>
                <a:gd name="T34" fmla="*/ 20 w 79"/>
                <a:gd name="T35" fmla="*/ 1 h 38"/>
                <a:gd name="T36" fmla="*/ 9 w 79"/>
                <a:gd name="T37" fmla="*/ 6 h 38"/>
                <a:gd name="T38" fmla="*/ 7 w 79"/>
                <a:gd name="T39"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38">
                  <a:moveTo>
                    <a:pt x="7" y="9"/>
                  </a:moveTo>
                  <a:cubicBezTo>
                    <a:pt x="4" y="3"/>
                    <a:pt x="0" y="19"/>
                    <a:pt x="5" y="23"/>
                  </a:cubicBezTo>
                  <a:cubicBezTo>
                    <a:pt x="9" y="26"/>
                    <a:pt x="16" y="30"/>
                    <a:pt x="16" y="30"/>
                  </a:cubicBezTo>
                  <a:cubicBezTo>
                    <a:pt x="16" y="30"/>
                    <a:pt x="23" y="36"/>
                    <a:pt x="24" y="37"/>
                  </a:cubicBezTo>
                  <a:cubicBezTo>
                    <a:pt x="25" y="38"/>
                    <a:pt x="30" y="31"/>
                    <a:pt x="30" y="31"/>
                  </a:cubicBezTo>
                  <a:cubicBezTo>
                    <a:pt x="30" y="31"/>
                    <a:pt x="21" y="29"/>
                    <a:pt x="30" y="29"/>
                  </a:cubicBezTo>
                  <a:cubicBezTo>
                    <a:pt x="38" y="29"/>
                    <a:pt x="42" y="31"/>
                    <a:pt x="42" y="31"/>
                  </a:cubicBezTo>
                  <a:cubicBezTo>
                    <a:pt x="42" y="31"/>
                    <a:pt x="48" y="34"/>
                    <a:pt x="49" y="32"/>
                  </a:cubicBezTo>
                  <a:cubicBezTo>
                    <a:pt x="50" y="31"/>
                    <a:pt x="48" y="28"/>
                    <a:pt x="52" y="28"/>
                  </a:cubicBezTo>
                  <a:cubicBezTo>
                    <a:pt x="55" y="28"/>
                    <a:pt x="54" y="27"/>
                    <a:pt x="59" y="29"/>
                  </a:cubicBezTo>
                  <a:cubicBezTo>
                    <a:pt x="64" y="31"/>
                    <a:pt x="76" y="22"/>
                    <a:pt x="76" y="22"/>
                  </a:cubicBezTo>
                  <a:cubicBezTo>
                    <a:pt x="76" y="22"/>
                    <a:pt x="79" y="16"/>
                    <a:pt x="76" y="15"/>
                  </a:cubicBezTo>
                  <a:cubicBezTo>
                    <a:pt x="72" y="13"/>
                    <a:pt x="72" y="14"/>
                    <a:pt x="70" y="13"/>
                  </a:cubicBezTo>
                  <a:cubicBezTo>
                    <a:pt x="68" y="13"/>
                    <a:pt x="72" y="14"/>
                    <a:pt x="61" y="9"/>
                  </a:cubicBezTo>
                  <a:cubicBezTo>
                    <a:pt x="49" y="5"/>
                    <a:pt x="42" y="9"/>
                    <a:pt x="39" y="9"/>
                  </a:cubicBezTo>
                  <a:cubicBezTo>
                    <a:pt x="35" y="9"/>
                    <a:pt x="39" y="11"/>
                    <a:pt x="35" y="11"/>
                  </a:cubicBezTo>
                  <a:cubicBezTo>
                    <a:pt x="32" y="11"/>
                    <a:pt x="36" y="18"/>
                    <a:pt x="28" y="9"/>
                  </a:cubicBezTo>
                  <a:cubicBezTo>
                    <a:pt x="20" y="1"/>
                    <a:pt x="25" y="0"/>
                    <a:pt x="20" y="1"/>
                  </a:cubicBezTo>
                  <a:cubicBezTo>
                    <a:pt x="16" y="2"/>
                    <a:pt x="9" y="6"/>
                    <a:pt x="9" y="6"/>
                  </a:cubicBezTo>
                  <a:cubicBezTo>
                    <a:pt x="9" y="6"/>
                    <a:pt x="8" y="11"/>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7" name="Freeform 158"/>
            <p:cNvSpPr>
              <a:spLocks/>
            </p:cNvSpPr>
            <p:nvPr/>
          </p:nvSpPr>
          <p:spPr bwMode="auto">
            <a:xfrm>
              <a:off x="8618538" y="1263651"/>
              <a:ext cx="101600" cy="65088"/>
            </a:xfrm>
            <a:custGeom>
              <a:avLst/>
              <a:gdLst>
                <a:gd name="T0" fmla="*/ 15 w 38"/>
                <a:gd name="T1" fmla="*/ 23 h 24"/>
                <a:gd name="T2" fmla="*/ 38 w 38"/>
                <a:gd name="T3" fmla="*/ 24 h 24"/>
                <a:gd name="T4" fmla="*/ 34 w 38"/>
                <a:gd name="T5" fmla="*/ 17 h 24"/>
                <a:gd name="T6" fmla="*/ 25 w 38"/>
                <a:gd name="T7" fmla="*/ 12 h 24"/>
                <a:gd name="T8" fmla="*/ 18 w 38"/>
                <a:gd name="T9" fmla="*/ 6 h 24"/>
                <a:gd name="T10" fmla="*/ 15 w 38"/>
                <a:gd name="T11" fmla="*/ 5 h 24"/>
                <a:gd name="T12" fmla="*/ 8 w 38"/>
                <a:gd name="T13" fmla="*/ 0 h 24"/>
                <a:gd name="T14" fmla="*/ 4 w 38"/>
                <a:gd name="T15" fmla="*/ 3 h 24"/>
                <a:gd name="T16" fmla="*/ 5 w 38"/>
                <a:gd name="T17" fmla="*/ 10 h 24"/>
                <a:gd name="T18" fmla="*/ 11 w 38"/>
                <a:gd name="T19" fmla="*/ 14 h 24"/>
                <a:gd name="T20" fmla="*/ 7 w 38"/>
                <a:gd name="T21" fmla="*/ 19 h 24"/>
                <a:gd name="T22" fmla="*/ 15 w 38"/>
                <a:gd name="T2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4">
                  <a:moveTo>
                    <a:pt x="15" y="23"/>
                  </a:moveTo>
                  <a:cubicBezTo>
                    <a:pt x="38" y="24"/>
                    <a:pt x="38" y="24"/>
                    <a:pt x="38" y="24"/>
                  </a:cubicBezTo>
                  <a:cubicBezTo>
                    <a:pt x="34" y="17"/>
                    <a:pt x="34" y="17"/>
                    <a:pt x="34" y="17"/>
                  </a:cubicBezTo>
                  <a:cubicBezTo>
                    <a:pt x="25" y="12"/>
                    <a:pt x="25" y="12"/>
                    <a:pt x="25" y="12"/>
                  </a:cubicBezTo>
                  <a:cubicBezTo>
                    <a:pt x="25" y="12"/>
                    <a:pt x="21" y="7"/>
                    <a:pt x="18" y="6"/>
                  </a:cubicBezTo>
                  <a:cubicBezTo>
                    <a:pt x="15" y="5"/>
                    <a:pt x="18" y="7"/>
                    <a:pt x="15" y="5"/>
                  </a:cubicBezTo>
                  <a:cubicBezTo>
                    <a:pt x="12" y="3"/>
                    <a:pt x="11" y="0"/>
                    <a:pt x="8" y="0"/>
                  </a:cubicBezTo>
                  <a:cubicBezTo>
                    <a:pt x="6" y="0"/>
                    <a:pt x="8" y="0"/>
                    <a:pt x="4" y="3"/>
                  </a:cubicBezTo>
                  <a:cubicBezTo>
                    <a:pt x="0" y="7"/>
                    <a:pt x="5" y="10"/>
                    <a:pt x="5" y="10"/>
                  </a:cubicBezTo>
                  <a:cubicBezTo>
                    <a:pt x="11" y="14"/>
                    <a:pt x="11" y="14"/>
                    <a:pt x="11" y="14"/>
                  </a:cubicBezTo>
                  <a:cubicBezTo>
                    <a:pt x="11" y="14"/>
                    <a:pt x="6" y="17"/>
                    <a:pt x="7" y="19"/>
                  </a:cubicBezTo>
                  <a:cubicBezTo>
                    <a:pt x="8" y="21"/>
                    <a:pt x="15" y="23"/>
                    <a:pt x="1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8" name="Freeform 159"/>
            <p:cNvSpPr>
              <a:spLocks/>
            </p:cNvSpPr>
            <p:nvPr/>
          </p:nvSpPr>
          <p:spPr bwMode="auto">
            <a:xfrm>
              <a:off x="8488363" y="1252538"/>
              <a:ext cx="46038" cy="41275"/>
            </a:xfrm>
            <a:custGeom>
              <a:avLst/>
              <a:gdLst>
                <a:gd name="T0" fmla="*/ 17 w 17"/>
                <a:gd name="T1" fmla="*/ 15 h 15"/>
                <a:gd name="T2" fmla="*/ 4 w 17"/>
                <a:gd name="T3" fmla="*/ 6 h 15"/>
                <a:gd name="T4" fmla="*/ 5 w 17"/>
                <a:gd name="T5" fmla="*/ 3 h 15"/>
                <a:gd name="T6" fmla="*/ 17 w 17"/>
                <a:gd name="T7" fmla="*/ 1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4" y="6"/>
                    <a:pt x="4" y="6"/>
                    <a:pt x="4" y="6"/>
                  </a:cubicBezTo>
                  <a:cubicBezTo>
                    <a:pt x="4" y="6"/>
                    <a:pt x="0" y="0"/>
                    <a:pt x="5" y="3"/>
                  </a:cubicBezTo>
                  <a:cubicBezTo>
                    <a:pt x="10" y="6"/>
                    <a:pt x="17" y="10"/>
                    <a:pt x="17" y="10"/>
                  </a:cubicBezTo>
                  <a:lnTo>
                    <a:pt x="1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9" name="Freeform 160"/>
            <p:cNvSpPr>
              <a:spLocks/>
            </p:cNvSpPr>
            <p:nvPr/>
          </p:nvSpPr>
          <p:spPr bwMode="auto">
            <a:xfrm>
              <a:off x="8755063" y="1185863"/>
              <a:ext cx="109538" cy="66675"/>
            </a:xfrm>
            <a:custGeom>
              <a:avLst/>
              <a:gdLst>
                <a:gd name="T0" fmla="*/ 2 w 41"/>
                <a:gd name="T1" fmla="*/ 3 h 25"/>
                <a:gd name="T2" fmla="*/ 8 w 41"/>
                <a:gd name="T3" fmla="*/ 14 h 25"/>
                <a:gd name="T4" fmla="*/ 13 w 41"/>
                <a:gd name="T5" fmla="*/ 16 h 25"/>
                <a:gd name="T6" fmla="*/ 22 w 41"/>
                <a:gd name="T7" fmla="*/ 22 h 25"/>
                <a:gd name="T8" fmla="*/ 27 w 41"/>
                <a:gd name="T9" fmla="*/ 24 h 25"/>
                <a:gd name="T10" fmla="*/ 33 w 41"/>
                <a:gd name="T11" fmla="*/ 23 h 25"/>
                <a:gd name="T12" fmla="*/ 38 w 41"/>
                <a:gd name="T13" fmla="*/ 20 h 25"/>
                <a:gd name="T14" fmla="*/ 40 w 41"/>
                <a:gd name="T15" fmla="*/ 16 h 25"/>
                <a:gd name="T16" fmla="*/ 37 w 41"/>
                <a:gd name="T17" fmla="*/ 14 h 25"/>
                <a:gd name="T18" fmla="*/ 25 w 41"/>
                <a:gd name="T19" fmla="*/ 11 h 25"/>
                <a:gd name="T20" fmla="*/ 13 w 41"/>
                <a:gd name="T21" fmla="*/ 5 h 25"/>
                <a:gd name="T22" fmla="*/ 9 w 41"/>
                <a:gd name="T23" fmla="*/ 3 h 25"/>
                <a:gd name="T24" fmla="*/ 2 w 41"/>
                <a:gd name="T25"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5">
                  <a:moveTo>
                    <a:pt x="2" y="3"/>
                  </a:moveTo>
                  <a:cubicBezTo>
                    <a:pt x="3" y="5"/>
                    <a:pt x="8" y="14"/>
                    <a:pt x="8" y="14"/>
                  </a:cubicBezTo>
                  <a:cubicBezTo>
                    <a:pt x="8" y="14"/>
                    <a:pt x="11" y="14"/>
                    <a:pt x="13" y="16"/>
                  </a:cubicBezTo>
                  <a:cubicBezTo>
                    <a:pt x="15" y="17"/>
                    <a:pt x="22" y="22"/>
                    <a:pt x="22" y="22"/>
                  </a:cubicBezTo>
                  <a:cubicBezTo>
                    <a:pt x="27" y="24"/>
                    <a:pt x="27" y="24"/>
                    <a:pt x="27" y="24"/>
                  </a:cubicBezTo>
                  <a:cubicBezTo>
                    <a:pt x="27" y="24"/>
                    <a:pt x="28" y="25"/>
                    <a:pt x="33" y="23"/>
                  </a:cubicBezTo>
                  <a:cubicBezTo>
                    <a:pt x="38" y="22"/>
                    <a:pt x="36" y="22"/>
                    <a:pt x="38" y="20"/>
                  </a:cubicBezTo>
                  <a:cubicBezTo>
                    <a:pt x="40" y="18"/>
                    <a:pt x="41" y="18"/>
                    <a:pt x="40" y="16"/>
                  </a:cubicBezTo>
                  <a:cubicBezTo>
                    <a:pt x="39" y="14"/>
                    <a:pt x="40" y="14"/>
                    <a:pt x="37" y="14"/>
                  </a:cubicBezTo>
                  <a:cubicBezTo>
                    <a:pt x="33" y="13"/>
                    <a:pt x="31" y="13"/>
                    <a:pt x="25" y="11"/>
                  </a:cubicBezTo>
                  <a:cubicBezTo>
                    <a:pt x="18" y="10"/>
                    <a:pt x="15" y="6"/>
                    <a:pt x="13" y="5"/>
                  </a:cubicBezTo>
                  <a:cubicBezTo>
                    <a:pt x="11" y="3"/>
                    <a:pt x="17" y="5"/>
                    <a:pt x="9" y="3"/>
                  </a:cubicBezTo>
                  <a:cubicBezTo>
                    <a:pt x="0" y="0"/>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0" name="Freeform 161"/>
            <p:cNvSpPr>
              <a:spLocks/>
            </p:cNvSpPr>
            <p:nvPr/>
          </p:nvSpPr>
          <p:spPr bwMode="auto">
            <a:xfrm>
              <a:off x="9567863" y="1404938"/>
              <a:ext cx="111125" cy="46038"/>
            </a:xfrm>
            <a:custGeom>
              <a:avLst/>
              <a:gdLst>
                <a:gd name="T0" fmla="*/ 7 w 42"/>
                <a:gd name="T1" fmla="*/ 4 h 17"/>
                <a:gd name="T2" fmla="*/ 3 w 42"/>
                <a:gd name="T3" fmla="*/ 8 h 17"/>
                <a:gd name="T4" fmla="*/ 13 w 42"/>
                <a:gd name="T5" fmla="*/ 12 h 17"/>
                <a:gd name="T6" fmla="*/ 24 w 42"/>
                <a:gd name="T7" fmla="*/ 16 h 17"/>
                <a:gd name="T8" fmla="*/ 33 w 42"/>
                <a:gd name="T9" fmla="*/ 12 h 17"/>
                <a:gd name="T10" fmla="*/ 41 w 42"/>
                <a:gd name="T11" fmla="*/ 13 h 17"/>
                <a:gd name="T12" fmla="*/ 39 w 42"/>
                <a:gd name="T13" fmla="*/ 7 h 17"/>
                <a:gd name="T14" fmla="*/ 30 w 42"/>
                <a:gd name="T15" fmla="*/ 2 h 17"/>
                <a:gd name="T16" fmla="*/ 25 w 42"/>
                <a:gd name="T17" fmla="*/ 2 h 17"/>
                <a:gd name="T18" fmla="*/ 9 w 42"/>
                <a:gd name="T19" fmla="*/ 0 h 17"/>
                <a:gd name="T20" fmla="*/ 7 w 42"/>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17">
                  <a:moveTo>
                    <a:pt x="7" y="4"/>
                  </a:moveTo>
                  <a:cubicBezTo>
                    <a:pt x="5" y="4"/>
                    <a:pt x="0" y="7"/>
                    <a:pt x="3" y="8"/>
                  </a:cubicBezTo>
                  <a:cubicBezTo>
                    <a:pt x="7" y="9"/>
                    <a:pt x="7" y="10"/>
                    <a:pt x="13" y="12"/>
                  </a:cubicBezTo>
                  <a:cubicBezTo>
                    <a:pt x="20" y="14"/>
                    <a:pt x="22" y="17"/>
                    <a:pt x="24" y="16"/>
                  </a:cubicBezTo>
                  <a:cubicBezTo>
                    <a:pt x="26" y="16"/>
                    <a:pt x="28" y="12"/>
                    <a:pt x="33" y="12"/>
                  </a:cubicBezTo>
                  <a:cubicBezTo>
                    <a:pt x="37" y="12"/>
                    <a:pt x="40" y="15"/>
                    <a:pt x="41" y="13"/>
                  </a:cubicBezTo>
                  <a:cubicBezTo>
                    <a:pt x="42" y="12"/>
                    <a:pt x="42" y="8"/>
                    <a:pt x="39" y="7"/>
                  </a:cubicBezTo>
                  <a:cubicBezTo>
                    <a:pt x="36" y="5"/>
                    <a:pt x="32" y="2"/>
                    <a:pt x="30" y="2"/>
                  </a:cubicBezTo>
                  <a:cubicBezTo>
                    <a:pt x="28" y="2"/>
                    <a:pt x="28" y="2"/>
                    <a:pt x="25" y="2"/>
                  </a:cubicBezTo>
                  <a:cubicBezTo>
                    <a:pt x="22" y="2"/>
                    <a:pt x="9" y="0"/>
                    <a:pt x="9" y="0"/>
                  </a:cubicBez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1" name="Freeform 162"/>
            <p:cNvSpPr>
              <a:spLocks/>
            </p:cNvSpPr>
            <p:nvPr/>
          </p:nvSpPr>
          <p:spPr bwMode="auto">
            <a:xfrm>
              <a:off x="10475913" y="1951038"/>
              <a:ext cx="60325" cy="114300"/>
            </a:xfrm>
            <a:custGeom>
              <a:avLst/>
              <a:gdLst>
                <a:gd name="T0" fmla="*/ 6 w 23"/>
                <a:gd name="T1" fmla="*/ 0 h 43"/>
                <a:gd name="T2" fmla="*/ 4 w 23"/>
                <a:gd name="T3" fmla="*/ 8 h 43"/>
                <a:gd name="T4" fmla="*/ 4 w 23"/>
                <a:gd name="T5" fmla="*/ 13 h 43"/>
                <a:gd name="T6" fmla="*/ 6 w 23"/>
                <a:gd name="T7" fmla="*/ 24 h 43"/>
                <a:gd name="T8" fmla="*/ 6 w 23"/>
                <a:gd name="T9" fmla="*/ 28 h 43"/>
                <a:gd name="T10" fmla="*/ 5 w 23"/>
                <a:gd name="T11" fmla="*/ 37 h 43"/>
                <a:gd name="T12" fmla="*/ 13 w 23"/>
                <a:gd name="T13" fmla="*/ 38 h 43"/>
                <a:gd name="T14" fmla="*/ 15 w 23"/>
                <a:gd name="T15" fmla="*/ 33 h 43"/>
                <a:gd name="T16" fmla="*/ 22 w 23"/>
                <a:gd name="T17" fmla="*/ 29 h 43"/>
                <a:gd name="T18" fmla="*/ 20 w 23"/>
                <a:gd name="T19" fmla="*/ 23 h 43"/>
                <a:gd name="T20" fmla="*/ 14 w 23"/>
                <a:gd name="T21" fmla="*/ 5 h 43"/>
                <a:gd name="T22" fmla="*/ 6 w 23"/>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3">
                  <a:moveTo>
                    <a:pt x="6" y="0"/>
                  </a:moveTo>
                  <a:cubicBezTo>
                    <a:pt x="6" y="2"/>
                    <a:pt x="4" y="8"/>
                    <a:pt x="4" y="8"/>
                  </a:cubicBezTo>
                  <a:cubicBezTo>
                    <a:pt x="4" y="8"/>
                    <a:pt x="5" y="10"/>
                    <a:pt x="4" y="13"/>
                  </a:cubicBezTo>
                  <a:cubicBezTo>
                    <a:pt x="4" y="15"/>
                    <a:pt x="8" y="24"/>
                    <a:pt x="6" y="24"/>
                  </a:cubicBezTo>
                  <a:cubicBezTo>
                    <a:pt x="5" y="24"/>
                    <a:pt x="10" y="24"/>
                    <a:pt x="6" y="28"/>
                  </a:cubicBezTo>
                  <a:cubicBezTo>
                    <a:pt x="3" y="31"/>
                    <a:pt x="0" y="35"/>
                    <a:pt x="5" y="37"/>
                  </a:cubicBezTo>
                  <a:cubicBezTo>
                    <a:pt x="9" y="38"/>
                    <a:pt x="13" y="43"/>
                    <a:pt x="13" y="38"/>
                  </a:cubicBezTo>
                  <a:cubicBezTo>
                    <a:pt x="13" y="34"/>
                    <a:pt x="14" y="36"/>
                    <a:pt x="15" y="33"/>
                  </a:cubicBezTo>
                  <a:cubicBezTo>
                    <a:pt x="17" y="29"/>
                    <a:pt x="22" y="31"/>
                    <a:pt x="22" y="29"/>
                  </a:cubicBezTo>
                  <a:cubicBezTo>
                    <a:pt x="22" y="27"/>
                    <a:pt x="23" y="27"/>
                    <a:pt x="20" y="23"/>
                  </a:cubicBezTo>
                  <a:cubicBezTo>
                    <a:pt x="17" y="19"/>
                    <a:pt x="14" y="5"/>
                    <a:pt x="14" y="5"/>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2" name="Freeform 163"/>
            <p:cNvSpPr>
              <a:spLocks/>
            </p:cNvSpPr>
            <p:nvPr/>
          </p:nvSpPr>
          <p:spPr bwMode="auto">
            <a:xfrm>
              <a:off x="10464800" y="2085976"/>
              <a:ext cx="42863" cy="33338"/>
            </a:xfrm>
            <a:custGeom>
              <a:avLst/>
              <a:gdLst>
                <a:gd name="T0" fmla="*/ 11 w 16"/>
                <a:gd name="T1" fmla="*/ 0 h 12"/>
                <a:gd name="T2" fmla="*/ 2 w 16"/>
                <a:gd name="T3" fmla="*/ 4 h 12"/>
                <a:gd name="T4" fmla="*/ 13 w 16"/>
                <a:gd name="T5" fmla="*/ 9 h 12"/>
                <a:gd name="T6" fmla="*/ 16 w 16"/>
                <a:gd name="T7" fmla="*/ 6 h 12"/>
                <a:gd name="T8" fmla="*/ 11 w 16"/>
                <a:gd name="T9" fmla="*/ 0 h 12"/>
              </a:gdLst>
              <a:ahLst/>
              <a:cxnLst>
                <a:cxn ang="0">
                  <a:pos x="T0" y="T1"/>
                </a:cxn>
                <a:cxn ang="0">
                  <a:pos x="T2" y="T3"/>
                </a:cxn>
                <a:cxn ang="0">
                  <a:pos x="T4" y="T5"/>
                </a:cxn>
                <a:cxn ang="0">
                  <a:pos x="T6" y="T7"/>
                </a:cxn>
                <a:cxn ang="0">
                  <a:pos x="T8" y="T9"/>
                </a:cxn>
              </a:cxnLst>
              <a:rect l="0" t="0" r="r" b="b"/>
              <a:pathLst>
                <a:path w="16" h="12">
                  <a:moveTo>
                    <a:pt x="11" y="0"/>
                  </a:moveTo>
                  <a:cubicBezTo>
                    <a:pt x="8" y="0"/>
                    <a:pt x="0" y="3"/>
                    <a:pt x="2" y="4"/>
                  </a:cubicBezTo>
                  <a:cubicBezTo>
                    <a:pt x="3" y="6"/>
                    <a:pt x="12" y="12"/>
                    <a:pt x="13" y="9"/>
                  </a:cubicBezTo>
                  <a:cubicBezTo>
                    <a:pt x="14" y="7"/>
                    <a:pt x="16" y="9"/>
                    <a:pt x="16" y="6"/>
                  </a:cubicBezTo>
                  <a:cubicBezTo>
                    <a:pt x="16" y="3"/>
                    <a:pt x="11"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3" name="Freeform 164"/>
            <p:cNvSpPr>
              <a:spLocks/>
            </p:cNvSpPr>
            <p:nvPr/>
          </p:nvSpPr>
          <p:spPr bwMode="auto">
            <a:xfrm>
              <a:off x="10445750" y="2124076"/>
              <a:ext cx="74613" cy="58738"/>
            </a:xfrm>
            <a:custGeom>
              <a:avLst/>
              <a:gdLst>
                <a:gd name="T0" fmla="*/ 3 w 28"/>
                <a:gd name="T1" fmla="*/ 2 h 22"/>
                <a:gd name="T2" fmla="*/ 27 w 28"/>
                <a:gd name="T3" fmla="*/ 1 h 22"/>
                <a:gd name="T4" fmla="*/ 22 w 28"/>
                <a:gd name="T5" fmla="*/ 8 h 22"/>
                <a:gd name="T6" fmla="*/ 12 w 28"/>
                <a:gd name="T7" fmla="*/ 9 h 22"/>
                <a:gd name="T8" fmla="*/ 10 w 28"/>
                <a:gd name="T9" fmla="*/ 20 h 22"/>
                <a:gd name="T10" fmla="*/ 1 w 28"/>
                <a:gd name="T11" fmla="*/ 10 h 22"/>
                <a:gd name="T12" fmla="*/ 3 w 28"/>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28" h="22">
                  <a:moveTo>
                    <a:pt x="3" y="2"/>
                  </a:moveTo>
                  <a:cubicBezTo>
                    <a:pt x="3" y="2"/>
                    <a:pt x="28" y="0"/>
                    <a:pt x="27" y="1"/>
                  </a:cubicBezTo>
                  <a:cubicBezTo>
                    <a:pt x="25" y="1"/>
                    <a:pt x="27" y="8"/>
                    <a:pt x="22" y="8"/>
                  </a:cubicBezTo>
                  <a:cubicBezTo>
                    <a:pt x="16" y="9"/>
                    <a:pt x="14" y="5"/>
                    <a:pt x="12" y="9"/>
                  </a:cubicBezTo>
                  <a:cubicBezTo>
                    <a:pt x="10" y="13"/>
                    <a:pt x="13" y="22"/>
                    <a:pt x="10" y="20"/>
                  </a:cubicBezTo>
                  <a:cubicBezTo>
                    <a:pt x="6" y="18"/>
                    <a:pt x="1" y="12"/>
                    <a:pt x="1" y="10"/>
                  </a:cubicBezTo>
                  <a:cubicBezTo>
                    <a:pt x="0" y="8"/>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4" name="Freeform 165"/>
            <p:cNvSpPr>
              <a:spLocks/>
            </p:cNvSpPr>
            <p:nvPr/>
          </p:nvSpPr>
          <p:spPr bwMode="auto">
            <a:xfrm>
              <a:off x="10085388" y="1993901"/>
              <a:ext cx="46038" cy="39688"/>
            </a:xfrm>
            <a:custGeom>
              <a:avLst/>
              <a:gdLst>
                <a:gd name="T0" fmla="*/ 17 w 17"/>
                <a:gd name="T1" fmla="*/ 15 h 15"/>
                <a:gd name="T2" fmla="*/ 13 w 17"/>
                <a:gd name="T3" fmla="*/ 1 h 15"/>
                <a:gd name="T4" fmla="*/ 1 w 17"/>
                <a:gd name="T5" fmla="*/ 2 h 15"/>
                <a:gd name="T6" fmla="*/ 10 w 17"/>
                <a:gd name="T7" fmla="*/ 12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16" y="11"/>
                    <a:pt x="15" y="1"/>
                    <a:pt x="13" y="1"/>
                  </a:cubicBezTo>
                  <a:cubicBezTo>
                    <a:pt x="11" y="0"/>
                    <a:pt x="2" y="1"/>
                    <a:pt x="1" y="2"/>
                  </a:cubicBezTo>
                  <a:cubicBezTo>
                    <a:pt x="0" y="4"/>
                    <a:pt x="10" y="12"/>
                    <a:pt x="10" y="12"/>
                  </a:cubicBezTo>
                  <a:lnTo>
                    <a:pt x="1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5" name="Freeform 166"/>
            <p:cNvSpPr>
              <a:spLocks/>
            </p:cNvSpPr>
            <p:nvPr/>
          </p:nvSpPr>
          <p:spPr bwMode="auto">
            <a:xfrm>
              <a:off x="9880600" y="1806576"/>
              <a:ext cx="114300" cy="44450"/>
            </a:xfrm>
            <a:custGeom>
              <a:avLst/>
              <a:gdLst>
                <a:gd name="T0" fmla="*/ 32 w 43"/>
                <a:gd name="T1" fmla="*/ 17 h 17"/>
                <a:gd name="T2" fmla="*/ 16 w 43"/>
                <a:gd name="T3" fmla="*/ 13 h 17"/>
                <a:gd name="T4" fmla="*/ 8 w 43"/>
                <a:gd name="T5" fmla="*/ 9 h 17"/>
                <a:gd name="T6" fmla="*/ 19 w 43"/>
                <a:gd name="T7" fmla="*/ 1 h 17"/>
                <a:gd name="T8" fmla="*/ 29 w 43"/>
                <a:gd name="T9" fmla="*/ 3 h 17"/>
                <a:gd name="T10" fmla="*/ 41 w 43"/>
                <a:gd name="T11" fmla="*/ 10 h 17"/>
                <a:gd name="T12" fmla="*/ 40 w 43"/>
                <a:gd name="T13" fmla="*/ 14 h 17"/>
                <a:gd name="T14" fmla="*/ 32 w 43"/>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32" y="17"/>
                  </a:moveTo>
                  <a:cubicBezTo>
                    <a:pt x="26" y="14"/>
                    <a:pt x="19" y="14"/>
                    <a:pt x="16" y="13"/>
                  </a:cubicBezTo>
                  <a:cubicBezTo>
                    <a:pt x="13" y="12"/>
                    <a:pt x="17" y="17"/>
                    <a:pt x="8" y="9"/>
                  </a:cubicBezTo>
                  <a:cubicBezTo>
                    <a:pt x="0" y="1"/>
                    <a:pt x="12" y="1"/>
                    <a:pt x="19" y="1"/>
                  </a:cubicBezTo>
                  <a:cubicBezTo>
                    <a:pt x="26" y="0"/>
                    <a:pt x="20" y="0"/>
                    <a:pt x="29" y="3"/>
                  </a:cubicBezTo>
                  <a:cubicBezTo>
                    <a:pt x="37" y="6"/>
                    <a:pt x="41" y="10"/>
                    <a:pt x="41" y="10"/>
                  </a:cubicBezTo>
                  <a:cubicBezTo>
                    <a:pt x="41" y="10"/>
                    <a:pt x="43" y="14"/>
                    <a:pt x="40" y="14"/>
                  </a:cubicBezTo>
                  <a:cubicBezTo>
                    <a:pt x="36" y="15"/>
                    <a:pt x="32" y="17"/>
                    <a:pt x="3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6" name="Freeform 167"/>
            <p:cNvSpPr>
              <a:spLocks/>
            </p:cNvSpPr>
            <p:nvPr/>
          </p:nvSpPr>
          <p:spPr bwMode="auto">
            <a:xfrm>
              <a:off x="10158413" y="2297113"/>
              <a:ext cx="58738" cy="46038"/>
            </a:xfrm>
            <a:custGeom>
              <a:avLst/>
              <a:gdLst>
                <a:gd name="T0" fmla="*/ 18 w 22"/>
                <a:gd name="T1" fmla="*/ 0 h 17"/>
                <a:gd name="T2" fmla="*/ 10 w 22"/>
                <a:gd name="T3" fmla="*/ 7 h 17"/>
                <a:gd name="T4" fmla="*/ 1 w 22"/>
                <a:gd name="T5" fmla="*/ 10 h 17"/>
                <a:gd name="T6" fmla="*/ 7 w 22"/>
                <a:gd name="T7" fmla="*/ 17 h 17"/>
                <a:gd name="T8" fmla="*/ 7 w 22"/>
                <a:gd name="T9" fmla="*/ 13 h 17"/>
                <a:gd name="T10" fmla="*/ 17 w 22"/>
                <a:gd name="T11" fmla="*/ 11 h 17"/>
                <a:gd name="T12" fmla="*/ 21 w 22"/>
                <a:gd name="T13" fmla="*/ 6 h 17"/>
                <a:gd name="T14" fmla="*/ 21 w 22"/>
                <a:gd name="T15" fmla="*/ 2 h 17"/>
                <a:gd name="T16" fmla="*/ 18 w 22"/>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8" y="0"/>
                  </a:moveTo>
                  <a:cubicBezTo>
                    <a:pt x="16" y="3"/>
                    <a:pt x="13" y="9"/>
                    <a:pt x="10" y="7"/>
                  </a:cubicBezTo>
                  <a:cubicBezTo>
                    <a:pt x="8" y="6"/>
                    <a:pt x="0" y="9"/>
                    <a:pt x="1" y="10"/>
                  </a:cubicBezTo>
                  <a:cubicBezTo>
                    <a:pt x="2" y="11"/>
                    <a:pt x="7" y="17"/>
                    <a:pt x="7" y="17"/>
                  </a:cubicBezTo>
                  <a:cubicBezTo>
                    <a:pt x="7" y="17"/>
                    <a:pt x="5" y="16"/>
                    <a:pt x="7" y="13"/>
                  </a:cubicBezTo>
                  <a:cubicBezTo>
                    <a:pt x="9" y="9"/>
                    <a:pt x="14" y="12"/>
                    <a:pt x="17" y="11"/>
                  </a:cubicBezTo>
                  <a:cubicBezTo>
                    <a:pt x="20" y="9"/>
                    <a:pt x="21" y="7"/>
                    <a:pt x="21" y="6"/>
                  </a:cubicBezTo>
                  <a:cubicBezTo>
                    <a:pt x="22" y="4"/>
                    <a:pt x="22" y="4"/>
                    <a:pt x="21" y="2"/>
                  </a:cubicBezTo>
                  <a:cubicBezTo>
                    <a:pt x="21" y="1"/>
                    <a:pt x="1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7" name="Freeform 168"/>
            <p:cNvSpPr>
              <a:spLocks/>
            </p:cNvSpPr>
            <p:nvPr/>
          </p:nvSpPr>
          <p:spPr bwMode="auto">
            <a:xfrm>
              <a:off x="9999663" y="2343151"/>
              <a:ext cx="65088" cy="39688"/>
            </a:xfrm>
            <a:custGeom>
              <a:avLst/>
              <a:gdLst>
                <a:gd name="T0" fmla="*/ 16 w 24"/>
                <a:gd name="T1" fmla="*/ 12 h 15"/>
                <a:gd name="T2" fmla="*/ 9 w 24"/>
                <a:gd name="T3" fmla="*/ 15 h 15"/>
                <a:gd name="T4" fmla="*/ 1 w 24"/>
                <a:gd name="T5" fmla="*/ 10 h 15"/>
                <a:gd name="T6" fmla="*/ 8 w 24"/>
                <a:gd name="T7" fmla="*/ 5 h 15"/>
                <a:gd name="T8" fmla="*/ 14 w 24"/>
                <a:gd name="T9" fmla="*/ 5 h 15"/>
                <a:gd name="T10" fmla="*/ 16 w 24"/>
                <a:gd name="T11" fmla="*/ 12 h 15"/>
              </a:gdLst>
              <a:ahLst/>
              <a:cxnLst>
                <a:cxn ang="0">
                  <a:pos x="T0" y="T1"/>
                </a:cxn>
                <a:cxn ang="0">
                  <a:pos x="T2" y="T3"/>
                </a:cxn>
                <a:cxn ang="0">
                  <a:pos x="T4" y="T5"/>
                </a:cxn>
                <a:cxn ang="0">
                  <a:pos x="T6" y="T7"/>
                </a:cxn>
                <a:cxn ang="0">
                  <a:pos x="T8" y="T9"/>
                </a:cxn>
                <a:cxn ang="0">
                  <a:pos x="T10" y="T11"/>
                </a:cxn>
              </a:cxnLst>
              <a:rect l="0" t="0" r="r" b="b"/>
              <a:pathLst>
                <a:path w="24" h="15">
                  <a:moveTo>
                    <a:pt x="16" y="12"/>
                  </a:moveTo>
                  <a:cubicBezTo>
                    <a:pt x="11" y="12"/>
                    <a:pt x="11" y="15"/>
                    <a:pt x="9" y="15"/>
                  </a:cubicBezTo>
                  <a:cubicBezTo>
                    <a:pt x="6" y="15"/>
                    <a:pt x="0" y="10"/>
                    <a:pt x="1" y="10"/>
                  </a:cubicBezTo>
                  <a:cubicBezTo>
                    <a:pt x="3" y="9"/>
                    <a:pt x="6" y="5"/>
                    <a:pt x="8" y="5"/>
                  </a:cubicBezTo>
                  <a:cubicBezTo>
                    <a:pt x="9" y="4"/>
                    <a:pt x="5" y="0"/>
                    <a:pt x="14" y="5"/>
                  </a:cubicBezTo>
                  <a:cubicBezTo>
                    <a:pt x="24" y="10"/>
                    <a:pt x="16" y="12"/>
                    <a:pt x="1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8" name="Freeform 169"/>
            <p:cNvSpPr>
              <a:spLocks/>
            </p:cNvSpPr>
            <p:nvPr/>
          </p:nvSpPr>
          <p:spPr bwMode="auto">
            <a:xfrm>
              <a:off x="9931400" y="2378076"/>
              <a:ext cx="55563" cy="20638"/>
            </a:xfrm>
            <a:custGeom>
              <a:avLst/>
              <a:gdLst>
                <a:gd name="T0" fmla="*/ 21 w 21"/>
                <a:gd name="T1" fmla="*/ 6 h 8"/>
                <a:gd name="T2" fmla="*/ 8 w 21"/>
                <a:gd name="T3" fmla="*/ 6 h 8"/>
                <a:gd name="T4" fmla="*/ 3 w 21"/>
                <a:gd name="T5" fmla="*/ 1 h 8"/>
                <a:gd name="T6" fmla="*/ 12 w 21"/>
                <a:gd name="T7" fmla="*/ 1 h 8"/>
                <a:gd name="T8" fmla="*/ 20 w 21"/>
                <a:gd name="T9" fmla="*/ 2 h 8"/>
                <a:gd name="T10" fmla="*/ 21 w 21"/>
                <a:gd name="T11" fmla="*/ 6 h 8"/>
              </a:gdLst>
              <a:ahLst/>
              <a:cxnLst>
                <a:cxn ang="0">
                  <a:pos x="T0" y="T1"/>
                </a:cxn>
                <a:cxn ang="0">
                  <a:pos x="T2" y="T3"/>
                </a:cxn>
                <a:cxn ang="0">
                  <a:pos x="T4" y="T5"/>
                </a:cxn>
                <a:cxn ang="0">
                  <a:pos x="T6" y="T7"/>
                </a:cxn>
                <a:cxn ang="0">
                  <a:pos x="T8" y="T9"/>
                </a:cxn>
                <a:cxn ang="0">
                  <a:pos x="T10" y="T11"/>
                </a:cxn>
              </a:cxnLst>
              <a:rect l="0" t="0" r="r" b="b"/>
              <a:pathLst>
                <a:path w="21" h="8">
                  <a:moveTo>
                    <a:pt x="21" y="6"/>
                  </a:moveTo>
                  <a:cubicBezTo>
                    <a:pt x="16" y="8"/>
                    <a:pt x="8" y="6"/>
                    <a:pt x="8" y="6"/>
                  </a:cubicBezTo>
                  <a:cubicBezTo>
                    <a:pt x="8" y="6"/>
                    <a:pt x="0" y="2"/>
                    <a:pt x="3" y="1"/>
                  </a:cubicBezTo>
                  <a:cubicBezTo>
                    <a:pt x="6" y="0"/>
                    <a:pt x="9" y="1"/>
                    <a:pt x="12" y="1"/>
                  </a:cubicBezTo>
                  <a:cubicBezTo>
                    <a:pt x="15" y="2"/>
                    <a:pt x="20" y="2"/>
                    <a:pt x="20" y="2"/>
                  </a:cubicBezTo>
                  <a:lnTo>
                    <a:pt x="2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9" name="Freeform 170"/>
            <p:cNvSpPr>
              <a:spLocks/>
            </p:cNvSpPr>
            <p:nvPr/>
          </p:nvSpPr>
          <p:spPr bwMode="auto">
            <a:xfrm>
              <a:off x="9847263" y="2379663"/>
              <a:ext cx="46038" cy="26988"/>
            </a:xfrm>
            <a:custGeom>
              <a:avLst/>
              <a:gdLst>
                <a:gd name="T0" fmla="*/ 10 w 17"/>
                <a:gd name="T1" fmla="*/ 10 h 10"/>
                <a:gd name="T2" fmla="*/ 3 w 17"/>
                <a:gd name="T3" fmla="*/ 1 h 10"/>
                <a:gd name="T4" fmla="*/ 15 w 17"/>
                <a:gd name="T5" fmla="*/ 5 h 10"/>
                <a:gd name="T6" fmla="*/ 10 w 17"/>
                <a:gd name="T7" fmla="*/ 10 h 10"/>
              </a:gdLst>
              <a:ahLst/>
              <a:cxnLst>
                <a:cxn ang="0">
                  <a:pos x="T0" y="T1"/>
                </a:cxn>
                <a:cxn ang="0">
                  <a:pos x="T2" y="T3"/>
                </a:cxn>
                <a:cxn ang="0">
                  <a:pos x="T4" y="T5"/>
                </a:cxn>
                <a:cxn ang="0">
                  <a:pos x="T6" y="T7"/>
                </a:cxn>
              </a:cxnLst>
              <a:rect l="0" t="0" r="r" b="b"/>
              <a:pathLst>
                <a:path w="17" h="10">
                  <a:moveTo>
                    <a:pt x="10" y="10"/>
                  </a:moveTo>
                  <a:cubicBezTo>
                    <a:pt x="8" y="8"/>
                    <a:pt x="0" y="0"/>
                    <a:pt x="3" y="1"/>
                  </a:cubicBezTo>
                  <a:cubicBezTo>
                    <a:pt x="6" y="2"/>
                    <a:pt x="17" y="4"/>
                    <a:pt x="15" y="5"/>
                  </a:cubicBezTo>
                  <a:cubicBezTo>
                    <a:pt x="13" y="6"/>
                    <a:pt x="10" y="10"/>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0" name="Freeform 171"/>
            <p:cNvSpPr>
              <a:spLocks/>
            </p:cNvSpPr>
            <p:nvPr/>
          </p:nvSpPr>
          <p:spPr bwMode="auto">
            <a:xfrm>
              <a:off x="9485313" y="2174876"/>
              <a:ext cx="63500" cy="61913"/>
            </a:xfrm>
            <a:custGeom>
              <a:avLst/>
              <a:gdLst>
                <a:gd name="T0" fmla="*/ 20 w 24"/>
                <a:gd name="T1" fmla="*/ 23 h 23"/>
                <a:gd name="T2" fmla="*/ 5 w 24"/>
                <a:gd name="T3" fmla="*/ 16 h 23"/>
                <a:gd name="T4" fmla="*/ 5 w 24"/>
                <a:gd name="T5" fmla="*/ 5 h 23"/>
                <a:gd name="T6" fmla="*/ 14 w 24"/>
                <a:gd name="T7" fmla="*/ 17 h 23"/>
                <a:gd name="T8" fmla="*/ 24 w 24"/>
                <a:gd name="T9" fmla="*/ 23 h 23"/>
                <a:gd name="T10" fmla="*/ 20 w 24"/>
                <a:gd name="T11" fmla="*/ 23 h 23"/>
              </a:gdLst>
              <a:ahLst/>
              <a:cxnLst>
                <a:cxn ang="0">
                  <a:pos x="T0" y="T1"/>
                </a:cxn>
                <a:cxn ang="0">
                  <a:pos x="T2" y="T3"/>
                </a:cxn>
                <a:cxn ang="0">
                  <a:pos x="T4" y="T5"/>
                </a:cxn>
                <a:cxn ang="0">
                  <a:pos x="T6" y="T7"/>
                </a:cxn>
                <a:cxn ang="0">
                  <a:pos x="T8" y="T9"/>
                </a:cxn>
                <a:cxn ang="0">
                  <a:pos x="T10" y="T11"/>
                </a:cxn>
              </a:cxnLst>
              <a:rect l="0" t="0" r="r" b="b"/>
              <a:pathLst>
                <a:path w="24" h="23">
                  <a:moveTo>
                    <a:pt x="20" y="23"/>
                  </a:moveTo>
                  <a:cubicBezTo>
                    <a:pt x="17" y="22"/>
                    <a:pt x="7" y="19"/>
                    <a:pt x="5" y="16"/>
                  </a:cubicBezTo>
                  <a:cubicBezTo>
                    <a:pt x="4" y="12"/>
                    <a:pt x="0" y="0"/>
                    <a:pt x="5" y="5"/>
                  </a:cubicBezTo>
                  <a:cubicBezTo>
                    <a:pt x="9" y="11"/>
                    <a:pt x="10" y="16"/>
                    <a:pt x="14" y="17"/>
                  </a:cubicBezTo>
                  <a:cubicBezTo>
                    <a:pt x="18" y="19"/>
                    <a:pt x="24" y="23"/>
                    <a:pt x="24" y="23"/>
                  </a:cubicBezTo>
                  <a:lnTo>
                    <a:pt x="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1" name="Freeform 172"/>
            <p:cNvSpPr>
              <a:spLocks/>
            </p:cNvSpPr>
            <p:nvPr/>
          </p:nvSpPr>
          <p:spPr bwMode="auto">
            <a:xfrm>
              <a:off x="9544050" y="2206626"/>
              <a:ext cx="50800" cy="39688"/>
            </a:xfrm>
            <a:custGeom>
              <a:avLst/>
              <a:gdLst>
                <a:gd name="T0" fmla="*/ 12 w 19"/>
                <a:gd name="T1" fmla="*/ 15 h 15"/>
                <a:gd name="T2" fmla="*/ 15 w 19"/>
                <a:gd name="T3" fmla="*/ 10 h 15"/>
                <a:gd name="T4" fmla="*/ 7 w 19"/>
                <a:gd name="T5" fmla="*/ 6 h 15"/>
                <a:gd name="T6" fmla="*/ 2 w 19"/>
                <a:gd name="T7" fmla="*/ 2 h 15"/>
                <a:gd name="T8" fmla="*/ 7 w 19"/>
                <a:gd name="T9" fmla="*/ 11 h 15"/>
                <a:gd name="T10" fmla="*/ 12 w 19"/>
                <a:gd name="T11" fmla="*/ 15 h 15"/>
              </a:gdLst>
              <a:ahLst/>
              <a:cxnLst>
                <a:cxn ang="0">
                  <a:pos x="T0" y="T1"/>
                </a:cxn>
                <a:cxn ang="0">
                  <a:pos x="T2" y="T3"/>
                </a:cxn>
                <a:cxn ang="0">
                  <a:pos x="T4" y="T5"/>
                </a:cxn>
                <a:cxn ang="0">
                  <a:pos x="T6" y="T7"/>
                </a:cxn>
                <a:cxn ang="0">
                  <a:pos x="T8" y="T9"/>
                </a:cxn>
                <a:cxn ang="0">
                  <a:pos x="T10" y="T11"/>
                </a:cxn>
              </a:cxnLst>
              <a:rect l="0" t="0" r="r" b="b"/>
              <a:pathLst>
                <a:path w="19" h="15">
                  <a:moveTo>
                    <a:pt x="12" y="15"/>
                  </a:moveTo>
                  <a:cubicBezTo>
                    <a:pt x="16" y="13"/>
                    <a:pt x="19" y="11"/>
                    <a:pt x="15" y="10"/>
                  </a:cubicBezTo>
                  <a:cubicBezTo>
                    <a:pt x="11" y="9"/>
                    <a:pt x="13" y="9"/>
                    <a:pt x="7" y="6"/>
                  </a:cubicBezTo>
                  <a:cubicBezTo>
                    <a:pt x="2" y="2"/>
                    <a:pt x="4" y="0"/>
                    <a:pt x="2" y="2"/>
                  </a:cubicBezTo>
                  <a:cubicBezTo>
                    <a:pt x="0" y="4"/>
                    <a:pt x="7" y="11"/>
                    <a:pt x="7" y="11"/>
                  </a:cubicBezTo>
                  <a:lnTo>
                    <a:pt x="1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2" name="Freeform 173"/>
            <p:cNvSpPr>
              <a:spLocks/>
            </p:cNvSpPr>
            <p:nvPr/>
          </p:nvSpPr>
          <p:spPr bwMode="auto">
            <a:xfrm>
              <a:off x="8923338" y="2244726"/>
              <a:ext cx="147638" cy="330200"/>
            </a:xfrm>
            <a:custGeom>
              <a:avLst/>
              <a:gdLst>
                <a:gd name="T0" fmla="*/ 28 w 55"/>
                <a:gd name="T1" fmla="*/ 123 h 124"/>
                <a:gd name="T2" fmla="*/ 23 w 55"/>
                <a:gd name="T3" fmla="*/ 109 h 124"/>
                <a:gd name="T4" fmla="*/ 17 w 55"/>
                <a:gd name="T5" fmla="*/ 80 h 124"/>
                <a:gd name="T6" fmla="*/ 13 w 55"/>
                <a:gd name="T7" fmla="*/ 65 h 124"/>
                <a:gd name="T8" fmla="*/ 7 w 55"/>
                <a:gd name="T9" fmla="*/ 47 h 124"/>
                <a:gd name="T10" fmla="*/ 2 w 55"/>
                <a:gd name="T11" fmla="*/ 18 h 124"/>
                <a:gd name="T12" fmla="*/ 1 w 55"/>
                <a:gd name="T13" fmla="*/ 0 h 124"/>
                <a:gd name="T14" fmla="*/ 12 w 55"/>
                <a:gd name="T15" fmla="*/ 9 h 124"/>
                <a:gd name="T16" fmla="*/ 21 w 55"/>
                <a:gd name="T17" fmla="*/ 41 h 124"/>
                <a:gd name="T18" fmla="*/ 26 w 55"/>
                <a:gd name="T19" fmla="*/ 55 h 124"/>
                <a:gd name="T20" fmla="*/ 31 w 55"/>
                <a:gd name="T21" fmla="*/ 58 h 124"/>
                <a:gd name="T22" fmla="*/ 35 w 55"/>
                <a:gd name="T23" fmla="*/ 67 h 124"/>
                <a:gd name="T24" fmla="*/ 33 w 55"/>
                <a:gd name="T25" fmla="*/ 71 h 124"/>
                <a:gd name="T26" fmla="*/ 45 w 55"/>
                <a:gd name="T27" fmla="*/ 79 h 124"/>
                <a:gd name="T28" fmla="*/ 50 w 55"/>
                <a:gd name="T29" fmla="*/ 88 h 124"/>
                <a:gd name="T30" fmla="*/ 39 w 55"/>
                <a:gd name="T31" fmla="*/ 86 h 124"/>
                <a:gd name="T32" fmla="*/ 32 w 55"/>
                <a:gd name="T33" fmla="*/ 80 h 124"/>
                <a:gd name="T34" fmla="*/ 29 w 55"/>
                <a:gd name="T35" fmla="*/ 81 h 124"/>
                <a:gd name="T36" fmla="*/ 29 w 55"/>
                <a:gd name="T37" fmla="*/ 90 h 124"/>
                <a:gd name="T38" fmla="*/ 30 w 55"/>
                <a:gd name="T39" fmla="*/ 104 h 124"/>
                <a:gd name="T40" fmla="*/ 35 w 55"/>
                <a:gd name="T41" fmla="*/ 113 h 124"/>
                <a:gd name="T42" fmla="*/ 40 w 55"/>
                <a:gd name="T43" fmla="*/ 118 h 124"/>
                <a:gd name="T44" fmla="*/ 43 w 55"/>
                <a:gd name="T45" fmla="*/ 123 h 124"/>
                <a:gd name="T46" fmla="*/ 33 w 55"/>
                <a:gd name="T47" fmla="*/ 122 h 124"/>
                <a:gd name="T48" fmla="*/ 28 w 55"/>
                <a:gd name="T49"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124">
                  <a:moveTo>
                    <a:pt x="28" y="123"/>
                  </a:moveTo>
                  <a:cubicBezTo>
                    <a:pt x="29" y="121"/>
                    <a:pt x="27" y="121"/>
                    <a:pt x="23" y="109"/>
                  </a:cubicBezTo>
                  <a:cubicBezTo>
                    <a:pt x="18" y="97"/>
                    <a:pt x="17" y="86"/>
                    <a:pt x="17" y="80"/>
                  </a:cubicBezTo>
                  <a:cubicBezTo>
                    <a:pt x="17" y="73"/>
                    <a:pt x="16" y="73"/>
                    <a:pt x="13" y="65"/>
                  </a:cubicBezTo>
                  <a:cubicBezTo>
                    <a:pt x="10" y="57"/>
                    <a:pt x="6" y="51"/>
                    <a:pt x="7" y="47"/>
                  </a:cubicBezTo>
                  <a:cubicBezTo>
                    <a:pt x="7" y="43"/>
                    <a:pt x="3" y="22"/>
                    <a:pt x="2" y="18"/>
                  </a:cubicBezTo>
                  <a:cubicBezTo>
                    <a:pt x="1" y="14"/>
                    <a:pt x="0" y="0"/>
                    <a:pt x="1" y="0"/>
                  </a:cubicBezTo>
                  <a:cubicBezTo>
                    <a:pt x="3" y="0"/>
                    <a:pt x="10" y="5"/>
                    <a:pt x="12" y="9"/>
                  </a:cubicBezTo>
                  <a:cubicBezTo>
                    <a:pt x="14" y="12"/>
                    <a:pt x="18" y="36"/>
                    <a:pt x="21" y="41"/>
                  </a:cubicBezTo>
                  <a:cubicBezTo>
                    <a:pt x="24" y="47"/>
                    <a:pt x="21" y="53"/>
                    <a:pt x="26" y="55"/>
                  </a:cubicBezTo>
                  <a:cubicBezTo>
                    <a:pt x="31" y="58"/>
                    <a:pt x="31" y="50"/>
                    <a:pt x="31" y="58"/>
                  </a:cubicBezTo>
                  <a:cubicBezTo>
                    <a:pt x="31" y="66"/>
                    <a:pt x="38" y="67"/>
                    <a:pt x="35" y="67"/>
                  </a:cubicBezTo>
                  <a:cubicBezTo>
                    <a:pt x="32" y="67"/>
                    <a:pt x="33" y="71"/>
                    <a:pt x="33" y="71"/>
                  </a:cubicBezTo>
                  <a:cubicBezTo>
                    <a:pt x="33" y="71"/>
                    <a:pt x="43" y="77"/>
                    <a:pt x="45" y="79"/>
                  </a:cubicBezTo>
                  <a:cubicBezTo>
                    <a:pt x="47" y="81"/>
                    <a:pt x="55" y="89"/>
                    <a:pt x="50" y="88"/>
                  </a:cubicBezTo>
                  <a:cubicBezTo>
                    <a:pt x="44" y="87"/>
                    <a:pt x="42" y="91"/>
                    <a:pt x="39" y="86"/>
                  </a:cubicBezTo>
                  <a:cubicBezTo>
                    <a:pt x="35" y="82"/>
                    <a:pt x="35" y="82"/>
                    <a:pt x="32" y="80"/>
                  </a:cubicBezTo>
                  <a:cubicBezTo>
                    <a:pt x="30" y="78"/>
                    <a:pt x="28" y="77"/>
                    <a:pt x="29" y="81"/>
                  </a:cubicBezTo>
                  <a:cubicBezTo>
                    <a:pt x="30" y="84"/>
                    <a:pt x="29" y="84"/>
                    <a:pt x="29" y="90"/>
                  </a:cubicBezTo>
                  <a:cubicBezTo>
                    <a:pt x="30" y="96"/>
                    <a:pt x="31" y="101"/>
                    <a:pt x="30" y="104"/>
                  </a:cubicBezTo>
                  <a:cubicBezTo>
                    <a:pt x="29" y="106"/>
                    <a:pt x="33" y="112"/>
                    <a:pt x="35" y="113"/>
                  </a:cubicBezTo>
                  <a:cubicBezTo>
                    <a:pt x="37" y="114"/>
                    <a:pt x="40" y="116"/>
                    <a:pt x="40" y="118"/>
                  </a:cubicBezTo>
                  <a:cubicBezTo>
                    <a:pt x="41" y="119"/>
                    <a:pt x="48" y="123"/>
                    <a:pt x="43" y="123"/>
                  </a:cubicBezTo>
                  <a:cubicBezTo>
                    <a:pt x="38" y="124"/>
                    <a:pt x="33" y="122"/>
                    <a:pt x="33" y="122"/>
                  </a:cubicBezTo>
                  <a:lnTo>
                    <a:pt x="28"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3" name="Freeform 174"/>
            <p:cNvSpPr>
              <a:spLocks/>
            </p:cNvSpPr>
            <p:nvPr/>
          </p:nvSpPr>
          <p:spPr bwMode="auto">
            <a:xfrm>
              <a:off x="8963025" y="2543176"/>
              <a:ext cx="276225" cy="198438"/>
            </a:xfrm>
            <a:custGeom>
              <a:avLst/>
              <a:gdLst>
                <a:gd name="T0" fmla="*/ 39 w 103"/>
                <a:gd name="T1" fmla="*/ 39 h 74"/>
                <a:gd name="T2" fmla="*/ 23 w 103"/>
                <a:gd name="T3" fmla="*/ 30 h 74"/>
                <a:gd name="T4" fmla="*/ 14 w 103"/>
                <a:gd name="T5" fmla="*/ 22 h 74"/>
                <a:gd name="T6" fmla="*/ 7 w 103"/>
                <a:gd name="T7" fmla="*/ 25 h 74"/>
                <a:gd name="T8" fmla="*/ 13 w 103"/>
                <a:gd name="T9" fmla="*/ 35 h 74"/>
                <a:gd name="T10" fmla="*/ 13 w 103"/>
                <a:gd name="T11" fmla="*/ 40 h 74"/>
                <a:gd name="T12" fmla="*/ 10 w 103"/>
                <a:gd name="T13" fmla="*/ 48 h 74"/>
                <a:gd name="T14" fmla="*/ 6 w 103"/>
                <a:gd name="T15" fmla="*/ 51 h 74"/>
                <a:gd name="T16" fmla="*/ 3 w 103"/>
                <a:gd name="T17" fmla="*/ 55 h 74"/>
                <a:gd name="T18" fmla="*/ 8 w 103"/>
                <a:gd name="T19" fmla="*/ 65 h 74"/>
                <a:gd name="T20" fmla="*/ 3 w 103"/>
                <a:gd name="T21" fmla="*/ 70 h 74"/>
                <a:gd name="T22" fmla="*/ 10 w 103"/>
                <a:gd name="T23" fmla="*/ 72 h 74"/>
                <a:gd name="T24" fmla="*/ 16 w 103"/>
                <a:gd name="T25" fmla="*/ 66 h 74"/>
                <a:gd name="T26" fmla="*/ 20 w 103"/>
                <a:gd name="T27" fmla="*/ 59 h 74"/>
                <a:gd name="T28" fmla="*/ 28 w 103"/>
                <a:gd name="T29" fmla="*/ 60 h 74"/>
                <a:gd name="T30" fmla="*/ 32 w 103"/>
                <a:gd name="T31" fmla="*/ 62 h 74"/>
                <a:gd name="T32" fmla="*/ 39 w 103"/>
                <a:gd name="T33" fmla="*/ 65 h 74"/>
                <a:gd name="T34" fmla="*/ 40 w 103"/>
                <a:gd name="T35" fmla="*/ 60 h 74"/>
                <a:gd name="T36" fmla="*/ 48 w 103"/>
                <a:gd name="T37" fmla="*/ 54 h 74"/>
                <a:gd name="T38" fmla="*/ 56 w 103"/>
                <a:gd name="T39" fmla="*/ 53 h 74"/>
                <a:gd name="T40" fmla="*/ 56 w 103"/>
                <a:gd name="T41" fmla="*/ 44 h 74"/>
                <a:gd name="T42" fmla="*/ 53 w 103"/>
                <a:gd name="T43" fmla="*/ 39 h 74"/>
                <a:gd name="T44" fmla="*/ 74 w 103"/>
                <a:gd name="T45" fmla="*/ 32 h 74"/>
                <a:gd name="T46" fmla="*/ 85 w 103"/>
                <a:gd name="T47" fmla="*/ 28 h 74"/>
                <a:gd name="T48" fmla="*/ 90 w 103"/>
                <a:gd name="T49" fmla="*/ 15 h 74"/>
                <a:gd name="T50" fmla="*/ 102 w 103"/>
                <a:gd name="T51" fmla="*/ 8 h 74"/>
                <a:gd name="T52" fmla="*/ 96 w 103"/>
                <a:gd name="T53" fmla="*/ 5 h 74"/>
                <a:gd name="T54" fmla="*/ 81 w 103"/>
                <a:gd name="T55" fmla="*/ 18 h 74"/>
                <a:gd name="T56" fmla="*/ 67 w 103"/>
                <a:gd name="T57" fmla="*/ 27 h 74"/>
                <a:gd name="T58" fmla="*/ 58 w 103"/>
                <a:gd name="T59" fmla="*/ 34 h 74"/>
                <a:gd name="T60" fmla="*/ 41 w 103"/>
                <a:gd name="T61" fmla="*/ 36 h 74"/>
                <a:gd name="T62" fmla="*/ 39 w 103"/>
                <a:gd name="T63"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74">
                  <a:moveTo>
                    <a:pt x="39" y="39"/>
                  </a:moveTo>
                  <a:cubicBezTo>
                    <a:pt x="28" y="33"/>
                    <a:pt x="29" y="37"/>
                    <a:pt x="23" y="30"/>
                  </a:cubicBezTo>
                  <a:cubicBezTo>
                    <a:pt x="17" y="24"/>
                    <a:pt x="14" y="22"/>
                    <a:pt x="14" y="22"/>
                  </a:cubicBezTo>
                  <a:cubicBezTo>
                    <a:pt x="7" y="25"/>
                    <a:pt x="7" y="25"/>
                    <a:pt x="7" y="25"/>
                  </a:cubicBezTo>
                  <a:cubicBezTo>
                    <a:pt x="13" y="35"/>
                    <a:pt x="13" y="35"/>
                    <a:pt x="13" y="35"/>
                  </a:cubicBezTo>
                  <a:cubicBezTo>
                    <a:pt x="13" y="35"/>
                    <a:pt x="15" y="38"/>
                    <a:pt x="13" y="40"/>
                  </a:cubicBezTo>
                  <a:cubicBezTo>
                    <a:pt x="12" y="41"/>
                    <a:pt x="12" y="48"/>
                    <a:pt x="10" y="48"/>
                  </a:cubicBezTo>
                  <a:cubicBezTo>
                    <a:pt x="9" y="49"/>
                    <a:pt x="9" y="52"/>
                    <a:pt x="6" y="51"/>
                  </a:cubicBezTo>
                  <a:cubicBezTo>
                    <a:pt x="3" y="51"/>
                    <a:pt x="4" y="52"/>
                    <a:pt x="3" y="55"/>
                  </a:cubicBezTo>
                  <a:cubicBezTo>
                    <a:pt x="2" y="57"/>
                    <a:pt x="11" y="64"/>
                    <a:pt x="8" y="65"/>
                  </a:cubicBezTo>
                  <a:cubicBezTo>
                    <a:pt x="4" y="66"/>
                    <a:pt x="0" y="69"/>
                    <a:pt x="3" y="70"/>
                  </a:cubicBezTo>
                  <a:cubicBezTo>
                    <a:pt x="6" y="71"/>
                    <a:pt x="8" y="74"/>
                    <a:pt x="10" y="72"/>
                  </a:cubicBezTo>
                  <a:cubicBezTo>
                    <a:pt x="13" y="71"/>
                    <a:pt x="18" y="69"/>
                    <a:pt x="16" y="66"/>
                  </a:cubicBezTo>
                  <a:cubicBezTo>
                    <a:pt x="14" y="64"/>
                    <a:pt x="18" y="59"/>
                    <a:pt x="20" y="59"/>
                  </a:cubicBezTo>
                  <a:cubicBezTo>
                    <a:pt x="23" y="59"/>
                    <a:pt x="25" y="59"/>
                    <a:pt x="28" y="60"/>
                  </a:cubicBezTo>
                  <a:cubicBezTo>
                    <a:pt x="31" y="60"/>
                    <a:pt x="30" y="62"/>
                    <a:pt x="32" y="62"/>
                  </a:cubicBezTo>
                  <a:cubicBezTo>
                    <a:pt x="34" y="63"/>
                    <a:pt x="35" y="66"/>
                    <a:pt x="39" y="65"/>
                  </a:cubicBezTo>
                  <a:cubicBezTo>
                    <a:pt x="43" y="64"/>
                    <a:pt x="37" y="62"/>
                    <a:pt x="40" y="60"/>
                  </a:cubicBezTo>
                  <a:cubicBezTo>
                    <a:pt x="43" y="58"/>
                    <a:pt x="46" y="55"/>
                    <a:pt x="48" y="54"/>
                  </a:cubicBezTo>
                  <a:cubicBezTo>
                    <a:pt x="51" y="53"/>
                    <a:pt x="56" y="53"/>
                    <a:pt x="56" y="53"/>
                  </a:cubicBezTo>
                  <a:cubicBezTo>
                    <a:pt x="56" y="44"/>
                    <a:pt x="56" y="44"/>
                    <a:pt x="56" y="44"/>
                  </a:cubicBezTo>
                  <a:cubicBezTo>
                    <a:pt x="56" y="44"/>
                    <a:pt x="53" y="41"/>
                    <a:pt x="53" y="39"/>
                  </a:cubicBezTo>
                  <a:cubicBezTo>
                    <a:pt x="54" y="36"/>
                    <a:pt x="72" y="33"/>
                    <a:pt x="74" y="32"/>
                  </a:cubicBezTo>
                  <a:cubicBezTo>
                    <a:pt x="75" y="31"/>
                    <a:pt x="82" y="32"/>
                    <a:pt x="85" y="28"/>
                  </a:cubicBezTo>
                  <a:cubicBezTo>
                    <a:pt x="87" y="24"/>
                    <a:pt x="88" y="17"/>
                    <a:pt x="90" y="15"/>
                  </a:cubicBezTo>
                  <a:cubicBezTo>
                    <a:pt x="93" y="14"/>
                    <a:pt x="102" y="10"/>
                    <a:pt x="102" y="8"/>
                  </a:cubicBezTo>
                  <a:cubicBezTo>
                    <a:pt x="101" y="7"/>
                    <a:pt x="103" y="0"/>
                    <a:pt x="96" y="5"/>
                  </a:cubicBezTo>
                  <a:cubicBezTo>
                    <a:pt x="90" y="10"/>
                    <a:pt x="90" y="13"/>
                    <a:pt x="81" y="18"/>
                  </a:cubicBezTo>
                  <a:cubicBezTo>
                    <a:pt x="72" y="22"/>
                    <a:pt x="69" y="25"/>
                    <a:pt x="67" y="27"/>
                  </a:cubicBezTo>
                  <a:cubicBezTo>
                    <a:pt x="65" y="29"/>
                    <a:pt x="68" y="34"/>
                    <a:pt x="58" y="34"/>
                  </a:cubicBezTo>
                  <a:cubicBezTo>
                    <a:pt x="47" y="34"/>
                    <a:pt x="41" y="36"/>
                    <a:pt x="41" y="36"/>
                  </a:cubicBezTo>
                  <a:lnTo>
                    <a:pt x="3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4" name="Freeform 175"/>
            <p:cNvSpPr>
              <a:spLocks/>
            </p:cNvSpPr>
            <p:nvPr/>
          </p:nvSpPr>
          <p:spPr bwMode="auto">
            <a:xfrm>
              <a:off x="8755063" y="2735263"/>
              <a:ext cx="320675" cy="360363"/>
            </a:xfrm>
            <a:custGeom>
              <a:avLst/>
              <a:gdLst>
                <a:gd name="T0" fmla="*/ 98 w 120"/>
                <a:gd name="T1" fmla="*/ 0 h 135"/>
                <a:gd name="T2" fmla="*/ 91 w 120"/>
                <a:gd name="T3" fmla="*/ 6 h 135"/>
                <a:gd name="T4" fmla="*/ 85 w 120"/>
                <a:gd name="T5" fmla="*/ 12 h 135"/>
                <a:gd name="T6" fmla="*/ 89 w 120"/>
                <a:gd name="T7" fmla="*/ 29 h 135"/>
                <a:gd name="T8" fmla="*/ 92 w 120"/>
                <a:gd name="T9" fmla="*/ 41 h 135"/>
                <a:gd name="T10" fmla="*/ 86 w 120"/>
                <a:gd name="T11" fmla="*/ 45 h 135"/>
                <a:gd name="T12" fmla="*/ 81 w 120"/>
                <a:gd name="T13" fmla="*/ 51 h 135"/>
                <a:gd name="T14" fmla="*/ 78 w 120"/>
                <a:gd name="T15" fmla="*/ 55 h 135"/>
                <a:gd name="T16" fmla="*/ 70 w 120"/>
                <a:gd name="T17" fmla="*/ 48 h 135"/>
                <a:gd name="T18" fmla="*/ 65 w 120"/>
                <a:gd name="T19" fmla="*/ 55 h 135"/>
                <a:gd name="T20" fmla="*/ 63 w 120"/>
                <a:gd name="T21" fmla="*/ 60 h 135"/>
                <a:gd name="T22" fmla="*/ 60 w 120"/>
                <a:gd name="T23" fmla="*/ 66 h 135"/>
                <a:gd name="T24" fmla="*/ 51 w 120"/>
                <a:gd name="T25" fmla="*/ 72 h 135"/>
                <a:gd name="T26" fmla="*/ 49 w 120"/>
                <a:gd name="T27" fmla="*/ 77 h 135"/>
                <a:gd name="T28" fmla="*/ 28 w 120"/>
                <a:gd name="T29" fmla="*/ 79 h 135"/>
                <a:gd name="T30" fmla="*/ 21 w 120"/>
                <a:gd name="T31" fmla="*/ 84 h 135"/>
                <a:gd name="T32" fmla="*/ 18 w 120"/>
                <a:gd name="T33" fmla="*/ 90 h 135"/>
                <a:gd name="T34" fmla="*/ 14 w 120"/>
                <a:gd name="T35" fmla="*/ 99 h 135"/>
                <a:gd name="T36" fmla="*/ 2 w 120"/>
                <a:gd name="T37" fmla="*/ 101 h 135"/>
                <a:gd name="T38" fmla="*/ 6 w 120"/>
                <a:gd name="T39" fmla="*/ 109 h 135"/>
                <a:gd name="T40" fmla="*/ 17 w 120"/>
                <a:gd name="T41" fmla="*/ 115 h 135"/>
                <a:gd name="T42" fmla="*/ 21 w 120"/>
                <a:gd name="T43" fmla="*/ 129 h 135"/>
                <a:gd name="T44" fmla="*/ 21 w 120"/>
                <a:gd name="T45" fmla="*/ 130 h 135"/>
                <a:gd name="T46" fmla="*/ 30 w 120"/>
                <a:gd name="T47" fmla="*/ 120 h 135"/>
                <a:gd name="T48" fmla="*/ 36 w 120"/>
                <a:gd name="T49" fmla="*/ 100 h 135"/>
                <a:gd name="T50" fmla="*/ 46 w 120"/>
                <a:gd name="T51" fmla="*/ 103 h 135"/>
                <a:gd name="T52" fmla="*/ 55 w 120"/>
                <a:gd name="T53" fmla="*/ 93 h 135"/>
                <a:gd name="T54" fmla="*/ 58 w 120"/>
                <a:gd name="T55" fmla="*/ 93 h 135"/>
                <a:gd name="T56" fmla="*/ 65 w 120"/>
                <a:gd name="T57" fmla="*/ 98 h 135"/>
                <a:gd name="T58" fmla="*/ 78 w 120"/>
                <a:gd name="T59" fmla="*/ 90 h 135"/>
                <a:gd name="T60" fmla="*/ 77 w 120"/>
                <a:gd name="T61" fmla="*/ 81 h 135"/>
                <a:gd name="T62" fmla="*/ 84 w 120"/>
                <a:gd name="T63" fmla="*/ 78 h 135"/>
                <a:gd name="T64" fmla="*/ 91 w 120"/>
                <a:gd name="T65" fmla="*/ 84 h 135"/>
                <a:gd name="T66" fmla="*/ 112 w 120"/>
                <a:gd name="T67" fmla="*/ 80 h 135"/>
                <a:gd name="T68" fmla="*/ 108 w 120"/>
                <a:gd name="T69" fmla="*/ 67 h 135"/>
                <a:gd name="T70" fmla="*/ 111 w 120"/>
                <a:gd name="T71" fmla="*/ 61 h 135"/>
                <a:gd name="T72" fmla="*/ 108 w 120"/>
                <a:gd name="T73" fmla="*/ 42 h 135"/>
                <a:gd name="T74" fmla="*/ 117 w 120"/>
                <a:gd name="T75" fmla="*/ 33 h 135"/>
                <a:gd name="T76" fmla="*/ 117 w 120"/>
                <a:gd name="T77" fmla="*/ 27 h 135"/>
                <a:gd name="T78" fmla="*/ 109 w 120"/>
                <a:gd name="T79" fmla="*/ 11 h 135"/>
                <a:gd name="T80" fmla="*/ 101 w 120"/>
                <a:gd name="T81" fmla="*/ 4 h 135"/>
                <a:gd name="T82" fmla="*/ 98 w 120"/>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 h="135">
                  <a:moveTo>
                    <a:pt x="98" y="0"/>
                  </a:moveTo>
                  <a:cubicBezTo>
                    <a:pt x="97" y="1"/>
                    <a:pt x="93" y="4"/>
                    <a:pt x="91" y="6"/>
                  </a:cubicBezTo>
                  <a:cubicBezTo>
                    <a:pt x="88" y="8"/>
                    <a:pt x="85" y="8"/>
                    <a:pt x="85" y="12"/>
                  </a:cubicBezTo>
                  <a:cubicBezTo>
                    <a:pt x="85" y="17"/>
                    <a:pt x="90" y="22"/>
                    <a:pt x="89" y="29"/>
                  </a:cubicBezTo>
                  <a:cubicBezTo>
                    <a:pt x="87" y="35"/>
                    <a:pt x="97" y="40"/>
                    <a:pt x="92" y="41"/>
                  </a:cubicBezTo>
                  <a:cubicBezTo>
                    <a:pt x="87" y="43"/>
                    <a:pt x="88" y="44"/>
                    <a:pt x="86" y="45"/>
                  </a:cubicBezTo>
                  <a:cubicBezTo>
                    <a:pt x="83" y="47"/>
                    <a:pt x="81" y="51"/>
                    <a:pt x="81" y="51"/>
                  </a:cubicBezTo>
                  <a:cubicBezTo>
                    <a:pt x="81" y="51"/>
                    <a:pt x="84" y="60"/>
                    <a:pt x="78" y="55"/>
                  </a:cubicBezTo>
                  <a:cubicBezTo>
                    <a:pt x="71" y="50"/>
                    <a:pt x="71" y="48"/>
                    <a:pt x="70" y="48"/>
                  </a:cubicBezTo>
                  <a:cubicBezTo>
                    <a:pt x="68" y="48"/>
                    <a:pt x="67" y="54"/>
                    <a:pt x="65" y="55"/>
                  </a:cubicBezTo>
                  <a:cubicBezTo>
                    <a:pt x="63" y="56"/>
                    <a:pt x="64" y="58"/>
                    <a:pt x="63" y="60"/>
                  </a:cubicBezTo>
                  <a:cubicBezTo>
                    <a:pt x="62" y="61"/>
                    <a:pt x="68" y="62"/>
                    <a:pt x="60" y="66"/>
                  </a:cubicBezTo>
                  <a:cubicBezTo>
                    <a:pt x="51" y="69"/>
                    <a:pt x="50" y="70"/>
                    <a:pt x="51" y="72"/>
                  </a:cubicBezTo>
                  <a:cubicBezTo>
                    <a:pt x="51" y="73"/>
                    <a:pt x="64" y="76"/>
                    <a:pt x="49" y="77"/>
                  </a:cubicBezTo>
                  <a:cubicBezTo>
                    <a:pt x="34" y="78"/>
                    <a:pt x="33" y="78"/>
                    <a:pt x="28" y="79"/>
                  </a:cubicBezTo>
                  <a:cubicBezTo>
                    <a:pt x="23" y="79"/>
                    <a:pt x="23" y="81"/>
                    <a:pt x="21" y="84"/>
                  </a:cubicBezTo>
                  <a:cubicBezTo>
                    <a:pt x="18" y="86"/>
                    <a:pt x="20" y="88"/>
                    <a:pt x="18" y="90"/>
                  </a:cubicBezTo>
                  <a:cubicBezTo>
                    <a:pt x="16" y="91"/>
                    <a:pt x="20" y="100"/>
                    <a:pt x="14" y="99"/>
                  </a:cubicBezTo>
                  <a:cubicBezTo>
                    <a:pt x="8" y="98"/>
                    <a:pt x="3" y="99"/>
                    <a:pt x="2" y="101"/>
                  </a:cubicBezTo>
                  <a:cubicBezTo>
                    <a:pt x="1" y="102"/>
                    <a:pt x="0" y="106"/>
                    <a:pt x="6" y="109"/>
                  </a:cubicBezTo>
                  <a:cubicBezTo>
                    <a:pt x="12" y="112"/>
                    <a:pt x="19" y="112"/>
                    <a:pt x="17" y="115"/>
                  </a:cubicBezTo>
                  <a:cubicBezTo>
                    <a:pt x="15" y="118"/>
                    <a:pt x="20" y="128"/>
                    <a:pt x="21" y="129"/>
                  </a:cubicBezTo>
                  <a:cubicBezTo>
                    <a:pt x="21" y="130"/>
                    <a:pt x="18" y="133"/>
                    <a:pt x="21" y="130"/>
                  </a:cubicBezTo>
                  <a:cubicBezTo>
                    <a:pt x="25" y="127"/>
                    <a:pt x="26" y="135"/>
                    <a:pt x="30" y="120"/>
                  </a:cubicBezTo>
                  <a:cubicBezTo>
                    <a:pt x="33" y="105"/>
                    <a:pt x="26" y="98"/>
                    <a:pt x="36" y="100"/>
                  </a:cubicBezTo>
                  <a:cubicBezTo>
                    <a:pt x="46" y="103"/>
                    <a:pt x="44" y="105"/>
                    <a:pt x="46" y="103"/>
                  </a:cubicBezTo>
                  <a:cubicBezTo>
                    <a:pt x="48" y="100"/>
                    <a:pt x="54" y="97"/>
                    <a:pt x="55" y="93"/>
                  </a:cubicBezTo>
                  <a:cubicBezTo>
                    <a:pt x="55" y="90"/>
                    <a:pt x="56" y="90"/>
                    <a:pt x="58" y="93"/>
                  </a:cubicBezTo>
                  <a:cubicBezTo>
                    <a:pt x="61" y="95"/>
                    <a:pt x="59" y="98"/>
                    <a:pt x="65" y="98"/>
                  </a:cubicBezTo>
                  <a:cubicBezTo>
                    <a:pt x="70" y="98"/>
                    <a:pt x="78" y="94"/>
                    <a:pt x="78" y="90"/>
                  </a:cubicBezTo>
                  <a:cubicBezTo>
                    <a:pt x="77" y="87"/>
                    <a:pt x="79" y="82"/>
                    <a:pt x="77" y="81"/>
                  </a:cubicBezTo>
                  <a:cubicBezTo>
                    <a:pt x="76" y="80"/>
                    <a:pt x="80" y="76"/>
                    <a:pt x="84" y="78"/>
                  </a:cubicBezTo>
                  <a:cubicBezTo>
                    <a:pt x="89" y="80"/>
                    <a:pt x="86" y="83"/>
                    <a:pt x="91" y="84"/>
                  </a:cubicBezTo>
                  <a:cubicBezTo>
                    <a:pt x="96" y="84"/>
                    <a:pt x="114" y="84"/>
                    <a:pt x="112" y="80"/>
                  </a:cubicBezTo>
                  <a:cubicBezTo>
                    <a:pt x="109" y="76"/>
                    <a:pt x="110" y="69"/>
                    <a:pt x="108" y="67"/>
                  </a:cubicBezTo>
                  <a:cubicBezTo>
                    <a:pt x="106" y="64"/>
                    <a:pt x="111" y="69"/>
                    <a:pt x="111" y="61"/>
                  </a:cubicBezTo>
                  <a:cubicBezTo>
                    <a:pt x="111" y="53"/>
                    <a:pt x="109" y="53"/>
                    <a:pt x="108" y="42"/>
                  </a:cubicBezTo>
                  <a:cubicBezTo>
                    <a:pt x="108" y="31"/>
                    <a:pt x="117" y="35"/>
                    <a:pt x="117" y="33"/>
                  </a:cubicBezTo>
                  <a:cubicBezTo>
                    <a:pt x="117" y="30"/>
                    <a:pt x="120" y="34"/>
                    <a:pt x="117" y="27"/>
                  </a:cubicBezTo>
                  <a:cubicBezTo>
                    <a:pt x="114" y="20"/>
                    <a:pt x="111" y="12"/>
                    <a:pt x="109" y="11"/>
                  </a:cubicBezTo>
                  <a:cubicBezTo>
                    <a:pt x="107" y="9"/>
                    <a:pt x="101" y="4"/>
                    <a:pt x="101" y="4"/>
                  </a:cubicBezTo>
                  <a:lnTo>
                    <a:pt x="9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5" name="Freeform 176"/>
            <p:cNvSpPr>
              <a:spLocks/>
            </p:cNvSpPr>
            <p:nvPr/>
          </p:nvSpPr>
          <p:spPr bwMode="auto">
            <a:xfrm>
              <a:off x="8555038" y="3227388"/>
              <a:ext cx="61913" cy="95250"/>
            </a:xfrm>
            <a:custGeom>
              <a:avLst/>
              <a:gdLst>
                <a:gd name="T0" fmla="*/ 15 w 23"/>
                <a:gd name="T1" fmla="*/ 0 h 36"/>
                <a:gd name="T2" fmla="*/ 5 w 23"/>
                <a:gd name="T3" fmla="*/ 11 h 36"/>
                <a:gd name="T4" fmla="*/ 13 w 23"/>
                <a:gd name="T5" fmla="*/ 34 h 36"/>
                <a:gd name="T6" fmla="*/ 16 w 23"/>
                <a:gd name="T7" fmla="*/ 29 h 36"/>
                <a:gd name="T8" fmla="*/ 20 w 23"/>
                <a:gd name="T9" fmla="*/ 24 h 36"/>
                <a:gd name="T10" fmla="*/ 21 w 23"/>
                <a:gd name="T11" fmla="*/ 17 h 36"/>
                <a:gd name="T12" fmla="*/ 20 w 23"/>
                <a:gd name="T13" fmla="*/ 10 h 36"/>
                <a:gd name="T14" fmla="*/ 15 w 23"/>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6">
                  <a:moveTo>
                    <a:pt x="15" y="0"/>
                  </a:moveTo>
                  <a:cubicBezTo>
                    <a:pt x="8" y="4"/>
                    <a:pt x="0" y="4"/>
                    <a:pt x="5" y="11"/>
                  </a:cubicBezTo>
                  <a:cubicBezTo>
                    <a:pt x="11" y="17"/>
                    <a:pt x="15" y="36"/>
                    <a:pt x="13" y="34"/>
                  </a:cubicBezTo>
                  <a:cubicBezTo>
                    <a:pt x="12" y="32"/>
                    <a:pt x="13" y="33"/>
                    <a:pt x="16" y="29"/>
                  </a:cubicBezTo>
                  <a:cubicBezTo>
                    <a:pt x="19" y="26"/>
                    <a:pt x="22" y="26"/>
                    <a:pt x="20" y="24"/>
                  </a:cubicBezTo>
                  <a:cubicBezTo>
                    <a:pt x="18" y="22"/>
                    <a:pt x="19" y="19"/>
                    <a:pt x="21" y="17"/>
                  </a:cubicBezTo>
                  <a:cubicBezTo>
                    <a:pt x="23" y="15"/>
                    <a:pt x="22" y="15"/>
                    <a:pt x="20" y="10"/>
                  </a:cubicBezTo>
                  <a:cubicBezTo>
                    <a:pt x="19" y="5"/>
                    <a:pt x="15"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6" name="Freeform 177"/>
            <p:cNvSpPr>
              <a:spLocks/>
            </p:cNvSpPr>
            <p:nvPr/>
          </p:nvSpPr>
          <p:spPr bwMode="auto">
            <a:xfrm>
              <a:off x="8667750" y="3227388"/>
              <a:ext cx="50800" cy="42863"/>
            </a:xfrm>
            <a:custGeom>
              <a:avLst/>
              <a:gdLst>
                <a:gd name="T0" fmla="*/ 1 w 19"/>
                <a:gd name="T1" fmla="*/ 12 h 16"/>
                <a:gd name="T2" fmla="*/ 17 w 19"/>
                <a:gd name="T3" fmla="*/ 11 h 16"/>
                <a:gd name="T4" fmla="*/ 14 w 19"/>
                <a:gd name="T5" fmla="*/ 3 h 16"/>
                <a:gd name="T6" fmla="*/ 4 w 19"/>
                <a:gd name="T7" fmla="*/ 10 h 16"/>
                <a:gd name="T8" fmla="*/ 1 w 19"/>
                <a:gd name="T9" fmla="*/ 12 h 16"/>
              </a:gdLst>
              <a:ahLst/>
              <a:cxnLst>
                <a:cxn ang="0">
                  <a:pos x="T0" y="T1"/>
                </a:cxn>
                <a:cxn ang="0">
                  <a:pos x="T2" y="T3"/>
                </a:cxn>
                <a:cxn ang="0">
                  <a:pos x="T4" y="T5"/>
                </a:cxn>
                <a:cxn ang="0">
                  <a:pos x="T6" y="T7"/>
                </a:cxn>
                <a:cxn ang="0">
                  <a:pos x="T8" y="T9"/>
                </a:cxn>
              </a:cxnLst>
              <a:rect l="0" t="0" r="r" b="b"/>
              <a:pathLst>
                <a:path w="19" h="16">
                  <a:moveTo>
                    <a:pt x="1" y="12"/>
                  </a:moveTo>
                  <a:cubicBezTo>
                    <a:pt x="0" y="13"/>
                    <a:pt x="19" y="16"/>
                    <a:pt x="17" y="11"/>
                  </a:cubicBezTo>
                  <a:cubicBezTo>
                    <a:pt x="14" y="7"/>
                    <a:pt x="19" y="6"/>
                    <a:pt x="14" y="3"/>
                  </a:cubicBezTo>
                  <a:cubicBezTo>
                    <a:pt x="10" y="0"/>
                    <a:pt x="4" y="10"/>
                    <a:pt x="4" y="10"/>
                  </a:cubicBez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7" name="Freeform 178"/>
            <p:cNvSpPr>
              <a:spLocks/>
            </p:cNvSpPr>
            <p:nvPr/>
          </p:nvSpPr>
          <p:spPr bwMode="auto">
            <a:xfrm>
              <a:off x="8758238" y="3179763"/>
              <a:ext cx="23813" cy="23813"/>
            </a:xfrm>
            <a:custGeom>
              <a:avLst/>
              <a:gdLst>
                <a:gd name="T0" fmla="*/ 3 w 9"/>
                <a:gd name="T1" fmla="*/ 9 h 9"/>
                <a:gd name="T2" fmla="*/ 9 w 9"/>
                <a:gd name="T3" fmla="*/ 5 h 9"/>
                <a:gd name="T4" fmla="*/ 3 w 9"/>
                <a:gd name="T5" fmla="*/ 1 h 9"/>
                <a:gd name="T6" fmla="*/ 3 w 9"/>
                <a:gd name="T7" fmla="*/ 9 h 9"/>
              </a:gdLst>
              <a:ahLst/>
              <a:cxnLst>
                <a:cxn ang="0">
                  <a:pos x="T0" y="T1"/>
                </a:cxn>
                <a:cxn ang="0">
                  <a:pos x="T2" y="T3"/>
                </a:cxn>
                <a:cxn ang="0">
                  <a:pos x="T4" y="T5"/>
                </a:cxn>
                <a:cxn ang="0">
                  <a:pos x="T6" y="T7"/>
                </a:cxn>
              </a:cxnLst>
              <a:rect l="0" t="0" r="r" b="b"/>
              <a:pathLst>
                <a:path w="9" h="9">
                  <a:moveTo>
                    <a:pt x="3" y="9"/>
                  </a:moveTo>
                  <a:cubicBezTo>
                    <a:pt x="4" y="9"/>
                    <a:pt x="9" y="8"/>
                    <a:pt x="9" y="5"/>
                  </a:cubicBezTo>
                  <a:cubicBezTo>
                    <a:pt x="9" y="3"/>
                    <a:pt x="5" y="0"/>
                    <a:pt x="3" y="1"/>
                  </a:cubicBezTo>
                  <a:cubicBezTo>
                    <a:pt x="0" y="2"/>
                    <a:pt x="3" y="9"/>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8" name="Freeform 179"/>
            <p:cNvSpPr>
              <a:spLocks/>
            </p:cNvSpPr>
            <p:nvPr/>
          </p:nvSpPr>
          <p:spPr bwMode="auto">
            <a:xfrm>
              <a:off x="8763000" y="3136901"/>
              <a:ext cx="49213" cy="34925"/>
            </a:xfrm>
            <a:custGeom>
              <a:avLst/>
              <a:gdLst>
                <a:gd name="T0" fmla="*/ 16 w 18"/>
                <a:gd name="T1" fmla="*/ 13 h 13"/>
                <a:gd name="T2" fmla="*/ 4 w 18"/>
                <a:gd name="T3" fmla="*/ 9 h 13"/>
                <a:gd name="T4" fmla="*/ 6 w 18"/>
                <a:gd name="T5" fmla="*/ 2 h 13"/>
                <a:gd name="T6" fmla="*/ 16 w 18"/>
                <a:gd name="T7" fmla="*/ 5 h 13"/>
                <a:gd name="T8" fmla="*/ 16 w 18"/>
                <a:gd name="T9" fmla="*/ 13 h 13"/>
              </a:gdLst>
              <a:ahLst/>
              <a:cxnLst>
                <a:cxn ang="0">
                  <a:pos x="T0" y="T1"/>
                </a:cxn>
                <a:cxn ang="0">
                  <a:pos x="T2" y="T3"/>
                </a:cxn>
                <a:cxn ang="0">
                  <a:pos x="T4" y="T5"/>
                </a:cxn>
                <a:cxn ang="0">
                  <a:pos x="T6" y="T7"/>
                </a:cxn>
                <a:cxn ang="0">
                  <a:pos x="T8" y="T9"/>
                </a:cxn>
              </a:cxnLst>
              <a:rect l="0" t="0" r="r" b="b"/>
              <a:pathLst>
                <a:path w="18" h="13">
                  <a:moveTo>
                    <a:pt x="16" y="13"/>
                  </a:moveTo>
                  <a:cubicBezTo>
                    <a:pt x="13" y="12"/>
                    <a:pt x="9" y="13"/>
                    <a:pt x="4" y="9"/>
                  </a:cubicBezTo>
                  <a:cubicBezTo>
                    <a:pt x="0" y="5"/>
                    <a:pt x="5" y="3"/>
                    <a:pt x="6" y="2"/>
                  </a:cubicBezTo>
                  <a:cubicBezTo>
                    <a:pt x="6" y="0"/>
                    <a:pt x="18" y="4"/>
                    <a:pt x="16" y="5"/>
                  </a:cubicBezTo>
                  <a:cubicBezTo>
                    <a:pt x="15" y="6"/>
                    <a:pt x="16" y="13"/>
                    <a:pt x="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9" name="Freeform 180"/>
            <p:cNvSpPr>
              <a:spLocks/>
            </p:cNvSpPr>
            <p:nvPr/>
          </p:nvSpPr>
          <p:spPr bwMode="auto">
            <a:xfrm>
              <a:off x="8605838" y="3408363"/>
              <a:ext cx="136525" cy="168275"/>
            </a:xfrm>
            <a:custGeom>
              <a:avLst/>
              <a:gdLst>
                <a:gd name="T0" fmla="*/ 19 w 51"/>
                <a:gd name="T1" fmla="*/ 38 h 63"/>
                <a:gd name="T2" fmla="*/ 19 w 51"/>
                <a:gd name="T3" fmla="*/ 29 h 63"/>
                <a:gd name="T4" fmla="*/ 28 w 51"/>
                <a:gd name="T5" fmla="*/ 22 h 63"/>
                <a:gd name="T6" fmla="*/ 20 w 51"/>
                <a:gd name="T7" fmla="*/ 5 h 63"/>
                <a:gd name="T8" fmla="*/ 12 w 51"/>
                <a:gd name="T9" fmla="*/ 2 h 63"/>
                <a:gd name="T10" fmla="*/ 3 w 51"/>
                <a:gd name="T11" fmla="*/ 14 h 63"/>
                <a:gd name="T12" fmla="*/ 2 w 51"/>
                <a:gd name="T13" fmla="*/ 21 h 63"/>
                <a:gd name="T14" fmla="*/ 1 w 51"/>
                <a:gd name="T15" fmla="*/ 25 h 63"/>
                <a:gd name="T16" fmla="*/ 9 w 51"/>
                <a:gd name="T17" fmla="*/ 34 h 63"/>
                <a:gd name="T18" fmla="*/ 7 w 51"/>
                <a:gd name="T19" fmla="*/ 41 h 63"/>
                <a:gd name="T20" fmla="*/ 14 w 51"/>
                <a:gd name="T21" fmla="*/ 47 h 63"/>
                <a:gd name="T22" fmla="*/ 12 w 51"/>
                <a:gd name="T23" fmla="*/ 53 h 63"/>
                <a:gd name="T24" fmla="*/ 12 w 51"/>
                <a:gd name="T25" fmla="*/ 55 h 63"/>
                <a:gd name="T26" fmla="*/ 24 w 51"/>
                <a:gd name="T27" fmla="*/ 62 h 63"/>
                <a:gd name="T28" fmla="*/ 19 w 51"/>
                <a:gd name="T29" fmla="*/ 54 h 63"/>
                <a:gd name="T30" fmla="*/ 27 w 51"/>
                <a:gd name="T31" fmla="*/ 50 h 63"/>
                <a:gd name="T32" fmla="*/ 47 w 51"/>
                <a:gd name="T33" fmla="*/ 63 h 63"/>
                <a:gd name="T34" fmla="*/ 49 w 51"/>
                <a:gd name="T35" fmla="*/ 59 h 63"/>
                <a:gd name="T36" fmla="*/ 48 w 51"/>
                <a:gd name="T37" fmla="*/ 50 h 63"/>
                <a:gd name="T38" fmla="*/ 44 w 51"/>
                <a:gd name="T39" fmla="*/ 48 h 63"/>
                <a:gd name="T40" fmla="*/ 34 w 51"/>
                <a:gd name="T41" fmla="*/ 45 h 63"/>
                <a:gd name="T42" fmla="*/ 27 w 51"/>
                <a:gd name="T43" fmla="*/ 44 h 63"/>
                <a:gd name="T44" fmla="*/ 19 w 51"/>
                <a:gd name="T45"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3">
                  <a:moveTo>
                    <a:pt x="19" y="38"/>
                  </a:moveTo>
                  <a:cubicBezTo>
                    <a:pt x="17" y="35"/>
                    <a:pt x="15" y="32"/>
                    <a:pt x="19" y="29"/>
                  </a:cubicBezTo>
                  <a:cubicBezTo>
                    <a:pt x="24" y="26"/>
                    <a:pt x="30" y="27"/>
                    <a:pt x="28" y="22"/>
                  </a:cubicBezTo>
                  <a:cubicBezTo>
                    <a:pt x="26" y="19"/>
                    <a:pt x="20" y="7"/>
                    <a:pt x="20" y="5"/>
                  </a:cubicBezTo>
                  <a:cubicBezTo>
                    <a:pt x="20" y="4"/>
                    <a:pt x="13" y="0"/>
                    <a:pt x="12" y="2"/>
                  </a:cubicBezTo>
                  <a:cubicBezTo>
                    <a:pt x="10" y="4"/>
                    <a:pt x="3" y="14"/>
                    <a:pt x="3" y="14"/>
                  </a:cubicBezTo>
                  <a:cubicBezTo>
                    <a:pt x="2" y="21"/>
                    <a:pt x="2" y="21"/>
                    <a:pt x="2" y="21"/>
                  </a:cubicBezTo>
                  <a:cubicBezTo>
                    <a:pt x="2" y="21"/>
                    <a:pt x="2" y="24"/>
                    <a:pt x="1" y="25"/>
                  </a:cubicBezTo>
                  <a:cubicBezTo>
                    <a:pt x="0" y="27"/>
                    <a:pt x="6" y="33"/>
                    <a:pt x="9" y="34"/>
                  </a:cubicBezTo>
                  <a:cubicBezTo>
                    <a:pt x="12" y="36"/>
                    <a:pt x="6" y="38"/>
                    <a:pt x="7" y="41"/>
                  </a:cubicBezTo>
                  <a:cubicBezTo>
                    <a:pt x="8" y="43"/>
                    <a:pt x="14" y="47"/>
                    <a:pt x="14" y="47"/>
                  </a:cubicBezTo>
                  <a:cubicBezTo>
                    <a:pt x="12" y="53"/>
                    <a:pt x="12" y="53"/>
                    <a:pt x="12" y="53"/>
                  </a:cubicBezTo>
                  <a:cubicBezTo>
                    <a:pt x="12" y="53"/>
                    <a:pt x="5" y="53"/>
                    <a:pt x="12" y="55"/>
                  </a:cubicBezTo>
                  <a:cubicBezTo>
                    <a:pt x="19" y="58"/>
                    <a:pt x="24" y="63"/>
                    <a:pt x="24" y="62"/>
                  </a:cubicBezTo>
                  <a:cubicBezTo>
                    <a:pt x="23" y="61"/>
                    <a:pt x="19" y="54"/>
                    <a:pt x="19" y="54"/>
                  </a:cubicBezTo>
                  <a:cubicBezTo>
                    <a:pt x="27" y="50"/>
                    <a:pt x="27" y="50"/>
                    <a:pt x="27" y="50"/>
                  </a:cubicBezTo>
                  <a:cubicBezTo>
                    <a:pt x="47" y="63"/>
                    <a:pt x="47" y="63"/>
                    <a:pt x="47" y="63"/>
                  </a:cubicBezTo>
                  <a:cubicBezTo>
                    <a:pt x="47" y="63"/>
                    <a:pt x="47" y="60"/>
                    <a:pt x="49" y="59"/>
                  </a:cubicBezTo>
                  <a:cubicBezTo>
                    <a:pt x="51" y="57"/>
                    <a:pt x="48" y="50"/>
                    <a:pt x="48" y="50"/>
                  </a:cubicBezTo>
                  <a:cubicBezTo>
                    <a:pt x="48" y="50"/>
                    <a:pt x="51" y="49"/>
                    <a:pt x="44" y="48"/>
                  </a:cubicBezTo>
                  <a:cubicBezTo>
                    <a:pt x="37" y="46"/>
                    <a:pt x="37" y="45"/>
                    <a:pt x="34" y="45"/>
                  </a:cubicBezTo>
                  <a:cubicBezTo>
                    <a:pt x="32" y="45"/>
                    <a:pt x="31" y="47"/>
                    <a:pt x="27" y="44"/>
                  </a:cubicBezTo>
                  <a:cubicBezTo>
                    <a:pt x="24" y="42"/>
                    <a:pt x="19" y="38"/>
                    <a:pt x="1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0" name="Freeform 181"/>
            <p:cNvSpPr>
              <a:spLocks/>
            </p:cNvSpPr>
            <p:nvPr/>
          </p:nvSpPr>
          <p:spPr bwMode="auto">
            <a:xfrm>
              <a:off x="8680450" y="3641726"/>
              <a:ext cx="168275" cy="111125"/>
            </a:xfrm>
            <a:custGeom>
              <a:avLst/>
              <a:gdLst>
                <a:gd name="T0" fmla="*/ 44 w 63"/>
                <a:gd name="T1" fmla="*/ 0 h 42"/>
                <a:gd name="T2" fmla="*/ 31 w 63"/>
                <a:gd name="T3" fmla="*/ 13 h 42"/>
                <a:gd name="T4" fmla="*/ 23 w 63"/>
                <a:gd name="T5" fmla="*/ 11 h 42"/>
                <a:gd name="T6" fmla="*/ 14 w 63"/>
                <a:gd name="T7" fmla="*/ 14 h 42"/>
                <a:gd name="T8" fmla="*/ 13 w 63"/>
                <a:gd name="T9" fmla="*/ 20 h 42"/>
                <a:gd name="T10" fmla="*/ 6 w 63"/>
                <a:gd name="T11" fmla="*/ 29 h 42"/>
                <a:gd name="T12" fmla="*/ 26 w 63"/>
                <a:gd name="T13" fmla="*/ 26 h 42"/>
                <a:gd name="T14" fmla="*/ 35 w 63"/>
                <a:gd name="T15" fmla="*/ 29 h 42"/>
                <a:gd name="T16" fmla="*/ 43 w 63"/>
                <a:gd name="T17" fmla="*/ 39 h 42"/>
                <a:gd name="T18" fmla="*/ 53 w 63"/>
                <a:gd name="T19" fmla="*/ 40 h 42"/>
                <a:gd name="T20" fmla="*/ 52 w 63"/>
                <a:gd name="T21" fmla="*/ 30 h 42"/>
                <a:gd name="T22" fmla="*/ 61 w 63"/>
                <a:gd name="T23" fmla="*/ 25 h 42"/>
                <a:gd name="T24" fmla="*/ 62 w 63"/>
                <a:gd name="T25" fmla="*/ 15 h 42"/>
                <a:gd name="T26" fmla="*/ 54 w 63"/>
                <a:gd name="T27" fmla="*/ 7 h 42"/>
                <a:gd name="T28" fmla="*/ 44 w 63"/>
                <a:gd name="T2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42">
                  <a:moveTo>
                    <a:pt x="44" y="0"/>
                  </a:moveTo>
                  <a:cubicBezTo>
                    <a:pt x="38" y="5"/>
                    <a:pt x="38" y="15"/>
                    <a:pt x="31" y="13"/>
                  </a:cubicBezTo>
                  <a:cubicBezTo>
                    <a:pt x="23" y="11"/>
                    <a:pt x="33" y="14"/>
                    <a:pt x="23" y="11"/>
                  </a:cubicBezTo>
                  <a:cubicBezTo>
                    <a:pt x="14" y="8"/>
                    <a:pt x="16" y="11"/>
                    <a:pt x="14" y="14"/>
                  </a:cubicBezTo>
                  <a:cubicBezTo>
                    <a:pt x="12" y="16"/>
                    <a:pt x="13" y="20"/>
                    <a:pt x="13" y="20"/>
                  </a:cubicBezTo>
                  <a:cubicBezTo>
                    <a:pt x="13" y="20"/>
                    <a:pt x="0" y="29"/>
                    <a:pt x="6" y="29"/>
                  </a:cubicBezTo>
                  <a:cubicBezTo>
                    <a:pt x="12" y="28"/>
                    <a:pt x="18" y="27"/>
                    <a:pt x="26" y="26"/>
                  </a:cubicBezTo>
                  <a:cubicBezTo>
                    <a:pt x="35" y="24"/>
                    <a:pt x="38" y="27"/>
                    <a:pt x="35" y="29"/>
                  </a:cubicBezTo>
                  <a:cubicBezTo>
                    <a:pt x="33" y="30"/>
                    <a:pt x="38" y="37"/>
                    <a:pt x="43" y="39"/>
                  </a:cubicBezTo>
                  <a:cubicBezTo>
                    <a:pt x="47" y="40"/>
                    <a:pt x="54" y="42"/>
                    <a:pt x="53" y="40"/>
                  </a:cubicBezTo>
                  <a:cubicBezTo>
                    <a:pt x="53" y="37"/>
                    <a:pt x="52" y="35"/>
                    <a:pt x="52" y="30"/>
                  </a:cubicBezTo>
                  <a:cubicBezTo>
                    <a:pt x="51" y="26"/>
                    <a:pt x="61" y="25"/>
                    <a:pt x="61" y="25"/>
                  </a:cubicBezTo>
                  <a:cubicBezTo>
                    <a:pt x="61" y="25"/>
                    <a:pt x="63" y="16"/>
                    <a:pt x="62" y="15"/>
                  </a:cubicBezTo>
                  <a:cubicBezTo>
                    <a:pt x="60" y="14"/>
                    <a:pt x="56" y="9"/>
                    <a:pt x="54" y="7"/>
                  </a:cubicBezTo>
                  <a:cubicBezTo>
                    <a:pt x="52" y="4"/>
                    <a:pt x="44"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1" name="Freeform 182"/>
            <p:cNvSpPr>
              <a:spLocks/>
            </p:cNvSpPr>
            <p:nvPr/>
          </p:nvSpPr>
          <p:spPr bwMode="auto">
            <a:xfrm>
              <a:off x="8366125" y="3705226"/>
              <a:ext cx="298450" cy="274638"/>
            </a:xfrm>
            <a:custGeom>
              <a:avLst/>
              <a:gdLst>
                <a:gd name="T0" fmla="*/ 94 w 112"/>
                <a:gd name="T1" fmla="*/ 29 h 103"/>
                <a:gd name="T2" fmla="*/ 97 w 112"/>
                <a:gd name="T3" fmla="*/ 42 h 103"/>
                <a:gd name="T4" fmla="*/ 107 w 112"/>
                <a:gd name="T5" fmla="*/ 51 h 103"/>
                <a:gd name="T6" fmla="*/ 102 w 112"/>
                <a:gd name="T7" fmla="*/ 58 h 103"/>
                <a:gd name="T8" fmla="*/ 94 w 112"/>
                <a:gd name="T9" fmla="*/ 67 h 103"/>
                <a:gd name="T10" fmla="*/ 99 w 112"/>
                <a:gd name="T11" fmla="*/ 83 h 103"/>
                <a:gd name="T12" fmla="*/ 91 w 112"/>
                <a:gd name="T13" fmla="*/ 84 h 103"/>
                <a:gd name="T14" fmla="*/ 89 w 112"/>
                <a:gd name="T15" fmla="*/ 88 h 103"/>
                <a:gd name="T16" fmla="*/ 91 w 112"/>
                <a:gd name="T17" fmla="*/ 100 h 103"/>
                <a:gd name="T18" fmla="*/ 82 w 112"/>
                <a:gd name="T19" fmla="*/ 101 h 103"/>
                <a:gd name="T20" fmla="*/ 65 w 112"/>
                <a:gd name="T21" fmla="*/ 101 h 103"/>
                <a:gd name="T22" fmla="*/ 49 w 112"/>
                <a:gd name="T23" fmla="*/ 96 h 103"/>
                <a:gd name="T24" fmla="*/ 36 w 112"/>
                <a:gd name="T25" fmla="*/ 95 h 103"/>
                <a:gd name="T26" fmla="*/ 22 w 112"/>
                <a:gd name="T27" fmla="*/ 88 h 103"/>
                <a:gd name="T28" fmla="*/ 9 w 112"/>
                <a:gd name="T29" fmla="*/ 81 h 103"/>
                <a:gd name="T30" fmla="*/ 2 w 112"/>
                <a:gd name="T31" fmla="*/ 67 h 103"/>
                <a:gd name="T32" fmla="*/ 9 w 112"/>
                <a:gd name="T33" fmla="*/ 47 h 103"/>
                <a:gd name="T34" fmla="*/ 23 w 112"/>
                <a:gd name="T35" fmla="*/ 57 h 103"/>
                <a:gd name="T36" fmla="*/ 37 w 112"/>
                <a:gd name="T37" fmla="*/ 43 h 103"/>
                <a:gd name="T38" fmla="*/ 56 w 112"/>
                <a:gd name="T39" fmla="*/ 30 h 103"/>
                <a:gd name="T40" fmla="*/ 61 w 112"/>
                <a:gd name="T41" fmla="*/ 27 h 103"/>
                <a:gd name="T42" fmla="*/ 65 w 112"/>
                <a:gd name="T43" fmla="*/ 15 h 103"/>
                <a:gd name="T44" fmla="*/ 76 w 112"/>
                <a:gd name="T45" fmla="*/ 3 h 103"/>
                <a:gd name="T46" fmla="*/ 102 w 112"/>
                <a:gd name="T47" fmla="*/ 15 h 103"/>
                <a:gd name="T48" fmla="*/ 94 w 112"/>
                <a:gd name="T49" fmla="*/ 2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 h="103">
                  <a:moveTo>
                    <a:pt x="94" y="29"/>
                  </a:moveTo>
                  <a:cubicBezTo>
                    <a:pt x="91" y="34"/>
                    <a:pt x="96" y="40"/>
                    <a:pt x="97" y="42"/>
                  </a:cubicBezTo>
                  <a:cubicBezTo>
                    <a:pt x="98" y="44"/>
                    <a:pt x="112" y="45"/>
                    <a:pt x="107" y="51"/>
                  </a:cubicBezTo>
                  <a:cubicBezTo>
                    <a:pt x="103" y="56"/>
                    <a:pt x="100" y="56"/>
                    <a:pt x="102" y="58"/>
                  </a:cubicBezTo>
                  <a:cubicBezTo>
                    <a:pt x="105" y="60"/>
                    <a:pt x="95" y="60"/>
                    <a:pt x="94" y="67"/>
                  </a:cubicBezTo>
                  <a:cubicBezTo>
                    <a:pt x="93" y="74"/>
                    <a:pt x="100" y="83"/>
                    <a:pt x="99" y="83"/>
                  </a:cubicBezTo>
                  <a:cubicBezTo>
                    <a:pt x="97" y="83"/>
                    <a:pt x="93" y="83"/>
                    <a:pt x="91" y="84"/>
                  </a:cubicBezTo>
                  <a:cubicBezTo>
                    <a:pt x="88" y="84"/>
                    <a:pt x="89" y="83"/>
                    <a:pt x="89" y="88"/>
                  </a:cubicBezTo>
                  <a:cubicBezTo>
                    <a:pt x="90" y="93"/>
                    <a:pt x="91" y="100"/>
                    <a:pt x="91" y="100"/>
                  </a:cubicBezTo>
                  <a:cubicBezTo>
                    <a:pt x="91" y="100"/>
                    <a:pt x="85" y="103"/>
                    <a:pt x="82" y="101"/>
                  </a:cubicBezTo>
                  <a:cubicBezTo>
                    <a:pt x="79" y="99"/>
                    <a:pt x="69" y="100"/>
                    <a:pt x="65" y="101"/>
                  </a:cubicBezTo>
                  <a:cubicBezTo>
                    <a:pt x="61" y="102"/>
                    <a:pt x="53" y="96"/>
                    <a:pt x="49" y="96"/>
                  </a:cubicBezTo>
                  <a:cubicBezTo>
                    <a:pt x="45" y="96"/>
                    <a:pt x="45" y="97"/>
                    <a:pt x="36" y="95"/>
                  </a:cubicBezTo>
                  <a:cubicBezTo>
                    <a:pt x="27" y="92"/>
                    <a:pt x="29" y="90"/>
                    <a:pt x="22" y="88"/>
                  </a:cubicBezTo>
                  <a:cubicBezTo>
                    <a:pt x="16" y="86"/>
                    <a:pt x="14" y="92"/>
                    <a:pt x="9" y="81"/>
                  </a:cubicBezTo>
                  <a:cubicBezTo>
                    <a:pt x="4" y="71"/>
                    <a:pt x="3" y="71"/>
                    <a:pt x="2" y="67"/>
                  </a:cubicBezTo>
                  <a:cubicBezTo>
                    <a:pt x="0" y="64"/>
                    <a:pt x="9" y="49"/>
                    <a:pt x="9" y="47"/>
                  </a:cubicBezTo>
                  <a:cubicBezTo>
                    <a:pt x="10" y="45"/>
                    <a:pt x="23" y="56"/>
                    <a:pt x="23" y="57"/>
                  </a:cubicBezTo>
                  <a:cubicBezTo>
                    <a:pt x="24" y="58"/>
                    <a:pt x="39" y="45"/>
                    <a:pt x="37" y="43"/>
                  </a:cubicBezTo>
                  <a:cubicBezTo>
                    <a:pt x="35" y="41"/>
                    <a:pt x="56" y="34"/>
                    <a:pt x="56" y="30"/>
                  </a:cubicBezTo>
                  <a:cubicBezTo>
                    <a:pt x="57" y="27"/>
                    <a:pt x="59" y="26"/>
                    <a:pt x="61" y="27"/>
                  </a:cubicBezTo>
                  <a:cubicBezTo>
                    <a:pt x="64" y="29"/>
                    <a:pt x="65" y="19"/>
                    <a:pt x="65" y="15"/>
                  </a:cubicBezTo>
                  <a:cubicBezTo>
                    <a:pt x="65" y="10"/>
                    <a:pt x="72" y="5"/>
                    <a:pt x="76" y="3"/>
                  </a:cubicBezTo>
                  <a:cubicBezTo>
                    <a:pt x="80" y="0"/>
                    <a:pt x="103" y="17"/>
                    <a:pt x="102" y="15"/>
                  </a:cubicBezTo>
                  <a:cubicBezTo>
                    <a:pt x="101" y="12"/>
                    <a:pt x="94" y="29"/>
                    <a:pt x="9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2" name="Freeform 183"/>
            <p:cNvSpPr>
              <a:spLocks/>
            </p:cNvSpPr>
            <p:nvPr/>
          </p:nvSpPr>
          <p:spPr bwMode="auto">
            <a:xfrm>
              <a:off x="9009063" y="3881438"/>
              <a:ext cx="644525" cy="273050"/>
            </a:xfrm>
            <a:custGeom>
              <a:avLst/>
              <a:gdLst>
                <a:gd name="T0" fmla="*/ 35 w 241"/>
                <a:gd name="T1" fmla="*/ 39 h 102"/>
                <a:gd name="T2" fmla="*/ 70 w 241"/>
                <a:gd name="T3" fmla="*/ 45 h 102"/>
                <a:gd name="T4" fmla="*/ 93 w 241"/>
                <a:gd name="T5" fmla="*/ 59 h 102"/>
                <a:gd name="T6" fmla="*/ 95 w 241"/>
                <a:gd name="T7" fmla="*/ 68 h 102"/>
                <a:gd name="T8" fmla="*/ 87 w 241"/>
                <a:gd name="T9" fmla="*/ 78 h 102"/>
                <a:gd name="T10" fmla="*/ 99 w 241"/>
                <a:gd name="T11" fmla="*/ 81 h 102"/>
                <a:gd name="T12" fmla="*/ 117 w 241"/>
                <a:gd name="T13" fmla="*/ 79 h 102"/>
                <a:gd name="T14" fmla="*/ 133 w 241"/>
                <a:gd name="T15" fmla="*/ 87 h 102"/>
                <a:gd name="T16" fmla="*/ 139 w 241"/>
                <a:gd name="T17" fmla="*/ 89 h 102"/>
                <a:gd name="T18" fmla="*/ 150 w 241"/>
                <a:gd name="T19" fmla="*/ 86 h 102"/>
                <a:gd name="T20" fmla="*/ 162 w 241"/>
                <a:gd name="T21" fmla="*/ 77 h 102"/>
                <a:gd name="T22" fmla="*/ 184 w 241"/>
                <a:gd name="T23" fmla="*/ 80 h 102"/>
                <a:gd name="T24" fmla="*/ 194 w 241"/>
                <a:gd name="T25" fmla="*/ 91 h 102"/>
                <a:gd name="T26" fmla="*/ 219 w 241"/>
                <a:gd name="T27" fmla="*/ 102 h 102"/>
                <a:gd name="T28" fmla="*/ 236 w 241"/>
                <a:gd name="T29" fmla="*/ 102 h 102"/>
                <a:gd name="T30" fmla="*/ 238 w 241"/>
                <a:gd name="T31" fmla="*/ 94 h 102"/>
                <a:gd name="T32" fmla="*/ 230 w 241"/>
                <a:gd name="T33" fmla="*/ 91 h 102"/>
                <a:gd name="T34" fmla="*/ 206 w 241"/>
                <a:gd name="T35" fmla="*/ 81 h 102"/>
                <a:gd name="T36" fmla="*/ 194 w 241"/>
                <a:gd name="T37" fmla="*/ 70 h 102"/>
                <a:gd name="T38" fmla="*/ 192 w 241"/>
                <a:gd name="T39" fmla="*/ 62 h 102"/>
                <a:gd name="T40" fmla="*/ 190 w 241"/>
                <a:gd name="T41" fmla="*/ 60 h 102"/>
                <a:gd name="T42" fmla="*/ 170 w 241"/>
                <a:gd name="T43" fmla="*/ 44 h 102"/>
                <a:gd name="T44" fmla="*/ 153 w 241"/>
                <a:gd name="T45" fmla="*/ 37 h 102"/>
                <a:gd name="T46" fmla="*/ 119 w 241"/>
                <a:gd name="T47" fmla="*/ 25 h 102"/>
                <a:gd name="T48" fmla="*/ 95 w 241"/>
                <a:gd name="T49" fmla="*/ 19 h 102"/>
                <a:gd name="T50" fmla="*/ 67 w 241"/>
                <a:gd name="T51" fmla="*/ 14 h 102"/>
                <a:gd name="T52" fmla="*/ 61 w 241"/>
                <a:gd name="T53" fmla="*/ 23 h 102"/>
                <a:gd name="T54" fmla="*/ 52 w 241"/>
                <a:gd name="T55" fmla="*/ 33 h 102"/>
                <a:gd name="T56" fmla="*/ 41 w 241"/>
                <a:gd name="T57" fmla="*/ 28 h 102"/>
                <a:gd name="T58" fmla="*/ 39 w 241"/>
                <a:gd name="T59" fmla="*/ 19 h 102"/>
                <a:gd name="T60" fmla="*/ 28 w 241"/>
                <a:gd name="T61" fmla="*/ 10 h 102"/>
                <a:gd name="T62" fmla="*/ 2 w 241"/>
                <a:gd name="T63" fmla="*/ 6 h 102"/>
                <a:gd name="T64" fmla="*/ 8 w 241"/>
                <a:gd name="T65" fmla="*/ 15 h 102"/>
                <a:gd name="T66" fmla="*/ 23 w 241"/>
                <a:gd name="T67" fmla="*/ 23 h 102"/>
                <a:gd name="T68" fmla="*/ 28 w 241"/>
                <a:gd name="T69" fmla="*/ 26 h 102"/>
                <a:gd name="T70" fmla="*/ 21 w 241"/>
                <a:gd name="T71" fmla="*/ 30 h 102"/>
                <a:gd name="T72" fmla="*/ 35 w 241"/>
                <a:gd name="T73" fmla="*/ 3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1" h="102">
                  <a:moveTo>
                    <a:pt x="35" y="39"/>
                  </a:moveTo>
                  <a:cubicBezTo>
                    <a:pt x="37" y="39"/>
                    <a:pt x="51" y="36"/>
                    <a:pt x="70" y="45"/>
                  </a:cubicBezTo>
                  <a:cubicBezTo>
                    <a:pt x="88" y="54"/>
                    <a:pt x="94" y="57"/>
                    <a:pt x="93" y="59"/>
                  </a:cubicBezTo>
                  <a:cubicBezTo>
                    <a:pt x="93" y="61"/>
                    <a:pt x="99" y="68"/>
                    <a:pt x="95" y="68"/>
                  </a:cubicBezTo>
                  <a:cubicBezTo>
                    <a:pt x="91" y="68"/>
                    <a:pt x="80" y="75"/>
                    <a:pt x="87" y="78"/>
                  </a:cubicBezTo>
                  <a:cubicBezTo>
                    <a:pt x="93" y="81"/>
                    <a:pt x="91" y="84"/>
                    <a:pt x="99" y="81"/>
                  </a:cubicBezTo>
                  <a:cubicBezTo>
                    <a:pt x="106" y="78"/>
                    <a:pt x="102" y="75"/>
                    <a:pt x="117" y="79"/>
                  </a:cubicBezTo>
                  <a:cubicBezTo>
                    <a:pt x="131" y="84"/>
                    <a:pt x="133" y="87"/>
                    <a:pt x="133" y="87"/>
                  </a:cubicBezTo>
                  <a:cubicBezTo>
                    <a:pt x="133" y="87"/>
                    <a:pt x="128" y="91"/>
                    <a:pt x="139" y="89"/>
                  </a:cubicBezTo>
                  <a:cubicBezTo>
                    <a:pt x="149" y="88"/>
                    <a:pt x="148" y="88"/>
                    <a:pt x="150" y="86"/>
                  </a:cubicBezTo>
                  <a:cubicBezTo>
                    <a:pt x="153" y="84"/>
                    <a:pt x="162" y="80"/>
                    <a:pt x="162" y="77"/>
                  </a:cubicBezTo>
                  <a:cubicBezTo>
                    <a:pt x="162" y="75"/>
                    <a:pt x="182" y="78"/>
                    <a:pt x="184" y="80"/>
                  </a:cubicBezTo>
                  <a:cubicBezTo>
                    <a:pt x="187" y="82"/>
                    <a:pt x="191" y="90"/>
                    <a:pt x="194" y="91"/>
                  </a:cubicBezTo>
                  <a:cubicBezTo>
                    <a:pt x="196" y="91"/>
                    <a:pt x="212" y="102"/>
                    <a:pt x="219" y="102"/>
                  </a:cubicBezTo>
                  <a:cubicBezTo>
                    <a:pt x="226" y="102"/>
                    <a:pt x="236" y="102"/>
                    <a:pt x="236" y="102"/>
                  </a:cubicBezTo>
                  <a:cubicBezTo>
                    <a:pt x="236" y="102"/>
                    <a:pt x="241" y="96"/>
                    <a:pt x="238" y="94"/>
                  </a:cubicBezTo>
                  <a:cubicBezTo>
                    <a:pt x="236" y="92"/>
                    <a:pt x="236" y="93"/>
                    <a:pt x="230" y="91"/>
                  </a:cubicBezTo>
                  <a:cubicBezTo>
                    <a:pt x="223" y="89"/>
                    <a:pt x="214" y="86"/>
                    <a:pt x="206" y="81"/>
                  </a:cubicBezTo>
                  <a:cubicBezTo>
                    <a:pt x="198" y="76"/>
                    <a:pt x="194" y="73"/>
                    <a:pt x="194" y="70"/>
                  </a:cubicBezTo>
                  <a:cubicBezTo>
                    <a:pt x="193" y="67"/>
                    <a:pt x="192" y="62"/>
                    <a:pt x="192" y="62"/>
                  </a:cubicBezTo>
                  <a:cubicBezTo>
                    <a:pt x="192" y="62"/>
                    <a:pt x="205" y="71"/>
                    <a:pt x="190" y="60"/>
                  </a:cubicBezTo>
                  <a:cubicBezTo>
                    <a:pt x="176" y="49"/>
                    <a:pt x="174" y="44"/>
                    <a:pt x="170" y="44"/>
                  </a:cubicBezTo>
                  <a:cubicBezTo>
                    <a:pt x="166" y="44"/>
                    <a:pt x="165" y="43"/>
                    <a:pt x="153" y="37"/>
                  </a:cubicBezTo>
                  <a:cubicBezTo>
                    <a:pt x="142" y="32"/>
                    <a:pt x="127" y="27"/>
                    <a:pt x="119" y="25"/>
                  </a:cubicBezTo>
                  <a:cubicBezTo>
                    <a:pt x="111" y="23"/>
                    <a:pt x="107" y="21"/>
                    <a:pt x="95" y="19"/>
                  </a:cubicBezTo>
                  <a:cubicBezTo>
                    <a:pt x="84" y="16"/>
                    <a:pt x="70" y="12"/>
                    <a:pt x="67" y="14"/>
                  </a:cubicBezTo>
                  <a:cubicBezTo>
                    <a:pt x="64" y="15"/>
                    <a:pt x="63" y="20"/>
                    <a:pt x="61" y="23"/>
                  </a:cubicBezTo>
                  <a:cubicBezTo>
                    <a:pt x="60" y="25"/>
                    <a:pt x="60" y="37"/>
                    <a:pt x="52" y="33"/>
                  </a:cubicBezTo>
                  <a:cubicBezTo>
                    <a:pt x="44" y="28"/>
                    <a:pt x="44" y="32"/>
                    <a:pt x="41" y="28"/>
                  </a:cubicBezTo>
                  <a:cubicBezTo>
                    <a:pt x="39" y="23"/>
                    <a:pt x="42" y="26"/>
                    <a:pt x="39" y="19"/>
                  </a:cubicBezTo>
                  <a:cubicBezTo>
                    <a:pt x="36" y="12"/>
                    <a:pt x="34" y="10"/>
                    <a:pt x="28" y="10"/>
                  </a:cubicBezTo>
                  <a:cubicBezTo>
                    <a:pt x="22" y="10"/>
                    <a:pt x="0" y="0"/>
                    <a:pt x="2" y="6"/>
                  </a:cubicBezTo>
                  <a:cubicBezTo>
                    <a:pt x="4" y="12"/>
                    <a:pt x="8" y="15"/>
                    <a:pt x="8" y="15"/>
                  </a:cubicBezTo>
                  <a:cubicBezTo>
                    <a:pt x="8" y="15"/>
                    <a:pt x="25" y="23"/>
                    <a:pt x="23" y="23"/>
                  </a:cubicBezTo>
                  <a:cubicBezTo>
                    <a:pt x="22" y="23"/>
                    <a:pt x="29" y="22"/>
                    <a:pt x="28" y="26"/>
                  </a:cubicBezTo>
                  <a:cubicBezTo>
                    <a:pt x="27" y="31"/>
                    <a:pt x="20" y="28"/>
                    <a:pt x="21" y="30"/>
                  </a:cubicBezTo>
                  <a:cubicBezTo>
                    <a:pt x="22" y="31"/>
                    <a:pt x="21" y="40"/>
                    <a:pt x="3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3" name="Freeform 184"/>
            <p:cNvSpPr>
              <a:spLocks/>
            </p:cNvSpPr>
            <p:nvPr/>
          </p:nvSpPr>
          <p:spPr bwMode="auto">
            <a:xfrm>
              <a:off x="9115425" y="4006851"/>
              <a:ext cx="53975" cy="46038"/>
            </a:xfrm>
            <a:custGeom>
              <a:avLst/>
              <a:gdLst>
                <a:gd name="T0" fmla="*/ 8 w 20"/>
                <a:gd name="T1" fmla="*/ 0 h 17"/>
                <a:gd name="T2" fmla="*/ 2 w 20"/>
                <a:gd name="T3" fmla="*/ 8 h 17"/>
                <a:gd name="T4" fmla="*/ 5 w 20"/>
                <a:gd name="T5" fmla="*/ 17 h 17"/>
                <a:gd name="T6" fmla="*/ 15 w 20"/>
                <a:gd name="T7" fmla="*/ 15 h 17"/>
                <a:gd name="T8" fmla="*/ 18 w 20"/>
                <a:gd name="T9" fmla="*/ 11 h 17"/>
                <a:gd name="T10" fmla="*/ 8 w 20"/>
                <a:gd name="T11" fmla="*/ 0 h 17"/>
              </a:gdLst>
              <a:ahLst/>
              <a:cxnLst>
                <a:cxn ang="0">
                  <a:pos x="T0" y="T1"/>
                </a:cxn>
                <a:cxn ang="0">
                  <a:pos x="T2" y="T3"/>
                </a:cxn>
                <a:cxn ang="0">
                  <a:pos x="T4" y="T5"/>
                </a:cxn>
                <a:cxn ang="0">
                  <a:pos x="T6" y="T7"/>
                </a:cxn>
                <a:cxn ang="0">
                  <a:pos x="T8" y="T9"/>
                </a:cxn>
                <a:cxn ang="0">
                  <a:pos x="T10" y="T11"/>
                </a:cxn>
              </a:cxnLst>
              <a:rect l="0" t="0" r="r" b="b"/>
              <a:pathLst>
                <a:path w="20" h="17">
                  <a:moveTo>
                    <a:pt x="8" y="0"/>
                  </a:moveTo>
                  <a:cubicBezTo>
                    <a:pt x="6" y="0"/>
                    <a:pt x="0" y="6"/>
                    <a:pt x="2" y="8"/>
                  </a:cubicBezTo>
                  <a:cubicBezTo>
                    <a:pt x="4" y="9"/>
                    <a:pt x="5" y="17"/>
                    <a:pt x="5" y="17"/>
                  </a:cubicBezTo>
                  <a:cubicBezTo>
                    <a:pt x="5" y="17"/>
                    <a:pt x="10" y="17"/>
                    <a:pt x="15" y="15"/>
                  </a:cubicBezTo>
                  <a:cubicBezTo>
                    <a:pt x="20" y="14"/>
                    <a:pt x="20" y="13"/>
                    <a:pt x="18" y="11"/>
                  </a:cubicBezTo>
                  <a:cubicBezTo>
                    <a:pt x="16" y="9"/>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4" name="Freeform 185"/>
            <p:cNvSpPr>
              <a:spLocks/>
            </p:cNvSpPr>
            <p:nvPr/>
          </p:nvSpPr>
          <p:spPr bwMode="auto">
            <a:xfrm>
              <a:off x="8836025" y="4089401"/>
              <a:ext cx="117475" cy="65088"/>
            </a:xfrm>
            <a:custGeom>
              <a:avLst/>
              <a:gdLst>
                <a:gd name="T0" fmla="*/ 10 w 44"/>
                <a:gd name="T1" fmla="*/ 21 h 24"/>
                <a:gd name="T2" fmla="*/ 33 w 44"/>
                <a:gd name="T3" fmla="*/ 7 h 24"/>
                <a:gd name="T4" fmla="*/ 37 w 44"/>
                <a:gd name="T5" fmla="*/ 1 h 24"/>
                <a:gd name="T6" fmla="*/ 16 w 44"/>
                <a:gd name="T7" fmla="*/ 1 h 24"/>
                <a:gd name="T8" fmla="*/ 5 w 44"/>
                <a:gd name="T9" fmla="*/ 10 h 24"/>
                <a:gd name="T10" fmla="*/ 1 w 44"/>
                <a:gd name="T11" fmla="*/ 13 h 24"/>
                <a:gd name="T12" fmla="*/ 10 w 44"/>
                <a:gd name="T13" fmla="*/ 21 h 24"/>
              </a:gdLst>
              <a:ahLst/>
              <a:cxnLst>
                <a:cxn ang="0">
                  <a:pos x="T0" y="T1"/>
                </a:cxn>
                <a:cxn ang="0">
                  <a:pos x="T2" y="T3"/>
                </a:cxn>
                <a:cxn ang="0">
                  <a:pos x="T4" y="T5"/>
                </a:cxn>
                <a:cxn ang="0">
                  <a:pos x="T6" y="T7"/>
                </a:cxn>
                <a:cxn ang="0">
                  <a:pos x="T8" y="T9"/>
                </a:cxn>
                <a:cxn ang="0">
                  <a:pos x="T10" y="T11"/>
                </a:cxn>
                <a:cxn ang="0">
                  <a:pos x="T12" y="T13"/>
                </a:cxn>
              </a:cxnLst>
              <a:rect l="0" t="0" r="r" b="b"/>
              <a:pathLst>
                <a:path w="44" h="24">
                  <a:moveTo>
                    <a:pt x="10" y="21"/>
                  </a:moveTo>
                  <a:cubicBezTo>
                    <a:pt x="16" y="18"/>
                    <a:pt x="30" y="9"/>
                    <a:pt x="33" y="7"/>
                  </a:cubicBezTo>
                  <a:cubicBezTo>
                    <a:pt x="37" y="5"/>
                    <a:pt x="44" y="1"/>
                    <a:pt x="37" y="1"/>
                  </a:cubicBezTo>
                  <a:cubicBezTo>
                    <a:pt x="31" y="1"/>
                    <a:pt x="20" y="0"/>
                    <a:pt x="16" y="1"/>
                  </a:cubicBezTo>
                  <a:cubicBezTo>
                    <a:pt x="12" y="2"/>
                    <a:pt x="6" y="8"/>
                    <a:pt x="5" y="10"/>
                  </a:cubicBezTo>
                  <a:cubicBezTo>
                    <a:pt x="4" y="12"/>
                    <a:pt x="3" y="13"/>
                    <a:pt x="1" y="13"/>
                  </a:cubicBezTo>
                  <a:cubicBezTo>
                    <a:pt x="0" y="13"/>
                    <a:pt x="4" y="24"/>
                    <a:pt x="1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5" name="Freeform 186"/>
            <p:cNvSpPr>
              <a:spLocks/>
            </p:cNvSpPr>
            <p:nvPr/>
          </p:nvSpPr>
          <p:spPr bwMode="auto">
            <a:xfrm>
              <a:off x="8704263" y="4113213"/>
              <a:ext cx="80963" cy="33338"/>
            </a:xfrm>
            <a:custGeom>
              <a:avLst/>
              <a:gdLst>
                <a:gd name="T0" fmla="*/ 20 w 30"/>
                <a:gd name="T1" fmla="*/ 11 h 12"/>
                <a:gd name="T2" fmla="*/ 0 w 30"/>
                <a:gd name="T3" fmla="*/ 4 h 12"/>
                <a:gd name="T4" fmla="*/ 9 w 30"/>
                <a:gd name="T5" fmla="*/ 1 h 12"/>
                <a:gd name="T6" fmla="*/ 20 w 30"/>
                <a:gd name="T7" fmla="*/ 11 h 12"/>
              </a:gdLst>
              <a:ahLst/>
              <a:cxnLst>
                <a:cxn ang="0">
                  <a:pos x="T0" y="T1"/>
                </a:cxn>
                <a:cxn ang="0">
                  <a:pos x="T2" y="T3"/>
                </a:cxn>
                <a:cxn ang="0">
                  <a:pos x="T4" y="T5"/>
                </a:cxn>
                <a:cxn ang="0">
                  <a:pos x="T6" y="T7"/>
                </a:cxn>
              </a:cxnLst>
              <a:rect l="0" t="0" r="r" b="b"/>
              <a:pathLst>
                <a:path w="30" h="12">
                  <a:moveTo>
                    <a:pt x="20" y="11"/>
                  </a:moveTo>
                  <a:cubicBezTo>
                    <a:pt x="13" y="12"/>
                    <a:pt x="0" y="4"/>
                    <a:pt x="0" y="4"/>
                  </a:cubicBezTo>
                  <a:cubicBezTo>
                    <a:pt x="0" y="4"/>
                    <a:pt x="6" y="0"/>
                    <a:pt x="9" y="1"/>
                  </a:cubicBezTo>
                  <a:cubicBezTo>
                    <a:pt x="12" y="3"/>
                    <a:pt x="30" y="10"/>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6" name="Freeform 187"/>
            <p:cNvSpPr>
              <a:spLocks/>
            </p:cNvSpPr>
            <p:nvPr/>
          </p:nvSpPr>
          <p:spPr bwMode="auto">
            <a:xfrm>
              <a:off x="8293100" y="4029076"/>
              <a:ext cx="536575" cy="82550"/>
            </a:xfrm>
            <a:custGeom>
              <a:avLst/>
              <a:gdLst>
                <a:gd name="T0" fmla="*/ 18 w 201"/>
                <a:gd name="T1" fmla="*/ 1 h 31"/>
                <a:gd name="T2" fmla="*/ 5 w 201"/>
                <a:gd name="T3" fmla="*/ 13 h 31"/>
                <a:gd name="T4" fmla="*/ 27 w 201"/>
                <a:gd name="T5" fmla="*/ 20 h 31"/>
                <a:gd name="T6" fmla="*/ 55 w 201"/>
                <a:gd name="T7" fmla="*/ 23 h 31"/>
                <a:gd name="T8" fmla="*/ 80 w 201"/>
                <a:gd name="T9" fmla="*/ 25 h 31"/>
                <a:gd name="T10" fmla="*/ 92 w 201"/>
                <a:gd name="T11" fmla="*/ 28 h 31"/>
                <a:gd name="T12" fmla="*/ 117 w 201"/>
                <a:gd name="T13" fmla="*/ 28 h 31"/>
                <a:gd name="T14" fmla="*/ 130 w 201"/>
                <a:gd name="T15" fmla="*/ 30 h 31"/>
                <a:gd name="T16" fmla="*/ 143 w 201"/>
                <a:gd name="T17" fmla="*/ 29 h 31"/>
                <a:gd name="T18" fmla="*/ 177 w 201"/>
                <a:gd name="T19" fmla="*/ 28 h 31"/>
                <a:gd name="T20" fmla="*/ 189 w 201"/>
                <a:gd name="T21" fmla="*/ 29 h 31"/>
                <a:gd name="T22" fmla="*/ 200 w 201"/>
                <a:gd name="T23" fmla="*/ 25 h 31"/>
                <a:gd name="T24" fmla="*/ 172 w 201"/>
                <a:gd name="T25" fmla="*/ 27 h 31"/>
                <a:gd name="T26" fmla="*/ 153 w 201"/>
                <a:gd name="T27" fmla="*/ 24 h 31"/>
                <a:gd name="T28" fmla="*/ 130 w 201"/>
                <a:gd name="T29" fmla="*/ 24 h 31"/>
                <a:gd name="T30" fmla="*/ 122 w 201"/>
                <a:gd name="T31" fmla="*/ 24 h 31"/>
                <a:gd name="T32" fmla="*/ 98 w 201"/>
                <a:gd name="T33" fmla="*/ 17 h 31"/>
                <a:gd name="T34" fmla="*/ 91 w 201"/>
                <a:gd name="T35" fmla="*/ 11 h 31"/>
                <a:gd name="T36" fmla="*/ 77 w 201"/>
                <a:gd name="T37" fmla="*/ 12 h 31"/>
                <a:gd name="T38" fmla="*/ 67 w 201"/>
                <a:gd name="T39" fmla="*/ 10 h 31"/>
                <a:gd name="T40" fmla="*/ 43 w 201"/>
                <a:gd name="T41" fmla="*/ 7 h 31"/>
                <a:gd name="T42" fmla="*/ 27 w 201"/>
                <a:gd name="T43" fmla="*/ 3 h 31"/>
                <a:gd name="T44" fmla="*/ 18 w 201"/>
                <a:gd name="T4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 h="31">
                  <a:moveTo>
                    <a:pt x="18" y="1"/>
                  </a:moveTo>
                  <a:cubicBezTo>
                    <a:pt x="9" y="5"/>
                    <a:pt x="0" y="11"/>
                    <a:pt x="5" y="13"/>
                  </a:cubicBezTo>
                  <a:cubicBezTo>
                    <a:pt x="9" y="15"/>
                    <a:pt x="17" y="21"/>
                    <a:pt x="27" y="20"/>
                  </a:cubicBezTo>
                  <a:cubicBezTo>
                    <a:pt x="38" y="20"/>
                    <a:pt x="40" y="23"/>
                    <a:pt x="55" y="23"/>
                  </a:cubicBezTo>
                  <a:cubicBezTo>
                    <a:pt x="70" y="22"/>
                    <a:pt x="77" y="25"/>
                    <a:pt x="80" y="25"/>
                  </a:cubicBezTo>
                  <a:cubicBezTo>
                    <a:pt x="83" y="25"/>
                    <a:pt x="82" y="28"/>
                    <a:pt x="92" y="28"/>
                  </a:cubicBezTo>
                  <a:cubicBezTo>
                    <a:pt x="101" y="29"/>
                    <a:pt x="112" y="28"/>
                    <a:pt x="117" y="28"/>
                  </a:cubicBezTo>
                  <a:cubicBezTo>
                    <a:pt x="122" y="28"/>
                    <a:pt x="123" y="29"/>
                    <a:pt x="130" y="30"/>
                  </a:cubicBezTo>
                  <a:cubicBezTo>
                    <a:pt x="137" y="31"/>
                    <a:pt x="126" y="29"/>
                    <a:pt x="143" y="29"/>
                  </a:cubicBezTo>
                  <a:cubicBezTo>
                    <a:pt x="159" y="30"/>
                    <a:pt x="170" y="27"/>
                    <a:pt x="177" y="28"/>
                  </a:cubicBezTo>
                  <a:cubicBezTo>
                    <a:pt x="184" y="28"/>
                    <a:pt x="186" y="29"/>
                    <a:pt x="189" y="29"/>
                  </a:cubicBezTo>
                  <a:cubicBezTo>
                    <a:pt x="191" y="29"/>
                    <a:pt x="201" y="27"/>
                    <a:pt x="200" y="25"/>
                  </a:cubicBezTo>
                  <a:cubicBezTo>
                    <a:pt x="198" y="22"/>
                    <a:pt x="177" y="29"/>
                    <a:pt x="172" y="27"/>
                  </a:cubicBezTo>
                  <a:cubicBezTo>
                    <a:pt x="168" y="25"/>
                    <a:pt x="156" y="24"/>
                    <a:pt x="153" y="24"/>
                  </a:cubicBezTo>
                  <a:cubicBezTo>
                    <a:pt x="150" y="25"/>
                    <a:pt x="136" y="24"/>
                    <a:pt x="130" y="24"/>
                  </a:cubicBezTo>
                  <a:cubicBezTo>
                    <a:pt x="124" y="24"/>
                    <a:pt x="137" y="27"/>
                    <a:pt x="122" y="24"/>
                  </a:cubicBezTo>
                  <a:cubicBezTo>
                    <a:pt x="107" y="21"/>
                    <a:pt x="98" y="17"/>
                    <a:pt x="98" y="17"/>
                  </a:cubicBezTo>
                  <a:cubicBezTo>
                    <a:pt x="98" y="17"/>
                    <a:pt x="102" y="11"/>
                    <a:pt x="91" y="11"/>
                  </a:cubicBezTo>
                  <a:cubicBezTo>
                    <a:pt x="79" y="12"/>
                    <a:pt x="77" y="12"/>
                    <a:pt x="77" y="12"/>
                  </a:cubicBezTo>
                  <a:cubicBezTo>
                    <a:pt x="77" y="12"/>
                    <a:pt x="84" y="12"/>
                    <a:pt x="67" y="10"/>
                  </a:cubicBezTo>
                  <a:cubicBezTo>
                    <a:pt x="51" y="7"/>
                    <a:pt x="49" y="7"/>
                    <a:pt x="43" y="7"/>
                  </a:cubicBezTo>
                  <a:cubicBezTo>
                    <a:pt x="38" y="7"/>
                    <a:pt x="31" y="6"/>
                    <a:pt x="27" y="3"/>
                  </a:cubicBezTo>
                  <a:cubicBezTo>
                    <a:pt x="22" y="0"/>
                    <a:pt x="18"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7" name="Freeform 188"/>
            <p:cNvSpPr>
              <a:spLocks/>
            </p:cNvSpPr>
            <p:nvPr/>
          </p:nvSpPr>
          <p:spPr bwMode="auto">
            <a:xfrm>
              <a:off x="7967663" y="3748088"/>
              <a:ext cx="365125" cy="290513"/>
            </a:xfrm>
            <a:custGeom>
              <a:avLst/>
              <a:gdLst>
                <a:gd name="T0" fmla="*/ 122 w 137"/>
                <a:gd name="T1" fmla="*/ 103 h 109"/>
                <a:gd name="T2" fmla="*/ 101 w 137"/>
                <a:gd name="T3" fmla="*/ 94 h 109"/>
                <a:gd name="T4" fmla="*/ 79 w 137"/>
                <a:gd name="T5" fmla="*/ 81 h 109"/>
                <a:gd name="T6" fmla="*/ 51 w 137"/>
                <a:gd name="T7" fmla="*/ 47 h 109"/>
                <a:gd name="T8" fmla="*/ 27 w 137"/>
                <a:gd name="T9" fmla="*/ 30 h 109"/>
                <a:gd name="T10" fmla="*/ 0 w 137"/>
                <a:gd name="T11" fmla="*/ 4 h 109"/>
                <a:gd name="T12" fmla="*/ 23 w 137"/>
                <a:gd name="T13" fmla="*/ 1 h 109"/>
                <a:gd name="T14" fmla="*/ 52 w 137"/>
                <a:gd name="T15" fmla="*/ 24 h 109"/>
                <a:gd name="T16" fmla="*/ 117 w 137"/>
                <a:gd name="T17" fmla="*/ 66 h 109"/>
                <a:gd name="T18" fmla="*/ 123 w 137"/>
                <a:gd name="T19" fmla="*/ 87 h 109"/>
                <a:gd name="T20" fmla="*/ 122 w 137"/>
                <a:gd name="T21" fmla="*/ 10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109">
                  <a:moveTo>
                    <a:pt x="122" y="103"/>
                  </a:moveTo>
                  <a:cubicBezTo>
                    <a:pt x="121" y="103"/>
                    <a:pt x="112" y="100"/>
                    <a:pt x="101" y="94"/>
                  </a:cubicBezTo>
                  <a:cubicBezTo>
                    <a:pt x="90" y="87"/>
                    <a:pt x="87" y="89"/>
                    <a:pt x="79" y="81"/>
                  </a:cubicBezTo>
                  <a:cubicBezTo>
                    <a:pt x="70" y="73"/>
                    <a:pt x="59" y="55"/>
                    <a:pt x="51" y="47"/>
                  </a:cubicBezTo>
                  <a:cubicBezTo>
                    <a:pt x="43" y="40"/>
                    <a:pt x="47" y="44"/>
                    <a:pt x="27" y="30"/>
                  </a:cubicBezTo>
                  <a:cubicBezTo>
                    <a:pt x="7" y="16"/>
                    <a:pt x="0" y="4"/>
                    <a:pt x="0" y="4"/>
                  </a:cubicBezTo>
                  <a:cubicBezTo>
                    <a:pt x="0" y="4"/>
                    <a:pt x="19" y="0"/>
                    <a:pt x="23" y="1"/>
                  </a:cubicBezTo>
                  <a:cubicBezTo>
                    <a:pt x="27" y="3"/>
                    <a:pt x="31" y="11"/>
                    <a:pt x="52" y="24"/>
                  </a:cubicBezTo>
                  <a:cubicBezTo>
                    <a:pt x="72" y="37"/>
                    <a:pt x="112" y="58"/>
                    <a:pt x="117" y="66"/>
                  </a:cubicBezTo>
                  <a:cubicBezTo>
                    <a:pt x="122" y="74"/>
                    <a:pt x="119" y="82"/>
                    <a:pt x="123" y="87"/>
                  </a:cubicBezTo>
                  <a:cubicBezTo>
                    <a:pt x="127" y="92"/>
                    <a:pt x="137" y="109"/>
                    <a:pt x="122"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8" name="Freeform 189"/>
            <p:cNvSpPr>
              <a:spLocks/>
            </p:cNvSpPr>
            <p:nvPr/>
          </p:nvSpPr>
          <p:spPr bwMode="auto">
            <a:xfrm>
              <a:off x="7500938" y="3651251"/>
              <a:ext cx="111125" cy="92075"/>
            </a:xfrm>
            <a:custGeom>
              <a:avLst/>
              <a:gdLst>
                <a:gd name="T0" fmla="*/ 11 w 42"/>
                <a:gd name="T1" fmla="*/ 0 h 34"/>
                <a:gd name="T2" fmla="*/ 6 w 42"/>
                <a:gd name="T3" fmla="*/ 15 h 34"/>
                <a:gd name="T4" fmla="*/ 14 w 42"/>
                <a:gd name="T5" fmla="*/ 31 h 34"/>
                <a:gd name="T6" fmla="*/ 23 w 42"/>
                <a:gd name="T7" fmla="*/ 32 h 34"/>
                <a:gd name="T8" fmla="*/ 35 w 42"/>
                <a:gd name="T9" fmla="*/ 25 h 34"/>
                <a:gd name="T10" fmla="*/ 42 w 42"/>
                <a:gd name="T11" fmla="*/ 23 h 34"/>
                <a:gd name="T12" fmla="*/ 17 w 42"/>
                <a:gd name="T13" fmla="*/ 6 h 34"/>
                <a:gd name="T14" fmla="*/ 11 w 4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4">
                  <a:moveTo>
                    <a:pt x="11" y="0"/>
                  </a:moveTo>
                  <a:cubicBezTo>
                    <a:pt x="2" y="3"/>
                    <a:pt x="0" y="4"/>
                    <a:pt x="6" y="15"/>
                  </a:cubicBezTo>
                  <a:cubicBezTo>
                    <a:pt x="12" y="26"/>
                    <a:pt x="10" y="30"/>
                    <a:pt x="14" y="31"/>
                  </a:cubicBezTo>
                  <a:cubicBezTo>
                    <a:pt x="19" y="31"/>
                    <a:pt x="20" y="34"/>
                    <a:pt x="23" y="32"/>
                  </a:cubicBezTo>
                  <a:cubicBezTo>
                    <a:pt x="27" y="31"/>
                    <a:pt x="32" y="27"/>
                    <a:pt x="35" y="25"/>
                  </a:cubicBezTo>
                  <a:cubicBezTo>
                    <a:pt x="38" y="23"/>
                    <a:pt x="42" y="23"/>
                    <a:pt x="42" y="23"/>
                  </a:cubicBezTo>
                  <a:cubicBezTo>
                    <a:pt x="42" y="23"/>
                    <a:pt x="20" y="9"/>
                    <a:pt x="17" y="6"/>
                  </a:cubicBezTo>
                  <a:cubicBezTo>
                    <a:pt x="14" y="4"/>
                    <a:pt x="11"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9" name="Freeform 190"/>
            <p:cNvSpPr>
              <a:spLocks/>
            </p:cNvSpPr>
            <p:nvPr/>
          </p:nvSpPr>
          <p:spPr bwMode="auto">
            <a:xfrm>
              <a:off x="10390188" y="4995863"/>
              <a:ext cx="203200" cy="200025"/>
            </a:xfrm>
            <a:custGeom>
              <a:avLst/>
              <a:gdLst>
                <a:gd name="T0" fmla="*/ 14 w 76"/>
                <a:gd name="T1" fmla="*/ 69 h 75"/>
                <a:gd name="T2" fmla="*/ 37 w 76"/>
                <a:gd name="T3" fmla="*/ 74 h 75"/>
                <a:gd name="T4" fmla="*/ 57 w 76"/>
                <a:gd name="T5" fmla="*/ 62 h 75"/>
                <a:gd name="T6" fmla="*/ 57 w 76"/>
                <a:gd name="T7" fmla="*/ 48 h 75"/>
                <a:gd name="T8" fmla="*/ 71 w 76"/>
                <a:gd name="T9" fmla="*/ 33 h 75"/>
                <a:gd name="T10" fmla="*/ 72 w 76"/>
                <a:gd name="T11" fmla="*/ 20 h 75"/>
                <a:gd name="T12" fmla="*/ 69 w 76"/>
                <a:gd name="T13" fmla="*/ 9 h 75"/>
                <a:gd name="T14" fmla="*/ 51 w 76"/>
                <a:gd name="T15" fmla="*/ 0 h 75"/>
                <a:gd name="T16" fmla="*/ 50 w 76"/>
                <a:gd name="T17" fmla="*/ 10 h 75"/>
                <a:gd name="T18" fmla="*/ 47 w 76"/>
                <a:gd name="T19" fmla="*/ 30 h 75"/>
                <a:gd name="T20" fmla="*/ 27 w 76"/>
                <a:gd name="T21" fmla="*/ 38 h 75"/>
                <a:gd name="T22" fmla="*/ 20 w 76"/>
                <a:gd name="T23" fmla="*/ 48 h 75"/>
                <a:gd name="T24" fmla="*/ 1 w 76"/>
                <a:gd name="T25" fmla="*/ 65 h 75"/>
                <a:gd name="T26" fmla="*/ 14 w 76"/>
                <a:gd name="T27" fmla="*/ 6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5">
                  <a:moveTo>
                    <a:pt x="14" y="69"/>
                  </a:moveTo>
                  <a:cubicBezTo>
                    <a:pt x="22" y="70"/>
                    <a:pt x="29" y="75"/>
                    <a:pt x="37" y="74"/>
                  </a:cubicBezTo>
                  <a:cubicBezTo>
                    <a:pt x="46" y="74"/>
                    <a:pt x="61" y="64"/>
                    <a:pt x="57" y="62"/>
                  </a:cubicBezTo>
                  <a:cubicBezTo>
                    <a:pt x="54" y="60"/>
                    <a:pt x="52" y="58"/>
                    <a:pt x="57" y="48"/>
                  </a:cubicBezTo>
                  <a:cubicBezTo>
                    <a:pt x="61" y="38"/>
                    <a:pt x="72" y="38"/>
                    <a:pt x="71" y="33"/>
                  </a:cubicBezTo>
                  <a:cubicBezTo>
                    <a:pt x="70" y="28"/>
                    <a:pt x="72" y="24"/>
                    <a:pt x="72" y="20"/>
                  </a:cubicBezTo>
                  <a:cubicBezTo>
                    <a:pt x="71" y="15"/>
                    <a:pt x="76" y="13"/>
                    <a:pt x="69" y="9"/>
                  </a:cubicBezTo>
                  <a:cubicBezTo>
                    <a:pt x="63" y="5"/>
                    <a:pt x="51" y="0"/>
                    <a:pt x="51" y="0"/>
                  </a:cubicBezTo>
                  <a:cubicBezTo>
                    <a:pt x="51" y="0"/>
                    <a:pt x="48" y="0"/>
                    <a:pt x="50" y="10"/>
                  </a:cubicBezTo>
                  <a:cubicBezTo>
                    <a:pt x="52" y="20"/>
                    <a:pt x="59" y="29"/>
                    <a:pt x="47" y="30"/>
                  </a:cubicBezTo>
                  <a:cubicBezTo>
                    <a:pt x="35" y="30"/>
                    <a:pt x="34" y="35"/>
                    <a:pt x="27" y="38"/>
                  </a:cubicBezTo>
                  <a:cubicBezTo>
                    <a:pt x="20" y="40"/>
                    <a:pt x="31" y="45"/>
                    <a:pt x="20" y="48"/>
                  </a:cubicBezTo>
                  <a:cubicBezTo>
                    <a:pt x="8" y="51"/>
                    <a:pt x="0" y="61"/>
                    <a:pt x="1" y="65"/>
                  </a:cubicBezTo>
                  <a:cubicBezTo>
                    <a:pt x="2" y="68"/>
                    <a:pt x="14" y="69"/>
                    <a:pt x="1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90" name="Freeform 191"/>
            <p:cNvSpPr>
              <a:spLocks/>
            </p:cNvSpPr>
            <p:nvPr/>
          </p:nvSpPr>
          <p:spPr bwMode="auto">
            <a:xfrm>
              <a:off x="10475913" y="4795838"/>
              <a:ext cx="228600" cy="223838"/>
            </a:xfrm>
            <a:custGeom>
              <a:avLst/>
              <a:gdLst>
                <a:gd name="T0" fmla="*/ 57 w 86"/>
                <a:gd name="T1" fmla="*/ 80 h 84"/>
                <a:gd name="T2" fmla="*/ 51 w 86"/>
                <a:gd name="T3" fmla="*/ 68 h 84"/>
                <a:gd name="T4" fmla="*/ 40 w 86"/>
                <a:gd name="T5" fmla="*/ 61 h 84"/>
                <a:gd name="T6" fmla="*/ 32 w 86"/>
                <a:gd name="T7" fmla="*/ 53 h 84"/>
                <a:gd name="T8" fmla="*/ 45 w 86"/>
                <a:gd name="T9" fmla="*/ 51 h 84"/>
                <a:gd name="T10" fmla="*/ 34 w 86"/>
                <a:gd name="T11" fmla="*/ 34 h 84"/>
                <a:gd name="T12" fmla="*/ 0 w 86"/>
                <a:gd name="T13" fmla="*/ 0 h 84"/>
                <a:gd name="T14" fmla="*/ 32 w 86"/>
                <a:gd name="T15" fmla="*/ 17 h 84"/>
                <a:gd name="T16" fmla="*/ 57 w 86"/>
                <a:gd name="T17" fmla="*/ 35 h 84"/>
                <a:gd name="T18" fmla="*/ 70 w 86"/>
                <a:gd name="T19" fmla="*/ 43 h 84"/>
                <a:gd name="T20" fmla="*/ 79 w 86"/>
                <a:gd name="T21" fmla="*/ 34 h 84"/>
                <a:gd name="T22" fmla="*/ 80 w 86"/>
                <a:gd name="T23" fmla="*/ 43 h 84"/>
                <a:gd name="T24" fmla="*/ 80 w 86"/>
                <a:gd name="T25" fmla="*/ 57 h 84"/>
                <a:gd name="T26" fmla="*/ 69 w 86"/>
                <a:gd name="T27" fmla="*/ 59 h 84"/>
                <a:gd name="T28" fmla="*/ 69 w 86"/>
                <a:gd name="T29" fmla="*/ 66 h 84"/>
                <a:gd name="T30" fmla="*/ 57 w 86"/>
                <a:gd name="T31"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4">
                  <a:moveTo>
                    <a:pt x="57" y="80"/>
                  </a:moveTo>
                  <a:cubicBezTo>
                    <a:pt x="53" y="79"/>
                    <a:pt x="52" y="71"/>
                    <a:pt x="51" y="68"/>
                  </a:cubicBezTo>
                  <a:cubicBezTo>
                    <a:pt x="50" y="64"/>
                    <a:pt x="40" y="61"/>
                    <a:pt x="40" y="61"/>
                  </a:cubicBezTo>
                  <a:cubicBezTo>
                    <a:pt x="40" y="61"/>
                    <a:pt x="32" y="55"/>
                    <a:pt x="32" y="53"/>
                  </a:cubicBezTo>
                  <a:cubicBezTo>
                    <a:pt x="33" y="51"/>
                    <a:pt x="47" y="53"/>
                    <a:pt x="45" y="51"/>
                  </a:cubicBezTo>
                  <a:cubicBezTo>
                    <a:pt x="43" y="48"/>
                    <a:pt x="44" y="41"/>
                    <a:pt x="34" y="34"/>
                  </a:cubicBezTo>
                  <a:cubicBezTo>
                    <a:pt x="25" y="28"/>
                    <a:pt x="0" y="0"/>
                    <a:pt x="0" y="0"/>
                  </a:cubicBezTo>
                  <a:cubicBezTo>
                    <a:pt x="0" y="0"/>
                    <a:pt x="15" y="10"/>
                    <a:pt x="32" y="17"/>
                  </a:cubicBezTo>
                  <a:cubicBezTo>
                    <a:pt x="50" y="24"/>
                    <a:pt x="56" y="32"/>
                    <a:pt x="57" y="35"/>
                  </a:cubicBezTo>
                  <a:cubicBezTo>
                    <a:pt x="58" y="39"/>
                    <a:pt x="71" y="47"/>
                    <a:pt x="70" y="43"/>
                  </a:cubicBezTo>
                  <a:cubicBezTo>
                    <a:pt x="70" y="39"/>
                    <a:pt x="77" y="31"/>
                    <a:pt x="79" y="34"/>
                  </a:cubicBezTo>
                  <a:cubicBezTo>
                    <a:pt x="80" y="36"/>
                    <a:pt x="84" y="41"/>
                    <a:pt x="80" y="43"/>
                  </a:cubicBezTo>
                  <a:cubicBezTo>
                    <a:pt x="76" y="45"/>
                    <a:pt x="86" y="56"/>
                    <a:pt x="80" y="57"/>
                  </a:cubicBezTo>
                  <a:cubicBezTo>
                    <a:pt x="75" y="57"/>
                    <a:pt x="69" y="59"/>
                    <a:pt x="69" y="59"/>
                  </a:cubicBezTo>
                  <a:cubicBezTo>
                    <a:pt x="69" y="66"/>
                    <a:pt x="69" y="66"/>
                    <a:pt x="69" y="66"/>
                  </a:cubicBezTo>
                  <a:cubicBezTo>
                    <a:pt x="69" y="66"/>
                    <a:pt x="72" y="84"/>
                    <a:pt x="57"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91" name="Freeform 192"/>
            <p:cNvSpPr>
              <a:spLocks/>
            </p:cNvSpPr>
            <p:nvPr/>
          </p:nvSpPr>
          <p:spPr bwMode="auto">
            <a:xfrm>
              <a:off x="8632825" y="4151313"/>
              <a:ext cx="1241425" cy="809625"/>
            </a:xfrm>
            <a:custGeom>
              <a:avLst/>
              <a:gdLst>
                <a:gd name="T0" fmla="*/ 254 w 465"/>
                <a:gd name="T1" fmla="*/ 230 h 303"/>
                <a:gd name="T2" fmla="*/ 211 w 465"/>
                <a:gd name="T3" fmla="*/ 217 h 303"/>
                <a:gd name="T4" fmla="*/ 146 w 465"/>
                <a:gd name="T5" fmla="*/ 232 h 303"/>
                <a:gd name="T6" fmla="*/ 126 w 465"/>
                <a:gd name="T7" fmla="*/ 244 h 303"/>
                <a:gd name="T8" fmla="*/ 106 w 465"/>
                <a:gd name="T9" fmla="*/ 244 h 303"/>
                <a:gd name="T10" fmla="*/ 88 w 465"/>
                <a:gd name="T11" fmla="*/ 251 h 303"/>
                <a:gd name="T12" fmla="*/ 77 w 465"/>
                <a:gd name="T13" fmla="*/ 256 h 303"/>
                <a:gd name="T14" fmla="*/ 45 w 465"/>
                <a:gd name="T15" fmla="*/ 248 h 303"/>
                <a:gd name="T16" fmla="*/ 38 w 465"/>
                <a:gd name="T17" fmla="*/ 232 h 303"/>
                <a:gd name="T18" fmla="*/ 27 w 465"/>
                <a:gd name="T19" fmla="*/ 201 h 303"/>
                <a:gd name="T20" fmla="*/ 14 w 465"/>
                <a:gd name="T21" fmla="*/ 180 h 303"/>
                <a:gd name="T22" fmla="*/ 0 w 465"/>
                <a:gd name="T23" fmla="*/ 155 h 303"/>
                <a:gd name="T24" fmla="*/ 5 w 465"/>
                <a:gd name="T25" fmla="*/ 145 h 303"/>
                <a:gd name="T26" fmla="*/ 11 w 465"/>
                <a:gd name="T27" fmla="*/ 108 h 303"/>
                <a:gd name="T28" fmla="*/ 80 w 465"/>
                <a:gd name="T29" fmla="*/ 65 h 303"/>
                <a:gd name="T30" fmla="*/ 96 w 465"/>
                <a:gd name="T31" fmla="*/ 59 h 303"/>
                <a:gd name="T32" fmla="*/ 104 w 465"/>
                <a:gd name="T33" fmla="*/ 38 h 303"/>
                <a:gd name="T34" fmla="*/ 145 w 465"/>
                <a:gd name="T35" fmla="*/ 41 h 303"/>
                <a:gd name="T36" fmla="*/ 152 w 465"/>
                <a:gd name="T37" fmla="*/ 30 h 303"/>
                <a:gd name="T38" fmla="*/ 166 w 465"/>
                <a:gd name="T39" fmla="*/ 16 h 303"/>
                <a:gd name="T40" fmla="*/ 171 w 465"/>
                <a:gd name="T41" fmla="*/ 6 h 303"/>
                <a:gd name="T42" fmla="*/ 200 w 465"/>
                <a:gd name="T43" fmla="*/ 11 h 303"/>
                <a:gd name="T44" fmla="*/ 230 w 465"/>
                <a:gd name="T45" fmla="*/ 16 h 303"/>
                <a:gd name="T46" fmla="*/ 234 w 465"/>
                <a:gd name="T47" fmla="*/ 47 h 303"/>
                <a:gd name="T48" fmla="*/ 266 w 465"/>
                <a:gd name="T49" fmla="*/ 64 h 303"/>
                <a:gd name="T50" fmla="*/ 290 w 465"/>
                <a:gd name="T51" fmla="*/ 59 h 303"/>
                <a:gd name="T52" fmla="*/ 282 w 465"/>
                <a:gd name="T53" fmla="*/ 12 h 303"/>
                <a:gd name="T54" fmla="*/ 288 w 465"/>
                <a:gd name="T55" fmla="*/ 1 h 303"/>
                <a:gd name="T56" fmla="*/ 310 w 465"/>
                <a:gd name="T57" fmla="*/ 29 h 303"/>
                <a:gd name="T58" fmla="*/ 337 w 465"/>
                <a:gd name="T59" fmla="*/ 51 h 303"/>
                <a:gd name="T60" fmla="*/ 348 w 465"/>
                <a:gd name="T61" fmla="*/ 75 h 303"/>
                <a:gd name="T62" fmla="*/ 372 w 465"/>
                <a:gd name="T63" fmla="*/ 91 h 303"/>
                <a:gd name="T64" fmla="*/ 406 w 465"/>
                <a:gd name="T65" fmla="*/ 118 h 303"/>
                <a:gd name="T66" fmla="*/ 430 w 465"/>
                <a:gd name="T67" fmla="*/ 133 h 303"/>
                <a:gd name="T68" fmla="*/ 456 w 465"/>
                <a:gd name="T69" fmla="*/ 189 h 303"/>
                <a:gd name="T70" fmla="*/ 456 w 465"/>
                <a:gd name="T71" fmla="*/ 228 h 303"/>
                <a:gd name="T72" fmla="*/ 444 w 465"/>
                <a:gd name="T73" fmla="*/ 265 h 303"/>
                <a:gd name="T74" fmla="*/ 420 w 465"/>
                <a:gd name="T75" fmla="*/ 281 h 303"/>
                <a:gd name="T76" fmla="*/ 410 w 465"/>
                <a:gd name="T77" fmla="*/ 296 h 303"/>
                <a:gd name="T78" fmla="*/ 391 w 465"/>
                <a:gd name="T79" fmla="*/ 283 h 303"/>
                <a:gd name="T80" fmla="*/ 373 w 465"/>
                <a:gd name="T81" fmla="*/ 298 h 303"/>
                <a:gd name="T82" fmla="*/ 341 w 465"/>
                <a:gd name="T83" fmla="*/ 286 h 303"/>
                <a:gd name="T84" fmla="*/ 324 w 465"/>
                <a:gd name="T85" fmla="*/ 259 h 303"/>
                <a:gd name="T86" fmla="*/ 296 w 465"/>
                <a:gd name="T87" fmla="*/ 259 h 303"/>
                <a:gd name="T88" fmla="*/ 269 w 465"/>
                <a:gd name="T89" fmla="*/ 2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5" h="303">
                  <a:moveTo>
                    <a:pt x="269" y="251"/>
                  </a:moveTo>
                  <a:cubicBezTo>
                    <a:pt x="259" y="244"/>
                    <a:pt x="264" y="238"/>
                    <a:pt x="254" y="230"/>
                  </a:cubicBezTo>
                  <a:cubicBezTo>
                    <a:pt x="244" y="223"/>
                    <a:pt x="263" y="223"/>
                    <a:pt x="237" y="220"/>
                  </a:cubicBezTo>
                  <a:cubicBezTo>
                    <a:pt x="211" y="217"/>
                    <a:pt x="211" y="214"/>
                    <a:pt x="211" y="217"/>
                  </a:cubicBezTo>
                  <a:cubicBezTo>
                    <a:pt x="211" y="219"/>
                    <a:pt x="171" y="224"/>
                    <a:pt x="168" y="225"/>
                  </a:cubicBezTo>
                  <a:cubicBezTo>
                    <a:pt x="164" y="226"/>
                    <a:pt x="157" y="228"/>
                    <a:pt x="146" y="232"/>
                  </a:cubicBezTo>
                  <a:cubicBezTo>
                    <a:pt x="135" y="235"/>
                    <a:pt x="139" y="239"/>
                    <a:pt x="136" y="241"/>
                  </a:cubicBezTo>
                  <a:cubicBezTo>
                    <a:pt x="132" y="243"/>
                    <a:pt x="130" y="246"/>
                    <a:pt x="126" y="244"/>
                  </a:cubicBezTo>
                  <a:cubicBezTo>
                    <a:pt x="122" y="242"/>
                    <a:pt x="119" y="240"/>
                    <a:pt x="116" y="240"/>
                  </a:cubicBezTo>
                  <a:cubicBezTo>
                    <a:pt x="113" y="240"/>
                    <a:pt x="112" y="244"/>
                    <a:pt x="106" y="244"/>
                  </a:cubicBezTo>
                  <a:cubicBezTo>
                    <a:pt x="99" y="244"/>
                    <a:pt x="98" y="243"/>
                    <a:pt x="94" y="245"/>
                  </a:cubicBezTo>
                  <a:cubicBezTo>
                    <a:pt x="90" y="247"/>
                    <a:pt x="90" y="250"/>
                    <a:pt x="88" y="251"/>
                  </a:cubicBezTo>
                  <a:cubicBezTo>
                    <a:pt x="85" y="251"/>
                    <a:pt x="87" y="253"/>
                    <a:pt x="84" y="254"/>
                  </a:cubicBezTo>
                  <a:cubicBezTo>
                    <a:pt x="80" y="255"/>
                    <a:pt x="89" y="257"/>
                    <a:pt x="77" y="256"/>
                  </a:cubicBezTo>
                  <a:cubicBezTo>
                    <a:pt x="64" y="255"/>
                    <a:pt x="72" y="257"/>
                    <a:pt x="60" y="254"/>
                  </a:cubicBezTo>
                  <a:cubicBezTo>
                    <a:pt x="47" y="251"/>
                    <a:pt x="49" y="251"/>
                    <a:pt x="45" y="248"/>
                  </a:cubicBezTo>
                  <a:cubicBezTo>
                    <a:pt x="42" y="245"/>
                    <a:pt x="40" y="251"/>
                    <a:pt x="35" y="242"/>
                  </a:cubicBezTo>
                  <a:cubicBezTo>
                    <a:pt x="29" y="232"/>
                    <a:pt x="39" y="234"/>
                    <a:pt x="38" y="232"/>
                  </a:cubicBezTo>
                  <a:cubicBezTo>
                    <a:pt x="38" y="230"/>
                    <a:pt x="34" y="215"/>
                    <a:pt x="34" y="215"/>
                  </a:cubicBezTo>
                  <a:cubicBezTo>
                    <a:pt x="34" y="215"/>
                    <a:pt x="32" y="204"/>
                    <a:pt x="27" y="201"/>
                  </a:cubicBezTo>
                  <a:cubicBezTo>
                    <a:pt x="21" y="197"/>
                    <a:pt x="23" y="198"/>
                    <a:pt x="22" y="192"/>
                  </a:cubicBezTo>
                  <a:cubicBezTo>
                    <a:pt x="22" y="186"/>
                    <a:pt x="23" y="187"/>
                    <a:pt x="14" y="180"/>
                  </a:cubicBezTo>
                  <a:cubicBezTo>
                    <a:pt x="6" y="174"/>
                    <a:pt x="6" y="173"/>
                    <a:pt x="3" y="168"/>
                  </a:cubicBezTo>
                  <a:cubicBezTo>
                    <a:pt x="0" y="163"/>
                    <a:pt x="0" y="157"/>
                    <a:pt x="0" y="155"/>
                  </a:cubicBezTo>
                  <a:cubicBezTo>
                    <a:pt x="1" y="152"/>
                    <a:pt x="0" y="156"/>
                    <a:pt x="5" y="153"/>
                  </a:cubicBezTo>
                  <a:cubicBezTo>
                    <a:pt x="10" y="151"/>
                    <a:pt x="10" y="147"/>
                    <a:pt x="5" y="145"/>
                  </a:cubicBezTo>
                  <a:cubicBezTo>
                    <a:pt x="0" y="142"/>
                    <a:pt x="0" y="138"/>
                    <a:pt x="2" y="129"/>
                  </a:cubicBezTo>
                  <a:cubicBezTo>
                    <a:pt x="4" y="120"/>
                    <a:pt x="1" y="116"/>
                    <a:pt x="11" y="108"/>
                  </a:cubicBezTo>
                  <a:cubicBezTo>
                    <a:pt x="21" y="100"/>
                    <a:pt x="23" y="96"/>
                    <a:pt x="49" y="93"/>
                  </a:cubicBezTo>
                  <a:cubicBezTo>
                    <a:pt x="75" y="89"/>
                    <a:pt x="80" y="81"/>
                    <a:pt x="80" y="65"/>
                  </a:cubicBezTo>
                  <a:cubicBezTo>
                    <a:pt x="81" y="49"/>
                    <a:pt x="85" y="55"/>
                    <a:pt x="85" y="55"/>
                  </a:cubicBezTo>
                  <a:cubicBezTo>
                    <a:pt x="96" y="59"/>
                    <a:pt x="96" y="59"/>
                    <a:pt x="96" y="59"/>
                  </a:cubicBezTo>
                  <a:cubicBezTo>
                    <a:pt x="96" y="59"/>
                    <a:pt x="101" y="60"/>
                    <a:pt x="100" y="53"/>
                  </a:cubicBezTo>
                  <a:cubicBezTo>
                    <a:pt x="100" y="47"/>
                    <a:pt x="99" y="38"/>
                    <a:pt x="104" y="38"/>
                  </a:cubicBezTo>
                  <a:cubicBezTo>
                    <a:pt x="110" y="38"/>
                    <a:pt x="130" y="27"/>
                    <a:pt x="133" y="28"/>
                  </a:cubicBezTo>
                  <a:cubicBezTo>
                    <a:pt x="136" y="30"/>
                    <a:pt x="137" y="34"/>
                    <a:pt x="145" y="41"/>
                  </a:cubicBezTo>
                  <a:cubicBezTo>
                    <a:pt x="153" y="47"/>
                    <a:pt x="150" y="37"/>
                    <a:pt x="153" y="39"/>
                  </a:cubicBezTo>
                  <a:cubicBezTo>
                    <a:pt x="155" y="41"/>
                    <a:pt x="151" y="33"/>
                    <a:pt x="152" y="30"/>
                  </a:cubicBezTo>
                  <a:cubicBezTo>
                    <a:pt x="152" y="28"/>
                    <a:pt x="157" y="21"/>
                    <a:pt x="157" y="21"/>
                  </a:cubicBezTo>
                  <a:cubicBezTo>
                    <a:pt x="166" y="16"/>
                    <a:pt x="166" y="16"/>
                    <a:pt x="166" y="16"/>
                  </a:cubicBezTo>
                  <a:cubicBezTo>
                    <a:pt x="178" y="13"/>
                    <a:pt x="178" y="13"/>
                    <a:pt x="178" y="13"/>
                  </a:cubicBezTo>
                  <a:cubicBezTo>
                    <a:pt x="178" y="13"/>
                    <a:pt x="169" y="9"/>
                    <a:pt x="171" y="6"/>
                  </a:cubicBezTo>
                  <a:cubicBezTo>
                    <a:pt x="173" y="4"/>
                    <a:pt x="174" y="5"/>
                    <a:pt x="181" y="5"/>
                  </a:cubicBezTo>
                  <a:cubicBezTo>
                    <a:pt x="188" y="5"/>
                    <a:pt x="197" y="11"/>
                    <a:pt x="200" y="11"/>
                  </a:cubicBezTo>
                  <a:cubicBezTo>
                    <a:pt x="203" y="11"/>
                    <a:pt x="223" y="13"/>
                    <a:pt x="223" y="13"/>
                  </a:cubicBezTo>
                  <a:cubicBezTo>
                    <a:pt x="230" y="16"/>
                    <a:pt x="230" y="16"/>
                    <a:pt x="230" y="16"/>
                  </a:cubicBezTo>
                  <a:cubicBezTo>
                    <a:pt x="230" y="16"/>
                    <a:pt x="230" y="36"/>
                    <a:pt x="227" y="36"/>
                  </a:cubicBezTo>
                  <a:cubicBezTo>
                    <a:pt x="225" y="36"/>
                    <a:pt x="223" y="44"/>
                    <a:pt x="234" y="47"/>
                  </a:cubicBezTo>
                  <a:cubicBezTo>
                    <a:pt x="244" y="51"/>
                    <a:pt x="249" y="54"/>
                    <a:pt x="249" y="54"/>
                  </a:cubicBezTo>
                  <a:cubicBezTo>
                    <a:pt x="266" y="64"/>
                    <a:pt x="266" y="64"/>
                    <a:pt x="266" y="64"/>
                  </a:cubicBezTo>
                  <a:cubicBezTo>
                    <a:pt x="266" y="64"/>
                    <a:pt x="291" y="72"/>
                    <a:pt x="284" y="68"/>
                  </a:cubicBezTo>
                  <a:cubicBezTo>
                    <a:pt x="277" y="65"/>
                    <a:pt x="293" y="73"/>
                    <a:pt x="290" y="59"/>
                  </a:cubicBezTo>
                  <a:cubicBezTo>
                    <a:pt x="286" y="45"/>
                    <a:pt x="288" y="37"/>
                    <a:pt x="285" y="31"/>
                  </a:cubicBezTo>
                  <a:cubicBezTo>
                    <a:pt x="283" y="26"/>
                    <a:pt x="281" y="15"/>
                    <a:pt x="282" y="12"/>
                  </a:cubicBezTo>
                  <a:cubicBezTo>
                    <a:pt x="284" y="10"/>
                    <a:pt x="284" y="8"/>
                    <a:pt x="286" y="4"/>
                  </a:cubicBezTo>
                  <a:cubicBezTo>
                    <a:pt x="288" y="1"/>
                    <a:pt x="281" y="0"/>
                    <a:pt x="288" y="1"/>
                  </a:cubicBezTo>
                  <a:cubicBezTo>
                    <a:pt x="294" y="1"/>
                    <a:pt x="298" y="6"/>
                    <a:pt x="298" y="6"/>
                  </a:cubicBezTo>
                  <a:cubicBezTo>
                    <a:pt x="298" y="6"/>
                    <a:pt x="304" y="26"/>
                    <a:pt x="310" y="29"/>
                  </a:cubicBezTo>
                  <a:cubicBezTo>
                    <a:pt x="315" y="32"/>
                    <a:pt x="325" y="35"/>
                    <a:pt x="325" y="35"/>
                  </a:cubicBezTo>
                  <a:cubicBezTo>
                    <a:pt x="325" y="35"/>
                    <a:pt x="336" y="47"/>
                    <a:pt x="337" y="51"/>
                  </a:cubicBezTo>
                  <a:cubicBezTo>
                    <a:pt x="338" y="56"/>
                    <a:pt x="353" y="60"/>
                    <a:pt x="348" y="64"/>
                  </a:cubicBezTo>
                  <a:cubicBezTo>
                    <a:pt x="344" y="69"/>
                    <a:pt x="345" y="74"/>
                    <a:pt x="348" y="75"/>
                  </a:cubicBezTo>
                  <a:cubicBezTo>
                    <a:pt x="352" y="76"/>
                    <a:pt x="361" y="83"/>
                    <a:pt x="361" y="83"/>
                  </a:cubicBezTo>
                  <a:cubicBezTo>
                    <a:pt x="361" y="83"/>
                    <a:pt x="365" y="88"/>
                    <a:pt x="372" y="91"/>
                  </a:cubicBezTo>
                  <a:cubicBezTo>
                    <a:pt x="378" y="93"/>
                    <a:pt x="382" y="101"/>
                    <a:pt x="382" y="101"/>
                  </a:cubicBezTo>
                  <a:cubicBezTo>
                    <a:pt x="406" y="118"/>
                    <a:pt x="406" y="118"/>
                    <a:pt x="406" y="118"/>
                  </a:cubicBezTo>
                  <a:cubicBezTo>
                    <a:pt x="406" y="118"/>
                    <a:pt x="392" y="117"/>
                    <a:pt x="400" y="120"/>
                  </a:cubicBezTo>
                  <a:cubicBezTo>
                    <a:pt x="408" y="124"/>
                    <a:pt x="429" y="131"/>
                    <a:pt x="430" y="133"/>
                  </a:cubicBezTo>
                  <a:cubicBezTo>
                    <a:pt x="430" y="135"/>
                    <a:pt x="446" y="143"/>
                    <a:pt x="448" y="153"/>
                  </a:cubicBezTo>
                  <a:cubicBezTo>
                    <a:pt x="450" y="163"/>
                    <a:pt x="458" y="180"/>
                    <a:pt x="456" y="189"/>
                  </a:cubicBezTo>
                  <a:cubicBezTo>
                    <a:pt x="454" y="197"/>
                    <a:pt x="458" y="210"/>
                    <a:pt x="460" y="214"/>
                  </a:cubicBezTo>
                  <a:cubicBezTo>
                    <a:pt x="462" y="218"/>
                    <a:pt x="465" y="224"/>
                    <a:pt x="456" y="228"/>
                  </a:cubicBezTo>
                  <a:cubicBezTo>
                    <a:pt x="447" y="233"/>
                    <a:pt x="449" y="242"/>
                    <a:pt x="445" y="247"/>
                  </a:cubicBezTo>
                  <a:cubicBezTo>
                    <a:pt x="441" y="252"/>
                    <a:pt x="447" y="264"/>
                    <a:pt x="444" y="265"/>
                  </a:cubicBezTo>
                  <a:cubicBezTo>
                    <a:pt x="440" y="265"/>
                    <a:pt x="451" y="277"/>
                    <a:pt x="443" y="279"/>
                  </a:cubicBezTo>
                  <a:cubicBezTo>
                    <a:pt x="435" y="280"/>
                    <a:pt x="420" y="281"/>
                    <a:pt x="420" y="281"/>
                  </a:cubicBezTo>
                  <a:cubicBezTo>
                    <a:pt x="420" y="281"/>
                    <a:pt x="419" y="286"/>
                    <a:pt x="417" y="290"/>
                  </a:cubicBezTo>
                  <a:cubicBezTo>
                    <a:pt x="415" y="294"/>
                    <a:pt x="420" y="297"/>
                    <a:pt x="410" y="296"/>
                  </a:cubicBezTo>
                  <a:cubicBezTo>
                    <a:pt x="401" y="296"/>
                    <a:pt x="396" y="303"/>
                    <a:pt x="395" y="292"/>
                  </a:cubicBezTo>
                  <a:cubicBezTo>
                    <a:pt x="394" y="282"/>
                    <a:pt x="396" y="280"/>
                    <a:pt x="391" y="283"/>
                  </a:cubicBezTo>
                  <a:cubicBezTo>
                    <a:pt x="386" y="286"/>
                    <a:pt x="377" y="288"/>
                    <a:pt x="376" y="291"/>
                  </a:cubicBezTo>
                  <a:cubicBezTo>
                    <a:pt x="375" y="294"/>
                    <a:pt x="378" y="298"/>
                    <a:pt x="373" y="298"/>
                  </a:cubicBezTo>
                  <a:cubicBezTo>
                    <a:pt x="369" y="299"/>
                    <a:pt x="358" y="296"/>
                    <a:pt x="350" y="291"/>
                  </a:cubicBezTo>
                  <a:cubicBezTo>
                    <a:pt x="341" y="286"/>
                    <a:pt x="353" y="294"/>
                    <a:pt x="341" y="286"/>
                  </a:cubicBezTo>
                  <a:cubicBezTo>
                    <a:pt x="329" y="279"/>
                    <a:pt x="322" y="269"/>
                    <a:pt x="322" y="267"/>
                  </a:cubicBezTo>
                  <a:cubicBezTo>
                    <a:pt x="323" y="264"/>
                    <a:pt x="332" y="266"/>
                    <a:pt x="324" y="259"/>
                  </a:cubicBezTo>
                  <a:cubicBezTo>
                    <a:pt x="316" y="251"/>
                    <a:pt x="311" y="263"/>
                    <a:pt x="306" y="261"/>
                  </a:cubicBezTo>
                  <a:cubicBezTo>
                    <a:pt x="301" y="259"/>
                    <a:pt x="303" y="264"/>
                    <a:pt x="296" y="259"/>
                  </a:cubicBezTo>
                  <a:cubicBezTo>
                    <a:pt x="290" y="255"/>
                    <a:pt x="286" y="251"/>
                    <a:pt x="286" y="251"/>
                  </a:cubicBezTo>
                  <a:lnTo>
                    <a:pt x="269" y="2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92" name="Freeform 193"/>
            <p:cNvSpPr>
              <a:spLocks/>
            </p:cNvSpPr>
            <p:nvPr/>
          </p:nvSpPr>
          <p:spPr bwMode="auto">
            <a:xfrm>
              <a:off x="9653588" y="4995863"/>
              <a:ext cx="165100" cy="103188"/>
            </a:xfrm>
            <a:custGeom>
              <a:avLst/>
              <a:gdLst>
                <a:gd name="T0" fmla="*/ 37 w 62"/>
                <a:gd name="T1" fmla="*/ 11 h 39"/>
                <a:gd name="T2" fmla="*/ 9 w 62"/>
                <a:gd name="T3" fmla="*/ 3 h 39"/>
                <a:gd name="T4" fmla="*/ 13 w 62"/>
                <a:gd name="T5" fmla="*/ 17 h 39"/>
                <a:gd name="T6" fmla="*/ 25 w 62"/>
                <a:gd name="T7" fmla="*/ 27 h 39"/>
                <a:gd name="T8" fmla="*/ 36 w 62"/>
                <a:gd name="T9" fmla="*/ 38 h 39"/>
                <a:gd name="T10" fmla="*/ 55 w 62"/>
                <a:gd name="T11" fmla="*/ 31 h 39"/>
                <a:gd name="T12" fmla="*/ 57 w 62"/>
                <a:gd name="T13" fmla="*/ 11 h 39"/>
                <a:gd name="T14" fmla="*/ 49 w 62"/>
                <a:gd name="T15" fmla="*/ 2 h 39"/>
                <a:gd name="T16" fmla="*/ 37 w 62"/>
                <a:gd name="T1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9">
                  <a:moveTo>
                    <a:pt x="37" y="11"/>
                  </a:moveTo>
                  <a:cubicBezTo>
                    <a:pt x="19" y="8"/>
                    <a:pt x="19" y="3"/>
                    <a:pt x="9" y="3"/>
                  </a:cubicBezTo>
                  <a:cubicBezTo>
                    <a:pt x="0" y="3"/>
                    <a:pt x="7" y="14"/>
                    <a:pt x="13" y="17"/>
                  </a:cubicBezTo>
                  <a:cubicBezTo>
                    <a:pt x="20" y="20"/>
                    <a:pt x="20" y="21"/>
                    <a:pt x="25" y="27"/>
                  </a:cubicBezTo>
                  <a:cubicBezTo>
                    <a:pt x="30" y="33"/>
                    <a:pt x="25" y="38"/>
                    <a:pt x="36" y="38"/>
                  </a:cubicBezTo>
                  <a:cubicBezTo>
                    <a:pt x="48" y="39"/>
                    <a:pt x="54" y="34"/>
                    <a:pt x="55" y="31"/>
                  </a:cubicBezTo>
                  <a:cubicBezTo>
                    <a:pt x="56" y="28"/>
                    <a:pt x="62" y="18"/>
                    <a:pt x="57" y="11"/>
                  </a:cubicBezTo>
                  <a:cubicBezTo>
                    <a:pt x="51" y="5"/>
                    <a:pt x="54" y="0"/>
                    <a:pt x="49" y="2"/>
                  </a:cubicBezTo>
                  <a:cubicBezTo>
                    <a:pt x="44" y="4"/>
                    <a:pt x="37" y="11"/>
                    <a:pt x="3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grpSp>
    </p:spTree>
    <p:extLst>
      <p:ext uri="{BB962C8B-B14F-4D97-AF65-F5344CB8AC3E}">
        <p14:creationId xmlns:p14="http://schemas.microsoft.com/office/powerpoint/2010/main" val="977174888"/>
      </p:ext>
    </p:extLst>
  </p:cSld>
  <p:clrMap bg1="lt1" tx1="dk1" bg2="lt2" tx2="dk2" accent1="accent1" accent2="accent2" accent3="accent3" accent4="accent4" accent5="accent5" accent6="accent6" hlink="hlink" folHlink="folHlink"/>
  <p:sldLayoutIdLst>
    <p:sldLayoutId id="2147483672"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2BB96B-169A-B340-A772-DF537D8F8513}"/>
              </a:ext>
            </a:extLst>
          </p:cNvPr>
          <p:cNvSpPr txBox="1"/>
          <p:nvPr/>
        </p:nvSpPr>
        <p:spPr>
          <a:xfrm>
            <a:off x="1271517" y="2705725"/>
            <a:ext cx="9648966" cy="1446550"/>
          </a:xfrm>
          <a:prstGeom prst="rect">
            <a:avLst/>
          </a:prstGeom>
          <a:noFill/>
        </p:spPr>
        <p:txBody>
          <a:bodyPr wrap="square" rtlCol="0">
            <a:spAutoFit/>
          </a:bodyPr>
          <a:lstStyle/>
          <a:p>
            <a:r>
              <a:rPr lang="en-US" altLang="zh-CN" sz="4400" b="1" dirty="0">
                <a:solidFill>
                  <a:srgbClr val="C00000"/>
                </a:solidFill>
                <a:latin typeface="微软雅黑" panose="020B0503020204020204" pitchFamily="34" charset="-122"/>
                <a:ea typeface="微软雅黑" panose="020B0503020204020204" pitchFamily="34" charset="-122"/>
              </a:rPr>
              <a:t>Object Oriented Programming: Exception Handling and Threads</a:t>
            </a:r>
            <a:endParaRPr lang="zh-CN" altLang="en-US" sz="4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396387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70EC5D-301F-2F42-B399-9BA44B5838BB}"/>
              </a:ext>
            </a:extLst>
          </p:cNvPr>
          <p:cNvSpPr/>
          <p:nvPr/>
        </p:nvSpPr>
        <p:spPr>
          <a:xfrm>
            <a:off x="-1" y="0"/>
            <a:ext cx="6223379" cy="7017306"/>
          </a:xfrm>
          <a:prstGeom prst="rect">
            <a:avLst/>
          </a:prstGeom>
        </p:spPr>
        <p:txBody>
          <a:bodyPr wrap="square">
            <a:spAutoFit/>
          </a:bodyPr>
          <a:lstStyle/>
          <a:p>
            <a:r>
              <a:rPr lang="en" altLang="zh-CN" b="1" dirty="0">
                <a:solidFill>
                  <a:srgbClr val="7F0055"/>
                </a:solidFill>
                <a:latin typeface="Menlo" panose="020B0609030804020204" pitchFamily="49" charset="0"/>
              </a:rPr>
              <a:t>package</a:t>
            </a:r>
            <a:r>
              <a:rPr lang="en" altLang="zh-CN" dirty="0">
                <a:solidFill>
                  <a:srgbClr val="000000"/>
                </a:solidFill>
                <a:latin typeface="Menlo" panose="020B0609030804020204" pitchFamily="49" charset="0"/>
              </a:rPr>
              <a:t> bank;</a:t>
            </a:r>
            <a:endParaRPr lang="en" altLang="zh-CN" dirty="0">
              <a:solidFill>
                <a:srgbClr val="7F0055"/>
              </a:solidFill>
              <a:latin typeface="Menlo" panose="020B0609030804020204" pitchFamily="49" charset="0"/>
            </a:endParaRPr>
          </a:p>
          <a:p>
            <a:br>
              <a:rPr lang="en" altLang="zh-CN" dirty="0">
                <a:latin typeface="Menlo" panose="020B0609030804020204" pitchFamily="49" charset="0"/>
              </a:rPr>
            </a:br>
            <a:endParaRPr lang="en" altLang="zh-CN" dirty="0">
              <a:latin typeface="Menlo" panose="020B0609030804020204" pitchFamily="49" charset="0"/>
            </a:endParaRPr>
          </a:p>
          <a:p>
            <a:r>
              <a:rPr lang="en" altLang="zh-CN" b="1" dirty="0">
                <a:solidFill>
                  <a:srgbClr val="7F0055"/>
                </a:solidFill>
                <a:latin typeface="Menlo" panose="020B0609030804020204" pitchFamily="49" charset="0"/>
              </a:rPr>
              <a:t>import</a:t>
            </a:r>
            <a:r>
              <a:rPr lang="en" altLang="zh-CN" dirty="0">
                <a:latin typeface="Menlo" panose="020B0609030804020204" pitchFamily="49" charset="0"/>
              </a:rPr>
              <a:t> </a:t>
            </a:r>
            <a:r>
              <a:rPr lang="en" altLang="zh-CN" u="sng" dirty="0" err="1">
                <a:latin typeface="Menlo" panose="020B0609030804020204" pitchFamily="49" charset="0"/>
              </a:rPr>
              <a:t>java.io</a:t>
            </a:r>
            <a:r>
              <a:rPr lang="en" altLang="zh-CN" dirty="0">
                <a:latin typeface="Menlo" panose="020B0609030804020204" pitchFamily="49" charset="0"/>
              </a:rPr>
              <a:t>.*;</a:t>
            </a:r>
          </a:p>
          <a:p>
            <a:br>
              <a:rPr lang="en" altLang="zh-CN" dirty="0">
                <a:latin typeface="Menlo" panose="020B0609030804020204" pitchFamily="49" charset="0"/>
              </a:rPr>
            </a:br>
            <a:endParaRPr lang="en" altLang="zh-CN" dirty="0">
              <a:latin typeface="Menlo" panose="020B0609030804020204" pitchFamily="49" charset="0"/>
            </a:endParaRPr>
          </a:p>
          <a:p>
            <a:r>
              <a:rPr lang="en" altLang="zh-CN" dirty="0">
                <a:solidFill>
                  <a:srgbClr val="3F7F5F"/>
                </a:solidFill>
                <a:latin typeface="Menlo" panose="020B0609030804020204" pitchFamily="49" charset="0"/>
              </a:rPr>
              <a:t>//simulated bank account</a:t>
            </a:r>
          </a:p>
          <a:p>
            <a:r>
              <a:rPr lang="en" altLang="zh-CN" b="1" dirty="0">
                <a:solidFill>
                  <a:srgbClr val="7F0055"/>
                </a:solidFill>
                <a:latin typeface="Menlo" panose="020B0609030804020204" pitchFamily="49" charset="0"/>
              </a:rPr>
              <a:t>public</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class</a:t>
            </a:r>
            <a:r>
              <a:rPr lang="en" altLang="zh-CN" dirty="0">
                <a:latin typeface="Menlo" panose="020B0609030804020204" pitchFamily="49" charset="0"/>
              </a:rPr>
              <a:t> </a:t>
            </a:r>
            <a:r>
              <a:rPr lang="en" altLang="zh-CN" dirty="0" err="1">
                <a:latin typeface="Menlo" panose="020B0609030804020204" pitchFamily="49" charset="0"/>
              </a:rPr>
              <a:t>CheckingAccount</a:t>
            </a:r>
            <a:endParaRPr lang="en" altLang="zh-CN" dirty="0">
              <a:latin typeface="Menlo" panose="020B0609030804020204" pitchFamily="49" charset="0"/>
            </a:endParaRPr>
          </a:p>
          <a:p>
            <a:r>
              <a:rPr lang="en" altLang="zh-CN" dirty="0">
                <a:latin typeface="Menlo" panose="020B0609030804020204" pitchFamily="49" charset="0"/>
              </a:rPr>
              <a:t>{</a:t>
            </a:r>
          </a:p>
          <a:p>
            <a:r>
              <a:rPr lang="en" altLang="zh-CN" dirty="0">
                <a:solidFill>
                  <a:srgbClr val="3F7F5F"/>
                </a:solidFill>
                <a:latin typeface="Menlo" panose="020B0609030804020204" pitchFamily="49" charset="0"/>
              </a:rPr>
              <a:t>//number is card number</a:t>
            </a:r>
          </a:p>
          <a:p>
            <a:r>
              <a:rPr lang="en" altLang="zh-CN" dirty="0">
                <a:solidFill>
                  <a:srgbClr val="000000"/>
                </a:solidFill>
                <a:latin typeface="Menlo" panose="020B0609030804020204" pitchFamily="49" charset="0"/>
              </a:rPr>
              <a:t> </a:t>
            </a:r>
            <a:r>
              <a:rPr lang="en" altLang="zh-CN" b="1" dirty="0">
                <a:solidFill>
                  <a:srgbClr val="7F0055"/>
                </a:solidFill>
                <a:latin typeface="Menlo" panose="020B0609030804020204" pitchFamily="49" charset="0"/>
              </a:rPr>
              <a:t>private</a:t>
            </a:r>
            <a:r>
              <a:rPr lang="en" altLang="zh-CN" dirty="0">
                <a:solidFill>
                  <a:srgbClr val="000000"/>
                </a:solidFill>
                <a:latin typeface="Menlo" panose="020B0609030804020204" pitchFamily="49" charset="0"/>
              </a:rPr>
              <a:t> </a:t>
            </a:r>
            <a:r>
              <a:rPr lang="en" altLang="zh-CN" b="1" dirty="0">
                <a:solidFill>
                  <a:srgbClr val="7F0055"/>
                </a:solidFill>
                <a:latin typeface="Menlo" panose="020B0609030804020204" pitchFamily="49" charset="0"/>
              </a:rPr>
              <a:t>double</a:t>
            </a:r>
            <a:r>
              <a:rPr lang="en" altLang="zh-CN" dirty="0">
                <a:solidFill>
                  <a:srgbClr val="000000"/>
                </a:solidFill>
                <a:latin typeface="Menlo" panose="020B0609030804020204" pitchFamily="49" charset="0"/>
              </a:rPr>
              <a:t> </a:t>
            </a:r>
            <a:r>
              <a:rPr lang="en" altLang="zh-CN" dirty="0">
                <a:solidFill>
                  <a:srgbClr val="0000C0"/>
                </a:solidFill>
                <a:latin typeface="Menlo" panose="020B0609030804020204" pitchFamily="49" charset="0"/>
              </a:rPr>
              <a:t>balance</a:t>
            </a:r>
            <a:r>
              <a:rPr lang="en" altLang="zh-CN" dirty="0">
                <a:solidFill>
                  <a:srgbClr val="000000"/>
                </a:solidFill>
                <a:latin typeface="Menlo" panose="020B0609030804020204" pitchFamily="49" charset="0"/>
              </a:rPr>
              <a:t>;</a:t>
            </a:r>
            <a:endParaRPr lang="en" altLang="zh-CN" dirty="0">
              <a:solidFill>
                <a:srgbClr val="7F0055"/>
              </a:solidFill>
              <a:latin typeface="Menlo" panose="020B0609030804020204" pitchFamily="49" charset="0"/>
            </a:endParaRPr>
          </a:p>
          <a:p>
            <a:r>
              <a:rPr lang="en" altLang="zh-CN" dirty="0">
                <a:solidFill>
                  <a:srgbClr val="000000"/>
                </a:solidFill>
                <a:latin typeface="Menlo" panose="020B0609030804020204" pitchFamily="49" charset="0"/>
              </a:rPr>
              <a:t> </a:t>
            </a:r>
            <a:r>
              <a:rPr lang="en" altLang="zh-CN" b="1" dirty="0">
                <a:solidFill>
                  <a:srgbClr val="7F0055"/>
                </a:solidFill>
                <a:latin typeface="Menlo" panose="020B0609030804020204" pitchFamily="49" charset="0"/>
              </a:rPr>
              <a:t>private</a:t>
            </a:r>
            <a:r>
              <a:rPr lang="en" altLang="zh-CN" dirty="0">
                <a:solidFill>
                  <a:srgbClr val="000000"/>
                </a:solidFill>
                <a:latin typeface="Menlo" panose="020B0609030804020204" pitchFamily="49" charset="0"/>
              </a:rPr>
              <a:t> </a:t>
            </a:r>
            <a:r>
              <a:rPr lang="en" altLang="zh-CN" b="1" dirty="0">
                <a:solidFill>
                  <a:srgbClr val="7F0055"/>
                </a:solidFill>
                <a:latin typeface="Menlo" panose="020B0609030804020204" pitchFamily="49" charset="0"/>
              </a:rPr>
              <a:t>int</a:t>
            </a:r>
            <a:r>
              <a:rPr lang="en" altLang="zh-CN" dirty="0">
                <a:solidFill>
                  <a:srgbClr val="000000"/>
                </a:solidFill>
                <a:latin typeface="Menlo" panose="020B0609030804020204" pitchFamily="49" charset="0"/>
              </a:rPr>
              <a:t> </a:t>
            </a:r>
            <a:r>
              <a:rPr lang="en" altLang="zh-CN" dirty="0">
                <a:solidFill>
                  <a:srgbClr val="0000C0"/>
                </a:solidFill>
                <a:latin typeface="Menlo" panose="020B0609030804020204" pitchFamily="49" charset="0"/>
              </a:rPr>
              <a:t>number</a:t>
            </a:r>
            <a:r>
              <a:rPr lang="en" altLang="zh-CN" dirty="0">
                <a:solidFill>
                  <a:srgbClr val="000000"/>
                </a:solidFill>
                <a:latin typeface="Menlo" panose="020B0609030804020204" pitchFamily="49" charset="0"/>
              </a:rPr>
              <a:t>;</a:t>
            </a:r>
            <a:endParaRPr lang="en" altLang="zh-CN" dirty="0">
              <a:solidFill>
                <a:srgbClr val="7F0055"/>
              </a:solidFill>
              <a:latin typeface="Menlo" panose="020B0609030804020204" pitchFamily="49" charset="0"/>
            </a:endParaRP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public</a:t>
            </a:r>
            <a:r>
              <a:rPr lang="en" altLang="zh-CN" dirty="0">
                <a:latin typeface="Menlo" panose="020B0609030804020204" pitchFamily="49" charset="0"/>
              </a:rPr>
              <a:t> </a:t>
            </a:r>
            <a:r>
              <a:rPr lang="en" altLang="zh-CN" dirty="0" err="1">
                <a:latin typeface="Menlo" panose="020B0609030804020204" pitchFamily="49" charset="0"/>
              </a:rPr>
              <a:t>CheckingAccount</a:t>
            </a:r>
            <a:r>
              <a:rPr lang="en" altLang="zh-CN" dirty="0">
                <a:latin typeface="Menlo" panose="020B0609030804020204" pitchFamily="49" charset="0"/>
              </a:rPr>
              <a:t>(</a:t>
            </a:r>
            <a:r>
              <a:rPr lang="en" altLang="zh-CN" b="1" dirty="0">
                <a:solidFill>
                  <a:srgbClr val="7F0055"/>
                </a:solidFill>
                <a:latin typeface="Menlo" panose="020B0609030804020204" pitchFamily="49" charset="0"/>
              </a:rPr>
              <a:t>int</a:t>
            </a:r>
            <a:r>
              <a:rPr lang="en" altLang="zh-CN" dirty="0">
                <a:latin typeface="Menlo" panose="020B0609030804020204" pitchFamily="49" charset="0"/>
              </a:rPr>
              <a:t> </a:t>
            </a:r>
            <a:r>
              <a:rPr lang="en" altLang="zh-CN" dirty="0">
                <a:solidFill>
                  <a:srgbClr val="6A3E3E"/>
                </a:solidFill>
                <a:latin typeface="Menlo" panose="020B0609030804020204" pitchFamily="49" charset="0"/>
              </a:rPr>
              <a:t>number</a:t>
            </a:r>
            <a:r>
              <a:rPr lang="en" altLang="zh-CN" dirty="0">
                <a:latin typeface="Menlo" panose="020B0609030804020204" pitchFamily="49" charset="0"/>
              </a:rPr>
              <a:t>)</a:t>
            </a:r>
          </a:p>
          <a:p>
            <a:r>
              <a:rPr lang="en" altLang="zh-CN" dirty="0">
                <a:latin typeface="Menlo" panose="020B0609030804020204" pitchFamily="49" charset="0"/>
              </a:rPr>
              <a:t> {</a:t>
            </a:r>
          </a:p>
          <a:p>
            <a:r>
              <a:rPr lang="en" altLang="zh-CN" dirty="0">
                <a:latin typeface="Menlo" panose="020B0609030804020204" pitchFamily="49" charset="0"/>
              </a:rPr>
              <a:t>    </a:t>
            </a:r>
            <a:r>
              <a:rPr lang="en" altLang="zh-CN" b="1" dirty="0" err="1">
                <a:solidFill>
                  <a:srgbClr val="7F0055"/>
                </a:solidFill>
                <a:latin typeface="Menlo" panose="020B0609030804020204" pitchFamily="49" charset="0"/>
              </a:rPr>
              <a:t>this</a:t>
            </a:r>
            <a:r>
              <a:rPr lang="en" altLang="zh-CN" dirty="0" err="1">
                <a:latin typeface="Menlo" panose="020B0609030804020204" pitchFamily="49" charset="0"/>
              </a:rPr>
              <a:t>.</a:t>
            </a:r>
            <a:r>
              <a:rPr lang="en" altLang="zh-CN" dirty="0" err="1">
                <a:solidFill>
                  <a:srgbClr val="0000C0"/>
                </a:solidFill>
                <a:latin typeface="Menlo" panose="020B0609030804020204" pitchFamily="49" charset="0"/>
              </a:rPr>
              <a:t>number</a:t>
            </a:r>
            <a:r>
              <a:rPr lang="en" altLang="zh-CN" dirty="0">
                <a:latin typeface="Menlo" panose="020B0609030804020204" pitchFamily="49" charset="0"/>
              </a:rPr>
              <a:t> = </a:t>
            </a:r>
            <a:r>
              <a:rPr lang="en" altLang="zh-CN" dirty="0">
                <a:solidFill>
                  <a:srgbClr val="6A3E3E"/>
                </a:solidFill>
                <a:latin typeface="Menlo" panose="020B0609030804020204" pitchFamily="49" charset="0"/>
              </a:rPr>
              <a:t>number</a:t>
            </a:r>
            <a:r>
              <a:rPr lang="en" altLang="zh-CN" dirty="0">
                <a:latin typeface="Menlo" panose="020B0609030804020204" pitchFamily="49" charset="0"/>
              </a:rPr>
              <a:t>;</a:t>
            </a:r>
          </a:p>
          <a:p>
            <a:r>
              <a:rPr lang="en" altLang="zh-CN" dirty="0">
                <a:latin typeface="Menlo" panose="020B0609030804020204" pitchFamily="49" charset="0"/>
              </a:rPr>
              <a:t> }</a:t>
            </a:r>
          </a:p>
          <a:p>
            <a:r>
              <a:rPr lang="en" altLang="zh-CN" dirty="0">
                <a:solidFill>
                  <a:srgbClr val="3F7F5F"/>
                </a:solidFill>
                <a:latin typeface="Menlo" panose="020B0609030804020204" pitchFamily="49" charset="0"/>
              </a:rPr>
              <a:t>//method: deposit money</a:t>
            </a:r>
          </a:p>
          <a:p>
            <a:r>
              <a:rPr lang="en" altLang="zh-CN" dirty="0">
                <a:solidFill>
                  <a:srgbClr val="000000"/>
                </a:solidFill>
                <a:latin typeface="Menlo" panose="020B0609030804020204" pitchFamily="49" charset="0"/>
              </a:rPr>
              <a:t> </a:t>
            </a:r>
            <a:r>
              <a:rPr lang="en" altLang="zh-CN" b="1" dirty="0">
                <a:solidFill>
                  <a:srgbClr val="7F0055"/>
                </a:solidFill>
                <a:latin typeface="Menlo" panose="020B0609030804020204" pitchFamily="49" charset="0"/>
              </a:rPr>
              <a:t>public</a:t>
            </a:r>
            <a:r>
              <a:rPr lang="en" altLang="zh-CN" dirty="0">
                <a:solidFill>
                  <a:srgbClr val="000000"/>
                </a:solidFill>
                <a:latin typeface="Menlo" panose="020B0609030804020204" pitchFamily="49" charset="0"/>
              </a:rPr>
              <a:t> </a:t>
            </a:r>
            <a:r>
              <a:rPr lang="en" altLang="zh-CN" b="1" dirty="0">
                <a:solidFill>
                  <a:srgbClr val="7F0055"/>
                </a:solidFill>
                <a:latin typeface="Menlo" panose="020B0609030804020204" pitchFamily="49" charset="0"/>
              </a:rPr>
              <a:t>void</a:t>
            </a:r>
            <a:r>
              <a:rPr lang="en" altLang="zh-CN" dirty="0">
                <a:solidFill>
                  <a:srgbClr val="000000"/>
                </a:solidFill>
                <a:latin typeface="Menlo" panose="020B0609030804020204" pitchFamily="49" charset="0"/>
              </a:rPr>
              <a:t> deposit(</a:t>
            </a:r>
            <a:r>
              <a:rPr lang="en" altLang="zh-CN" b="1" dirty="0">
                <a:solidFill>
                  <a:srgbClr val="7F0055"/>
                </a:solidFill>
                <a:latin typeface="Menlo" panose="020B0609030804020204" pitchFamily="49" charset="0"/>
              </a:rPr>
              <a:t>double</a:t>
            </a:r>
            <a:r>
              <a:rPr lang="en" altLang="zh-CN" dirty="0">
                <a:solidFill>
                  <a:srgbClr val="000000"/>
                </a:solidFill>
                <a:latin typeface="Menlo" panose="020B0609030804020204" pitchFamily="49" charset="0"/>
              </a:rPr>
              <a:t> </a:t>
            </a:r>
            <a:r>
              <a:rPr lang="en" altLang="zh-CN" dirty="0">
                <a:solidFill>
                  <a:srgbClr val="6A3E3E"/>
                </a:solidFill>
                <a:latin typeface="Menlo" panose="020B0609030804020204" pitchFamily="49" charset="0"/>
              </a:rPr>
              <a:t>amount</a:t>
            </a:r>
            <a:r>
              <a:rPr lang="en" altLang="zh-CN" dirty="0">
                <a:solidFill>
                  <a:srgbClr val="000000"/>
                </a:solidFill>
                <a:latin typeface="Menlo" panose="020B0609030804020204" pitchFamily="49" charset="0"/>
              </a:rPr>
              <a:t>)</a:t>
            </a:r>
            <a:endParaRPr lang="en" altLang="zh-CN" dirty="0">
              <a:solidFill>
                <a:srgbClr val="7F0055"/>
              </a:solidFill>
              <a:latin typeface="Menlo" panose="020B0609030804020204" pitchFamily="49" charset="0"/>
            </a:endParaRPr>
          </a:p>
          <a:p>
            <a:r>
              <a:rPr lang="en" altLang="zh-CN" dirty="0">
                <a:latin typeface="Menlo" panose="020B0609030804020204" pitchFamily="49" charset="0"/>
              </a:rPr>
              <a:t> {</a:t>
            </a:r>
          </a:p>
          <a:p>
            <a:r>
              <a:rPr lang="en" altLang="zh-CN" dirty="0">
                <a:latin typeface="Menlo" panose="020B0609030804020204" pitchFamily="49" charset="0"/>
              </a:rPr>
              <a:t>    </a:t>
            </a:r>
            <a:r>
              <a:rPr lang="en" altLang="zh-CN" dirty="0">
                <a:solidFill>
                  <a:srgbClr val="0000C0"/>
                </a:solidFill>
                <a:latin typeface="Menlo" panose="020B0609030804020204" pitchFamily="49" charset="0"/>
              </a:rPr>
              <a:t>balance</a:t>
            </a:r>
            <a:r>
              <a:rPr lang="en" altLang="zh-CN" dirty="0">
                <a:latin typeface="Menlo" panose="020B0609030804020204" pitchFamily="49" charset="0"/>
              </a:rPr>
              <a:t> += </a:t>
            </a:r>
            <a:r>
              <a:rPr lang="en" altLang="zh-CN" dirty="0">
                <a:solidFill>
                  <a:srgbClr val="6A3E3E"/>
                </a:solidFill>
                <a:latin typeface="Menlo" panose="020B0609030804020204" pitchFamily="49" charset="0"/>
              </a:rPr>
              <a:t>amount</a:t>
            </a:r>
            <a:r>
              <a:rPr lang="en" altLang="zh-CN" dirty="0">
                <a:latin typeface="Menlo" panose="020B0609030804020204" pitchFamily="49" charset="0"/>
              </a:rPr>
              <a:t>;</a:t>
            </a:r>
          </a:p>
          <a:p>
            <a:r>
              <a:rPr lang="en" altLang="zh-CN" dirty="0">
                <a:latin typeface="Menlo" panose="020B0609030804020204" pitchFamily="49" charset="0"/>
              </a:rPr>
              <a:t> }</a:t>
            </a:r>
          </a:p>
          <a:p>
            <a:r>
              <a:rPr lang="en" altLang="zh-CN" dirty="0">
                <a:solidFill>
                  <a:srgbClr val="3F7F5F"/>
                </a:solidFill>
                <a:latin typeface="Menlo" panose="020B0609030804020204" pitchFamily="49" charset="0"/>
              </a:rPr>
              <a:t>//method: withdraw money</a:t>
            </a:r>
          </a:p>
          <a:p>
            <a:r>
              <a:rPr lang="en" altLang="zh-CN" dirty="0">
                <a:solidFill>
                  <a:srgbClr val="000000"/>
                </a:solidFill>
                <a:latin typeface="Menlo" panose="020B0609030804020204" pitchFamily="49" charset="0"/>
              </a:rPr>
              <a:t> </a:t>
            </a:r>
            <a:r>
              <a:rPr lang="en" altLang="zh-CN" b="1" dirty="0">
                <a:solidFill>
                  <a:srgbClr val="7F0055"/>
                </a:solidFill>
                <a:latin typeface="Menlo" panose="020B0609030804020204" pitchFamily="49" charset="0"/>
              </a:rPr>
              <a:t>public</a:t>
            </a:r>
            <a:r>
              <a:rPr lang="en" altLang="zh-CN" dirty="0">
                <a:solidFill>
                  <a:srgbClr val="000000"/>
                </a:solidFill>
                <a:latin typeface="Menlo" panose="020B0609030804020204" pitchFamily="49" charset="0"/>
              </a:rPr>
              <a:t> </a:t>
            </a:r>
            <a:r>
              <a:rPr lang="en" altLang="zh-CN" b="1" dirty="0">
                <a:solidFill>
                  <a:srgbClr val="7F0055"/>
                </a:solidFill>
                <a:latin typeface="Menlo" panose="020B0609030804020204" pitchFamily="49" charset="0"/>
              </a:rPr>
              <a:t>void</a:t>
            </a:r>
            <a:r>
              <a:rPr lang="en" altLang="zh-CN" dirty="0">
                <a:solidFill>
                  <a:srgbClr val="000000"/>
                </a:solidFill>
                <a:latin typeface="Menlo" panose="020B0609030804020204" pitchFamily="49" charset="0"/>
              </a:rPr>
              <a:t> withdraw(</a:t>
            </a:r>
            <a:r>
              <a:rPr lang="en" altLang="zh-CN" b="1" dirty="0">
                <a:solidFill>
                  <a:srgbClr val="7F0055"/>
                </a:solidFill>
                <a:latin typeface="Menlo" panose="020B0609030804020204" pitchFamily="49" charset="0"/>
              </a:rPr>
              <a:t>double</a:t>
            </a:r>
            <a:r>
              <a:rPr lang="en" altLang="zh-CN" dirty="0">
                <a:solidFill>
                  <a:srgbClr val="000000"/>
                </a:solidFill>
                <a:latin typeface="Menlo" panose="020B0609030804020204" pitchFamily="49" charset="0"/>
              </a:rPr>
              <a:t> </a:t>
            </a:r>
            <a:r>
              <a:rPr lang="en" altLang="zh-CN" dirty="0">
                <a:solidFill>
                  <a:srgbClr val="6A3E3E"/>
                </a:solidFill>
                <a:latin typeface="Menlo" panose="020B0609030804020204" pitchFamily="49" charset="0"/>
              </a:rPr>
              <a:t>amount</a:t>
            </a:r>
            <a:r>
              <a:rPr lang="en" altLang="zh-CN" dirty="0">
                <a:solidFill>
                  <a:srgbClr val="000000"/>
                </a:solidFill>
                <a:latin typeface="Menlo" panose="020B0609030804020204" pitchFamily="49" charset="0"/>
              </a:rPr>
              <a:t>) </a:t>
            </a:r>
            <a:r>
              <a:rPr lang="en" altLang="zh-CN" b="1" dirty="0">
                <a:solidFill>
                  <a:srgbClr val="7F0055"/>
                </a:solidFill>
                <a:latin typeface="Menlo" panose="020B0609030804020204" pitchFamily="49" charset="0"/>
              </a:rPr>
              <a:t>throws</a:t>
            </a:r>
            <a:endParaRPr lang="en" altLang="zh-CN" dirty="0">
              <a:solidFill>
                <a:srgbClr val="7F0055"/>
              </a:solidFill>
              <a:latin typeface="Menlo" panose="020B0609030804020204" pitchFamily="49" charset="0"/>
            </a:endParaRPr>
          </a:p>
          <a:p>
            <a:r>
              <a:rPr lang="en" altLang="zh-CN" dirty="0">
                <a:latin typeface="Menlo" panose="020B0609030804020204" pitchFamily="49" charset="0"/>
              </a:rPr>
              <a:t>         </a:t>
            </a:r>
            <a:r>
              <a:rPr lang="en" altLang="zh-CN" dirty="0" err="1">
                <a:latin typeface="Menlo" panose="020B0609030804020204" pitchFamily="49" charset="0"/>
              </a:rPr>
              <a:t>InsufficientFundsException</a:t>
            </a:r>
            <a:endParaRPr lang="en" altLang="zh-CN" dirty="0">
              <a:latin typeface="Menlo" panose="020B0609030804020204" pitchFamily="49" charset="0"/>
            </a:endParaRPr>
          </a:p>
          <a:p>
            <a:r>
              <a:rPr lang="en" altLang="zh-CN" dirty="0">
                <a:latin typeface="Menlo" panose="020B0609030804020204" pitchFamily="49" charset="0"/>
              </a:rPr>
              <a:t> </a:t>
            </a:r>
            <a:endParaRPr lang="en" altLang="zh-CN" dirty="0">
              <a:effectLst/>
              <a:latin typeface="Menlo" panose="020B0609030804020204" pitchFamily="49" charset="0"/>
            </a:endParaRPr>
          </a:p>
        </p:txBody>
      </p:sp>
      <p:sp>
        <p:nvSpPr>
          <p:cNvPr id="3" name="矩形 2">
            <a:extLst>
              <a:ext uri="{FF2B5EF4-FFF2-40B4-BE49-F238E27FC236}">
                <a16:creationId xmlns:a16="http://schemas.microsoft.com/office/drawing/2014/main" id="{A4F964FC-B13E-F743-AEAB-FE7C2AAB38C8}"/>
              </a:ext>
            </a:extLst>
          </p:cNvPr>
          <p:cNvSpPr/>
          <p:nvPr/>
        </p:nvSpPr>
        <p:spPr>
          <a:xfrm>
            <a:off x="6096000" y="394692"/>
            <a:ext cx="6096000" cy="6463308"/>
          </a:xfrm>
          <a:prstGeom prst="rect">
            <a:avLst/>
          </a:prstGeom>
        </p:spPr>
        <p:txBody>
          <a:bodyPr>
            <a:spAutoFit/>
          </a:bodyPr>
          <a:lstStyle/>
          <a:p>
            <a:r>
              <a:rPr lang="en" altLang="zh-CN" dirty="0">
                <a:latin typeface="Menlo" panose="020B0609030804020204" pitchFamily="49" charset="0"/>
              </a:rPr>
              <a:t>{</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if</a:t>
            </a:r>
            <a:r>
              <a:rPr lang="en" altLang="zh-CN" dirty="0">
                <a:latin typeface="Menlo" panose="020B0609030804020204" pitchFamily="49" charset="0"/>
              </a:rPr>
              <a:t>(</a:t>
            </a:r>
            <a:r>
              <a:rPr lang="en" altLang="zh-CN" dirty="0">
                <a:solidFill>
                  <a:srgbClr val="6A3E3E"/>
                </a:solidFill>
                <a:latin typeface="Menlo" panose="020B0609030804020204" pitchFamily="49" charset="0"/>
              </a:rPr>
              <a:t>amount</a:t>
            </a:r>
            <a:r>
              <a:rPr lang="en" altLang="zh-CN" dirty="0">
                <a:latin typeface="Menlo" panose="020B0609030804020204" pitchFamily="49" charset="0"/>
              </a:rPr>
              <a:t> &lt;= </a:t>
            </a:r>
            <a:r>
              <a:rPr lang="en" altLang="zh-CN" dirty="0">
                <a:solidFill>
                  <a:srgbClr val="0000C0"/>
                </a:solidFill>
                <a:latin typeface="Menlo" panose="020B0609030804020204" pitchFamily="49" charset="0"/>
              </a:rPr>
              <a:t>balance</a:t>
            </a:r>
            <a:r>
              <a:rPr lang="en" altLang="zh-CN" dirty="0">
                <a:latin typeface="Menlo" panose="020B0609030804020204" pitchFamily="49" charset="0"/>
              </a:rPr>
              <a:t>)</a:t>
            </a:r>
          </a:p>
          <a:p>
            <a:r>
              <a:rPr lang="en" altLang="zh-CN" dirty="0">
                <a:latin typeface="Menlo" panose="020B0609030804020204" pitchFamily="49" charset="0"/>
              </a:rPr>
              <a:t>    {</a:t>
            </a:r>
          </a:p>
          <a:p>
            <a:r>
              <a:rPr lang="en" altLang="zh-CN" dirty="0">
                <a:latin typeface="Menlo" panose="020B0609030804020204" pitchFamily="49" charset="0"/>
              </a:rPr>
              <a:t>       </a:t>
            </a:r>
            <a:r>
              <a:rPr lang="en" altLang="zh-CN" dirty="0">
                <a:solidFill>
                  <a:srgbClr val="0000C0"/>
                </a:solidFill>
                <a:latin typeface="Menlo" panose="020B0609030804020204" pitchFamily="49" charset="0"/>
              </a:rPr>
              <a:t>balance</a:t>
            </a:r>
            <a:r>
              <a:rPr lang="en" altLang="zh-CN" dirty="0">
                <a:latin typeface="Menlo" panose="020B0609030804020204" pitchFamily="49" charset="0"/>
              </a:rPr>
              <a:t> -= </a:t>
            </a:r>
            <a:r>
              <a:rPr lang="en" altLang="zh-CN" dirty="0">
                <a:solidFill>
                  <a:srgbClr val="6A3E3E"/>
                </a:solidFill>
                <a:latin typeface="Menlo" panose="020B0609030804020204" pitchFamily="49" charset="0"/>
              </a:rPr>
              <a:t>amount</a:t>
            </a:r>
            <a:r>
              <a:rPr lang="en" altLang="zh-CN" dirty="0">
                <a:latin typeface="Menlo" panose="020B0609030804020204" pitchFamily="49" charset="0"/>
              </a:rPr>
              <a:t>;</a:t>
            </a:r>
          </a:p>
          <a:p>
            <a:r>
              <a:rPr lang="en" altLang="zh-CN" dirty="0">
                <a:latin typeface="Menlo" panose="020B0609030804020204" pitchFamily="49" charset="0"/>
              </a:rPr>
              <a:t>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else</a:t>
            </a:r>
            <a:endParaRPr lang="en" altLang="zh-CN" dirty="0">
              <a:latin typeface="Menlo" panose="020B0609030804020204" pitchFamily="49" charset="0"/>
            </a:endParaRPr>
          </a:p>
          <a:p>
            <a:r>
              <a:rPr lang="en" altLang="zh-CN" dirty="0">
                <a:latin typeface="Menlo" panose="020B0609030804020204" pitchFamily="49" charset="0"/>
              </a:rPr>
              <a:t>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double</a:t>
            </a:r>
            <a:r>
              <a:rPr lang="en" altLang="zh-CN" dirty="0">
                <a:latin typeface="Menlo" panose="020B0609030804020204" pitchFamily="49" charset="0"/>
              </a:rPr>
              <a:t> </a:t>
            </a:r>
            <a:r>
              <a:rPr lang="en" altLang="zh-CN" dirty="0">
                <a:solidFill>
                  <a:srgbClr val="6A3E3E"/>
                </a:solidFill>
                <a:latin typeface="Menlo" panose="020B0609030804020204" pitchFamily="49" charset="0"/>
              </a:rPr>
              <a:t>needs</a:t>
            </a:r>
            <a:r>
              <a:rPr lang="en" altLang="zh-CN" dirty="0">
                <a:latin typeface="Menlo" panose="020B0609030804020204" pitchFamily="49" charset="0"/>
              </a:rPr>
              <a:t> = </a:t>
            </a:r>
            <a:r>
              <a:rPr lang="en" altLang="zh-CN" dirty="0">
                <a:solidFill>
                  <a:srgbClr val="6A3E3E"/>
                </a:solidFill>
                <a:latin typeface="Menlo" panose="020B0609030804020204" pitchFamily="49" charset="0"/>
              </a:rPr>
              <a:t>amount</a:t>
            </a:r>
            <a:r>
              <a:rPr lang="en" altLang="zh-CN" dirty="0">
                <a:latin typeface="Menlo" panose="020B0609030804020204" pitchFamily="49" charset="0"/>
              </a:rPr>
              <a:t> - </a:t>
            </a:r>
            <a:r>
              <a:rPr lang="en" altLang="zh-CN" dirty="0">
                <a:solidFill>
                  <a:srgbClr val="0000C0"/>
                </a:solidFill>
                <a:latin typeface="Menlo" panose="020B0609030804020204" pitchFamily="49" charset="0"/>
              </a:rPr>
              <a:t>balance</a:t>
            </a:r>
            <a:r>
              <a:rPr lang="en" altLang="zh-CN" dirty="0">
                <a:latin typeface="Menlo" panose="020B0609030804020204" pitchFamily="49" charset="0"/>
              </a:rPr>
              <a:t>;</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throw</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new</a:t>
            </a:r>
            <a:r>
              <a:rPr lang="en" altLang="zh-CN" dirty="0">
                <a:latin typeface="Menlo" panose="020B0609030804020204" pitchFamily="49" charset="0"/>
              </a:rPr>
              <a:t> </a:t>
            </a:r>
            <a:r>
              <a:rPr lang="en" altLang="zh-CN" dirty="0" err="1">
                <a:latin typeface="Menlo" panose="020B0609030804020204" pitchFamily="49" charset="0"/>
              </a:rPr>
              <a:t>InsufficientFundsException</a:t>
            </a:r>
            <a:r>
              <a:rPr lang="en" altLang="zh-CN" dirty="0">
                <a:latin typeface="Menlo" panose="020B0609030804020204" pitchFamily="49" charset="0"/>
              </a:rPr>
              <a:t>(</a:t>
            </a:r>
            <a:r>
              <a:rPr lang="en" altLang="zh-CN" dirty="0">
                <a:solidFill>
                  <a:srgbClr val="6A3E3E"/>
                </a:solidFill>
                <a:latin typeface="Menlo" panose="020B0609030804020204" pitchFamily="49" charset="0"/>
              </a:rPr>
              <a:t>needs</a:t>
            </a:r>
            <a:r>
              <a:rPr lang="en" altLang="zh-CN" dirty="0">
                <a:latin typeface="Menlo" panose="020B0609030804020204" pitchFamily="49" charset="0"/>
              </a:rPr>
              <a:t>);</a:t>
            </a:r>
          </a:p>
          <a:p>
            <a:r>
              <a:rPr lang="en" altLang="zh-CN" dirty="0">
                <a:latin typeface="Menlo" panose="020B0609030804020204" pitchFamily="49" charset="0"/>
              </a:rPr>
              <a:t>    }</a:t>
            </a:r>
          </a:p>
          <a:p>
            <a:r>
              <a:rPr lang="en" altLang="zh-CN" dirty="0">
                <a:latin typeface="Menlo" panose="020B0609030804020204" pitchFamily="49" charset="0"/>
              </a:rPr>
              <a:t> }</a:t>
            </a:r>
          </a:p>
          <a:p>
            <a:r>
              <a:rPr lang="en" altLang="zh-CN" dirty="0">
                <a:solidFill>
                  <a:srgbClr val="3F7F5F"/>
                </a:solidFill>
                <a:latin typeface="Menlo" panose="020B0609030804020204" pitchFamily="49" charset="0"/>
              </a:rPr>
              <a:t>//method return </a:t>
            </a:r>
            <a:r>
              <a:rPr lang="en" altLang="zh-CN" dirty="0" err="1">
                <a:solidFill>
                  <a:srgbClr val="3F7F5F"/>
                </a:solidFill>
                <a:latin typeface="Menlo" panose="020B0609030804020204" pitchFamily="49" charset="0"/>
              </a:rPr>
              <a:t>banlance</a:t>
            </a:r>
            <a:endParaRPr lang="en" altLang="zh-CN" dirty="0">
              <a:solidFill>
                <a:srgbClr val="3F7F5F"/>
              </a:solidFill>
              <a:latin typeface="Menlo" panose="020B0609030804020204" pitchFamily="49" charset="0"/>
            </a:endParaRP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public</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double</a:t>
            </a:r>
            <a:r>
              <a:rPr lang="en" altLang="zh-CN" dirty="0">
                <a:latin typeface="Menlo" panose="020B0609030804020204" pitchFamily="49" charset="0"/>
              </a:rPr>
              <a:t> </a:t>
            </a:r>
            <a:r>
              <a:rPr lang="en" altLang="zh-CN" dirty="0" err="1">
                <a:latin typeface="Menlo" panose="020B0609030804020204" pitchFamily="49" charset="0"/>
              </a:rPr>
              <a:t>getBalance</a:t>
            </a:r>
            <a:r>
              <a:rPr lang="en" altLang="zh-CN" dirty="0">
                <a:latin typeface="Menlo" panose="020B0609030804020204" pitchFamily="49" charset="0"/>
              </a:rPr>
              <a:t>()</a:t>
            </a:r>
          </a:p>
          <a:p>
            <a:r>
              <a:rPr lang="en" altLang="zh-CN" dirty="0">
                <a:latin typeface="Menlo" panose="020B0609030804020204" pitchFamily="49" charset="0"/>
              </a:rPr>
              <a:t> {</a:t>
            </a:r>
          </a:p>
          <a:p>
            <a:r>
              <a:rPr lang="en" altLang="zh-CN" dirty="0">
                <a:solidFill>
                  <a:srgbClr val="000000"/>
                </a:solidFill>
                <a:latin typeface="Menlo" panose="020B0609030804020204" pitchFamily="49" charset="0"/>
              </a:rPr>
              <a:t>    </a:t>
            </a:r>
            <a:r>
              <a:rPr lang="en" altLang="zh-CN" b="1" dirty="0">
                <a:solidFill>
                  <a:srgbClr val="7F0055"/>
                </a:solidFill>
                <a:latin typeface="Menlo" panose="020B0609030804020204" pitchFamily="49" charset="0"/>
              </a:rPr>
              <a:t>return</a:t>
            </a:r>
            <a:r>
              <a:rPr lang="en" altLang="zh-CN" dirty="0">
                <a:solidFill>
                  <a:srgbClr val="000000"/>
                </a:solidFill>
                <a:latin typeface="Menlo" panose="020B0609030804020204" pitchFamily="49" charset="0"/>
              </a:rPr>
              <a:t> </a:t>
            </a:r>
            <a:r>
              <a:rPr lang="en" altLang="zh-CN" dirty="0">
                <a:solidFill>
                  <a:srgbClr val="0000C0"/>
                </a:solidFill>
                <a:latin typeface="Menlo" panose="020B0609030804020204" pitchFamily="49" charset="0"/>
              </a:rPr>
              <a:t>balance</a:t>
            </a:r>
            <a:r>
              <a:rPr lang="en" altLang="zh-CN" dirty="0">
                <a:solidFill>
                  <a:srgbClr val="000000"/>
                </a:solidFill>
                <a:latin typeface="Menlo" panose="020B0609030804020204" pitchFamily="49" charset="0"/>
              </a:rPr>
              <a:t>;</a:t>
            </a:r>
            <a:endParaRPr lang="en" altLang="zh-CN" dirty="0">
              <a:solidFill>
                <a:srgbClr val="0000C0"/>
              </a:solidFill>
              <a:latin typeface="Menlo" panose="020B0609030804020204" pitchFamily="49" charset="0"/>
            </a:endParaRPr>
          </a:p>
          <a:p>
            <a:r>
              <a:rPr lang="en" altLang="zh-CN" dirty="0">
                <a:latin typeface="Menlo" panose="020B0609030804020204" pitchFamily="49" charset="0"/>
              </a:rPr>
              <a:t> }</a:t>
            </a:r>
          </a:p>
          <a:p>
            <a:r>
              <a:rPr lang="en" altLang="zh-CN" dirty="0">
                <a:solidFill>
                  <a:srgbClr val="3F7F5F"/>
                </a:solidFill>
                <a:latin typeface="Menlo" panose="020B0609030804020204" pitchFamily="49" charset="0"/>
              </a:rPr>
              <a:t>//return card number</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public</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int</a:t>
            </a:r>
            <a:r>
              <a:rPr lang="en" altLang="zh-CN" dirty="0">
                <a:latin typeface="Menlo" panose="020B0609030804020204" pitchFamily="49" charset="0"/>
              </a:rPr>
              <a:t> </a:t>
            </a:r>
            <a:r>
              <a:rPr lang="en" altLang="zh-CN" dirty="0" err="1">
                <a:latin typeface="Menlo" panose="020B0609030804020204" pitchFamily="49" charset="0"/>
              </a:rPr>
              <a:t>getNumber</a:t>
            </a:r>
            <a:r>
              <a:rPr lang="en" altLang="zh-CN" dirty="0">
                <a:latin typeface="Menlo" panose="020B0609030804020204" pitchFamily="49" charset="0"/>
              </a:rPr>
              <a:t>()</a:t>
            </a:r>
          </a:p>
          <a:p>
            <a:r>
              <a:rPr lang="en" altLang="zh-CN" dirty="0">
                <a:latin typeface="Menlo" panose="020B0609030804020204" pitchFamily="49" charset="0"/>
              </a:rPr>
              <a:t>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return</a:t>
            </a:r>
            <a:r>
              <a:rPr lang="en" altLang="zh-CN" dirty="0">
                <a:latin typeface="Menlo" panose="020B0609030804020204" pitchFamily="49" charset="0"/>
              </a:rPr>
              <a:t> </a:t>
            </a:r>
            <a:r>
              <a:rPr lang="en" altLang="zh-CN" dirty="0">
                <a:solidFill>
                  <a:srgbClr val="0000C0"/>
                </a:solidFill>
                <a:latin typeface="Menlo" panose="020B0609030804020204" pitchFamily="49" charset="0"/>
              </a:rPr>
              <a:t>number</a:t>
            </a:r>
            <a:r>
              <a:rPr lang="en" altLang="zh-CN" dirty="0">
                <a:latin typeface="Menlo" panose="020B0609030804020204" pitchFamily="49" charset="0"/>
              </a:rPr>
              <a:t>;</a:t>
            </a:r>
          </a:p>
          <a:p>
            <a:r>
              <a:rPr lang="en" altLang="zh-CN" dirty="0">
                <a:latin typeface="Menlo" panose="020B0609030804020204" pitchFamily="49" charset="0"/>
              </a:rPr>
              <a:t> }</a:t>
            </a:r>
          </a:p>
          <a:p>
            <a:r>
              <a:rPr lang="en" altLang="zh-CN" dirty="0">
                <a:latin typeface="Menlo" panose="020B0609030804020204" pitchFamily="49" charset="0"/>
              </a:rPr>
              <a:t>}</a:t>
            </a:r>
            <a:endParaRPr lang="zh-CN" altLang="en-US" dirty="0"/>
          </a:p>
        </p:txBody>
      </p:sp>
    </p:spTree>
    <p:extLst>
      <p:ext uri="{BB962C8B-B14F-4D97-AF65-F5344CB8AC3E}">
        <p14:creationId xmlns:p14="http://schemas.microsoft.com/office/powerpoint/2010/main" val="134118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02A9DB-85FA-2445-9EC9-D53475B2FB39}"/>
              </a:ext>
            </a:extLst>
          </p:cNvPr>
          <p:cNvSpPr/>
          <p:nvPr/>
        </p:nvSpPr>
        <p:spPr>
          <a:xfrm>
            <a:off x="0" y="148316"/>
            <a:ext cx="12192000" cy="6186309"/>
          </a:xfrm>
          <a:prstGeom prst="rect">
            <a:avLst/>
          </a:prstGeom>
        </p:spPr>
        <p:txBody>
          <a:bodyPr wrap="square">
            <a:spAutoFit/>
          </a:bodyPr>
          <a:lstStyle/>
          <a:p>
            <a:r>
              <a:rPr lang="en" altLang="zh-CN" b="1" dirty="0">
                <a:solidFill>
                  <a:srgbClr val="7F0055"/>
                </a:solidFill>
                <a:latin typeface="Menlo" panose="020B0609030804020204" pitchFamily="49" charset="0"/>
              </a:rPr>
              <a:t>package</a:t>
            </a:r>
            <a:r>
              <a:rPr lang="en" altLang="zh-CN" dirty="0">
                <a:solidFill>
                  <a:srgbClr val="000000"/>
                </a:solidFill>
                <a:latin typeface="Menlo" panose="020B0609030804020204" pitchFamily="49" charset="0"/>
              </a:rPr>
              <a:t> bank;</a:t>
            </a:r>
            <a:endParaRPr lang="en" altLang="zh-CN" dirty="0">
              <a:solidFill>
                <a:srgbClr val="7F0055"/>
              </a:solidFill>
              <a:latin typeface="Menlo" panose="020B0609030804020204" pitchFamily="49" charset="0"/>
            </a:endParaRPr>
          </a:p>
          <a:p>
            <a:br>
              <a:rPr lang="en" altLang="zh-CN" dirty="0">
                <a:latin typeface="Menlo" panose="020B0609030804020204" pitchFamily="49" charset="0"/>
              </a:rPr>
            </a:br>
            <a:endParaRPr lang="en" altLang="zh-CN" dirty="0">
              <a:latin typeface="Menlo" panose="020B0609030804020204" pitchFamily="49" charset="0"/>
            </a:endParaRPr>
          </a:p>
          <a:p>
            <a:r>
              <a:rPr lang="en" altLang="zh-CN" b="1" dirty="0">
                <a:solidFill>
                  <a:srgbClr val="7F0055"/>
                </a:solidFill>
                <a:latin typeface="Menlo" panose="020B0609030804020204" pitchFamily="49" charset="0"/>
              </a:rPr>
              <a:t>import</a:t>
            </a:r>
            <a:r>
              <a:rPr lang="en" altLang="zh-CN" dirty="0">
                <a:latin typeface="Menlo" panose="020B0609030804020204" pitchFamily="49" charset="0"/>
              </a:rPr>
              <a:t> </a:t>
            </a:r>
            <a:r>
              <a:rPr lang="en" altLang="zh-CN" u="sng" dirty="0" err="1">
                <a:latin typeface="Menlo" panose="020B0609030804020204" pitchFamily="49" charset="0"/>
              </a:rPr>
              <a:t>java.io</a:t>
            </a:r>
            <a:r>
              <a:rPr lang="en" altLang="zh-CN" dirty="0">
                <a:latin typeface="Menlo" panose="020B0609030804020204" pitchFamily="49" charset="0"/>
              </a:rPr>
              <a:t>.*;</a:t>
            </a:r>
          </a:p>
          <a:p>
            <a:br>
              <a:rPr lang="en" altLang="zh-CN" dirty="0">
                <a:latin typeface="Menlo" panose="020B0609030804020204" pitchFamily="49" charset="0"/>
              </a:rPr>
            </a:br>
            <a:endParaRPr lang="en" altLang="zh-CN" dirty="0">
              <a:latin typeface="Menlo" panose="020B0609030804020204" pitchFamily="49" charset="0"/>
            </a:endParaRPr>
          </a:p>
          <a:p>
            <a:r>
              <a:rPr lang="en" altLang="zh-CN" dirty="0">
                <a:solidFill>
                  <a:srgbClr val="3F7F5F"/>
                </a:solidFill>
                <a:latin typeface="Menlo" panose="020B0609030804020204" pitchFamily="49" charset="0"/>
              </a:rPr>
              <a:t>//Custom Exception class that inherits the Exception class</a:t>
            </a:r>
          </a:p>
          <a:p>
            <a:r>
              <a:rPr lang="en" altLang="zh-CN" b="1" dirty="0">
                <a:solidFill>
                  <a:srgbClr val="7F0055"/>
                </a:solidFill>
                <a:latin typeface="Menlo" panose="020B0609030804020204" pitchFamily="49" charset="0"/>
              </a:rPr>
              <a:t>public</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class</a:t>
            </a:r>
            <a:r>
              <a:rPr lang="en" altLang="zh-CN" dirty="0">
                <a:latin typeface="Menlo" panose="020B0609030804020204" pitchFamily="49" charset="0"/>
              </a:rPr>
              <a:t> </a:t>
            </a:r>
            <a:r>
              <a:rPr lang="en" altLang="zh-CN" u="sng" dirty="0" err="1">
                <a:latin typeface="Menlo" panose="020B0609030804020204" pitchFamily="49" charset="0"/>
              </a:rPr>
              <a:t>InsufficientFundsException</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extends</a:t>
            </a:r>
            <a:r>
              <a:rPr lang="en" altLang="zh-CN" dirty="0">
                <a:latin typeface="Menlo" panose="020B0609030804020204" pitchFamily="49" charset="0"/>
              </a:rPr>
              <a:t> Exception</a:t>
            </a:r>
          </a:p>
          <a:p>
            <a:r>
              <a:rPr lang="en" altLang="zh-CN" dirty="0">
                <a:latin typeface="Menlo" panose="020B0609030804020204" pitchFamily="49" charset="0"/>
              </a:rPr>
              <a:t>{</a:t>
            </a:r>
          </a:p>
          <a:p>
            <a:r>
              <a:rPr lang="en" altLang="zh-CN" dirty="0">
                <a:solidFill>
                  <a:srgbClr val="3F7F5F"/>
                </a:solidFill>
                <a:latin typeface="Menlo" panose="020B0609030804020204" pitchFamily="49" charset="0"/>
              </a:rPr>
              <a:t>//The amount here is used to store money that is not available when an exception occurs</a:t>
            </a:r>
          </a:p>
          <a:p>
            <a:r>
              <a:rPr lang="en" altLang="zh-CN" dirty="0">
                <a:solidFill>
                  <a:srgbClr val="3F7F5F"/>
                </a:solidFill>
                <a:latin typeface="Menlo" panose="020B0609030804020204" pitchFamily="49" charset="0"/>
              </a:rPr>
              <a:t>//(when more money is withdrawn than the balance)</a:t>
            </a:r>
          </a:p>
          <a:p>
            <a:r>
              <a:rPr lang="en" altLang="zh-CN" b="1" dirty="0">
                <a:solidFill>
                  <a:srgbClr val="7F0055"/>
                </a:solidFill>
                <a:latin typeface="Menlo" panose="020B0609030804020204" pitchFamily="49" charset="0"/>
              </a:rPr>
              <a:t>private</a:t>
            </a:r>
            <a:r>
              <a:rPr lang="en" altLang="zh-CN" dirty="0">
                <a:solidFill>
                  <a:srgbClr val="000000"/>
                </a:solidFill>
                <a:latin typeface="Menlo" panose="020B0609030804020204" pitchFamily="49" charset="0"/>
              </a:rPr>
              <a:t> </a:t>
            </a:r>
            <a:r>
              <a:rPr lang="en" altLang="zh-CN" b="1" dirty="0">
                <a:solidFill>
                  <a:srgbClr val="7F0055"/>
                </a:solidFill>
                <a:latin typeface="Menlo" panose="020B0609030804020204" pitchFamily="49" charset="0"/>
              </a:rPr>
              <a:t>double</a:t>
            </a:r>
            <a:r>
              <a:rPr lang="en" altLang="zh-CN" dirty="0">
                <a:solidFill>
                  <a:srgbClr val="000000"/>
                </a:solidFill>
                <a:latin typeface="Menlo" panose="020B0609030804020204" pitchFamily="49" charset="0"/>
              </a:rPr>
              <a:t> </a:t>
            </a:r>
            <a:r>
              <a:rPr lang="en" altLang="zh-CN" dirty="0">
                <a:solidFill>
                  <a:srgbClr val="0000C0"/>
                </a:solidFill>
                <a:latin typeface="Menlo" panose="020B0609030804020204" pitchFamily="49" charset="0"/>
              </a:rPr>
              <a:t>amount</a:t>
            </a:r>
            <a:r>
              <a:rPr lang="en" altLang="zh-CN" dirty="0">
                <a:solidFill>
                  <a:srgbClr val="000000"/>
                </a:solidFill>
                <a:latin typeface="Menlo" panose="020B0609030804020204" pitchFamily="49" charset="0"/>
              </a:rPr>
              <a:t>;</a:t>
            </a:r>
            <a:endParaRPr lang="en" altLang="zh-CN" dirty="0">
              <a:solidFill>
                <a:srgbClr val="7F0055"/>
              </a:solidFill>
              <a:latin typeface="Menlo" panose="020B0609030804020204" pitchFamily="49" charset="0"/>
            </a:endParaRPr>
          </a:p>
          <a:p>
            <a:r>
              <a:rPr lang="en" altLang="zh-CN" b="1" dirty="0">
                <a:solidFill>
                  <a:srgbClr val="7F0055"/>
                </a:solidFill>
                <a:latin typeface="Menlo" panose="020B0609030804020204" pitchFamily="49" charset="0"/>
              </a:rPr>
              <a:t>public</a:t>
            </a:r>
            <a:r>
              <a:rPr lang="en" altLang="zh-CN" dirty="0">
                <a:latin typeface="Menlo" panose="020B0609030804020204" pitchFamily="49" charset="0"/>
              </a:rPr>
              <a:t> </a:t>
            </a:r>
            <a:r>
              <a:rPr lang="en" altLang="zh-CN" dirty="0" err="1">
                <a:latin typeface="Menlo" panose="020B0609030804020204" pitchFamily="49" charset="0"/>
              </a:rPr>
              <a:t>InsufficientFundsException</a:t>
            </a:r>
            <a:r>
              <a:rPr lang="en" altLang="zh-CN" dirty="0">
                <a:latin typeface="Menlo" panose="020B0609030804020204" pitchFamily="49" charset="0"/>
              </a:rPr>
              <a:t>(</a:t>
            </a:r>
            <a:r>
              <a:rPr lang="en" altLang="zh-CN" b="1" dirty="0">
                <a:solidFill>
                  <a:srgbClr val="7F0055"/>
                </a:solidFill>
                <a:latin typeface="Menlo" panose="020B0609030804020204" pitchFamily="49" charset="0"/>
              </a:rPr>
              <a:t>double</a:t>
            </a:r>
            <a:r>
              <a:rPr lang="en" altLang="zh-CN" dirty="0">
                <a:latin typeface="Menlo" panose="020B0609030804020204" pitchFamily="49" charset="0"/>
              </a:rPr>
              <a:t> </a:t>
            </a:r>
            <a:r>
              <a:rPr lang="en" altLang="zh-CN" dirty="0">
                <a:solidFill>
                  <a:srgbClr val="6A3E3E"/>
                </a:solidFill>
                <a:latin typeface="Menlo" panose="020B0609030804020204" pitchFamily="49" charset="0"/>
              </a:rPr>
              <a:t>amount</a:t>
            </a:r>
            <a:r>
              <a:rPr lang="en" altLang="zh-CN" dirty="0">
                <a:latin typeface="Menlo" panose="020B0609030804020204" pitchFamily="49" charset="0"/>
              </a:rPr>
              <a:t>)</a:t>
            </a:r>
          </a:p>
          <a:p>
            <a:r>
              <a:rPr lang="en" altLang="zh-CN" dirty="0">
                <a:latin typeface="Menlo" panose="020B0609030804020204" pitchFamily="49" charset="0"/>
              </a:rPr>
              <a:t>{</a:t>
            </a:r>
          </a:p>
          <a:p>
            <a:r>
              <a:rPr lang="en" altLang="zh-CN" dirty="0">
                <a:latin typeface="Menlo" panose="020B0609030804020204" pitchFamily="49" charset="0"/>
              </a:rPr>
              <a:t>  </a:t>
            </a:r>
            <a:r>
              <a:rPr lang="en" altLang="zh-CN" b="1" dirty="0" err="1">
                <a:solidFill>
                  <a:srgbClr val="7F0055"/>
                </a:solidFill>
                <a:latin typeface="Menlo" panose="020B0609030804020204" pitchFamily="49" charset="0"/>
              </a:rPr>
              <a:t>this</a:t>
            </a:r>
            <a:r>
              <a:rPr lang="en" altLang="zh-CN" dirty="0" err="1">
                <a:latin typeface="Menlo" panose="020B0609030804020204" pitchFamily="49" charset="0"/>
              </a:rPr>
              <a:t>.</a:t>
            </a:r>
            <a:r>
              <a:rPr lang="en" altLang="zh-CN" dirty="0" err="1">
                <a:solidFill>
                  <a:srgbClr val="0000C0"/>
                </a:solidFill>
                <a:latin typeface="Menlo" panose="020B0609030804020204" pitchFamily="49" charset="0"/>
              </a:rPr>
              <a:t>amount</a:t>
            </a:r>
            <a:r>
              <a:rPr lang="en" altLang="zh-CN" dirty="0">
                <a:latin typeface="Menlo" panose="020B0609030804020204" pitchFamily="49" charset="0"/>
              </a:rPr>
              <a:t> = </a:t>
            </a:r>
            <a:r>
              <a:rPr lang="en" altLang="zh-CN" dirty="0">
                <a:solidFill>
                  <a:srgbClr val="6A3E3E"/>
                </a:solidFill>
                <a:latin typeface="Menlo" panose="020B0609030804020204" pitchFamily="49" charset="0"/>
              </a:rPr>
              <a:t>amount</a:t>
            </a:r>
            <a:r>
              <a:rPr lang="en" altLang="zh-CN" dirty="0">
                <a:latin typeface="Menlo" panose="020B0609030804020204" pitchFamily="49" charset="0"/>
              </a:rPr>
              <a:t>;</a:t>
            </a:r>
          </a:p>
          <a:p>
            <a:r>
              <a:rPr lang="en" altLang="zh-CN" dirty="0">
                <a:latin typeface="Menlo" panose="020B0609030804020204" pitchFamily="49" charset="0"/>
              </a:rPr>
              <a:t>}</a:t>
            </a:r>
          </a:p>
          <a:p>
            <a:r>
              <a:rPr lang="en" altLang="zh-CN" b="1" dirty="0">
                <a:solidFill>
                  <a:srgbClr val="7F0055"/>
                </a:solidFill>
                <a:latin typeface="Menlo" panose="020B0609030804020204" pitchFamily="49" charset="0"/>
              </a:rPr>
              <a:t>public</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double</a:t>
            </a:r>
            <a:r>
              <a:rPr lang="en" altLang="zh-CN" dirty="0">
                <a:latin typeface="Menlo" panose="020B0609030804020204" pitchFamily="49" charset="0"/>
              </a:rPr>
              <a:t> </a:t>
            </a:r>
            <a:r>
              <a:rPr lang="en" altLang="zh-CN" dirty="0" err="1">
                <a:latin typeface="Menlo" panose="020B0609030804020204" pitchFamily="49" charset="0"/>
              </a:rPr>
              <a:t>getAmount</a:t>
            </a:r>
            <a:r>
              <a:rPr lang="en" altLang="zh-CN" dirty="0">
                <a:latin typeface="Menlo" panose="020B0609030804020204" pitchFamily="49" charset="0"/>
              </a:rPr>
              <a:t>()</a:t>
            </a:r>
          </a:p>
          <a:p>
            <a:r>
              <a:rPr lang="en" altLang="zh-CN" dirty="0">
                <a:latin typeface="Menlo" panose="020B0609030804020204" pitchFamily="49" charset="0"/>
              </a:rPr>
              <a:t>{</a:t>
            </a:r>
          </a:p>
          <a:p>
            <a:r>
              <a:rPr lang="en" altLang="zh-CN" dirty="0">
                <a:solidFill>
                  <a:srgbClr val="000000"/>
                </a:solidFill>
                <a:latin typeface="Menlo" panose="020B0609030804020204" pitchFamily="49" charset="0"/>
              </a:rPr>
              <a:t>  </a:t>
            </a:r>
            <a:r>
              <a:rPr lang="en" altLang="zh-CN" b="1" dirty="0">
                <a:solidFill>
                  <a:srgbClr val="7F0055"/>
                </a:solidFill>
                <a:latin typeface="Menlo" panose="020B0609030804020204" pitchFamily="49" charset="0"/>
              </a:rPr>
              <a:t>return</a:t>
            </a:r>
            <a:r>
              <a:rPr lang="en" altLang="zh-CN" dirty="0">
                <a:solidFill>
                  <a:srgbClr val="000000"/>
                </a:solidFill>
                <a:latin typeface="Menlo" panose="020B0609030804020204" pitchFamily="49" charset="0"/>
              </a:rPr>
              <a:t> </a:t>
            </a:r>
            <a:r>
              <a:rPr lang="en" altLang="zh-CN" dirty="0">
                <a:solidFill>
                  <a:srgbClr val="0000C0"/>
                </a:solidFill>
                <a:latin typeface="Menlo" panose="020B0609030804020204" pitchFamily="49" charset="0"/>
              </a:rPr>
              <a:t>amount</a:t>
            </a:r>
            <a:r>
              <a:rPr lang="en" altLang="zh-CN" dirty="0">
                <a:solidFill>
                  <a:srgbClr val="000000"/>
                </a:solidFill>
                <a:latin typeface="Menlo" panose="020B0609030804020204" pitchFamily="49" charset="0"/>
              </a:rPr>
              <a:t>;</a:t>
            </a:r>
            <a:endParaRPr lang="en" altLang="zh-CN" dirty="0">
              <a:solidFill>
                <a:srgbClr val="7F0055"/>
              </a:solidFill>
              <a:latin typeface="Menlo" panose="020B0609030804020204" pitchFamily="49" charset="0"/>
            </a:endParaRPr>
          </a:p>
          <a:p>
            <a:r>
              <a:rPr lang="en" altLang="zh-CN" dirty="0">
                <a:latin typeface="Menlo" panose="020B0609030804020204" pitchFamily="49" charset="0"/>
              </a:rPr>
              <a:t>}</a:t>
            </a:r>
          </a:p>
          <a:p>
            <a:r>
              <a:rPr lang="en" altLang="zh-CN" dirty="0">
                <a:latin typeface="Menlo" panose="020B0609030804020204" pitchFamily="49" charset="0"/>
              </a:rPr>
              <a:t>}</a:t>
            </a:r>
            <a:endParaRPr lang="en" altLang="zh-CN" dirty="0">
              <a:effectLst/>
              <a:latin typeface="Menlo" panose="020B0609030804020204" pitchFamily="49" charset="0"/>
            </a:endParaRPr>
          </a:p>
        </p:txBody>
      </p:sp>
    </p:spTree>
    <p:extLst>
      <p:ext uri="{BB962C8B-B14F-4D97-AF65-F5344CB8AC3E}">
        <p14:creationId xmlns:p14="http://schemas.microsoft.com/office/powerpoint/2010/main" val="272217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A89C679-EBD0-4848-9517-261D076A7399}"/>
              </a:ext>
            </a:extLst>
          </p:cNvPr>
          <p:cNvSpPr/>
          <p:nvPr/>
        </p:nvSpPr>
        <p:spPr>
          <a:xfrm>
            <a:off x="1708245" y="0"/>
            <a:ext cx="8775510" cy="6740307"/>
          </a:xfrm>
          <a:prstGeom prst="rect">
            <a:avLst/>
          </a:prstGeom>
        </p:spPr>
        <p:txBody>
          <a:bodyPr wrap="square">
            <a:spAutoFit/>
          </a:bodyPr>
          <a:lstStyle/>
          <a:p>
            <a:r>
              <a:rPr lang="en" altLang="zh-CN" b="1" dirty="0">
                <a:solidFill>
                  <a:srgbClr val="7F0055"/>
                </a:solidFill>
                <a:latin typeface="Menlo" panose="020B0609030804020204" pitchFamily="49" charset="0"/>
              </a:rPr>
              <a:t>package</a:t>
            </a:r>
            <a:r>
              <a:rPr lang="en" altLang="zh-CN" dirty="0">
                <a:solidFill>
                  <a:srgbClr val="000000"/>
                </a:solidFill>
                <a:latin typeface="Menlo" panose="020B0609030804020204" pitchFamily="49" charset="0"/>
              </a:rPr>
              <a:t> bank;</a:t>
            </a:r>
            <a:endParaRPr lang="en" altLang="zh-CN" dirty="0">
              <a:solidFill>
                <a:srgbClr val="7F0055"/>
              </a:solidFill>
              <a:latin typeface="Menlo" panose="020B0609030804020204" pitchFamily="49" charset="0"/>
            </a:endParaRPr>
          </a:p>
          <a:p>
            <a:br>
              <a:rPr lang="en" altLang="zh-CN" dirty="0">
                <a:latin typeface="Menlo" panose="020B0609030804020204" pitchFamily="49" charset="0"/>
              </a:rPr>
            </a:br>
            <a:endParaRPr lang="en" altLang="zh-CN" dirty="0">
              <a:latin typeface="Menlo" panose="020B0609030804020204" pitchFamily="49" charset="0"/>
            </a:endParaRPr>
          </a:p>
          <a:p>
            <a:r>
              <a:rPr lang="en" altLang="zh-CN" b="1" dirty="0">
                <a:solidFill>
                  <a:srgbClr val="7F0055"/>
                </a:solidFill>
                <a:latin typeface="Menlo" panose="020B0609030804020204" pitchFamily="49" charset="0"/>
              </a:rPr>
              <a:t>public</a:t>
            </a:r>
            <a:r>
              <a:rPr lang="en" altLang="zh-CN" dirty="0">
                <a:solidFill>
                  <a:srgbClr val="000000"/>
                </a:solidFill>
                <a:latin typeface="Menlo" panose="020B0609030804020204" pitchFamily="49" charset="0"/>
              </a:rPr>
              <a:t> </a:t>
            </a:r>
            <a:r>
              <a:rPr lang="en" altLang="zh-CN" b="1" dirty="0">
                <a:solidFill>
                  <a:srgbClr val="7F0055"/>
                </a:solidFill>
                <a:latin typeface="Menlo" panose="020B0609030804020204" pitchFamily="49" charset="0"/>
              </a:rPr>
              <a:t>class</a:t>
            </a:r>
            <a:r>
              <a:rPr lang="en" altLang="zh-CN" dirty="0">
                <a:solidFill>
                  <a:srgbClr val="000000"/>
                </a:solidFill>
                <a:latin typeface="Menlo" panose="020B0609030804020204" pitchFamily="49" charset="0"/>
              </a:rPr>
              <a:t> </a:t>
            </a:r>
            <a:r>
              <a:rPr lang="en" altLang="zh-CN" dirty="0" err="1">
                <a:solidFill>
                  <a:srgbClr val="000000"/>
                </a:solidFill>
                <a:latin typeface="Menlo" panose="020B0609030804020204" pitchFamily="49" charset="0"/>
              </a:rPr>
              <a:t>BankDemo</a:t>
            </a:r>
            <a:endParaRPr lang="en" altLang="zh-CN" dirty="0">
              <a:solidFill>
                <a:srgbClr val="7F0055"/>
              </a:solidFill>
              <a:latin typeface="Menlo" panose="020B0609030804020204" pitchFamily="49" charset="0"/>
            </a:endParaRPr>
          </a:p>
          <a:p>
            <a:r>
              <a:rPr lang="en" altLang="zh-CN" dirty="0">
                <a:latin typeface="Menlo" panose="020B0609030804020204" pitchFamily="49" charset="0"/>
              </a:rPr>
              <a:t>{</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public</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static</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void</a:t>
            </a:r>
            <a:r>
              <a:rPr lang="en" altLang="zh-CN" dirty="0">
                <a:latin typeface="Menlo" panose="020B0609030804020204" pitchFamily="49" charset="0"/>
              </a:rPr>
              <a:t> main(String [] </a:t>
            </a:r>
            <a:r>
              <a:rPr lang="en" altLang="zh-CN" dirty="0" err="1">
                <a:solidFill>
                  <a:srgbClr val="6A3E3E"/>
                </a:solidFill>
                <a:latin typeface="Menlo" panose="020B0609030804020204" pitchFamily="49" charset="0"/>
              </a:rPr>
              <a:t>args</a:t>
            </a:r>
            <a:r>
              <a:rPr lang="en" altLang="zh-CN" dirty="0">
                <a:latin typeface="Menlo" panose="020B0609030804020204" pitchFamily="49" charset="0"/>
              </a:rPr>
              <a:t>)</a:t>
            </a:r>
          </a:p>
          <a:p>
            <a:r>
              <a:rPr lang="en" altLang="zh-CN" dirty="0">
                <a:latin typeface="Menlo" panose="020B0609030804020204" pitchFamily="49" charset="0"/>
              </a:rPr>
              <a:t>   {</a:t>
            </a:r>
          </a:p>
          <a:p>
            <a:r>
              <a:rPr lang="en" altLang="zh-CN" dirty="0">
                <a:latin typeface="Menlo" panose="020B0609030804020204" pitchFamily="49" charset="0"/>
              </a:rPr>
              <a:t>      </a:t>
            </a:r>
            <a:r>
              <a:rPr lang="en" altLang="zh-CN" dirty="0" err="1">
                <a:latin typeface="Menlo" panose="020B0609030804020204" pitchFamily="49" charset="0"/>
              </a:rPr>
              <a:t>CheckingAccount</a:t>
            </a:r>
            <a:r>
              <a:rPr lang="en" altLang="zh-CN" dirty="0">
                <a:latin typeface="Menlo" panose="020B0609030804020204" pitchFamily="49" charset="0"/>
              </a:rPr>
              <a:t> </a:t>
            </a:r>
            <a:r>
              <a:rPr lang="en" altLang="zh-CN" dirty="0">
                <a:solidFill>
                  <a:srgbClr val="6A3E3E"/>
                </a:solidFill>
                <a:latin typeface="Menlo" panose="020B0609030804020204" pitchFamily="49" charset="0"/>
              </a:rPr>
              <a:t>c</a:t>
            </a:r>
            <a:r>
              <a:rPr lang="en" altLang="zh-CN" dirty="0">
                <a:latin typeface="Menlo" panose="020B0609030804020204" pitchFamily="49" charset="0"/>
              </a:rPr>
              <a:t> = </a:t>
            </a:r>
            <a:r>
              <a:rPr lang="en" altLang="zh-CN" b="1" dirty="0">
                <a:solidFill>
                  <a:srgbClr val="7F0055"/>
                </a:solidFill>
                <a:latin typeface="Menlo" panose="020B0609030804020204" pitchFamily="49" charset="0"/>
              </a:rPr>
              <a:t>new</a:t>
            </a:r>
            <a:r>
              <a:rPr lang="en" altLang="zh-CN" dirty="0">
                <a:latin typeface="Menlo" panose="020B0609030804020204" pitchFamily="49" charset="0"/>
              </a:rPr>
              <a:t> </a:t>
            </a:r>
            <a:r>
              <a:rPr lang="en" altLang="zh-CN" dirty="0" err="1">
                <a:latin typeface="Menlo" panose="020B0609030804020204" pitchFamily="49" charset="0"/>
              </a:rPr>
              <a:t>CheckingAccount</a:t>
            </a:r>
            <a:r>
              <a:rPr lang="en" altLang="zh-CN" dirty="0">
                <a:latin typeface="Menlo" panose="020B0609030804020204" pitchFamily="49" charset="0"/>
              </a:rPr>
              <a:t>(101);</a:t>
            </a:r>
          </a:p>
          <a:p>
            <a:r>
              <a:rPr lang="en" altLang="zh-CN" dirty="0">
                <a:latin typeface="Menlo" panose="020B0609030804020204" pitchFamily="49" charset="0"/>
              </a:rPr>
              <a:t>      </a:t>
            </a:r>
            <a:r>
              <a:rPr lang="en" altLang="zh-CN" dirty="0" err="1">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latin typeface="Menlo" panose="020B0609030804020204" pitchFamily="49" charset="0"/>
              </a:rPr>
              <a:t>.println</a:t>
            </a:r>
            <a:r>
              <a:rPr lang="en" altLang="zh-CN" dirty="0">
                <a:latin typeface="Menlo" panose="020B0609030804020204" pitchFamily="49" charset="0"/>
              </a:rPr>
              <a:t>(</a:t>
            </a:r>
            <a:r>
              <a:rPr lang="en" altLang="zh-CN" dirty="0">
                <a:solidFill>
                  <a:srgbClr val="2A00FF"/>
                </a:solidFill>
                <a:latin typeface="Menlo" panose="020B0609030804020204" pitchFamily="49" charset="0"/>
              </a:rPr>
              <a:t>"Depositing $500..."</a:t>
            </a:r>
            <a:r>
              <a:rPr lang="en" altLang="zh-CN" dirty="0">
                <a:latin typeface="Menlo" panose="020B0609030804020204" pitchFamily="49" charset="0"/>
              </a:rPr>
              <a:t>);</a:t>
            </a:r>
          </a:p>
          <a:p>
            <a:r>
              <a:rPr lang="en" altLang="zh-CN" dirty="0">
                <a:latin typeface="Menlo" panose="020B0609030804020204" pitchFamily="49" charset="0"/>
              </a:rPr>
              <a:t>      </a:t>
            </a:r>
            <a:r>
              <a:rPr lang="en" altLang="zh-CN" dirty="0" err="1">
                <a:solidFill>
                  <a:srgbClr val="6A3E3E"/>
                </a:solidFill>
                <a:latin typeface="Menlo" panose="020B0609030804020204" pitchFamily="49" charset="0"/>
              </a:rPr>
              <a:t>c</a:t>
            </a:r>
            <a:r>
              <a:rPr lang="en" altLang="zh-CN" dirty="0" err="1">
                <a:latin typeface="Menlo" panose="020B0609030804020204" pitchFamily="49" charset="0"/>
              </a:rPr>
              <a:t>.deposit</a:t>
            </a:r>
            <a:r>
              <a:rPr lang="en" altLang="zh-CN" dirty="0">
                <a:latin typeface="Menlo" panose="020B0609030804020204" pitchFamily="49" charset="0"/>
              </a:rPr>
              <a:t>(500.00);</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try</a:t>
            </a:r>
            <a:endParaRPr lang="en" altLang="zh-CN" dirty="0">
              <a:latin typeface="Menlo" panose="020B0609030804020204" pitchFamily="49" charset="0"/>
            </a:endParaRPr>
          </a:p>
          <a:p>
            <a:r>
              <a:rPr lang="en" altLang="zh-CN" dirty="0">
                <a:latin typeface="Menlo" panose="020B0609030804020204" pitchFamily="49" charset="0"/>
              </a:rPr>
              <a:t>      {</a:t>
            </a:r>
          </a:p>
          <a:p>
            <a:r>
              <a:rPr lang="en" altLang="zh-CN" dirty="0">
                <a:latin typeface="Menlo" panose="020B0609030804020204" pitchFamily="49" charset="0"/>
              </a:rPr>
              <a:t>         </a:t>
            </a:r>
            <a:r>
              <a:rPr lang="en" altLang="zh-CN" dirty="0" err="1">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latin typeface="Menlo" panose="020B0609030804020204" pitchFamily="49" charset="0"/>
              </a:rPr>
              <a:t>.println</a:t>
            </a:r>
            <a:r>
              <a:rPr lang="en" altLang="zh-CN" dirty="0">
                <a:latin typeface="Menlo" panose="020B0609030804020204" pitchFamily="49" charset="0"/>
              </a:rPr>
              <a:t>(</a:t>
            </a:r>
            <a:r>
              <a:rPr lang="en" altLang="zh-CN" dirty="0">
                <a:solidFill>
                  <a:srgbClr val="2A00FF"/>
                </a:solidFill>
                <a:latin typeface="Menlo" panose="020B0609030804020204" pitchFamily="49" charset="0"/>
              </a:rPr>
              <a:t>"\</a:t>
            </a:r>
            <a:r>
              <a:rPr lang="en" altLang="zh-CN" dirty="0" err="1">
                <a:solidFill>
                  <a:srgbClr val="2A00FF"/>
                </a:solidFill>
                <a:latin typeface="Menlo" panose="020B0609030804020204" pitchFamily="49" charset="0"/>
              </a:rPr>
              <a:t>nWithdrawing</a:t>
            </a:r>
            <a:r>
              <a:rPr lang="en" altLang="zh-CN" dirty="0">
                <a:solidFill>
                  <a:srgbClr val="2A00FF"/>
                </a:solidFill>
                <a:latin typeface="Menlo" panose="020B0609030804020204" pitchFamily="49" charset="0"/>
              </a:rPr>
              <a:t> $100..."</a:t>
            </a:r>
            <a:r>
              <a:rPr lang="en" altLang="zh-CN" dirty="0">
                <a:latin typeface="Menlo" panose="020B0609030804020204" pitchFamily="49" charset="0"/>
              </a:rPr>
              <a:t>);</a:t>
            </a:r>
          </a:p>
          <a:p>
            <a:r>
              <a:rPr lang="en" altLang="zh-CN" dirty="0">
                <a:latin typeface="Menlo" panose="020B0609030804020204" pitchFamily="49" charset="0"/>
              </a:rPr>
              <a:t>         </a:t>
            </a:r>
            <a:r>
              <a:rPr lang="en" altLang="zh-CN" dirty="0" err="1">
                <a:solidFill>
                  <a:srgbClr val="6A3E3E"/>
                </a:solidFill>
                <a:latin typeface="Menlo" panose="020B0609030804020204" pitchFamily="49" charset="0"/>
              </a:rPr>
              <a:t>c</a:t>
            </a:r>
            <a:r>
              <a:rPr lang="en" altLang="zh-CN" dirty="0" err="1">
                <a:latin typeface="Menlo" panose="020B0609030804020204" pitchFamily="49" charset="0"/>
              </a:rPr>
              <a:t>.withdraw</a:t>
            </a:r>
            <a:r>
              <a:rPr lang="en" altLang="zh-CN" dirty="0">
                <a:latin typeface="Menlo" panose="020B0609030804020204" pitchFamily="49" charset="0"/>
              </a:rPr>
              <a:t>(100.00);</a:t>
            </a:r>
          </a:p>
          <a:p>
            <a:r>
              <a:rPr lang="en" altLang="zh-CN" dirty="0">
                <a:latin typeface="Menlo" panose="020B0609030804020204" pitchFamily="49" charset="0"/>
              </a:rPr>
              <a:t>         </a:t>
            </a:r>
            <a:r>
              <a:rPr lang="en" altLang="zh-CN" dirty="0" err="1">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latin typeface="Menlo" panose="020B0609030804020204" pitchFamily="49" charset="0"/>
              </a:rPr>
              <a:t>.println</a:t>
            </a:r>
            <a:r>
              <a:rPr lang="en" altLang="zh-CN" dirty="0">
                <a:latin typeface="Menlo" panose="020B0609030804020204" pitchFamily="49" charset="0"/>
              </a:rPr>
              <a:t>(</a:t>
            </a:r>
            <a:r>
              <a:rPr lang="en" altLang="zh-CN" dirty="0">
                <a:solidFill>
                  <a:srgbClr val="2A00FF"/>
                </a:solidFill>
                <a:latin typeface="Menlo" panose="020B0609030804020204" pitchFamily="49" charset="0"/>
              </a:rPr>
              <a:t>"\</a:t>
            </a:r>
            <a:r>
              <a:rPr lang="en" altLang="zh-CN" dirty="0" err="1">
                <a:solidFill>
                  <a:srgbClr val="2A00FF"/>
                </a:solidFill>
                <a:latin typeface="Menlo" panose="020B0609030804020204" pitchFamily="49" charset="0"/>
              </a:rPr>
              <a:t>nWithdrawing</a:t>
            </a:r>
            <a:r>
              <a:rPr lang="en" altLang="zh-CN" dirty="0">
                <a:solidFill>
                  <a:srgbClr val="2A00FF"/>
                </a:solidFill>
                <a:latin typeface="Menlo" panose="020B0609030804020204" pitchFamily="49" charset="0"/>
              </a:rPr>
              <a:t> $600..."</a:t>
            </a:r>
            <a:r>
              <a:rPr lang="en" altLang="zh-CN" dirty="0">
                <a:latin typeface="Menlo" panose="020B0609030804020204" pitchFamily="49" charset="0"/>
              </a:rPr>
              <a:t>);</a:t>
            </a:r>
          </a:p>
          <a:p>
            <a:r>
              <a:rPr lang="en" altLang="zh-CN" dirty="0">
                <a:latin typeface="Menlo" panose="020B0609030804020204" pitchFamily="49" charset="0"/>
              </a:rPr>
              <a:t>         </a:t>
            </a:r>
            <a:r>
              <a:rPr lang="en" altLang="zh-CN" dirty="0" err="1">
                <a:solidFill>
                  <a:srgbClr val="6A3E3E"/>
                </a:solidFill>
                <a:latin typeface="Menlo" panose="020B0609030804020204" pitchFamily="49" charset="0"/>
              </a:rPr>
              <a:t>c</a:t>
            </a:r>
            <a:r>
              <a:rPr lang="en" altLang="zh-CN" dirty="0" err="1">
                <a:latin typeface="Menlo" panose="020B0609030804020204" pitchFamily="49" charset="0"/>
              </a:rPr>
              <a:t>.withdraw</a:t>
            </a:r>
            <a:r>
              <a:rPr lang="en" altLang="zh-CN" dirty="0">
                <a:latin typeface="Menlo" panose="020B0609030804020204" pitchFamily="49" charset="0"/>
              </a:rPr>
              <a:t>(600.00);</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catch</a:t>
            </a:r>
            <a:r>
              <a:rPr lang="en" altLang="zh-CN" dirty="0">
                <a:latin typeface="Menlo" panose="020B0609030804020204" pitchFamily="49" charset="0"/>
              </a:rPr>
              <a:t>(</a:t>
            </a:r>
            <a:r>
              <a:rPr lang="en" altLang="zh-CN" dirty="0" err="1">
                <a:latin typeface="Menlo" panose="020B0609030804020204" pitchFamily="49" charset="0"/>
              </a:rPr>
              <a:t>InsufficientFundsException</a:t>
            </a:r>
            <a:r>
              <a:rPr lang="en" altLang="zh-CN" dirty="0">
                <a:latin typeface="Menlo" panose="020B0609030804020204" pitchFamily="49" charset="0"/>
              </a:rPr>
              <a:t> </a:t>
            </a:r>
            <a:r>
              <a:rPr lang="en" altLang="zh-CN" dirty="0">
                <a:solidFill>
                  <a:srgbClr val="6A3E3E"/>
                </a:solidFill>
                <a:latin typeface="Menlo" panose="020B0609030804020204" pitchFamily="49" charset="0"/>
              </a:rPr>
              <a:t>e</a:t>
            </a:r>
            <a:r>
              <a:rPr lang="en" altLang="zh-CN" dirty="0">
                <a:latin typeface="Menlo" panose="020B0609030804020204" pitchFamily="49" charset="0"/>
              </a:rPr>
              <a:t>)</a:t>
            </a:r>
          </a:p>
          <a:p>
            <a:r>
              <a:rPr lang="en" altLang="zh-CN" dirty="0">
                <a:latin typeface="Menlo" panose="020B0609030804020204" pitchFamily="49" charset="0"/>
              </a:rPr>
              <a:t>      {</a:t>
            </a:r>
          </a:p>
          <a:p>
            <a:r>
              <a:rPr lang="en" altLang="zh-CN" dirty="0">
                <a:solidFill>
                  <a:srgbClr val="000000"/>
                </a:solidFill>
                <a:latin typeface="Menlo" panose="020B0609030804020204" pitchFamily="49" charset="0"/>
              </a:rPr>
              <a:t>         </a:t>
            </a:r>
            <a:r>
              <a:rPr lang="en" altLang="zh-CN" dirty="0" err="1">
                <a:solidFill>
                  <a:srgbClr val="000000"/>
                </a:solidFill>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solidFill>
                  <a:srgbClr val="000000"/>
                </a:solidFill>
                <a:latin typeface="Menlo" panose="020B0609030804020204" pitchFamily="49" charset="0"/>
              </a:rPr>
              <a:t>.println</a:t>
            </a:r>
            <a:r>
              <a:rPr lang="en" altLang="zh-CN" dirty="0">
                <a:solidFill>
                  <a:srgbClr val="000000"/>
                </a:solidFill>
                <a:latin typeface="Menlo" panose="020B0609030804020204" pitchFamily="49" charset="0"/>
              </a:rPr>
              <a:t>(</a:t>
            </a:r>
            <a:r>
              <a:rPr lang="en" altLang="zh-CN" dirty="0">
                <a:solidFill>
                  <a:srgbClr val="2A00FF"/>
                </a:solidFill>
                <a:latin typeface="Menlo" panose="020B0609030804020204" pitchFamily="49" charset="0"/>
              </a:rPr>
              <a:t>"Sorry, but you are short $"</a:t>
            </a:r>
          </a:p>
          <a:p>
            <a:r>
              <a:rPr lang="en" altLang="zh-CN" dirty="0">
                <a:latin typeface="Menlo" panose="020B0609030804020204" pitchFamily="49" charset="0"/>
              </a:rPr>
              <a:t>                                  + </a:t>
            </a:r>
            <a:r>
              <a:rPr lang="en" altLang="zh-CN" dirty="0" err="1">
                <a:solidFill>
                  <a:srgbClr val="6A3E3E"/>
                </a:solidFill>
                <a:latin typeface="Menlo" panose="020B0609030804020204" pitchFamily="49" charset="0"/>
              </a:rPr>
              <a:t>e</a:t>
            </a:r>
            <a:r>
              <a:rPr lang="en" altLang="zh-CN" dirty="0" err="1">
                <a:latin typeface="Menlo" panose="020B0609030804020204" pitchFamily="49" charset="0"/>
              </a:rPr>
              <a:t>.getAmount</a:t>
            </a:r>
            <a:r>
              <a:rPr lang="en" altLang="zh-CN" dirty="0">
                <a:latin typeface="Menlo" panose="020B0609030804020204" pitchFamily="49" charset="0"/>
              </a:rPr>
              <a:t>());</a:t>
            </a:r>
          </a:p>
          <a:p>
            <a:r>
              <a:rPr lang="en" altLang="zh-CN" dirty="0">
                <a:latin typeface="Menlo" panose="020B0609030804020204" pitchFamily="49" charset="0"/>
              </a:rPr>
              <a:t>         </a:t>
            </a:r>
            <a:r>
              <a:rPr lang="en" altLang="zh-CN" dirty="0" err="1">
                <a:solidFill>
                  <a:srgbClr val="6A3E3E"/>
                </a:solidFill>
                <a:latin typeface="Menlo" panose="020B0609030804020204" pitchFamily="49" charset="0"/>
              </a:rPr>
              <a:t>e</a:t>
            </a:r>
            <a:r>
              <a:rPr lang="en" altLang="zh-CN" dirty="0" err="1">
                <a:latin typeface="Menlo" panose="020B0609030804020204" pitchFamily="49" charset="0"/>
              </a:rPr>
              <a:t>.printStackTrace</a:t>
            </a:r>
            <a:r>
              <a:rPr lang="en" altLang="zh-CN" dirty="0">
                <a:latin typeface="Menlo" panose="020B0609030804020204" pitchFamily="49" charset="0"/>
              </a:rPr>
              <a:t>();</a:t>
            </a:r>
          </a:p>
          <a:p>
            <a:r>
              <a:rPr lang="en" altLang="zh-CN" dirty="0">
                <a:latin typeface="Menlo" panose="020B0609030804020204" pitchFamily="49" charset="0"/>
              </a:rPr>
              <a:t>      }</a:t>
            </a:r>
          </a:p>
          <a:p>
            <a:r>
              <a:rPr lang="en" altLang="zh-CN" dirty="0">
                <a:latin typeface="Menlo" panose="020B0609030804020204" pitchFamily="49" charset="0"/>
              </a:rPr>
              <a:t>    }</a:t>
            </a:r>
          </a:p>
          <a:p>
            <a:r>
              <a:rPr lang="en" altLang="zh-CN" dirty="0">
                <a:latin typeface="Menlo" panose="020B0609030804020204" pitchFamily="49" charset="0"/>
              </a:rPr>
              <a:t>}</a:t>
            </a:r>
            <a:endParaRPr lang="en" altLang="zh-CN" dirty="0">
              <a:effectLst/>
              <a:latin typeface="Menlo" panose="020B0609030804020204" pitchFamily="49" charset="0"/>
            </a:endParaRPr>
          </a:p>
        </p:txBody>
      </p:sp>
    </p:spTree>
    <p:extLst>
      <p:ext uri="{BB962C8B-B14F-4D97-AF65-F5344CB8AC3E}">
        <p14:creationId xmlns:p14="http://schemas.microsoft.com/office/powerpoint/2010/main" val="32586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F4205DB-EFA5-1E46-901F-91E78C658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783" y="1167899"/>
            <a:ext cx="9758433" cy="4522201"/>
          </a:xfrm>
          <a:prstGeom prst="rect">
            <a:avLst/>
          </a:prstGeom>
        </p:spPr>
      </p:pic>
    </p:spTree>
    <p:extLst>
      <p:ext uri="{BB962C8B-B14F-4D97-AF65-F5344CB8AC3E}">
        <p14:creationId xmlns:p14="http://schemas.microsoft.com/office/powerpoint/2010/main" val="148429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520C3B3C-BEAE-9B4E-8C0B-E53E0EE048CD}"/>
              </a:ext>
            </a:extLst>
          </p:cNvPr>
          <p:cNvSpPr txBox="1"/>
          <p:nvPr/>
        </p:nvSpPr>
        <p:spPr>
          <a:xfrm>
            <a:off x="4761557" y="2659559"/>
            <a:ext cx="2668885" cy="769441"/>
          </a:xfrm>
          <a:prstGeom prst="rect">
            <a:avLst/>
          </a:prstGeom>
          <a:noFill/>
        </p:spPr>
        <p:txBody>
          <a:bodyPr wrap="square" rtlCol="0">
            <a:spAutoFit/>
          </a:bodyPr>
          <a:lstStyle/>
          <a:p>
            <a:r>
              <a:rPr lang="en-US" altLang="zh-CN" sz="4400" b="1" dirty="0">
                <a:solidFill>
                  <a:srgbClr val="C00000"/>
                </a:solidFill>
                <a:latin typeface="微软雅黑" panose="020B0503020204020204" pitchFamily="34" charset="-122"/>
                <a:ea typeface="微软雅黑" panose="020B0503020204020204" pitchFamily="34" charset="-122"/>
              </a:rPr>
              <a:t>Threads</a:t>
            </a:r>
            <a:endParaRPr lang="zh-CN" altLang="en-US" sz="4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818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872716"/>
            <a:ext cx="9144507" cy="45719"/>
          </a:xfrm>
          <a:prstGeom prst="rect">
            <a:avLst/>
          </a:prstGeom>
          <a:gradFill flip="none" rotWithShape="1">
            <a:gsLst>
              <a:gs pos="0">
                <a:srgbClr val="F21B1A"/>
              </a:gs>
              <a:gs pos="14000">
                <a:srgbClr val="F44646"/>
              </a:gs>
              <a:gs pos="38000">
                <a:srgbClr val="F65C5C"/>
              </a:gs>
              <a:gs pos="100000">
                <a:srgbClr val="FFEBFA"/>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flipV="1">
            <a:off x="0" y="6146801"/>
            <a:ext cx="12217908" cy="54508"/>
          </a:xfrm>
          <a:prstGeom prst="rect">
            <a:avLst/>
          </a:prstGeom>
          <a:gradFill flip="none" rotWithShape="1">
            <a:gsLst>
              <a:gs pos="0">
                <a:srgbClr val="F21B1A"/>
              </a:gs>
              <a:gs pos="14000">
                <a:srgbClr val="F44646"/>
              </a:gs>
              <a:gs pos="38000">
                <a:srgbClr val="F65C5C"/>
              </a:gs>
              <a:gs pos="100000">
                <a:srgbClr val="FFEB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Rectangle 3" descr="Rectangle: Click to edit Master text styles&#10;Second level&#10;Third level&#10;Fourth level&#10;Fifth level">
            <a:extLst>
              <a:ext uri="{FF2B5EF4-FFF2-40B4-BE49-F238E27FC236}">
                <a16:creationId xmlns:a16="http://schemas.microsoft.com/office/drawing/2014/main" id="{9D81D005-2426-F247-8AB8-61FDB22D3511}"/>
              </a:ext>
            </a:extLst>
          </p:cNvPr>
          <p:cNvSpPr txBox="1">
            <a:spLocks noChangeArrowheads="1"/>
          </p:cNvSpPr>
          <p:nvPr/>
        </p:nvSpPr>
        <p:spPr>
          <a:xfrm>
            <a:off x="179004" y="918435"/>
            <a:ext cx="11767351" cy="5749901"/>
          </a:xfrm>
          <a:prstGeom prst="rect">
            <a:avLst/>
          </a:prstGeom>
          <a:ln>
            <a:miter/>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 altLang="zh-CN" sz="2000" b="1" dirty="0">
                <a:latin typeface="Microsoft YaHei" panose="020B0503020204020204" pitchFamily="34" charset="-122"/>
                <a:ea typeface="Microsoft YaHei" panose="020B0503020204020204" pitchFamily="34" charset="-122"/>
              </a:rPr>
              <a:t>Java Multi-thread programming</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Java provides built-in support for multi-thread programming. </a:t>
            </a:r>
          </a:p>
          <a:p>
            <a:pPr marL="0" indent="0">
              <a:lnSpc>
                <a:spcPct val="150000"/>
              </a:lnSpc>
              <a:spcBef>
                <a:spcPts val="0"/>
              </a:spcBef>
              <a:buNone/>
            </a:pPr>
            <a:r>
              <a:rPr kumimoji="1" lang="en" altLang="zh-CN" sz="2000" b="1" dirty="0">
                <a:latin typeface="Microsoft YaHei" panose="020B0503020204020204" pitchFamily="34" charset="-122"/>
                <a:ea typeface="Microsoft YaHei" panose="020B0503020204020204" pitchFamily="34" charset="-122"/>
              </a:rPr>
              <a:t>A thread </a:t>
            </a:r>
            <a:r>
              <a:rPr kumimoji="1" lang="en" altLang="zh-CN" sz="2000" dirty="0">
                <a:latin typeface="Microsoft YaHei" panose="020B0503020204020204" pitchFamily="34" charset="-122"/>
                <a:ea typeface="Microsoft YaHei" panose="020B0503020204020204" pitchFamily="34" charset="-122"/>
              </a:rPr>
              <a:t>is a single sequential control flow in a process, and multiple threads can be concurrent in a process, each performing a different task in </a:t>
            </a:r>
            <a:r>
              <a:rPr kumimoji="1" lang="en" altLang="zh-CN" sz="2000" b="1" dirty="0">
                <a:latin typeface="Microsoft YaHei" panose="020B0503020204020204" pitchFamily="34" charset="-122"/>
                <a:ea typeface="Microsoft YaHei" panose="020B0503020204020204" pitchFamily="34" charset="-122"/>
              </a:rPr>
              <a:t>parallel</a:t>
            </a:r>
            <a:r>
              <a:rPr kumimoji="1" lang="en" altLang="zh-CN" sz="2000" dirty="0">
                <a:latin typeface="Microsoft YaHei" panose="020B0503020204020204" pitchFamily="34" charset="-122"/>
                <a:ea typeface="Microsoft YaHei" panose="020B0503020204020204" pitchFamily="34" charset="-122"/>
              </a:rPr>
              <a:t>.</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Multi-thread is a special form of multitasking, but it uses </a:t>
            </a:r>
            <a:r>
              <a:rPr kumimoji="1" lang="en" altLang="zh-CN" sz="2000" b="1" dirty="0">
                <a:latin typeface="Microsoft YaHei" panose="020B0503020204020204" pitchFamily="34" charset="-122"/>
                <a:ea typeface="Microsoft YaHei" panose="020B0503020204020204" pitchFamily="34" charset="-122"/>
              </a:rPr>
              <a:t>less resource</a:t>
            </a:r>
            <a:r>
              <a:rPr kumimoji="1" lang="en" altLang="zh-CN" sz="2000" dirty="0">
                <a:latin typeface="Microsoft YaHei" panose="020B0503020204020204" pitchFamily="34" charset="-122"/>
                <a:ea typeface="Microsoft YaHei" panose="020B0503020204020204" pitchFamily="34" charset="-122"/>
              </a:rPr>
              <a:t>.</a:t>
            </a:r>
          </a:p>
          <a:p>
            <a:pPr marL="0" indent="0">
              <a:lnSpc>
                <a:spcPct val="150000"/>
              </a:lnSpc>
              <a:spcBef>
                <a:spcPts val="0"/>
              </a:spcBef>
              <a:buNone/>
            </a:pPr>
            <a:r>
              <a:rPr kumimoji="1" lang="en" altLang="zh-CN" sz="2000" b="1" dirty="0">
                <a:latin typeface="Microsoft YaHei" panose="020B0503020204020204" pitchFamily="34" charset="-122"/>
                <a:ea typeface="Microsoft YaHei" panose="020B0503020204020204" pitchFamily="34" charset="-122"/>
              </a:rPr>
              <a:t>Process</a:t>
            </a:r>
            <a:r>
              <a:rPr kumimoji="1" lang="en" altLang="zh-CN" sz="2000" dirty="0">
                <a:latin typeface="Microsoft YaHei" panose="020B0503020204020204" pitchFamily="34" charset="-122"/>
                <a:ea typeface="Microsoft YaHei" panose="020B0503020204020204" pitchFamily="34" charset="-122"/>
              </a:rPr>
              <a:t>: a process consists of memory allocated by the operating system and contains one or more threads. </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A thread cannot exist on its own and must be part of a process. A process runs until all </a:t>
            </a:r>
            <a:r>
              <a:rPr kumimoji="1" lang="en" altLang="zh-CN" sz="2000" b="1" dirty="0">
                <a:latin typeface="Microsoft YaHei" panose="020B0503020204020204" pitchFamily="34" charset="-122"/>
                <a:ea typeface="Microsoft YaHei" panose="020B0503020204020204" pitchFamily="34" charset="-122"/>
              </a:rPr>
              <a:t>non-daemons</a:t>
            </a:r>
            <a:r>
              <a:rPr kumimoji="1" lang="en" altLang="zh-CN" sz="2000" dirty="0">
                <a:latin typeface="Microsoft YaHei" panose="020B0503020204020204" pitchFamily="34" charset="-122"/>
                <a:ea typeface="Microsoft YaHei" panose="020B0503020204020204" pitchFamily="34" charset="-122"/>
              </a:rPr>
              <a:t> thread have finished.</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Multi-thread can satisfy programmers to full use of CPU.</a:t>
            </a:r>
            <a:endParaRPr kumimoji="1" lang="en-HK" altLang="zh-Hans" sz="2000" dirty="0">
              <a:latin typeface="Microsoft YaHei" panose="020B0503020204020204" pitchFamily="34" charset="-122"/>
              <a:ea typeface="Microsoft YaHei" panose="020B0503020204020204" pitchFamily="34" charset="-122"/>
            </a:endParaRPr>
          </a:p>
        </p:txBody>
      </p:sp>
      <p:sp>
        <p:nvSpPr>
          <p:cNvPr id="128" name="Rectangle 5">
            <a:extLst>
              <a:ext uri="{FF2B5EF4-FFF2-40B4-BE49-F238E27FC236}">
                <a16:creationId xmlns:a16="http://schemas.microsoft.com/office/drawing/2014/main" id="{87852D59-0BD2-A748-8CA8-7C5A39686DBB}"/>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2" name="Rectangle 13">
            <a:extLst>
              <a:ext uri="{FF2B5EF4-FFF2-40B4-BE49-F238E27FC236}">
                <a16:creationId xmlns:a16="http://schemas.microsoft.com/office/drawing/2014/main" id="{4FA53C5F-09F0-7245-8B7D-9009CB652071}"/>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 name="Rectangle 21">
            <a:extLst>
              <a:ext uri="{FF2B5EF4-FFF2-40B4-BE49-F238E27FC236}">
                <a16:creationId xmlns:a16="http://schemas.microsoft.com/office/drawing/2014/main" id="{28132227-1BE1-6140-899D-E71FFE400DBF}"/>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7" name="Rectangle 29">
            <a:extLst>
              <a:ext uri="{FF2B5EF4-FFF2-40B4-BE49-F238E27FC236}">
                <a16:creationId xmlns:a16="http://schemas.microsoft.com/office/drawing/2014/main" id="{CEC82161-319F-894F-87F1-8416F8B3587D}"/>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1" name="Rectangle 37">
            <a:extLst>
              <a:ext uri="{FF2B5EF4-FFF2-40B4-BE49-F238E27FC236}">
                <a16:creationId xmlns:a16="http://schemas.microsoft.com/office/drawing/2014/main" id="{71F2282A-08DD-BB4F-AC87-224481B2779E}"/>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5" name="Rectangle 45">
            <a:extLst>
              <a:ext uri="{FF2B5EF4-FFF2-40B4-BE49-F238E27FC236}">
                <a16:creationId xmlns:a16="http://schemas.microsoft.com/office/drawing/2014/main" id="{3B08B74D-FD37-2F4E-AB6C-844FFB6258E5}"/>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Tree>
    <p:extLst>
      <p:ext uri="{BB962C8B-B14F-4D97-AF65-F5344CB8AC3E}">
        <p14:creationId xmlns:p14="http://schemas.microsoft.com/office/powerpoint/2010/main" val="121776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a:extLst>
              <a:ext uri="{FF2B5EF4-FFF2-40B4-BE49-F238E27FC236}">
                <a16:creationId xmlns:a16="http://schemas.microsoft.com/office/drawing/2014/main" id="{A3297DAE-3355-3B4C-BBD8-5AFC532E06C5}"/>
              </a:ext>
            </a:extLst>
          </p:cNvPr>
          <p:cNvSpPr txBox="1">
            <a:spLocks noChangeArrowheads="1"/>
          </p:cNvSpPr>
          <p:nvPr/>
        </p:nvSpPr>
        <p:spPr>
          <a:xfrm>
            <a:off x="0" y="276991"/>
            <a:ext cx="4065450" cy="582819"/>
          </a:xfrm>
          <a:prstGeom prst="rect">
            <a:avLst/>
          </a:prstGeom>
          <a:ln>
            <a:miter/>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 altLang="zh-CN" sz="2400" b="1" dirty="0">
                <a:latin typeface="Microsoft YaHei" panose="020B0503020204020204" pitchFamily="34" charset="-122"/>
                <a:ea typeface="Microsoft YaHei" panose="020B0503020204020204" pitchFamily="34" charset="-122"/>
              </a:rPr>
              <a:t>The life cycle of a thread</a:t>
            </a:r>
            <a:endParaRPr kumimoji="1" lang="en-HK" altLang="zh-Hans" sz="2400" dirty="0">
              <a:latin typeface="Microsoft YaHei" panose="020B0503020204020204" pitchFamily="34" charset="-122"/>
              <a:ea typeface="Microsoft YaHei" panose="020B0503020204020204" pitchFamily="34" charset="-122"/>
            </a:endParaRPr>
          </a:p>
        </p:txBody>
      </p:sp>
      <p:pic>
        <p:nvPicPr>
          <p:cNvPr id="2050" name="Picture 2" descr="What is the lifecycle of thread in Java? - Quora">
            <a:extLst>
              <a:ext uri="{FF2B5EF4-FFF2-40B4-BE49-F238E27FC236}">
                <a16:creationId xmlns:a16="http://schemas.microsoft.com/office/drawing/2014/main" id="{F33E9768-3001-2947-A42F-70237CBC0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450" y="859810"/>
            <a:ext cx="7277100" cy="584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288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3" descr="Rectangle: Click to edit Master text styles&#10;Second level&#10;Third level&#10;Fourth level&#10;Fifth level">
            <a:extLst>
              <a:ext uri="{FF2B5EF4-FFF2-40B4-BE49-F238E27FC236}">
                <a16:creationId xmlns:a16="http://schemas.microsoft.com/office/drawing/2014/main" id="{9D81D005-2426-F247-8AB8-61FDB22D3511}"/>
              </a:ext>
            </a:extLst>
          </p:cNvPr>
          <p:cNvSpPr txBox="1">
            <a:spLocks noChangeArrowheads="1"/>
          </p:cNvSpPr>
          <p:nvPr/>
        </p:nvSpPr>
        <p:spPr>
          <a:xfrm>
            <a:off x="0" y="-54592"/>
            <a:ext cx="12192000" cy="6885296"/>
          </a:xfrm>
          <a:prstGeom prst="rect">
            <a:avLst/>
          </a:prstGeom>
          <a:ln>
            <a:miter/>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New: When a Thread object is created by using the new keyword and the Thread class or its subclasses.. It remains in this state until the program starts() thread. </a:t>
            </a:r>
          </a:p>
          <a:p>
            <a:pPr marL="0" indent="0">
              <a:lnSpc>
                <a:spcPct val="150000"/>
              </a:lnSpc>
              <a:spcBef>
                <a:spcPts val="0"/>
              </a:spcBef>
              <a:buNone/>
            </a:pPr>
            <a:r>
              <a:rPr kumimoji="1" lang="en-HK" altLang="zh-Hans" sz="2000" dirty="0">
                <a:latin typeface="Microsoft YaHei" panose="020B0503020204020204" pitchFamily="34" charset="-122"/>
                <a:ea typeface="Microsoft YaHei" panose="020B0503020204020204" pitchFamily="34" charset="-122"/>
              </a:rPr>
              <a:t>Runnable: When the thread object calls the start() method, the thread enters this state. A thread in runnable state means in a ready queue, waiting to be scheduled by the thread scheduler in the JVM.</a:t>
            </a:r>
          </a:p>
          <a:p>
            <a:pPr marL="0" indent="0">
              <a:lnSpc>
                <a:spcPct val="150000"/>
              </a:lnSpc>
              <a:spcBef>
                <a:spcPts val="0"/>
              </a:spcBef>
              <a:buNone/>
            </a:pPr>
            <a:r>
              <a:rPr kumimoji="1" lang="en-HK" altLang="zh-Hans" sz="2000" dirty="0">
                <a:latin typeface="Microsoft YaHei" panose="020B0503020204020204" pitchFamily="34" charset="-122"/>
                <a:ea typeface="Microsoft YaHei" panose="020B0503020204020204" pitchFamily="34" charset="-122"/>
              </a:rPr>
              <a:t>Running: If the runnable thread acquires CPU resources, run() can be executed and the thread is running. The running thread is the most complex, and can be blocked, ready, or dead.</a:t>
            </a:r>
          </a:p>
          <a:p>
            <a:pPr marL="0" indent="0">
              <a:lnSpc>
                <a:spcPct val="150000"/>
              </a:lnSpc>
              <a:spcBef>
                <a:spcPts val="0"/>
              </a:spcBef>
              <a:buNone/>
            </a:pPr>
            <a:r>
              <a:rPr kumimoji="1" lang="en-HK" altLang="zh-Hans" sz="2000" dirty="0">
                <a:latin typeface="Microsoft YaHei" panose="020B0503020204020204" pitchFamily="34" charset="-122"/>
                <a:ea typeface="Microsoft YaHei" panose="020B0503020204020204" pitchFamily="34" charset="-122"/>
              </a:rPr>
              <a:t>Blocked: If a thread executes methods such as sleep or suspend and loses occupied resources, the thread goes from running to blocked. You can re-enter the runnable state when sleep over or after obtaining device resources. It can be divided into three categories:</a:t>
            </a:r>
          </a:p>
          <a:p>
            <a:pPr marL="0" indent="0">
              <a:lnSpc>
                <a:spcPct val="150000"/>
              </a:lnSpc>
              <a:spcBef>
                <a:spcPts val="0"/>
              </a:spcBef>
              <a:buNone/>
            </a:pPr>
            <a:r>
              <a:rPr kumimoji="1" lang="en-HK" altLang="zh-Hans" sz="2000" dirty="0">
                <a:latin typeface="Microsoft YaHei" panose="020B0503020204020204" pitchFamily="34" charset="-122"/>
                <a:ea typeface="Microsoft YaHei" panose="020B0503020204020204" pitchFamily="34" charset="-122"/>
              </a:rPr>
              <a:t>	</a:t>
            </a:r>
            <a:r>
              <a:rPr kumimoji="1" lang="en-HK" altLang="zh-Hans" sz="1600" dirty="0">
                <a:latin typeface="Microsoft YaHei" panose="020B0503020204020204" pitchFamily="34" charset="-122"/>
                <a:ea typeface="Microsoft YaHei" panose="020B0503020204020204" pitchFamily="34" charset="-122"/>
              </a:rPr>
              <a:t>Wait to block: A running thread executes wait() to put the thread into blocked state.</a:t>
            </a:r>
          </a:p>
          <a:p>
            <a:pPr marL="0" indent="0">
              <a:lnSpc>
                <a:spcPct val="150000"/>
              </a:lnSpc>
              <a:spcBef>
                <a:spcPts val="0"/>
              </a:spcBef>
              <a:buNone/>
            </a:pPr>
            <a:r>
              <a:rPr kumimoji="1" lang="en-HK" altLang="zh-Hans" sz="1600" dirty="0">
                <a:latin typeface="Microsoft YaHei" panose="020B0503020204020204" pitchFamily="34" charset="-122"/>
                <a:ea typeface="Microsoft YaHei" panose="020B0503020204020204" pitchFamily="34" charset="-122"/>
              </a:rPr>
              <a:t>	Synchronized block: a thread fails to acquire a synchronized lock (because it is occupied by another thread).</a:t>
            </a:r>
          </a:p>
          <a:p>
            <a:pPr marL="0" indent="0">
              <a:lnSpc>
                <a:spcPct val="150000"/>
              </a:lnSpc>
              <a:spcBef>
                <a:spcPts val="0"/>
              </a:spcBef>
              <a:buNone/>
            </a:pPr>
            <a:r>
              <a:rPr kumimoji="1" lang="en-HK" altLang="zh-Hans" sz="1600" dirty="0">
                <a:latin typeface="Microsoft YaHei" panose="020B0503020204020204" pitchFamily="34" charset="-122"/>
                <a:ea typeface="Microsoft YaHei" panose="020B0503020204020204" pitchFamily="34" charset="-122"/>
              </a:rPr>
              <a:t>	Other block: The thread is blocked when an I/O request is made by calling the thread's sleep() or join(). When 			the sleep() state times out, join() waits for the thread to terminate or time out, or the I/O process 			completes, and the thread reverts to the runnable state.</a:t>
            </a:r>
          </a:p>
          <a:p>
            <a:pPr marL="0" indent="0">
              <a:lnSpc>
                <a:spcPct val="150000"/>
              </a:lnSpc>
              <a:spcBef>
                <a:spcPts val="0"/>
              </a:spcBef>
              <a:buNone/>
            </a:pPr>
            <a:r>
              <a:rPr kumimoji="1" lang="en-HK" altLang="zh-Hans" sz="2000" dirty="0">
                <a:latin typeface="Microsoft YaHei" panose="020B0503020204020204" pitchFamily="34" charset="-122"/>
                <a:ea typeface="Microsoft YaHei" panose="020B0503020204020204" pitchFamily="34" charset="-122"/>
              </a:rPr>
              <a:t>Terminated: finish or terminated by other condition</a:t>
            </a:r>
          </a:p>
        </p:txBody>
      </p:sp>
      <p:sp>
        <p:nvSpPr>
          <p:cNvPr id="128" name="Rectangle 5">
            <a:extLst>
              <a:ext uri="{FF2B5EF4-FFF2-40B4-BE49-F238E27FC236}">
                <a16:creationId xmlns:a16="http://schemas.microsoft.com/office/drawing/2014/main" id="{87852D59-0BD2-A748-8CA8-7C5A39686DBB}"/>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2" name="Rectangle 13">
            <a:extLst>
              <a:ext uri="{FF2B5EF4-FFF2-40B4-BE49-F238E27FC236}">
                <a16:creationId xmlns:a16="http://schemas.microsoft.com/office/drawing/2014/main" id="{4FA53C5F-09F0-7245-8B7D-9009CB652071}"/>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 name="Rectangle 21">
            <a:extLst>
              <a:ext uri="{FF2B5EF4-FFF2-40B4-BE49-F238E27FC236}">
                <a16:creationId xmlns:a16="http://schemas.microsoft.com/office/drawing/2014/main" id="{28132227-1BE1-6140-899D-E71FFE400DBF}"/>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7" name="Rectangle 29">
            <a:extLst>
              <a:ext uri="{FF2B5EF4-FFF2-40B4-BE49-F238E27FC236}">
                <a16:creationId xmlns:a16="http://schemas.microsoft.com/office/drawing/2014/main" id="{CEC82161-319F-894F-87F1-8416F8B3587D}"/>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1" name="Rectangle 37">
            <a:extLst>
              <a:ext uri="{FF2B5EF4-FFF2-40B4-BE49-F238E27FC236}">
                <a16:creationId xmlns:a16="http://schemas.microsoft.com/office/drawing/2014/main" id="{71F2282A-08DD-BB4F-AC87-224481B2779E}"/>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5" name="Rectangle 45">
            <a:extLst>
              <a:ext uri="{FF2B5EF4-FFF2-40B4-BE49-F238E27FC236}">
                <a16:creationId xmlns:a16="http://schemas.microsoft.com/office/drawing/2014/main" id="{3B08B74D-FD37-2F4E-AB6C-844FFB6258E5}"/>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Tree>
    <p:extLst>
      <p:ext uri="{BB962C8B-B14F-4D97-AF65-F5344CB8AC3E}">
        <p14:creationId xmlns:p14="http://schemas.microsoft.com/office/powerpoint/2010/main" val="188098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872716"/>
            <a:ext cx="9144507" cy="45719"/>
          </a:xfrm>
          <a:prstGeom prst="rect">
            <a:avLst/>
          </a:prstGeom>
          <a:gradFill flip="none" rotWithShape="1">
            <a:gsLst>
              <a:gs pos="0">
                <a:srgbClr val="F21B1A"/>
              </a:gs>
              <a:gs pos="14000">
                <a:srgbClr val="F44646"/>
              </a:gs>
              <a:gs pos="38000">
                <a:srgbClr val="F65C5C"/>
              </a:gs>
              <a:gs pos="100000">
                <a:srgbClr val="FFEBFA"/>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flipV="1">
            <a:off x="0" y="6146801"/>
            <a:ext cx="12217908" cy="54508"/>
          </a:xfrm>
          <a:prstGeom prst="rect">
            <a:avLst/>
          </a:prstGeom>
          <a:gradFill flip="none" rotWithShape="1">
            <a:gsLst>
              <a:gs pos="0">
                <a:srgbClr val="F21B1A"/>
              </a:gs>
              <a:gs pos="14000">
                <a:srgbClr val="F44646"/>
              </a:gs>
              <a:gs pos="38000">
                <a:srgbClr val="F65C5C"/>
              </a:gs>
              <a:gs pos="100000">
                <a:srgbClr val="FFEB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Rectangle 3" descr="Rectangle: Click to edit Master text styles&#10;Second level&#10;Third level&#10;Fourth level&#10;Fifth level">
            <a:extLst>
              <a:ext uri="{FF2B5EF4-FFF2-40B4-BE49-F238E27FC236}">
                <a16:creationId xmlns:a16="http://schemas.microsoft.com/office/drawing/2014/main" id="{9D81D005-2426-F247-8AB8-61FDB22D3511}"/>
              </a:ext>
            </a:extLst>
          </p:cNvPr>
          <p:cNvSpPr txBox="1">
            <a:spLocks noChangeArrowheads="1"/>
          </p:cNvSpPr>
          <p:nvPr/>
        </p:nvSpPr>
        <p:spPr>
          <a:xfrm>
            <a:off x="179004" y="918435"/>
            <a:ext cx="11767351" cy="5749901"/>
          </a:xfrm>
          <a:prstGeom prst="rect">
            <a:avLst/>
          </a:prstGeom>
          <a:ln>
            <a:miter/>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 altLang="zh-CN" sz="2000" b="1" dirty="0">
                <a:latin typeface="Microsoft YaHei" panose="020B0503020204020204" pitchFamily="34" charset="-122"/>
                <a:ea typeface="Microsoft YaHei" panose="020B0503020204020204" pitchFamily="34" charset="-122"/>
              </a:rPr>
              <a:t>Create a thread</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Java provides three ways to create threads:</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	By implementing the Runnable interface;</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	By inheriting the Thread class itself;</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	Create threads through Callable and Future.</a:t>
            </a:r>
          </a:p>
          <a:p>
            <a:pPr marL="0" indent="0">
              <a:lnSpc>
                <a:spcPct val="150000"/>
              </a:lnSpc>
              <a:spcBef>
                <a:spcPts val="0"/>
              </a:spcBef>
              <a:buNone/>
            </a:pPr>
            <a:endParaRPr kumimoji="1" lang="en-HK" altLang="zh-Hans" sz="2000" dirty="0">
              <a:latin typeface="Microsoft YaHei" panose="020B0503020204020204" pitchFamily="34" charset="-122"/>
              <a:ea typeface="Microsoft YaHei" panose="020B0503020204020204" pitchFamily="34" charset="-122"/>
            </a:endParaRPr>
          </a:p>
          <a:p>
            <a:pPr marL="0" indent="0">
              <a:lnSpc>
                <a:spcPct val="150000"/>
              </a:lnSpc>
              <a:spcBef>
                <a:spcPts val="0"/>
              </a:spcBef>
              <a:buNone/>
            </a:pPr>
            <a:r>
              <a:rPr kumimoji="1" lang="en" altLang="zh-Hans" sz="2000" dirty="0">
                <a:latin typeface="Microsoft YaHei" panose="020B0503020204020204" pitchFamily="34" charset="-122"/>
                <a:ea typeface="Microsoft YaHei" panose="020B0503020204020204" pitchFamily="34" charset="-122"/>
              </a:rPr>
              <a:t>Runnable:</a:t>
            </a:r>
          </a:p>
          <a:p>
            <a:pPr marL="0" indent="0">
              <a:lnSpc>
                <a:spcPct val="150000"/>
              </a:lnSpc>
              <a:spcBef>
                <a:spcPts val="0"/>
              </a:spcBef>
              <a:buNone/>
            </a:pPr>
            <a:endParaRPr kumimoji="1" lang="en" altLang="zh-Hans" sz="2000" dirty="0">
              <a:latin typeface="Microsoft YaHei" panose="020B0503020204020204" pitchFamily="34" charset="-122"/>
              <a:ea typeface="Microsoft YaHei" panose="020B0503020204020204" pitchFamily="34" charset="-122"/>
            </a:endParaRPr>
          </a:p>
          <a:p>
            <a:pPr marL="0" indent="0">
              <a:lnSpc>
                <a:spcPct val="150000"/>
              </a:lnSpc>
              <a:spcBef>
                <a:spcPts val="0"/>
              </a:spcBef>
              <a:buNone/>
            </a:pPr>
            <a:endParaRPr kumimoji="1" lang="en" altLang="zh-Hans" sz="2000" dirty="0">
              <a:latin typeface="Microsoft YaHei" panose="020B0503020204020204" pitchFamily="34" charset="-122"/>
              <a:ea typeface="Microsoft YaHei" panose="020B0503020204020204" pitchFamily="34" charset="-122"/>
            </a:endParaRPr>
          </a:p>
        </p:txBody>
      </p:sp>
      <p:sp>
        <p:nvSpPr>
          <p:cNvPr id="128" name="Rectangle 5">
            <a:extLst>
              <a:ext uri="{FF2B5EF4-FFF2-40B4-BE49-F238E27FC236}">
                <a16:creationId xmlns:a16="http://schemas.microsoft.com/office/drawing/2014/main" id="{87852D59-0BD2-A748-8CA8-7C5A39686DBB}"/>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2" name="Rectangle 13">
            <a:extLst>
              <a:ext uri="{FF2B5EF4-FFF2-40B4-BE49-F238E27FC236}">
                <a16:creationId xmlns:a16="http://schemas.microsoft.com/office/drawing/2014/main" id="{4FA53C5F-09F0-7245-8B7D-9009CB652071}"/>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 name="Rectangle 21">
            <a:extLst>
              <a:ext uri="{FF2B5EF4-FFF2-40B4-BE49-F238E27FC236}">
                <a16:creationId xmlns:a16="http://schemas.microsoft.com/office/drawing/2014/main" id="{28132227-1BE1-6140-899D-E71FFE400DBF}"/>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7" name="Rectangle 29">
            <a:extLst>
              <a:ext uri="{FF2B5EF4-FFF2-40B4-BE49-F238E27FC236}">
                <a16:creationId xmlns:a16="http://schemas.microsoft.com/office/drawing/2014/main" id="{CEC82161-319F-894F-87F1-8416F8B3587D}"/>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1" name="Rectangle 37">
            <a:extLst>
              <a:ext uri="{FF2B5EF4-FFF2-40B4-BE49-F238E27FC236}">
                <a16:creationId xmlns:a16="http://schemas.microsoft.com/office/drawing/2014/main" id="{71F2282A-08DD-BB4F-AC87-224481B2779E}"/>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5" name="Rectangle 45">
            <a:extLst>
              <a:ext uri="{FF2B5EF4-FFF2-40B4-BE49-F238E27FC236}">
                <a16:creationId xmlns:a16="http://schemas.microsoft.com/office/drawing/2014/main" id="{3B08B74D-FD37-2F4E-AB6C-844FFB6258E5}"/>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 name="矩形 1">
            <a:extLst>
              <a:ext uri="{FF2B5EF4-FFF2-40B4-BE49-F238E27FC236}">
                <a16:creationId xmlns:a16="http://schemas.microsoft.com/office/drawing/2014/main" id="{19BBEB6B-E45E-4F42-BBA9-CD5846783B95}"/>
              </a:ext>
            </a:extLst>
          </p:cNvPr>
          <p:cNvSpPr/>
          <p:nvPr/>
        </p:nvSpPr>
        <p:spPr>
          <a:xfrm>
            <a:off x="996873" y="4254268"/>
            <a:ext cx="2555508" cy="369332"/>
          </a:xfrm>
          <a:prstGeom prst="rect">
            <a:avLst/>
          </a:prstGeom>
        </p:spPr>
        <p:txBody>
          <a:bodyPr wrap="none">
            <a:spAutoFit/>
          </a:bodyPr>
          <a:lstStyle/>
          <a:p>
            <a:r>
              <a:rPr lang="en" altLang="zh-CN" dirty="0">
                <a:solidFill>
                  <a:srgbClr val="008000"/>
                </a:solidFill>
                <a:latin typeface="Menlo" panose="020B0609030804020204" pitchFamily="49" charset="0"/>
              </a:rPr>
              <a:t>public</a:t>
            </a:r>
            <a:r>
              <a:rPr lang="en" altLang="zh-CN" dirty="0">
                <a:solidFill>
                  <a:srgbClr val="808080"/>
                </a:solidFill>
                <a:latin typeface="Menlo" panose="020B0609030804020204" pitchFamily="49" charset="0"/>
              </a:rPr>
              <a:t> </a:t>
            </a:r>
            <a:r>
              <a:rPr lang="en" altLang="zh-CN" dirty="0">
                <a:solidFill>
                  <a:srgbClr val="000000"/>
                </a:solidFill>
                <a:latin typeface="Menlo" panose="020B0609030804020204" pitchFamily="49" charset="0"/>
              </a:rPr>
              <a:t>void</a:t>
            </a:r>
            <a:r>
              <a:rPr lang="en" altLang="zh-CN" dirty="0">
                <a:solidFill>
                  <a:srgbClr val="808080"/>
                </a:solidFill>
                <a:latin typeface="Menlo" panose="020B0609030804020204" pitchFamily="49" charset="0"/>
              </a:rPr>
              <a:t> </a:t>
            </a:r>
            <a:r>
              <a:rPr lang="en" altLang="zh-CN" dirty="0">
                <a:solidFill>
                  <a:srgbClr val="0055AA"/>
                </a:solidFill>
                <a:latin typeface="Menlo" panose="020B0609030804020204" pitchFamily="49" charset="0"/>
              </a:rPr>
              <a:t>run</a:t>
            </a:r>
            <a:r>
              <a:rPr lang="en" altLang="zh-CN" dirty="0">
                <a:solidFill>
                  <a:srgbClr val="808000"/>
                </a:solidFill>
                <a:latin typeface="Menlo" panose="020B0609030804020204" pitchFamily="49" charset="0"/>
              </a:rPr>
              <a:t>()</a:t>
            </a:r>
            <a:endParaRPr lang="zh-CN" altLang="en-US" dirty="0"/>
          </a:p>
        </p:txBody>
      </p:sp>
    </p:spTree>
    <p:extLst>
      <p:ext uri="{BB962C8B-B14F-4D97-AF65-F5344CB8AC3E}">
        <p14:creationId xmlns:p14="http://schemas.microsoft.com/office/powerpoint/2010/main" val="394888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433439-F158-7549-82C6-B7EAFFD27213}"/>
              </a:ext>
            </a:extLst>
          </p:cNvPr>
          <p:cNvSpPr/>
          <p:nvPr/>
        </p:nvSpPr>
        <p:spPr>
          <a:xfrm>
            <a:off x="0" y="109396"/>
            <a:ext cx="12192000" cy="7294305"/>
          </a:xfrm>
          <a:prstGeom prst="rect">
            <a:avLst/>
          </a:prstGeom>
        </p:spPr>
        <p:txBody>
          <a:bodyPr wrap="square">
            <a:spAutoFit/>
          </a:bodyPr>
          <a:lstStyle/>
          <a:p>
            <a:r>
              <a:rPr lang="en" altLang="zh-CN" b="1" dirty="0">
                <a:solidFill>
                  <a:srgbClr val="7F0055"/>
                </a:solidFill>
                <a:latin typeface="Menlo" panose="020B0609030804020204" pitchFamily="49" charset="0"/>
              </a:rPr>
              <a:t>class</a:t>
            </a:r>
            <a:r>
              <a:rPr lang="en" altLang="zh-CN" dirty="0">
                <a:latin typeface="Menlo" panose="020B0609030804020204" pitchFamily="49" charset="0"/>
              </a:rPr>
              <a:t> </a:t>
            </a:r>
            <a:r>
              <a:rPr lang="en" altLang="zh-CN" dirty="0" err="1">
                <a:latin typeface="Menlo" panose="020B0609030804020204" pitchFamily="49" charset="0"/>
              </a:rPr>
              <a:t>RunnableDemo</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implements</a:t>
            </a:r>
            <a:r>
              <a:rPr lang="en" altLang="zh-CN" dirty="0">
                <a:latin typeface="Menlo" panose="020B0609030804020204" pitchFamily="49" charset="0"/>
              </a:rPr>
              <a:t> Runnable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private</a:t>
            </a:r>
            <a:r>
              <a:rPr lang="en" altLang="zh-CN" dirty="0">
                <a:latin typeface="Menlo" panose="020B0609030804020204" pitchFamily="49" charset="0"/>
              </a:rPr>
              <a:t> Thread </a:t>
            </a:r>
            <a:r>
              <a:rPr lang="en" altLang="zh-CN" dirty="0">
                <a:solidFill>
                  <a:srgbClr val="0000C0"/>
                </a:solidFill>
                <a:latin typeface="Menlo" panose="020B0609030804020204" pitchFamily="49" charset="0"/>
              </a:rPr>
              <a:t>t</a:t>
            </a:r>
            <a:r>
              <a:rPr lang="en" altLang="zh-CN" dirty="0">
                <a:latin typeface="Menlo" panose="020B0609030804020204" pitchFamily="49" charset="0"/>
              </a:rPr>
              <a:t>;</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private</a:t>
            </a:r>
            <a:r>
              <a:rPr lang="en" altLang="zh-CN" dirty="0">
                <a:latin typeface="Menlo" panose="020B0609030804020204" pitchFamily="49" charset="0"/>
              </a:rPr>
              <a:t> String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a:t>
            </a:r>
          </a:p>
          <a:p>
            <a:br>
              <a:rPr lang="en" altLang="zh-CN" dirty="0">
                <a:latin typeface="Menlo" panose="020B0609030804020204" pitchFamily="49" charset="0"/>
              </a:rPr>
            </a:br>
            <a:endParaRPr lang="en" altLang="zh-CN" dirty="0">
              <a:latin typeface="Menlo" panose="020B0609030804020204" pitchFamily="49" charset="0"/>
            </a:endParaRPr>
          </a:p>
          <a:p>
            <a:r>
              <a:rPr lang="en" altLang="zh-CN" dirty="0">
                <a:latin typeface="Menlo" panose="020B0609030804020204" pitchFamily="49" charset="0"/>
              </a:rPr>
              <a:t>  </a:t>
            </a:r>
            <a:r>
              <a:rPr lang="en" altLang="zh-CN" dirty="0" err="1">
                <a:latin typeface="Menlo" panose="020B0609030804020204" pitchFamily="49" charset="0"/>
              </a:rPr>
              <a:t>RunnableDemo</a:t>
            </a:r>
            <a:r>
              <a:rPr lang="en" altLang="zh-CN" dirty="0">
                <a:latin typeface="Menlo" panose="020B0609030804020204" pitchFamily="49" charset="0"/>
              </a:rPr>
              <a:t>( String </a:t>
            </a:r>
            <a:r>
              <a:rPr lang="en" altLang="zh-CN" dirty="0">
                <a:solidFill>
                  <a:srgbClr val="6A3E3E"/>
                </a:solidFill>
                <a:latin typeface="Menlo" panose="020B0609030804020204" pitchFamily="49" charset="0"/>
              </a:rPr>
              <a:t>name</a:t>
            </a:r>
            <a:r>
              <a:rPr lang="en" altLang="zh-CN" dirty="0">
                <a:latin typeface="Menlo" panose="020B0609030804020204" pitchFamily="49" charset="0"/>
              </a:rPr>
              <a:t>) {</a:t>
            </a:r>
          </a:p>
          <a:p>
            <a:r>
              <a:rPr lang="en" altLang="zh-CN" dirty="0">
                <a:latin typeface="Menlo" panose="020B0609030804020204" pitchFamily="49" charset="0"/>
              </a:rPr>
              <a:t>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 = </a:t>
            </a:r>
            <a:r>
              <a:rPr lang="en" altLang="zh-CN" dirty="0">
                <a:solidFill>
                  <a:srgbClr val="6A3E3E"/>
                </a:solidFill>
                <a:latin typeface="Menlo" panose="020B0609030804020204" pitchFamily="49" charset="0"/>
              </a:rPr>
              <a:t>name</a:t>
            </a:r>
            <a:r>
              <a:rPr lang="en" altLang="zh-CN" dirty="0">
                <a:latin typeface="Menlo" panose="020B0609030804020204" pitchFamily="49" charset="0"/>
              </a:rPr>
              <a:t>;</a:t>
            </a:r>
          </a:p>
          <a:p>
            <a:r>
              <a:rPr lang="en" altLang="zh-CN" dirty="0">
                <a:latin typeface="Menlo" panose="020B0609030804020204" pitchFamily="49" charset="0"/>
              </a:rPr>
              <a:t>      </a:t>
            </a:r>
            <a:r>
              <a:rPr lang="en" altLang="zh-CN" dirty="0" err="1">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latin typeface="Menlo" panose="020B0609030804020204" pitchFamily="49" charset="0"/>
              </a:rPr>
              <a:t>.println</a:t>
            </a:r>
            <a:r>
              <a:rPr lang="en" altLang="zh-CN" dirty="0">
                <a:latin typeface="Menlo" panose="020B0609030804020204" pitchFamily="49" charset="0"/>
              </a:rPr>
              <a:t>(</a:t>
            </a:r>
            <a:r>
              <a:rPr lang="en" altLang="zh-CN" dirty="0">
                <a:solidFill>
                  <a:srgbClr val="2A00FF"/>
                </a:solidFill>
                <a:latin typeface="Menlo" panose="020B0609030804020204" pitchFamily="49" charset="0"/>
              </a:rPr>
              <a:t>"Creating "</a:t>
            </a:r>
            <a:r>
              <a:rPr lang="en" altLang="zh-CN" dirty="0">
                <a:latin typeface="Menlo" panose="020B0609030804020204" pitchFamily="49" charset="0"/>
              </a:rPr>
              <a:t> +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 );</a:t>
            </a:r>
          </a:p>
          <a:p>
            <a:r>
              <a:rPr lang="en" altLang="zh-CN" dirty="0">
                <a:latin typeface="Menlo" panose="020B0609030804020204" pitchFamily="49" charset="0"/>
              </a:rPr>
              <a:t>  }</a:t>
            </a:r>
          </a:p>
          <a:p>
            <a:br>
              <a:rPr lang="en" altLang="zh-CN" dirty="0">
                <a:latin typeface="Menlo" panose="020B0609030804020204" pitchFamily="49" charset="0"/>
              </a:rPr>
            </a:br>
            <a:endParaRPr lang="en" altLang="zh-CN" dirty="0">
              <a:latin typeface="Menlo" panose="020B0609030804020204" pitchFamily="49" charset="0"/>
            </a:endParaRP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public</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void</a:t>
            </a:r>
            <a:r>
              <a:rPr lang="en" altLang="zh-CN" dirty="0">
                <a:latin typeface="Menlo" panose="020B0609030804020204" pitchFamily="49" charset="0"/>
              </a:rPr>
              <a:t> run() {</a:t>
            </a:r>
          </a:p>
          <a:p>
            <a:r>
              <a:rPr lang="en" altLang="zh-CN" dirty="0">
                <a:latin typeface="Menlo" panose="020B0609030804020204" pitchFamily="49" charset="0"/>
              </a:rPr>
              <a:t>      </a:t>
            </a:r>
            <a:r>
              <a:rPr lang="en" altLang="zh-CN" dirty="0" err="1">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latin typeface="Menlo" panose="020B0609030804020204" pitchFamily="49" charset="0"/>
              </a:rPr>
              <a:t>.println</a:t>
            </a:r>
            <a:r>
              <a:rPr lang="en" altLang="zh-CN" dirty="0">
                <a:latin typeface="Menlo" panose="020B0609030804020204" pitchFamily="49" charset="0"/>
              </a:rPr>
              <a:t>(</a:t>
            </a:r>
            <a:r>
              <a:rPr lang="en" altLang="zh-CN" dirty="0">
                <a:solidFill>
                  <a:srgbClr val="2A00FF"/>
                </a:solidFill>
                <a:latin typeface="Menlo" panose="020B0609030804020204" pitchFamily="49" charset="0"/>
              </a:rPr>
              <a:t>"Running "</a:t>
            </a:r>
            <a:r>
              <a:rPr lang="en" altLang="zh-CN" dirty="0">
                <a:latin typeface="Menlo" panose="020B0609030804020204" pitchFamily="49" charset="0"/>
              </a:rPr>
              <a:t> +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try</a:t>
            </a:r>
            <a:r>
              <a:rPr lang="en" altLang="zh-CN" dirty="0">
                <a:latin typeface="Menlo" panose="020B0609030804020204" pitchFamily="49" charset="0"/>
              </a:rPr>
              <a:t>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for</a:t>
            </a:r>
            <a:r>
              <a:rPr lang="en" altLang="zh-CN" dirty="0">
                <a:latin typeface="Menlo" panose="020B0609030804020204" pitchFamily="49" charset="0"/>
              </a:rPr>
              <a:t>(</a:t>
            </a:r>
            <a:r>
              <a:rPr lang="en" altLang="zh-CN" b="1" dirty="0">
                <a:solidFill>
                  <a:srgbClr val="7F0055"/>
                </a:solidFill>
                <a:latin typeface="Menlo" panose="020B0609030804020204" pitchFamily="49" charset="0"/>
              </a:rPr>
              <a:t>int</a:t>
            </a:r>
            <a:r>
              <a:rPr lang="en" altLang="zh-CN" dirty="0">
                <a:latin typeface="Menlo" panose="020B0609030804020204" pitchFamily="49" charset="0"/>
              </a:rPr>
              <a:t> </a:t>
            </a:r>
            <a:r>
              <a:rPr lang="en" altLang="zh-CN" dirty="0" err="1">
                <a:solidFill>
                  <a:srgbClr val="6A3E3E"/>
                </a:solidFill>
                <a:latin typeface="Menlo" panose="020B0609030804020204" pitchFamily="49" charset="0"/>
              </a:rPr>
              <a:t>i</a:t>
            </a:r>
            <a:r>
              <a:rPr lang="en" altLang="zh-CN" dirty="0">
                <a:latin typeface="Menlo" panose="020B0609030804020204" pitchFamily="49" charset="0"/>
              </a:rPr>
              <a:t> = 4; </a:t>
            </a:r>
            <a:r>
              <a:rPr lang="en" altLang="zh-CN" dirty="0" err="1">
                <a:solidFill>
                  <a:srgbClr val="6A3E3E"/>
                </a:solidFill>
                <a:latin typeface="Menlo" panose="020B0609030804020204" pitchFamily="49" charset="0"/>
              </a:rPr>
              <a:t>i</a:t>
            </a:r>
            <a:r>
              <a:rPr lang="en" altLang="zh-CN" dirty="0">
                <a:latin typeface="Menlo" panose="020B0609030804020204" pitchFamily="49" charset="0"/>
              </a:rPr>
              <a:t> &gt; 0; </a:t>
            </a:r>
            <a:r>
              <a:rPr lang="en" altLang="zh-CN" dirty="0" err="1">
                <a:solidFill>
                  <a:srgbClr val="6A3E3E"/>
                </a:solidFill>
                <a:latin typeface="Menlo" panose="020B0609030804020204" pitchFamily="49" charset="0"/>
              </a:rPr>
              <a:t>i</a:t>
            </a:r>
            <a:r>
              <a:rPr lang="en" altLang="zh-CN" dirty="0">
                <a:latin typeface="Menlo" panose="020B0609030804020204" pitchFamily="49" charset="0"/>
              </a:rPr>
              <a:t>--) {</a:t>
            </a:r>
          </a:p>
          <a:p>
            <a:r>
              <a:rPr lang="en" altLang="zh-CN" dirty="0">
                <a:latin typeface="Menlo" panose="020B0609030804020204" pitchFamily="49" charset="0"/>
              </a:rPr>
              <a:t>            </a:t>
            </a:r>
            <a:r>
              <a:rPr lang="en" altLang="zh-CN" dirty="0" err="1">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latin typeface="Menlo" panose="020B0609030804020204" pitchFamily="49" charset="0"/>
              </a:rPr>
              <a:t>.println</a:t>
            </a:r>
            <a:r>
              <a:rPr lang="en" altLang="zh-CN" dirty="0">
                <a:latin typeface="Menlo" panose="020B0609030804020204" pitchFamily="49" charset="0"/>
              </a:rPr>
              <a:t>(</a:t>
            </a:r>
            <a:r>
              <a:rPr lang="en" altLang="zh-CN" dirty="0">
                <a:solidFill>
                  <a:srgbClr val="2A00FF"/>
                </a:solidFill>
                <a:latin typeface="Menlo" panose="020B0609030804020204" pitchFamily="49" charset="0"/>
              </a:rPr>
              <a:t>"Thread: "</a:t>
            </a:r>
            <a:r>
              <a:rPr lang="en" altLang="zh-CN" dirty="0">
                <a:latin typeface="Menlo" panose="020B0609030804020204" pitchFamily="49" charset="0"/>
              </a:rPr>
              <a:t> +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 + </a:t>
            </a:r>
            <a:r>
              <a:rPr lang="en" altLang="zh-CN" dirty="0">
                <a:solidFill>
                  <a:srgbClr val="2A00FF"/>
                </a:solidFill>
                <a:latin typeface="Menlo" panose="020B0609030804020204" pitchFamily="49" charset="0"/>
              </a:rPr>
              <a:t>", "</a:t>
            </a:r>
            <a:r>
              <a:rPr lang="en" altLang="zh-CN" dirty="0">
                <a:latin typeface="Menlo" panose="020B0609030804020204" pitchFamily="49" charset="0"/>
              </a:rPr>
              <a:t> + </a:t>
            </a:r>
            <a:r>
              <a:rPr lang="en" altLang="zh-CN" dirty="0" err="1">
                <a:solidFill>
                  <a:srgbClr val="6A3E3E"/>
                </a:solidFill>
                <a:latin typeface="Menlo" panose="020B0609030804020204" pitchFamily="49" charset="0"/>
              </a:rPr>
              <a:t>i</a:t>
            </a:r>
            <a:r>
              <a:rPr lang="en" altLang="zh-CN" dirty="0">
                <a:latin typeface="Menlo" panose="020B0609030804020204" pitchFamily="49" charset="0"/>
              </a:rPr>
              <a:t>);</a:t>
            </a:r>
          </a:p>
          <a:p>
            <a:r>
              <a:rPr lang="en" altLang="zh-CN" dirty="0">
                <a:solidFill>
                  <a:srgbClr val="000000"/>
                </a:solidFill>
                <a:latin typeface="Menlo" panose="020B0609030804020204" pitchFamily="49" charset="0"/>
              </a:rPr>
              <a:t>            </a:t>
            </a:r>
            <a:r>
              <a:rPr lang="en" altLang="zh-CN" dirty="0">
                <a:solidFill>
                  <a:srgbClr val="3F7F5F"/>
                </a:solidFill>
                <a:latin typeface="Menlo" panose="020B0609030804020204" pitchFamily="49" charset="0"/>
              </a:rPr>
              <a:t>// let thread sleep...</a:t>
            </a:r>
          </a:p>
          <a:p>
            <a:r>
              <a:rPr lang="en" altLang="zh-CN" dirty="0">
                <a:latin typeface="Menlo" panose="020B0609030804020204" pitchFamily="49" charset="0"/>
              </a:rPr>
              <a:t>            </a:t>
            </a:r>
            <a:r>
              <a:rPr lang="en" altLang="zh-CN" dirty="0" err="1">
                <a:latin typeface="Menlo" panose="020B0609030804020204" pitchFamily="49" charset="0"/>
              </a:rPr>
              <a:t>Thread.</a:t>
            </a:r>
            <a:r>
              <a:rPr lang="en" altLang="zh-CN" i="1" dirty="0" err="1">
                <a:latin typeface="Menlo" panose="020B0609030804020204" pitchFamily="49" charset="0"/>
              </a:rPr>
              <a:t>sleep</a:t>
            </a:r>
            <a:r>
              <a:rPr lang="en" altLang="zh-CN" dirty="0">
                <a:latin typeface="Menlo" panose="020B0609030804020204" pitchFamily="49" charset="0"/>
              </a:rPr>
              <a:t>(50);</a:t>
            </a:r>
          </a:p>
          <a:p>
            <a:r>
              <a:rPr lang="en" altLang="zh-CN" dirty="0">
                <a:latin typeface="Menlo" panose="020B0609030804020204" pitchFamily="49" charset="0"/>
              </a:rPr>
              <a:t>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catch</a:t>
            </a:r>
            <a:r>
              <a:rPr lang="en" altLang="zh-CN" dirty="0">
                <a:latin typeface="Menlo" panose="020B0609030804020204" pitchFamily="49" charset="0"/>
              </a:rPr>
              <a:t> (</a:t>
            </a:r>
            <a:r>
              <a:rPr lang="en" altLang="zh-CN" dirty="0" err="1">
                <a:latin typeface="Menlo" panose="020B0609030804020204" pitchFamily="49" charset="0"/>
              </a:rPr>
              <a:t>InterruptedException</a:t>
            </a:r>
            <a:r>
              <a:rPr lang="en" altLang="zh-CN" dirty="0">
                <a:latin typeface="Menlo" panose="020B0609030804020204" pitchFamily="49" charset="0"/>
              </a:rPr>
              <a:t> </a:t>
            </a:r>
            <a:r>
              <a:rPr lang="en" altLang="zh-CN" dirty="0">
                <a:solidFill>
                  <a:srgbClr val="6A3E3E"/>
                </a:solidFill>
                <a:latin typeface="Menlo" panose="020B0609030804020204" pitchFamily="49" charset="0"/>
              </a:rPr>
              <a:t>e</a:t>
            </a:r>
            <a:r>
              <a:rPr lang="en" altLang="zh-CN" dirty="0">
                <a:latin typeface="Menlo" panose="020B0609030804020204" pitchFamily="49" charset="0"/>
              </a:rPr>
              <a:t>) {</a:t>
            </a:r>
          </a:p>
          <a:p>
            <a:r>
              <a:rPr lang="en" altLang="zh-CN" dirty="0">
                <a:latin typeface="Menlo" panose="020B0609030804020204" pitchFamily="49" charset="0"/>
              </a:rPr>
              <a:t>        </a:t>
            </a:r>
            <a:r>
              <a:rPr lang="en" altLang="zh-CN" dirty="0" err="1">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latin typeface="Menlo" panose="020B0609030804020204" pitchFamily="49" charset="0"/>
              </a:rPr>
              <a:t>.println</a:t>
            </a:r>
            <a:r>
              <a:rPr lang="en" altLang="zh-CN" dirty="0">
                <a:latin typeface="Menlo" panose="020B0609030804020204" pitchFamily="49" charset="0"/>
              </a:rPr>
              <a:t>(</a:t>
            </a:r>
            <a:r>
              <a:rPr lang="en" altLang="zh-CN" dirty="0">
                <a:solidFill>
                  <a:srgbClr val="2A00FF"/>
                </a:solidFill>
                <a:latin typeface="Menlo" panose="020B0609030804020204" pitchFamily="49" charset="0"/>
              </a:rPr>
              <a:t>"Thread "</a:t>
            </a:r>
            <a:r>
              <a:rPr lang="en" altLang="zh-CN" dirty="0">
                <a:latin typeface="Menlo" panose="020B0609030804020204" pitchFamily="49" charset="0"/>
              </a:rPr>
              <a:t> +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 + </a:t>
            </a:r>
            <a:r>
              <a:rPr lang="en" altLang="zh-CN" dirty="0">
                <a:solidFill>
                  <a:srgbClr val="2A00FF"/>
                </a:solidFill>
                <a:latin typeface="Menlo" panose="020B0609030804020204" pitchFamily="49" charset="0"/>
              </a:rPr>
              <a:t>" interrupted."</a:t>
            </a:r>
            <a:r>
              <a:rPr lang="en" altLang="zh-CN" dirty="0">
                <a:latin typeface="Menlo" panose="020B0609030804020204" pitchFamily="49" charset="0"/>
              </a:rPr>
              <a:t>);</a:t>
            </a:r>
          </a:p>
          <a:p>
            <a:r>
              <a:rPr lang="en" altLang="zh-CN" dirty="0">
                <a:latin typeface="Menlo" panose="020B0609030804020204" pitchFamily="49" charset="0"/>
              </a:rPr>
              <a:t>      }</a:t>
            </a:r>
          </a:p>
          <a:p>
            <a:r>
              <a:rPr lang="en" altLang="zh-CN" dirty="0">
                <a:latin typeface="Menlo" panose="020B0609030804020204" pitchFamily="49" charset="0"/>
              </a:rPr>
              <a:t>      </a:t>
            </a:r>
            <a:r>
              <a:rPr lang="en" altLang="zh-CN" dirty="0" err="1">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latin typeface="Menlo" panose="020B0609030804020204" pitchFamily="49" charset="0"/>
              </a:rPr>
              <a:t>.println</a:t>
            </a:r>
            <a:r>
              <a:rPr lang="en" altLang="zh-CN" dirty="0">
                <a:latin typeface="Menlo" panose="020B0609030804020204" pitchFamily="49" charset="0"/>
              </a:rPr>
              <a:t>(</a:t>
            </a:r>
            <a:r>
              <a:rPr lang="en" altLang="zh-CN" dirty="0">
                <a:solidFill>
                  <a:srgbClr val="2A00FF"/>
                </a:solidFill>
                <a:latin typeface="Menlo" panose="020B0609030804020204" pitchFamily="49" charset="0"/>
              </a:rPr>
              <a:t>"Thread "</a:t>
            </a:r>
            <a:r>
              <a:rPr lang="en" altLang="zh-CN" dirty="0">
                <a:latin typeface="Menlo" panose="020B0609030804020204" pitchFamily="49" charset="0"/>
              </a:rPr>
              <a:t> +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 + </a:t>
            </a:r>
            <a:r>
              <a:rPr lang="en" altLang="zh-CN" dirty="0">
                <a:solidFill>
                  <a:srgbClr val="2A00FF"/>
                </a:solidFill>
                <a:latin typeface="Menlo" panose="020B0609030804020204" pitchFamily="49" charset="0"/>
              </a:rPr>
              <a:t>" exiting."</a:t>
            </a:r>
            <a:r>
              <a:rPr lang="en" altLang="zh-CN" dirty="0">
                <a:latin typeface="Menlo" panose="020B0609030804020204" pitchFamily="49" charset="0"/>
              </a:rPr>
              <a:t>);</a:t>
            </a:r>
          </a:p>
          <a:p>
            <a:r>
              <a:rPr lang="en" altLang="zh-CN" dirty="0">
                <a:latin typeface="Menlo" panose="020B0609030804020204" pitchFamily="49" charset="0"/>
              </a:rPr>
              <a:t>  }</a:t>
            </a:r>
          </a:p>
          <a:p>
            <a:endParaRPr lang="en" altLang="zh-CN" dirty="0">
              <a:effectLst/>
              <a:latin typeface="Menlo" panose="020B0609030804020204" pitchFamily="49" charset="0"/>
            </a:endParaRPr>
          </a:p>
        </p:txBody>
      </p:sp>
    </p:spTree>
    <p:extLst>
      <p:ext uri="{BB962C8B-B14F-4D97-AF65-F5344CB8AC3E}">
        <p14:creationId xmlns:p14="http://schemas.microsoft.com/office/powerpoint/2010/main" val="2362654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520C3B3C-BEAE-9B4E-8C0B-E53E0EE048CD}"/>
              </a:ext>
            </a:extLst>
          </p:cNvPr>
          <p:cNvSpPr txBox="1"/>
          <p:nvPr/>
        </p:nvSpPr>
        <p:spPr>
          <a:xfrm>
            <a:off x="3199652" y="2659559"/>
            <a:ext cx="5792695" cy="769441"/>
          </a:xfrm>
          <a:prstGeom prst="rect">
            <a:avLst/>
          </a:prstGeom>
          <a:noFill/>
        </p:spPr>
        <p:txBody>
          <a:bodyPr wrap="square" rtlCol="0">
            <a:spAutoFit/>
          </a:bodyPr>
          <a:lstStyle/>
          <a:p>
            <a:r>
              <a:rPr lang="en-US" altLang="zh-CN" sz="4400" b="1" dirty="0">
                <a:solidFill>
                  <a:srgbClr val="C00000"/>
                </a:solidFill>
                <a:latin typeface="微软雅黑" panose="020B0503020204020204" pitchFamily="34" charset="-122"/>
                <a:ea typeface="微软雅黑" panose="020B0503020204020204" pitchFamily="34" charset="-122"/>
              </a:rPr>
              <a:t>Exception Handling</a:t>
            </a:r>
            <a:endParaRPr lang="zh-CN" altLang="en-US" sz="4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974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AF0DE5B-EB7B-B44D-8F9D-6A622027C43A}"/>
              </a:ext>
            </a:extLst>
          </p:cNvPr>
          <p:cNvSpPr/>
          <p:nvPr/>
        </p:nvSpPr>
        <p:spPr>
          <a:xfrm>
            <a:off x="0" y="612845"/>
            <a:ext cx="12192000" cy="4801314"/>
          </a:xfrm>
          <a:prstGeom prst="rect">
            <a:avLst/>
          </a:prstGeom>
        </p:spPr>
        <p:txBody>
          <a:bodyPr wrap="square">
            <a:spAutoFit/>
          </a:bodyPr>
          <a:lstStyle/>
          <a:p>
            <a:endParaRPr lang="en" altLang="zh-CN" dirty="0">
              <a:latin typeface="Menlo" panose="020B0609030804020204" pitchFamily="49" charset="0"/>
            </a:endParaRP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public</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void</a:t>
            </a:r>
            <a:r>
              <a:rPr lang="en" altLang="zh-CN" dirty="0">
                <a:latin typeface="Menlo" panose="020B0609030804020204" pitchFamily="49" charset="0"/>
              </a:rPr>
              <a:t> start () {</a:t>
            </a:r>
          </a:p>
          <a:p>
            <a:r>
              <a:rPr lang="en" altLang="zh-CN" dirty="0">
                <a:latin typeface="Menlo" panose="020B0609030804020204" pitchFamily="49" charset="0"/>
              </a:rPr>
              <a:t>      </a:t>
            </a:r>
            <a:r>
              <a:rPr lang="en" altLang="zh-CN" dirty="0" err="1">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latin typeface="Menlo" panose="020B0609030804020204" pitchFamily="49" charset="0"/>
              </a:rPr>
              <a:t>.println</a:t>
            </a:r>
            <a:r>
              <a:rPr lang="en" altLang="zh-CN" dirty="0">
                <a:latin typeface="Menlo" panose="020B0609030804020204" pitchFamily="49" charset="0"/>
              </a:rPr>
              <a:t>(</a:t>
            </a:r>
            <a:r>
              <a:rPr lang="en" altLang="zh-CN" dirty="0">
                <a:solidFill>
                  <a:srgbClr val="2A00FF"/>
                </a:solidFill>
                <a:latin typeface="Menlo" panose="020B0609030804020204" pitchFamily="49" charset="0"/>
              </a:rPr>
              <a:t>"Starting "</a:t>
            </a:r>
            <a:r>
              <a:rPr lang="en" altLang="zh-CN" dirty="0">
                <a:latin typeface="Menlo" panose="020B0609030804020204" pitchFamily="49" charset="0"/>
              </a:rPr>
              <a:t> +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if</a:t>
            </a:r>
            <a:r>
              <a:rPr lang="en" altLang="zh-CN" dirty="0">
                <a:latin typeface="Menlo" panose="020B0609030804020204" pitchFamily="49" charset="0"/>
              </a:rPr>
              <a:t> (</a:t>
            </a:r>
            <a:r>
              <a:rPr lang="en" altLang="zh-CN" dirty="0">
                <a:solidFill>
                  <a:srgbClr val="0000C0"/>
                </a:solidFill>
                <a:latin typeface="Menlo" panose="020B0609030804020204" pitchFamily="49" charset="0"/>
              </a:rPr>
              <a:t>t</a:t>
            </a:r>
            <a:r>
              <a:rPr lang="en" altLang="zh-CN" dirty="0">
                <a:latin typeface="Menlo" panose="020B0609030804020204" pitchFamily="49" charset="0"/>
              </a:rPr>
              <a:t> == </a:t>
            </a:r>
            <a:r>
              <a:rPr lang="en" altLang="zh-CN" b="1" dirty="0">
                <a:solidFill>
                  <a:srgbClr val="7F0055"/>
                </a:solidFill>
                <a:latin typeface="Menlo" panose="020B0609030804020204" pitchFamily="49" charset="0"/>
              </a:rPr>
              <a:t>null</a:t>
            </a:r>
            <a:r>
              <a:rPr lang="en" altLang="zh-CN" dirty="0">
                <a:latin typeface="Menlo" panose="020B0609030804020204" pitchFamily="49" charset="0"/>
              </a:rPr>
              <a:t>) {</a:t>
            </a:r>
          </a:p>
          <a:p>
            <a:r>
              <a:rPr lang="en" altLang="zh-CN" dirty="0">
                <a:latin typeface="Menlo" panose="020B0609030804020204" pitchFamily="49" charset="0"/>
              </a:rPr>
              <a:t>        </a:t>
            </a:r>
            <a:r>
              <a:rPr lang="en" altLang="zh-CN" dirty="0">
                <a:solidFill>
                  <a:srgbClr val="0000C0"/>
                </a:solidFill>
                <a:latin typeface="Menlo" panose="020B0609030804020204" pitchFamily="49" charset="0"/>
              </a:rPr>
              <a:t>t</a:t>
            </a:r>
            <a:r>
              <a:rPr lang="en" altLang="zh-CN" dirty="0">
                <a:latin typeface="Menlo" panose="020B0609030804020204" pitchFamily="49" charset="0"/>
              </a:rPr>
              <a:t> = </a:t>
            </a:r>
            <a:r>
              <a:rPr lang="en" altLang="zh-CN" b="1" dirty="0">
                <a:solidFill>
                  <a:srgbClr val="7F0055"/>
                </a:solidFill>
                <a:latin typeface="Menlo" panose="020B0609030804020204" pitchFamily="49" charset="0"/>
              </a:rPr>
              <a:t>new</a:t>
            </a:r>
            <a:r>
              <a:rPr lang="en" altLang="zh-CN" dirty="0">
                <a:latin typeface="Menlo" panose="020B0609030804020204" pitchFamily="49" charset="0"/>
              </a:rPr>
              <a:t> Thread (</a:t>
            </a:r>
            <a:r>
              <a:rPr lang="en" altLang="zh-CN" b="1" dirty="0">
                <a:solidFill>
                  <a:srgbClr val="7F0055"/>
                </a:solidFill>
                <a:latin typeface="Menlo" panose="020B0609030804020204" pitchFamily="49" charset="0"/>
              </a:rPr>
              <a:t>this</a:t>
            </a:r>
            <a:r>
              <a:rPr lang="en" altLang="zh-CN" dirty="0">
                <a:latin typeface="Menlo" panose="020B0609030804020204" pitchFamily="49" charset="0"/>
              </a:rPr>
              <a:t>,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a:t>
            </a:r>
          </a:p>
          <a:p>
            <a:r>
              <a:rPr lang="en" altLang="zh-CN" dirty="0">
                <a:latin typeface="Menlo" panose="020B0609030804020204" pitchFamily="49" charset="0"/>
              </a:rPr>
              <a:t>        </a:t>
            </a:r>
            <a:r>
              <a:rPr lang="en" altLang="zh-CN" dirty="0" err="1">
                <a:solidFill>
                  <a:srgbClr val="0000C0"/>
                </a:solidFill>
                <a:latin typeface="Menlo" panose="020B0609030804020204" pitchFamily="49" charset="0"/>
              </a:rPr>
              <a:t>t</a:t>
            </a:r>
            <a:r>
              <a:rPr lang="en" altLang="zh-CN" dirty="0" err="1">
                <a:latin typeface="Menlo" panose="020B0609030804020204" pitchFamily="49" charset="0"/>
              </a:rPr>
              <a:t>.start</a:t>
            </a:r>
            <a:r>
              <a:rPr lang="en" altLang="zh-CN" dirty="0">
                <a:latin typeface="Menlo" panose="020B0609030804020204" pitchFamily="49" charset="0"/>
              </a:rPr>
              <a:t> ();</a:t>
            </a:r>
          </a:p>
          <a:p>
            <a:r>
              <a:rPr lang="en" altLang="zh-CN" dirty="0">
                <a:latin typeface="Menlo" panose="020B0609030804020204" pitchFamily="49" charset="0"/>
              </a:rPr>
              <a:t>      }</a:t>
            </a:r>
          </a:p>
          <a:p>
            <a:r>
              <a:rPr lang="en" altLang="zh-CN" dirty="0">
                <a:latin typeface="Menlo" panose="020B0609030804020204" pitchFamily="49" charset="0"/>
              </a:rPr>
              <a:t>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public</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static</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void</a:t>
            </a:r>
            <a:r>
              <a:rPr lang="en" altLang="zh-CN" dirty="0">
                <a:latin typeface="Menlo" panose="020B0609030804020204" pitchFamily="49" charset="0"/>
              </a:rPr>
              <a:t> main(String </a:t>
            </a:r>
            <a:r>
              <a:rPr lang="en" altLang="zh-CN" dirty="0" err="1">
                <a:solidFill>
                  <a:srgbClr val="6A3E3E"/>
                </a:solidFill>
                <a:latin typeface="Menlo" panose="020B0609030804020204" pitchFamily="49" charset="0"/>
              </a:rPr>
              <a:t>args</a:t>
            </a:r>
            <a:r>
              <a:rPr lang="en" altLang="zh-CN" dirty="0">
                <a:latin typeface="Menlo" panose="020B0609030804020204" pitchFamily="49" charset="0"/>
              </a:rPr>
              <a:t>[]) {</a:t>
            </a:r>
          </a:p>
          <a:p>
            <a:r>
              <a:rPr lang="en" altLang="zh-CN" dirty="0">
                <a:latin typeface="Menlo" panose="020B0609030804020204" pitchFamily="49" charset="0"/>
              </a:rPr>
              <a:t>      </a:t>
            </a:r>
            <a:r>
              <a:rPr lang="en" altLang="zh-CN" dirty="0" err="1">
                <a:latin typeface="Menlo" panose="020B0609030804020204" pitchFamily="49" charset="0"/>
              </a:rPr>
              <a:t>RunnableDemo</a:t>
            </a:r>
            <a:r>
              <a:rPr lang="en" altLang="zh-CN" dirty="0">
                <a:latin typeface="Menlo" panose="020B0609030804020204" pitchFamily="49" charset="0"/>
              </a:rPr>
              <a:t> </a:t>
            </a:r>
            <a:r>
              <a:rPr lang="en" altLang="zh-CN" dirty="0">
                <a:solidFill>
                  <a:srgbClr val="6A3E3E"/>
                </a:solidFill>
                <a:latin typeface="Menlo" panose="020B0609030804020204" pitchFamily="49" charset="0"/>
              </a:rPr>
              <a:t>R1</a:t>
            </a:r>
            <a:r>
              <a:rPr lang="en" altLang="zh-CN" dirty="0">
                <a:latin typeface="Menlo" panose="020B0609030804020204" pitchFamily="49" charset="0"/>
              </a:rPr>
              <a:t> = </a:t>
            </a:r>
            <a:r>
              <a:rPr lang="en" altLang="zh-CN" b="1" dirty="0">
                <a:solidFill>
                  <a:srgbClr val="7F0055"/>
                </a:solidFill>
                <a:latin typeface="Menlo" panose="020B0609030804020204" pitchFamily="49" charset="0"/>
              </a:rPr>
              <a:t>new</a:t>
            </a:r>
            <a:r>
              <a:rPr lang="en" altLang="zh-CN" dirty="0">
                <a:latin typeface="Menlo" panose="020B0609030804020204" pitchFamily="49" charset="0"/>
              </a:rPr>
              <a:t> </a:t>
            </a:r>
            <a:r>
              <a:rPr lang="en" altLang="zh-CN" dirty="0" err="1">
                <a:latin typeface="Menlo" panose="020B0609030804020204" pitchFamily="49" charset="0"/>
              </a:rPr>
              <a:t>RunnableDemo</a:t>
            </a:r>
            <a:r>
              <a:rPr lang="en" altLang="zh-CN" dirty="0">
                <a:latin typeface="Menlo" panose="020B0609030804020204" pitchFamily="49" charset="0"/>
              </a:rPr>
              <a:t>( </a:t>
            </a:r>
            <a:r>
              <a:rPr lang="en" altLang="zh-CN" dirty="0">
                <a:solidFill>
                  <a:srgbClr val="2A00FF"/>
                </a:solidFill>
                <a:latin typeface="Menlo" panose="020B0609030804020204" pitchFamily="49" charset="0"/>
              </a:rPr>
              <a:t>"Thread-1"</a:t>
            </a:r>
            <a:r>
              <a:rPr lang="en" altLang="zh-CN" dirty="0">
                <a:latin typeface="Menlo" panose="020B0609030804020204" pitchFamily="49" charset="0"/>
              </a:rPr>
              <a:t>);</a:t>
            </a:r>
          </a:p>
          <a:p>
            <a:r>
              <a:rPr lang="en" altLang="zh-CN" dirty="0">
                <a:latin typeface="Menlo" panose="020B0609030804020204" pitchFamily="49" charset="0"/>
              </a:rPr>
              <a:t>      </a:t>
            </a:r>
            <a:r>
              <a:rPr lang="en" altLang="zh-CN" dirty="0">
                <a:solidFill>
                  <a:srgbClr val="6A3E3E"/>
                </a:solidFill>
                <a:latin typeface="Menlo" panose="020B0609030804020204" pitchFamily="49" charset="0"/>
              </a:rPr>
              <a:t>R1</a:t>
            </a:r>
            <a:r>
              <a:rPr lang="en" altLang="zh-CN" dirty="0">
                <a:latin typeface="Menlo" panose="020B0609030804020204" pitchFamily="49" charset="0"/>
              </a:rPr>
              <a:t>.start();</a:t>
            </a:r>
          </a:p>
          <a:p>
            <a:br>
              <a:rPr lang="en" altLang="zh-CN" dirty="0">
                <a:latin typeface="Menlo" panose="020B0609030804020204" pitchFamily="49" charset="0"/>
              </a:rPr>
            </a:br>
            <a:endParaRPr lang="en" altLang="zh-CN" dirty="0">
              <a:latin typeface="Menlo" panose="020B0609030804020204" pitchFamily="49" charset="0"/>
            </a:endParaRPr>
          </a:p>
          <a:p>
            <a:r>
              <a:rPr lang="en" altLang="zh-CN" dirty="0">
                <a:latin typeface="Menlo" panose="020B0609030804020204" pitchFamily="49" charset="0"/>
              </a:rPr>
              <a:t>      </a:t>
            </a:r>
            <a:r>
              <a:rPr lang="en" altLang="zh-CN" dirty="0" err="1">
                <a:latin typeface="Menlo" panose="020B0609030804020204" pitchFamily="49" charset="0"/>
              </a:rPr>
              <a:t>RunnableDemo</a:t>
            </a:r>
            <a:r>
              <a:rPr lang="en" altLang="zh-CN" dirty="0">
                <a:latin typeface="Menlo" panose="020B0609030804020204" pitchFamily="49" charset="0"/>
              </a:rPr>
              <a:t> </a:t>
            </a:r>
            <a:r>
              <a:rPr lang="en" altLang="zh-CN" dirty="0">
                <a:solidFill>
                  <a:srgbClr val="6A3E3E"/>
                </a:solidFill>
                <a:latin typeface="Menlo" panose="020B0609030804020204" pitchFamily="49" charset="0"/>
              </a:rPr>
              <a:t>R2</a:t>
            </a:r>
            <a:r>
              <a:rPr lang="en" altLang="zh-CN" dirty="0">
                <a:latin typeface="Menlo" panose="020B0609030804020204" pitchFamily="49" charset="0"/>
              </a:rPr>
              <a:t> = </a:t>
            </a:r>
            <a:r>
              <a:rPr lang="en" altLang="zh-CN" b="1" dirty="0">
                <a:solidFill>
                  <a:srgbClr val="7F0055"/>
                </a:solidFill>
                <a:latin typeface="Menlo" panose="020B0609030804020204" pitchFamily="49" charset="0"/>
              </a:rPr>
              <a:t>new</a:t>
            </a:r>
            <a:r>
              <a:rPr lang="en" altLang="zh-CN" dirty="0">
                <a:latin typeface="Menlo" panose="020B0609030804020204" pitchFamily="49" charset="0"/>
              </a:rPr>
              <a:t> </a:t>
            </a:r>
            <a:r>
              <a:rPr lang="en" altLang="zh-CN" dirty="0" err="1">
                <a:latin typeface="Menlo" panose="020B0609030804020204" pitchFamily="49" charset="0"/>
              </a:rPr>
              <a:t>RunnableDemo</a:t>
            </a:r>
            <a:r>
              <a:rPr lang="en" altLang="zh-CN" dirty="0">
                <a:latin typeface="Menlo" panose="020B0609030804020204" pitchFamily="49" charset="0"/>
              </a:rPr>
              <a:t>( </a:t>
            </a:r>
            <a:r>
              <a:rPr lang="en" altLang="zh-CN" dirty="0">
                <a:solidFill>
                  <a:srgbClr val="2A00FF"/>
                </a:solidFill>
                <a:latin typeface="Menlo" panose="020B0609030804020204" pitchFamily="49" charset="0"/>
              </a:rPr>
              <a:t>"Thread-2"</a:t>
            </a:r>
            <a:r>
              <a:rPr lang="en" altLang="zh-CN" dirty="0">
                <a:latin typeface="Menlo" panose="020B0609030804020204" pitchFamily="49" charset="0"/>
              </a:rPr>
              <a:t>);</a:t>
            </a:r>
          </a:p>
          <a:p>
            <a:r>
              <a:rPr lang="en" altLang="zh-CN" dirty="0">
                <a:latin typeface="Menlo" panose="020B0609030804020204" pitchFamily="49" charset="0"/>
              </a:rPr>
              <a:t>      </a:t>
            </a:r>
            <a:r>
              <a:rPr lang="en" altLang="zh-CN" dirty="0">
                <a:solidFill>
                  <a:srgbClr val="6A3E3E"/>
                </a:solidFill>
                <a:latin typeface="Menlo" panose="020B0609030804020204" pitchFamily="49" charset="0"/>
              </a:rPr>
              <a:t>R2</a:t>
            </a:r>
            <a:r>
              <a:rPr lang="en" altLang="zh-CN" dirty="0">
                <a:latin typeface="Menlo" panose="020B0609030804020204" pitchFamily="49" charset="0"/>
              </a:rPr>
              <a:t>.start();</a:t>
            </a:r>
          </a:p>
          <a:p>
            <a:r>
              <a:rPr lang="en" altLang="zh-CN" dirty="0">
                <a:latin typeface="Menlo" panose="020B0609030804020204" pitchFamily="49" charset="0"/>
              </a:rPr>
              <a:t>  }</a:t>
            </a:r>
          </a:p>
          <a:p>
            <a:r>
              <a:rPr lang="en" altLang="zh-CN" dirty="0">
                <a:latin typeface="Menlo" panose="020B0609030804020204" pitchFamily="49" charset="0"/>
              </a:rPr>
              <a:t>}</a:t>
            </a:r>
            <a:endParaRPr lang="zh-CN" altLang="en-US" dirty="0"/>
          </a:p>
        </p:txBody>
      </p:sp>
    </p:spTree>
    <p:extLst>
      <p:ext uri="{BB962C8B-B14F-4D97-AF65-F5344CB8AC3E}">
        <p14:creationId xmlns:p14="http://schemas.microsoft.com/office/powerpoint/2010/main" val="2579104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表格&#10;&#10;描述已自动生成">
            <a:extLst>
              <a:ext uri="{FF2B5EF4-FFF2-40B4-BE49-F238E27FC236}">
                <a16:creationId xmlns:a16="http://schemas.microsoft.com/office/drawing/2014/main" id="{88E09CE7-8A4A-2543-97A2-28062705C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141" y="0"/>
            <a:ext cx="5937717" cy="6858000"/>
          </a:xfrm>
          <a:prstGeom prst="rect">
            <a:avLst/>
          </a:prstGeom>
        </p:spPr>
      </p:pic>
    </p:spTree>
    <p:extLst>
      <p:ext uri="{BB962C8B-B14F-4D97-AF65-F5344CB8AC3E}">
        <p14:creationId xmlns:p14="http://schemas.microsoft.com/office/powerpoint/2010/main" val="1605754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20843F-78A1-7C43-ACAE-D835BD583909}"/>
              </a:ext>
            </a:extLst>
          </p:cNvPr>
          <p:cNvSpPr/>
          <p:nvPr/>
        </p:nvSpPr>
        <p:spPr>
          <a:xfrm>
            <a:off x="287707" y="200884"/>
            <a:ext cx="6584046" cy="461665"/>
          </a:xfrm>
          <a:prstGeom prst="rect">
            <a:avLst/>
          </a:prstGeom>
        </p:spPr>
        <p:txBody>
          <a:bodyPr wrap="none">
            <a:spAutoFit/>
          </a:bodyPr>
          <a:lstStyle/>
          <a:p>
            <a:r>
              <a:rPr lang="zh-CN" altLang="en-US" sz="2400" b="1" dirty="0">
                <a:latin typeface="Microsoft YaHei" panose="020B0503020204020204" pitchFamily="34" charset="-122"/>
                <a:ea typeface="Microsoft YaHei" panose="020B0503020204020204" pitchFamily="34" charset="-122"/>
              </a:rPr>
              <a:t>Threads are created by inheriting threads</a:t>
            </a:r>
          </a:p>
        </p:txBody>
      </p:sp>
      <p:sp>
        <p:nvSpPr>
          <p:cNvPr id="3" name="矩形 2">
            <a:extLst>
              <a:ext uri="{FF2B5EF4-FFF2-40B4-BE49-F238E27FC236}">
                <a16:creationId xmlns:a16="http://schemas.microsoft.com/office/drawing/2014/main" id="{6B37C616-8072-A245-AFD8-67CA4AE4CFD8}"/>
              </a:ext>
            </a:extLst>
          </p:cNvPr>
          <p:cNvSpPr/>
          <p:nvPr/>
        </p:nvSpPr>
        <p:spPr>
          <a:xfrm>
            <a:off x="0" y="799026"/>
            <a:ext cx="12192000" cy="7017306"/>
          </a:xfrm>
          <a:prstGeom prst="rect">
            <a:avLst/>
          </a:prstGeom>
        </p:spPr>
        <p:txBody>
          <a:bodyPr wrap="square">
            <a:spAutoFit/>
          </a:bodyPr>
          <a:lstStyle/>
          <a:p>
            <a:r>
              <a:rPr lang="en" altLang="zh-CN" b="1" dirty="0">
                <a:solidFill>
                  <a:srgbClr val="7F0055"/>
                </a:solidFill>
                <a:latin typeface="Menlo" panose="020B0609030804020204" pitchFamily="49" charset="0"/>
              </a:rPr>
              <a:t>class</a:t>
            </a:r>
            <a:r>
              <a:rPr lang="en" altLang="zh-CN" dirty="0">
                <a:latin typeface="Menlo" panose="020B0609030804020204" pitchFamily="49" charset="0"/>
              </a:rPr>
              <a:t> </a:t>
            </a:r>
            <a:r>
              <a:rPr lang="en" altLang="zh-CN" dirty="0" err="1">
                <a:latin typeface="Menlo" panose="020B0609030804020204" pitchFamily="49" charset="0"/>
              </a:rPr>
              <a:t>ThreadDemo</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extends</a:t>
            </a:r>
            <a:r>
              <a:rPr lang="en" altLang="zh-CN" dirty="0">
                <a:latin typeface="Menlo" panose="020B0609030804020204" pitchFamily="49" charset="0"/>
              </a:rPr>
              <a:t> Thread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private</a:t>
            </a:r>
            <a:r>
              <a:rPr lang="en" altLang="zh-CN" dirty="0">
                <a:latin typeface="Menlo" panose="020B0609030804020204" pitchFamily="49" charset="0"/>
              </a:rPr>
              <a:t> Thread </a:t>
            </a:r>
            <a:r>
              <a:rPr lang="en" altLang="zh-CN" dirty="0">
                <a:solidFill>
                  <a:srgbClr val="0000C0"/>
                </a:solidFill>
                <a:latin typeface="Menlo" panose="020B0609030804020204" pitchFamily="49" charset="0"/>
              </a:rPr>
              <a:t>t</a:t>
            </a:r>
            <a:r>
              <a:rPr lang="en" altLang="zh-CN" dirty="0">
                <a:latin typeface="Menlo" panose="020B0609030804020204" pitchFamily="49" charset="0"/>
              </a:rPr>
              <a:t>;</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private</a:t>
            </a:r>
            <a:r>
              <a:rPr lang="en" altLang="zh-CN" dirty="0">
                <a:latin typeface="Menlo" panose="020B0609030804020204" pitchFamily="49" charset="0"/>
              </a:rPr>
              <a:t> String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a:t>
            </a:r>
          </a:p>
          <a:p>
            <a:br>
              <a:rPr lang="en" altLang="zh-CN" dirty="0">
                <a:latin typeface="Menlo" panose="020B0609030804020204" pitchFamily="49" charset="0"/>
              </a:rPr>
            </a:br>
            <a:endParaRPr lang="en" altLang="zh-CN" dirty="0">
              <a:latin typeface="Menlo" panose="020B0609030804020204" pitchFamily="49" charset="0"/>
            </a:endParaRPr>
          </a:p>
          <a:p>
            <a:r>
              <a:rPr lang="en" altLang="zh-CN" dirty="0">
                <a:latin typeface="Menlo" panose="020B0609030804020204" pitchFamily="49" charset="0"/>
              </a:rPr>
              <a:t>  </a:t>
            </a:r>
            <a:r>
              <a:rPr lang="en" altLang="zh-CN" dirty="0" err="1">
                <a:latin typeface="Menlo" panose="020B0609030804020204" pitchFamily="49" charset="0"/>
              </a:rPr>
              <a:t>ThreadDemo</a:t>
            </a:r>
            <a:r>
              <a:rPr lang="en" altLang="zh-CN" dirty="0">
                <a:latin typeface="Menlo" panose="020B0609030804020204" pitchFamily="49" charset="0"/>
              </a:rPr>
              <a:t>( String </a:t>
            </a:r>
            <a:r>
              <a:rPr lang="en" altLang="zh-CN" dirty="0">
                <a:solidFill>
                  <a:srgbClr val="6A3E3E"/>
                </a:solidFill>
                <a:latin typeface="Menlo" panose="020B0609030804020204" pitchFamily="49" charset="0"/>
              </a:rPr>
              <a:t>name</a:t>
            </a:r>
            <a:r>
              <a:rPr lang="en" altLang="zh-CN" dirty="0">
                <a:latin typeface="Menlo" panose="020B0609030804020204" pitchFamily="49" charset="0"/>
              </a:rPr>
              <a:t>) {</a:t>
            </a:r>
          </a:p>
          <a:p>
            <a:r>
              <a:rPr lang="en" altLang="zh-CN" dirty="0">
                <a:latin typeface="Menlo" panose="020B0609030804020204" pitchFamily="49" charset="0"/>
              </a:rPr>
              <a:t>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 = </a:t>
            </a:r>
            <a:r>
              <a:rPr lang="en" altLang="zh-CN" dirty="0">
                <a:solidFill>
                  <a:srgbClr val="6A3E3E"/>
                </a:solidFill>
                <a:latin typeface="Menlo" panose="020B0609030804020204" pitchFamily="49" charset="0"/>
              </a:rPr>
              <a:t>name</a:t>
            </a:r>
            <a:r>
              <a:rPr lang="en" altLang="zh-CN" dirty="0">
                <a:latin typeface="Menlo" panose="020B0609030804020204" pitchFamily="49" charset="0"/>
              </a:rPr>
              <a:t>;</a:t>
            </a:r>
          </a:p>
          <a:p>
            <a:r>
              <a:rPr lang="en" altLang="zh-CN" dirty="0">
                <a:latin typeface="Menlo" panose="020B0609030804020204" pitchFamily="49" charset="0"/>
              </a:rPr>
              <a:t>      </a:t>
            </a:r>
            <a:r>
              <a:rPr lang="en" altLang="zh-CN" dirty="0" err="1">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latin typeface="Menlo" panose="020B0609030804020204" pitchFamily="49" charset="0"/>
              </a:rPr>
              <a:t>.println</a:t>
            </a:r>
            <a:r>
              <a:rPr lang="en" altLang="zh-CN" dirty="0">
                <a:latin typeface="Menlo" panose="020B0609030804020204" pitchFamily="49" charset="0"/>
              </a:rPr>
              <a:t>(</a:t>
            </a:r>
            <a:r>
              <a:rPr lang="en" altLang="zh-CN" dirty="0">
                <a:solidFill>
                  <a:srgbClr val="2A00FF"/>
                </a:solidFill>
                <a:latin typeface="Menlo" panose="020B0609030804020204" pitchFamily="49" charset="0"/>
              </a:rPr>
              <a:t>"Creating "</a:t>
            </a:r>
            <a:r>
              <a:rPr lang="en" altLang="zh-CN" dirty="0">
                <a:latin typeface="Menlo" panose="020B0609030804020204" pitchFamily="49" charset="0"/>
              </a:rPr>
              <a:t> +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 );</a:t>
            </a:r>
          </a:p>
          <a:p>
            <a:r>
              <a:rPr lang="en" altLang="zh-CN" dirty="0">
                <a:latin typeface="Menlo" panose="020B0609030804020204" pitchFamily="49" charset="0"/>
              </a:rPr>
              <a:t>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public</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void</a:t>
            </a:r>
            <a:r>
              <a:rPr lang="en" altLang="zh-CN" dirty="0">
                <a:latin typeface="Menlo" panose="020B0609030804020204" pitchFamily="49" charset="0"/>
              </a:rPr>
              <a:t> run() {</a:t>
            </a:r>
          </a:p>
          <a:p>
            <a:r>
              <a:rPr lang="en" altLang="zh-CN" dirty="0">
                <a:latin typeface="Menlo" panose="020B0609030804020204" pitchFamily="49" charset="0"/>
              </a:rPr>
              <a:t>      </a:t>
            </a:r>
            <a:r>
              <a:rPr lang="en" altLang="zh-CN" dirty="0" err="1">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latin typeface="Menlo" panose="020B0609030804020204" pitchFamily="49" charset="0"/>
              </a:rPr>
              <a:t>.println</a:t>
            </a:r>
            <a:r>
              <a:rPr lang="en" altLang="zh-CN" dirty="0">
                <a:latin typeface="Menlo" panose="020B0609030804020204" pitchFamily="49" charset="0"/>
              </a:rPr>
              <a:t>(</a:t>
            </a:r>
            <a:r>
              <a:rPr lang="en" altLang="zh-CN" dirty="0">
                <a:solidFill>
                  <a:srgbClr val="2A00FF"/>
                </a:solidFill>
                <a:latin typeface="Menlo" panose="020B0609030804020204" pitchFamily="49" charset="0"/>
              </a:rPr>
              <a:t>"Running "</a:t>
            </a:r>
            <a:r>
              <a:rPr lang="en" altLang="zh-CN" dirty="0">
                <a:latin typeface="Menlo" panose="020B0609030804020204" pitchFamily="49" charset="0"/>
              </a:rPr>
              <a:t> +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try</a:t>
            </a:r>
            <a:r>
              <a:rPr lang="en" altLang="zh-CN" dirty="0">
                <a:latin typeface="Menlo" panose="020B0609030804020204" pitchFamily="49" charset="0"/>
              </a:rPr>
              <a:t>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for</a:t>
            </a:r>
            <a:r>
              <a:rPr lang="en" altLang="zh-CN" dirty="0">
                <a:latin typeface="Menlo" panose="020B0609030804020204" pitchFamily="49" charset="0"/>
              </a:rPr>
              <a:t>(</a:t>
            </a:r>
            <a:r>
              <a:rPr lang="en" altLang="zh-CN" b="1" dirty="0">
                <a:solidFill>
                  <a:srgbClr val="7F0055"/>
                </a:solidFill>
                <a:latin typeface="Menlo" panose="020B0609030804020204" pitchFamily="49" charset="0"/>
              </a:rPr>
              <a:t>int</a:t>
            </a:r>
            <a:r>
              <a:rPr lang="en" altLang="zh-CN" dirty="0">
                <a:latin typeface="Menlo" panose="020B0609030804020204" pitchFamily="49" charset="0"/>
              </a:rPr>
              <a:t> </a:t>
            </a:r>
            <a:r>
              <a:rPr lang="en" altLang="zh-CN" dirty="0" err="1">
                <a:solidFill>
                  <a:srgbClr val="6A3E3E"/>
                </a:solidFill>
                <a:latin typeface="Menlo" panose="020B0609030804020204" pitchFamily="49" charset="0"/>
              </a:rPr>
              <a:t>i</a:t>
            </a:r>
            <a:r>
              <a:rPr lang="en" altLang="zh-CN" dirty="0">
                <a:latin typeface="Menlo" panose="020B0609030804020204" pitchFamily="49" charset="0"/>
              </a:rPr>
              <a:t> = 4; </a:t>
            </a:r>
            <a:r>
              <a:rPr lang="en" altLang="zh-CN" dirty="0" err="1">
                <a:solidFill>
                  <a:srgbClr val="6A3E3E"/>
                </a:solidFill>
                <a:latin typeface="Menlo" panose="020B0609030804020204" pitchFamily="49" charset="0"/>
              </a:rPr>
              <a:t>i</a:t>
            </a:r>
            <a:r>
              <a:rPr lang="en" altLang="zh-CN" dirty="0">
                <a:latin typeface="Menlo" panose="020B0609030804020204" pitchFamily="49" charset="0"/>
              </a:rPr>
              <a:t> &gt; 0; </a:t>
            </a:r>
            <a:r>
              <a:rPr lang="en" altLang="zh-CN" dirty="0" err="1">
                <a:solidFill>
                  <a:srgbClr val="6A3E3E"/>
                </a:solidFill>
                <a:latin typeface="Menlo" panose="020B0609030804020204" pitchFamily="49" charset="0"/>
              </a:rPr>
              <a:t>i</a:t>
            </a:r>
            <a:r>
              <a:rPr lang="en" altLang="zh-CN" dirty="0">
                <a:latin typeface="Menlo" panose="020B0609030804020204" pitchFamily="49" charset="0"/>
              </a:rPr>
              <a:t>--) {</a:t>
            </a:r>
          </a:p>
          <a:p>
            <a:r>
              <a:rPr lang="en" altLang="zh-CN" dirty="0">
                <a:latin typeface="Menlo" panose="020B0609030804020204" pitchFamily="49" charset="0"/>
              </a:rPr>
              <a:t>            </a:t>
            </a:r>
            <a:r>
              <a:rPr lang="en" altLang="zh-CN" dirty="0" err="1">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latin typeface="Menlo" panose="020B0609030804020204" pitchFamily="49" charset="0"/>
              </a:rPr>
              <a:t>.println</a:t>
            </a:r>
            <a:r>
              <a:rPr lang="en" altLang="zh-CN" dirty="0">
                <a:latin typeface="Menlo" panose="020B0609030804020204" pitchFamily="49" charset="0"/>
              </a:rPr>
              <a:t>(</a:t>
            </a:r>
            <a:r>
              <a:rPr lang="en" altLang="zh-CN" dirty="0">
                <a:solidFill>
                  <a:srgbClr val="2A00FF"/>
                </a:solidFill>
                <a:latin typeface="Menlo" panose="020B0609030804020204" pitchFamily="49" charset="0"/>
              </a:rPr>
              <a:t>"Thread: "</a:t>
            </a:r>
            <a:r>
              <a:rPr lang="en" altLang="zh-CN" dirty="0">
                <a:latin typeface="Menlo" panose="020B0609030804020204" pitchFamily="49" charset="0"/>
              </a:rPr>
              <a:t> +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 + </a:t>
            </a:r>
            <a:r>
              <a:rPr lang="en" altLang="zh-CN" dirty="0">
                <a:solidFill>
                  <a:srgbClr val="2A00FF"/>
                </a:solidFill>
                <a:latin typeface="Menlo" panose="020B0609030804020204" pitchFamily="49" charset="0"/>
              </a:rPr>
              <a:t>", "</a:t>
            </a:r>
            <a:r>
              <a:rPr lang="en" altLang="zh-CN" dirty="0">
                <a:latin typeface="Menlo" panose="020B0609030804020204" pitchFamily="49" charset="0"/>
              </a:rPr>
              <a:t> + </a:t>
            </a:r>
            <a:r>
              <a:rPr lang="en" altLang="zh-CN" dirty="0" err="1">
                <a:solidFill>
                  <a:srgbClr val="6A3E3E"/>
                </a:solidFill>
                <a:latin typeface="Menlo" panose="020B0609030804020204" pitchFamily="49" charset="0"/>
              </a:rPr>
              <a:t>i</a:t>
            </a:r>
            <a:r>
              <a:rPr lang="en" altLang="zh-CN" dirty="0">
                <a:latin typeface="Menlo" panose="020B0609030804020204" pitchFamily="49" charset="0"/>
              </a:rPr>
              <a:t>);</a:t>
            </a:r>
          </a:p>
          <a:p>
            <a:r>
              <a:rPr lang="en" altLang="zh-CN" dirty="0">
                <a:solidFill>
                  <a:srgbClr val="000000"/>
                </a:solidFill>
                <a:latin typeface="Menlo" panose="020B0609030804020204" pitchFamily="49" charset="0"/>
              </a:rPr>
              <a:t>            </a:t>
            </a:r>
            <a:r>
              <a:rPr lang="en" altLang="zh-CN" dirty="0">
                <a:solidFill>
                  <a:srgbClr val="3F7F5F"/>
                </a:solidFill>
                <a:latin typeface="Menlo" panose="020B0609030804020204" pitchFamily="49" charset="0"/>
              </a:rPr>
              <a:t>// let thread sleep...</a:t>
            </a:r>
          </a:p>
          <a:p>
            <a:r>
              <a:rPr lang="en" altLang="zh-CN" dirty="0">
                <a:latin typeface="Menlo" panose="020B0609030804020204" pitchFamily="49" charset="0"/>
              </a:rPr>
              <a:t>            </a:t>
            </a:r>
            <a:r>
              <a:rPr lang="en" altLang="zh-CN" dirty="0" err="1">
                <a:latin typeface="Menlo" panose="020B0609030804020204" pitchFamily="49" charset="0"/>
              </a:rPr>
              <a:t>Thread.</a:t>
            </a:r>
            <a:r>
              <a:rPr lang="en" altLang="zh-CN" i="1" dirty="0" err="1">
                <a:latin typeface="Menlo" panose="020B0609030804020204" pitchFamily="49" charset="0"/>
              </a:rPr>
              <a:t>sleep</a:t>
            </a:r>
            <a:r>
              <a:rPr lang="en" altLang="zh-CN" dirty="0">
                <a:latin typeface="Menlo" panose="020B0609030804020204" pitchFamily="49" charset="0"/>
              </a:rPr>
              <a:t>(50);</a:t>
            </a:r>
          </a:p>
          <a:p>
            <a:r>
              <a:rPr lang="en" altLang="zh-CN" dirty="0">
                <a:latin typeface="Menlo" panose="020B0609030804020204" pitchFamily="49" charset="0"/>
              </a:rPr>
              <a:t>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catch</a:t>
            </a:r>
            <a:r>
              <a:rPr lang="en" altLang="zh-CN" dirty="0">
                <a:latin typeface="Menlo" panose="020B0609030804020204" pitchFamily="49" charset="0"/>
              </a:rPr>
              <a:t> (</a:t>
            </a:r>
            <a:r>
              <a:rPr lang="en" altLang="zh-CN" dirty="0" err="1">
                <a:latin typeface="Menlo" panose="020B0609030804020204" pitchFamily="49" charset="0"/>
              </a:rPr>
              <a:t>InterruptedException</a:t>
            </a:r>
            <a:r>
              <a:rPr lang="en" altLang="zh-CN" dirty="0">
                <a:latin typeface="Menlo" panose="020B0609030804020204" pitchFamily="49" charset="0"/>
              </a:rPr>
              <a:t> </a:t>
            </a:r>
            <a:r>
              <a:rPr lang="en" altLang="zh-CN" dirty="0">
                <a:solidFill>
                  <a:srgbClr val="6A3E3E"/>
                </a:solidFill>
                <a:latin typeface="Menlo" panose="020B0609030804020204" pitchFamily="49" charset="0"/>
              </a:rPr>
              <a:t>e</a:t>
            </a:r>
            <a:r>
              <a:rPr lang="en" altLang="zh-CN" dirty="0">
                <a:latin typeface="Menlo" panose="020B0609030804020204" pitchFamily="49" charset="0"/>
              </a:rPr>
              <a:t>) {</a:t>
            </a:r>
          </a:p>
          <a:p>
            <a:r>
              <a:rPr lang="en" altLang="zh-CN" dirty="0">
                <a:latin typeface="Menlo" panose="020B0609030804020204" pitchFamily="49" charset="0"/>
              </a:rPr>
              <a:t>        </a:t>
            </a:r>
            <a:r>
              <a:rPr lang="en" altLang="zh-CN" dirty="0" err="1">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latin typeface="Menlo" panose="020B0609030804020204" pitchFamily="49" charset="0"/>
              </a:rPr>
              <a:t>.println</a:t>
            </a:r>
            <a:r>
              <a:rPr lang="en" altLang="zh-CN" dirty="0">
                <a:latin typeface="Menlo" panose="020B0609030804020204" pitchFamily="49" charset="0"/>
              </a:rPr>
              <a:t>(</a:t>
            </a:r>
            <a:r>
              <a:rPr lang="en" altLang="zh-CN" dirty="0">
                <a:solidFill>
                  <a:srgbClr val="2A00FF"/>
                </a:solidFill>
                <a:latin typeface="Menlo" panose="020B0609030804020204" pitchFamily="49" charset="0"/>
              </a:rPr>
              <a:t>"Thread "</a:t>
            </a:r>
            <a:r>
              <a:rPr lang="en" altLang="zh-CN" dirty="0">
                <a:latin typeface="Menlo" panose="020B0609030804020204" pitchFamily="49" charset="0"/>
              </a:rPr>
              <a:t> +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 + </a:t>
            </a:r>
            <a:r>
              <a:rPr lang="en" altLang="zh-CN" dirty="0">
                <a:solidFill>
                  <a:srgbClr val="2A00FF"/>
                </a:solidFill>
                <a:latin typeface="Menlo" panose="020B0609030804020204" pitchFamily="49" charset="0"/>
              </a:rPr>
              <a:t>" interrupted."</a:t>
            </a:r>
            <a:r>
              <a:rPr lang="en" altLang="zh-CN" dirty="0">
                <a:latin typeface="Menlo" panose="020B0609030804020204" pitchFamily="49" charset="0"/>
              </a:rPr>
              <a:t>);</a:t>
            </a:r>
          </a:p>
          <a:p>
            <a:r>
              <a:rPr lang="en" altLang="zh-CN" dirty="0">
                <a:latin typeface="Menlo" panose="020B0609030804020204" pitchFamily="49" charset="0"/>
              </a:rPr>
              <a:t>      }</a:t>
            </a:r>
          </a:p>
          <a:p>
            <a:r>
              <a:rPr lang="en" altLang="zh-CN" dirty="0">
                <a:latin typeface="Menlo" panose="020B0609030804020204" pitchFamily="49" charset="0"/>
              </a:rPr>
              <a:t>      </a:t>
            </a:r>
            <a:r>
              <a:rPr lang="en" altLang="zh-CN" dirty="0" err="1">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latin typeface="Menlo" panose="020B0609030804020204" pitchFamily="49" charset="0"/>
              </a:rPr>
              <a:t>.println</a:t>
            </a:r>
            <a:r>
              <a:rPr lang="en" altLang="zh-CN" dirty="0">
                <a:latin typeface="Menlo" panose="020B0609030804020204" pitchFamily="49" charset="0"/>
              </a:rPr>
              <a:t>(</a:t>
            </a:r>
            <a:r>
              <a:rPr lang="en" altLang="zh-CN" dirty="0">
                <a:solidFill>
                  <a:srgbClr val="2A00FF"/>
                </a:solidFill>
                <a:latin typeface="Menlo" panose="020B0609030804020204" pitchFamily="49" charset="0"/>
              </a:rPr>
              <a:t>"Thread "</a:t>
            </a:r>
            <a:r>
              <a:rPr lang="en" altLang="zh-CN" dirty="0">
                <a:latin typeface="Menlo" panose="020B0609030804020204" pitchFamily="49" charset="0"/>
              </a:rPr>
              <a:t> +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 + </a:t>
            </a:r>
            <a:r>
              <a:rPr lang="en" altLang="zh-CN" dirty="0">
                <a:solidFill>
                  <a:srgbClr val="2A00FF"/>
                </a:solidFill>
                <a:latin typeface="Menlo" panose="020B0609030804020204" pitchFamily="49" charset="0"/>
              </a:rPr>
              <a:t>" exiting."</a:t>
            </a:r>
            <a:r>
              <a:rPr lang="en" altLang="zh-CN" dirty="0">
                <a:latin typeface="Menlo" panose="020B0609030804020204" pitchFamily="49" charset="0"/>
              </a:rPr>
              <a:t>);</a:t>
            </a:r>
          </a:p>
          <a:p>
            <a:r>
              <a:rPr lang="en" altLang="zh-CN" dirty="0">
                <a:latin typeface="Menlo" panose="020B0609030804020204" pitchFamily="49" charset="0"/>
              </a:rPr>
              <a:t>  }</a:t>
            </a:r>
          </a:p>
          <a:p>
            <a:br>
              <a:rPr lang="en" altLang="zh-CN" dirty="0">
                <a:latin typeface="Menlo" panose="020B0609030804020204" pitchFamily="49" charset="0"/>
              </a:rPr>
            </a:br>
            <a:endParaRPr lang="en" altLang="zh-CN" dirty="0">
              <a:latin typeface="Menlo" panose="020B0609030804020204" pitchFamily="49" charset="0"/>
            </a:endParaRPr>
          </a:p>
          <a:p>
            <a:endParaRPr lang="en" altLang="zh-CN" dirty="0">
              <a:latin typeface="Menlo" panose="020B0609030804020204" pitchFamily="49" charset="0"/>
            </a:endParaRPr>
          </a:p>
        </p:txBody>
      </p:sp>
    </p:spTree>
    <p:extLst>
      <p:ext uri="{BB962C8B-B14F-4D97-AF65-F5344CB8AC3E}">
        <p14:creationId xmlns:p14="http://schemas.microsoft.com/office/powerpoint/2010/main" val="3693982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89410A1-1FA9-BC43-9F30-6B13EFBEFB3A}"/>
              </a:ext>
            </a:extLst>
          </p:cNvPr>
          <p:cNvSpPr/>
          <p:nvPr/>
        </p:nvSpPr>
        <p:spPr>
          <a:xfrm>
            <a:off x="0" y="887821"/>
            <a:ext cx="10426889" cy="4524315"/>
          </a:xfrm>
          <a:prstGeom prst="rect">
            <a:avLst/>
          </a:prstGeom>
        </p:spPr>
        <p:txBody>
          <a:bodyPr wrap="square">
            <a:spAutoFit/>
          </a:bodyPr>
          <a:lstStyle/>
          <a:p>
            <a:r>
              <a:rPr lang="en" altLang="zh-CN" dirty="0">
                <a:latin typeface="Menlo" panose="020B0609030804020204" pitchFamily="49" charset="0"/>
              </a:rPr>
              <a:t>  </a:t>
            </a:r>
            <a:r>
              <a:rPr lang="en" altLang="zh-CN" b="1" dirty="0">
                <a:solidFill>
                  <a:srgbClr val="7F0055"/>
                </a:solidFill>
                <a:latin typeface="Menlo" panose="020B0609030804020204" pitchFamily="49" charset="0"/>
              </a:rPr>
              <a:t>public</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void</a:t>
            </a:r>
            <a:r>
              <a:rPr lang="en" altLang="zh-CN" dirty="0">
                <a:latin typeface="Menlo" panose="020B0609030804020204" pitchFamily="49" charset="0"/>
              </a:rPr>
              <a:t> start () {</a:t>
            </a:r>
          </a:p>
          <a:p>
            <a:r>
              <a:rPr lang="en" altLang="zh-CN" dirty="0">
                <a:latin typeface="Menlo" panose="020B0609030804020204" pitchFamily="49" charset="0"/>
              </a:rPr>
              <a:t>      </a:t>
            </a:r>
            <a:r>
              <a:rPr lang="en" altLang="zh-CN" dirty="0" err="1">
                <a:latin typeface="Menlo" panose="020B0609030804020204" pitchFamily="49" charset="0"/>
              </a:rPr>
              <a:t>System.</a:t>
            </a:r>
            <a:r>
              <a:rPr lang="en" altLang="zh-CN" b="1" i="1" dirty="0" err="1">
                <a:solidFill>
                  <a:srgbClr val="0000C0"/>
                </a:solidFill>
                <a:latin typeface="Menlo" panose="020B0609030804020204" pitchFamily="49" charset="0"/>
              </a:rPr>
              <a:t>out</a:t>
            </a:r>
            <a:r>
              <a:rPr lang="en" altLang="zh-CN" dirty="0" err="1">
                <a:latin typeface="Menlo" panose="020B0609030804020204" pitchFamily="49" charset="0"/>
              </a:rPr>
              <a:t>.println</a:t>
            </a:r>
            <a:r>
              <a:rPr lang="en" altLang="zh-CN" dirty="0">
                <a:latin typeface="Menlo" panose="020B0609030804020204" pitchFamily="49" charset="0"/>
              </a:rPr>
              <a:t>(</a:t>
            </a:r>
            <a:r>
              <a:rPr lang="en" altLang="zh-CN" dirty="0">
                <a:solidFill>
                  <a:srgbClr val="2A00FF"/>
                </a:solidFill>
                <a:latin typeface="Menlo" panose="020B0609030804020204" pitchFamily="49" charset="0"/>
              </a:rPr>
              <a:t>"Starting "</a:t>
            </a:r>
            <a:r>
              <a:rPr lang="en" altLang="zh-CN" dirty="0">
                <a:latin typeface="Menlo" panose="020B0609030804020204" pitchFamily="49" charset="0"/>
              </a:rPr>
              <a:t> +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if</a:t>
            </a:r>
            <a:r>
              <a:rPr lang="en" altLang="zh-CN" dirty="0">
                <a:latin typeface="Menlo" panose="020B0609030804020204" pitchFamily="49" charset="0"/>
              </a:rPr>
              <a:t> (</a:t>
            </a:r>
            <a:r>
              <a:rPr lang="en" altLang="zh-CN" dirty="0">
                <a:solidFill>
                  <a:srgbClr val="0000C0"/>
                </a:solidFill>
                <a:latin typeface="Menlo" panose="020B0609030804020204" pitchFamily="49" charset="0"/>
              </a:rPr>
              <a:t>t</a:t>
            </a:r>
            <a:r>
              <a:rPr lang="en" altLang="zh-CN" dirty="0">
                <a:latin typeface="Menlo" panose="020B0609030804020204" pitchFamily="49" charset="0"/>
              </a:rPr>
              <a:t> == </a:t>
            </a:r>
            <a:r>
              <a:rPr lang="en" altLang="zh-CN" b="1" dirty="0">
                <a:solidFill>
                  <a:srgbClr val="7F0055"/>
                </a:solidFill>
                <a:latin typeface="Menlo" panose="020B0609030804020204" pitchFamily="49" charset="0"/>
              </a:rPr>
              <a:t>null</a:t>
            </a:r>
            <a:r>
              <a:rPr lang="en" altLang="zh-CN" dirty="0">
                <a:latin typeface="Menlo" panose="020B0609030804020204" pitchFamily="49" charset="0"/>
              </a:rPr>
              <a:t>) {</a:t>
            </a:r>
          </a:p>
          <a:p>
            <a:r>
              <a:rPr lang="en" altLang="zh-CN" dirty="0">
                <a:latin typeface="Menlo" panose="020B0609030804020204" pitchFamily="49" charset="0"/>
              </a:rPr>
              <a:t>        </a:t>
            </a:r>
            <a:r>
              <a:rPr lang="en" altLang="zh-CN" dirty="0">
                <a:solidFill>
                  <a:srgbClr val="0000C0"/>
                </a:solidFill>
                <a:latin typeface="Menlo" panose="020B0609030804020204" pitchFamily="49" charset="0"/>
              </a:rPr>
              <a:t>t</a:t>
            </a:r>
            <a:r>
              <a:rPr lang="en" altLang="zh-CN" dirty="0">
                <a:latin typeface="Menlo" panose="020B0609030804020204" pitchFamily="49" charset="0"/>
              </a:rPr>
              <a:t> = </a:t>
            </a:r>
            <a:r>
              <a:rPr lang="en" altLang="zh-CN" b="1" dirty="0">
                <a:solidFill>
                  <a:srgbClr val="7F0055"/>
                </a:solidFill>
                <a:latin typeface="Menlo" panose="020B0609030804020204" pitchFamily="49" charset="0"/>
              </a:rPr>
              <a:t>new</a:t>
            </a:r>
            <a:r>
              <a:rPr lang="en" altLang="zh-CN" dirty="0">
                <a:latin typeface="Menlo" panose="020B0609030804020204" pitchFamily="49" charset="0"/>
              </a:rPr>
              <a:t> Thread (</a:t>
            </a:r>
            <a:r>
              <a:rPr lang="en" altLang="zh-CN" b="1" dirty="0">
                <a:solidFill>
                  <a:srgbClr val="7F0055"/>
                </a:solidFill>
                <a:latin typeface="Menlo" panose="020B0609030804020204" pitchFamily="49" charset="0"/>
              </a:rPr>
              <a:t>this</a:t>
            </a:r>
            <a:r>
              <a:rPr lang="en" altLang="zh-CN" dirty="0">
                <a:latin typeface="Menlo" panose="020B0609030804020204" pitchFamily="49" charset="0"/>
              </a:rPr>
              <a:t>, </a:t>
            </a:r>
            <a:r>
              <a:rPr lang="en" altLang="zh-CN" dirty="0" err="1">
                <a:solidFill>
                  <a:srgbClr val="0000C0"/>
                </a:solidFill>
                <a:latin typeface="Menlo" panose="020B0609030804020204" pitchFamily="49" charset="0"/>
              </a:rPr>
              <a:t>threadName</a:t>
            </a:r>
            <a:r>
              <a:rPr lang="en" altLang="zh-CN" dirty="0">
                <a:latin typeface="Menlo" panose="020B0609030804020204" pitchFamily="49" charset="0"/>
              </a:rPr>
              <a:t>);</a:t>
            </a:r>
          </a:p>
          <a:p>
            <a:r>
              <a:rPr lang="en" altLang="zh-CN" dirty="0">
                <a:latin typeface="Menlo" panose="020B0609030804020204" pitchFamily="49" charset="0"/>
              </a:rPr>
              <a:t>        </a:t>
            </a:r>
            <a:r>
              <a:rPr lang="en" altLang="zh-CN" dirty="0" err="1">
                <a:solidFill>
                  <a:srgbClr val="0000C0"/>
                </a:solidFill>
                <a:latin typeface="Menlo" panose="020B0609030804020204" pitchFamily="49" charset="0"/>
              </a:rPr>
              <a:t>t</a:t>
            </a:r>
            <a:r>
              <a:rPr lang="en" altLang="zh-CN" dirty="0" err="1">
                <a:latin typeface="Menlo" panose="020B0609030804020204" pitchFamily="49" charset="0"/>
              </a:rPr>
              <a:t>.start</a:t>
            </a:r>
            <a:r>
              <a:rPr lang="en" altLang="zh-CN" dirty="0">
                <a:latin typeface="Menlo" panose="020B0609030804020204" pitchFamily="49" charset="0"/>
              </a:rPr>
              <a:t> ();</a:t>
            </a:r>
          </a:p>
          <a:p>
            <a:r>
              <a:rPr lang="en" altLang="zh-CN" dirty="0">
                <a:latin typeface="Menlo" panose="020B0609030804020204" pitchFamily="49" charset="0"/>
              </a:rPr>
              <a:t>      }</a:t>
            </a:r>
          </a:p>
          <a:p>
            <a:r>
              <a:rPr lang="en" altLang="zh-CN" dirty="0">
                <a:latin typeface="Menlo" panose="020B0609030804020204" pitchFamily="49" charset="0"/>
              </a:rPr>
              <a:t>  }</a:t>
            </a:r>
          </a:p>
          <a:p>
            <a:r>
              <a:rPr lang="en" altLang="zh-CN" dirty="0">
                <a:latin typeface="Menlo" panose="020B0609030804020204" pitchFamily="49" charset="0"/>
              </a:rPr>
              <a:t>  </a:t>
            </a:r>
            <a:r>
              <a:rPr lang="en" altLang="zh-CN" b="1" dirty="0">
                <a:solidFill>
                  <a:srgbClr val="7F0055"/>
                </a:solidFill>
                <a:latin typeface="Menlo" panose="020B0609030804020204" pitchFamily="49" charset="0"/>
              </a:rPr>
              <a:t>public</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static</a:t>
            </a:r>
            <a:r>
              <a:rPr lang="en" altLang="zh-CN" dirty="0">
                <a:latin typeface="Menlo" panose="020B0609030804020204" pitchFamily="49" charset="0"/>
              </a:rPr>
              <a:t> </a:t>
            </a:r>
            <a:r>
              <a:rPr lang="en" altLang="zh-CN" b="1" dirty="0">
                <a:solidFill>
                  <a:srgbClr val="7F0055"/>
                </a:solidFill>
                <a:latin typeface="Menlo" panose="020B0609030804020204" pitchFamily="49" charset="0"/>
              </a:rPr>
              <a:t>void</a:t>
            </a:r>
            <a:r>
              <a:rPr lang="en" altLang="zh-CN" dirty="0">
                <a:latin typeface="Menlo" panose="020B0609030804020204" pitchFamily="49" charset="0"/>
              </a:rPr>
              <a:t> main(String </a:t>
            </a:r>
            <a:r>
              <a:rPr lang="en" altLang="zh-CN" dirty="0" err="1">
                <a:solidFill>
                  <a:srgbClr val="6A3E3E"/>
                </a:solidFill>
                <a:latin typeface="Menlo" panose="020B0609030804020204" pitchFamily="49" charset="0"/>
              </a:rPr>
              <a:t>args</a:t>
            </a:r>
            <a:r>
              <a:rPr lang="en" altLang="zh-CN" dirty="0">
                <a:latin typeface="Menlo" panose="020B0609030804020204" pitchFamily="49" charset="0"/>
              </a:rPr>
              <a:t>[]) {</a:t>
            </a:r>
          </a:p>
          <a:p>
            <a:r>
              <a:rPr lang="en" altLang="zh-CN" dirty="0">
                <a:latin typeface="Menlo" panose="020B0609030804020204" pitchFamily="49" charset="0"/>
              </a:rPr>
              <a:t>      </a:t>
            </a:r>
            <a:r>
              <a:rPr lang="en" altLang="zh-CN" dirty="0" err="1">
                <a:latin typeface="Menlo" panose="020B0609030804020204" pitchFamily="49" charset="0"/>
              </a:rPr>
              <a:t>ThreadDemo</a:t>
            </a:r>
            <a:r>
              <a:rPr lang="en" altLang="zh-CN" dirty="0">
                <a:latin typeface="Menlo" panose="020B0609030804020204" pitchFamily="49" charset="0"/>
              </a:rPr>
              <a:t> </a:t>
            </a:r>
            <a:r>
              <a:rPr lang="en" altLang="zh-CN" dirty="0">
                <a:solidFill>
                  <a:srgbClr val="6A3E3E"/>
                </a:solidFill>
                <a:latin typeface="Menlo" panose="020B0609030804020204" pitchFamily="49" charset="0"/>
              </a:rPr>
              <a:t>T1</a:t>
            </a:r>
            <a:r>
              <a:rPr lang="en" altLang="zh-CN" dirty="0">
                <a:latin typeface="Menlo" panose="020B0609030804020204" pitchFamily="49" charset="0"/>
              </a:rPr>
              <a:t> = </a:t>
            </a:r>
            <a:r>
              <a:rPr lang="en" altLang="zh-CN" b="1" dirty="0">
                <a:solidFill>
                  <a:srgbClr val="7F0055"/>
                </a:solidFill>
                <a:latin typeface="Menlo" panose="020B0609030804020204" pitchFamily="49" charset="0"/>
              </a:rPr>
              <a:t>new</a:t>
            </a:r>
            <a:r>
              <a:rPr lang="en" altLang="zh-CN" dirty="0">
                <a:latin typeface="Menlo" panose="020B0609030804020204" pitchFamily="49" charset="0"/>
              </a:rPr>
              <a:t> </a:t>
            </a:r>
            <a:r>
              <a:rPr lang="en" altLang="zh-CN" dirty="0" err="1">
                <a:latin typeface="Menlo" panose="020B0609030804020204" pitchFamily="49" charset="0"/>
              </a:rPr>
              <a:t>ThreadDemo</a:t>
            </a:r>
            <a:r>
              <a:rPr lang="en" altLang="zh-CN" dirty="0">
                <a:latin typeface="Menlo" panose="020B0609030804020204" pitchFamily="49" charset="0"/>
              </a:rPr>
              <a:t>( </a:t>
            </a:r>
            <a:r>
              <a:rPr lang="en" altLang="zh-CN" dirty="0">
                <a:solidFill>
                  <a:srgbClr val="2A00FF"/>
                </a:solidFill>
                <a:latin typeface="Menlo" panose="020B0609030804020204" pitchFamily="49" charset="0"/>
              </a:rPr>
              <a:t>"Thread-1"</a:t>
            </a:r>
            <a:r>
              <a:rPr lang="en" altLang="zh-CN" dirty="0">
                <a:latin typeface="Menlo" panose="020B0609030804020204" pitchFamily="49" charset="0"/>
              </a:rPr>
              <a:t>);</a:t>
            </a:r>
          </a:p>
          <a:p>
            <a:r>
              <a:rPr lang="en" altLang="zh-CN" dirty="0">
                <a:latin typeface="Menlo" panose="020B0609030804020204" pitchFamily="49" charset="0"/>
              </a:rPr>
              <a:t>      </a:t>
            </a:r>
            <a:r>
              <a:rPr lang="en" altLang="zh-CN" dirty="0">
                <a:solidFill>
                  <a:srgbClr val="6A3E3E"/>
                </a:solidFill>
                <a:latin typeface="Menlo" panose="020B0609030804020204" pitchFamily="49" charset="0"/>
              </a:rPr>
              <a:t>T1</a:t>
            </a:r>
            <a:r>
              <a:rPr lang="en" altLang="zh-CN" dirty="0">
                <a:latin typeface="Menlo" panose="020B0609030804020204" pitchFamily="49" charset="0"/>
              </a:rPr>
              <a:t>.start();</a:t>
            </a:r>
          </a:p>
          <a:p>
            <a:br>
              <a:rPr lang="en" altLang="zh-CN" dirty="0">
                <a:latin typeface="Menlo" panose="020B0609030804020204" pitchFamily="49" charset="0"/>
              </a:rPr>
            </a:br>
            <a:endParaRPr lang="en" altLang="zh-CN" dirty="0">
              <a:latin typeface="Menlo" panose="020B0609030804020204" pitchFamily="49" charset="0"/>
            </a:endParaRPr>
          </a:p>
          <a:p>
            <a:r>
              <a:rPr lang="en" altLang="zh-CN" dirty="0">
                <a:latin typeface="Menlo" panose="020B0609030804020204" pitchFamily="49" charset="0"/>
              </a:rPr>
              <a:t>      </a:t>
            </a:r>
            <a:r>
              <a:rPr lang="en" altLang="zh-CN" dirty="0" err="1">
                <a:latin typeface="Menlo" panose="020B0609030804020204" pitchFamily="49" charset="0"/>
              </a:rPr>
              <a:t>ThreadDemo</a:t>
            </a:r>
            <a:r>
              <a:rPr lang="en" altLang="zh-CN" dirty="0">
                <a:latin typeface="Menlo" panose="020B0609030804020204" pitchFamily="49" charset="0"/>
              </a:rPr>
              <a:t> </a:t>
            </a:r>
            <a:r>
              <a:rPr lang="en" altLang="zh-CN" dirty="0">
                <a:solidFill>
                  <a:srgbClr val="6A3E3E"/>
                </a:solidFill>
                <a:latin typeface="Menlo" panose="020B0609030804020204" pitchFamily="49" charset="0"/>
              </a:rPr>
              <a:t>T2</a:t>
            </a:r>
            <a:r>
              <a:rPr lang="en" altLang="zh-CN" dirty="0">
                <a:latin typeface="Menlo" panose="020B0609030804020204" pitchFamily="49" charset="0"/>
              </a:rPr>
              <a:t> = </a:t>
            </a:r>
            <a:r>
              <a:rPr lang="en" altLang="zh-CN" b="1" dirty="0">
                <a:solidFill>
                  <a:srgbClr val="7F0055"/>
                </a:solidFill>
                <a:latin typeface="Menlo" panose="020B0609030804020204" pitchFamily="49" charset="0"/>
              </a:rPr>
              <a:t>new</a:t>
            </a:r>
            <a:r>
              <a:rPr lang="en" altLang="zh-CN" dirty="0">
                <a:latin typeface="Menlo" panose="020B0609030804020204" pitchFamily="49" charset="0"/>
              </a:rPr>
              <a:t> </a:t>
            </a:r>
            <a:r>
              <a:rPr lang="en" altLang="zh-CN" dirty="0" err="1">
                <a:latin typeface="Menlo" panose="020B0609030804020204" pitchFamily="49" charset="0"/>
              </a:rPr>
              <a:t>ThreadDemo</a:t>
            </a:r>
            <a:r>
              <a:rPr lang="en" altLang="zh-CN" dirty="0">
                <a:latin typeface="Menlo" panose="020B0609030804020204" pitchFamily="49" charset="0"/>
              </a:rPr>
              <a:t>( </a:t>
            </a:r>
            <a:r>
              <a:rPr lang="en" altLang="zh-CN" dirty="0">
                <a:solidFill>
                  <a:srgbClr val="2A00FF"/>
                </a:solidFill>
                <a:latin typeface="Menlo" panose="020B0609030804020204" pitchFamily="49" charset="0"/>
              </a:rPr>
              <a:t>"Thread-2"</a:t>
            </a:r>
            <a:r>
              <a:rPr lang="en" altLang="zh-CN" dirty="0">
                <a:latin typeface="Menlo" panose="020B0609030804020204" pitchFamily="49" charset="0"/>
              </a:rPr>
              <a:t>);</a:t>
            </a:r>
          </a:p>
          <a:p>
            <a:r>
              <a:rPr lang="en" altLang="zh-CN" dirty="0">
                <a:latin typeface="Menlo" panose="020B0609030804020204" pitchFamily="49" charset="0"/>
              </a:rPr>
              <a:t>      </a:t>
            </a:r>
            <a:r>
              <a:rPr lang="en" altLang="zh-CN" dirty="0">
                <a:solidFill>
                  <a:srgbClr val="6A3E3E"/>
                </a:solidFill>
                <a:latin typeface="Menlo" panose="020B0609030804020204" pitchFamily="49" charset="0"/>
              </a:rPr>
              <a:t>T2</a:t>
            </a:r>
            <a:r>
              <a:rPr lang="en" altLang="zh-CN" dirty="0">
                <a:latin typeface="Menlo" panose="020B0609030804020204" pitchFamily="49" charset="0"/>
              </a:rPr>
              <a:t>.start();</a:t>
            </a:r>
          </a:p>
          <a:p>
            <a:r>
              <a:rPr lang="en" altLang="zh-CN" dirty="0">
                <a:latin typeface="Menlo" panose="020B0609030804020204" pitchFamily="49" charset="0"/>
              </a:rPr>
              <a:t>  }</a:t>
            </a:r>
          </a:p>
          <a:p>
            <a:r>
              <a:rPr lang="en" altLang="zh-CN" dirty="0">
                <a:latin typeface="Menlo" panose="020B0609030804020204" pitchFamily="49" charset="0"/>
              </a:rPr>
              <a:t>}</a:t>
            </a:r>
          </a:p>
        </p:txBody>
      </p:sp>
    </p:spTree>
    <p:extLst>
      <p:ext uri="{BB962C8B-B14F-4D97-AF65-F5344CB8AC3E}">
        <p14:creationId xmlns:p14="http://schemas.microsoft.com/office/powerpoint/2010/main" val="2811107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文本, 表格&#10;&#10;中度可信度描述已自动生成">
            <a:extLst>
              <a:ext uri="{FF2B5EF4-FFF2-40B4-BE49-F238E27FC236}">
                <a16:creationId xmlns:a16="http://schemas.microsoft.com/office/drawing/2014/main" id="{5A25A98A-4B44-D246-9F2E-C6E082970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667" y="0"/>
            <a:ext cx="5458665" cy="6858000"/>
          </a:xfrm>
          <a:prstGeom prst="rect">
            <a:avLst/>
          </a:prstGeom>
        </p:spPr>
      </p:pic>
    </p:spTree>
    <p:extLst>
      <p:ext uri="{BB962C8B-B14F-4D97-AF65-F5344CB8AC3E}">
        <p14:creationId xmlns:p14="http://schemas.microsoft.com/office/powerpoint/2010/main" val="882692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形用户界面, 文本, 应用程序&#10;&#10;中度可信度描述已自动生成">
            <a:extLst>
              <a:ext uri="{FF2B5EF4-FFF2-40B4-BE49-F238E27FC236}">
                <a16:creationId xmlns:a16="http://schemas.microsoft.com/office/drawing/2014/main" id="{1848A1C0-44D9-374E-9FC7-5B98661FB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774" y="634716"/>
            <a:ext cx="10042288" cy="5021144"/>
          </a:xfrm>
          <a:prstGeom prst="rect">
            <a:avLst/>
          </a:prstGeom>
        </p:spPr>
      </p:pic>
    </p:spTree>
    <p:extLst>
      <p:ext uri="{BB962C8B-B14F-4D97-AF65-F5344CB8AC3E}">
        <p14:creationId xmlns:p14="http://schemas.microsoft.com/office/powerpoint/2010/main" val="3985234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形用户界面, 文本, 应用程序, 电子邮件&#10;&#10;描述已自动生成">
            <a:extLst>
              <a:ext uri="{FF2B5EF4-FFF2-40B4-BE49-F238E27FC236}">
                <a16:creationId xmlns:a16="http://schemas.microsoft.com/office/drawing/2014/main" id="{F73457E0-83DF-3748-AB6E-056784EE0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3917"/>
            <a:ext cx="12192000" cy="4730165"/>
          </a:xfrm>
          <a:prstGeom prst="rect">
            <a:avLst/>
          </a:prstGeom>
        </p:spPr>
      </p:pic>
    </p:spTree>
    <p:extLst>
      <p:ext uri="{BB962C8B-B14F-4D97-AF65-F5344CB8AC3E}">
        <p14:creationId xmlns:p14="http://schemas.microsoft.com/office/powerpoint/2010/main" val="3934004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形用户界面, 文本, 应用程序, 电子邮件&#10;&#10;描述已自动生成">
            <a:extLst>
              <a:ext uri="{FF2B5EF4-FFF2-40B4-BE49-F238E27FC236}">
                <a16:creationId xmlns:a16="http://schemas.microsoft.com/office/drawing/2014/main" id="{4B40A647-6593-9043-838D-98FF25D26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826" y="609962"/>
            <a:ext cx="9424348" cy="5638075"/>
          </a:xfrm>
          <a:prstGeom prst="rect">
            <a:avLst/>
          </a:prstGeom>
        </p:spPr>
      </p:pic>
    </p:spTree>
    <p:extLst>
      <p:ext uri="{BB962C8B-B14F-4D97-AF65-F5344CB8AC3E}">
        <p14:creationId xmlns:p14="http://schemas.microsoft.com/office/powerpoint/2010/main" val="2086870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文本&#10;&#10;描述已自动生成">
            <a:extLst>
              <a:ext uri="{FF2B5EF4-FFF2-40B4-BE49-F238E27FC236}">
                <a16:creationId xmlns:a16="http://schemas.microsoft.com/office/drawing/2014/main" id="{A7A4119A-4B66-1143-9567-235883BE1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584" y="0"/>
            <a:ext cx="6438832" cy="6900122"/>
          </a:xfrm>
          <a:prstGeom prst="rect">
            <a:avLst/>
          </a:prstGeom>
        </p:spPr>
      </p:pic>
    </p:spTree>
    <p:extLst>
      <p:ext uri="{BB962C8B-B14F-4D97-AF65-F5344CB8AC3E}">
        <p14:creationId xmlns:p14="http://schemas.microsoft.com/office/powerpoint/2010/main" val="1747847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表格&#10;&#10;描述已自动生成">
            <a:extLst>
              <a:ext uri="{FF2B5EF4-FFF2-40B4-BE49-F238E27FC236}">
                <a16:creationId xmlns:a16="http://schemas.microsoft.com/office/drawing/2014/main" id="{2EFFC30B-BF6B-1149-934C-78633724C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537" y="0"/>
            <a:ext cx="6080125" cy="6858000"/>
          </a:xfrm>
          <a:prstGeom prst="rect">
            <a:avLst/>
          </a:prstGeom>
        </p:spPr>
      </p:pic>
    </p:spTree>
    <p:extLst>
      <p:ext uri="{BB962C8B-B14F-4D97-AF65-F5344CB8AC3E}">
        <p14:creationId xmlns:p14="http://schemas.microsoft.com/office/powerpoint/2010/main" val="71234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872716"/>
            <a:ext cx="9144507" cy="45719"/>
          </a:xfrm>
          <a:prstGeom prst="rect">
            <a:avLst/>
          </a:prstGeom>
          <a:gradFill flip="none" rotWithShape="1">
            <a:gsLst>
              <a:gs pos="0">
                <a:srgbClr val="F21B1A"/>
              </a:gs>
              <a:gs pos="14000">
                <a:srgbClr val="F44646"/>
              </a:gs>
              <a:gs pos="38000">
                <a:srgbClr val="F65C5C"/>
              </a:gs>
              <a:gs pos="100000">
                <a:srgbClr val="FFEBFA"/>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flipV="1">
            <a:off x="0" y="6146801"/>
            <a:ext cx="12217908" cy="54508"/>
          </a:xfrm>
          <a:prstGeom prst="rect">
            <a:avLst/>
          </a:prstGeom>
          <a:gradFill flip="none" rotWithShape="1">
            <a:gsLst>
              <a:gs pos="0">
                <a:srgbClr val="F21B1A"/>
              </a:gs>
              <a:gs pos="14000">
                <a:srgbClr val="F44646"/>
              </a:gs>
              <a:gs pos="38000">
                <a:srgbClr val="F65C5C"/>
              </a:gs>
              <a:gs pos="100000">
                <a:srgbClr val="FFEB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Rectangle 3" descr="Rectangle: Click to edit Master text styles&#10;Second level&#10;Third level&#10;Fourth level&#10;Fifth level">
            <a:extLst>
              <a:ext uri="{FF2B5EF4-FFF2-40B4-BE49-F238E27FC236}">
                <a16:creationId xmlns:a16="http://schemas.microsoft.com/office/drawing/2014/main" id="{9D81D005-2426-F247-8AB8-61FDB22D3511}"/>
              </a:ext>
            </a:extLst>
          </p:cNvPr>
          <p:cNvSpPr txBox="1">
            <a:spLocks noChangeArrowheads="1"/>
          </p:cNvSpPr>
          <p:nvPr/>
        </p:nvSpPr>
        <p:spPr>
          <a:xfrm>
            <a:off x="179004" y="918435"/>
            <a:ext cx="12038904" cy="5749901"/>
          </a:xfrm>
          <a:prstGeom prst="rect">
            <a:avLst/>
          </a:prstGeom>
          <a:ln>
            <a:miter/>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 altLang="zh-CN" sz="2000" b="1" dirty="0">
                <a:latin typeface="Microsoft YaHei" panose="020B0503020204020204" pitchFamily="34" charset="-122"/>
                <a:ea typeface="Microsoft YaHei" panose="020B0503020204020204" pitchFamily="34" charset="-122"/>
              </a:rPr>
              <a:t>Java Exception Handling</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Exceptions are some errors in a program, but not all errors are exceptions, and errors can sometimes be avoided.</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	For example, if your code is missing a semicolon, the result is </a:t>
            </a:r>
            <a:r>
              <a:rPr kumimoji="1" lang="en" altLang="zh-CN" sz="2000" dirty="0" err="1">
                <a:latin typeface="Microsoft YaHei" panose="020B0503020204020204" pitchFamily="34" charset="-122"/>
                <a:ea typeface="Microsoft YaHei" panose="020B0503020204020204" pitchFamily="34" charset="-122"/>
              </a:rPr>
              <a:t>java.lang.Error</a:t>
            </a:r>
            <a:r>
              <a:rPr kumimoji="1" lang="en" altLang="zh-CN" sz="2000" dirty="0">
                <a:latin typeface="Microsoft YaHei" panose="020B0503020204020204" pitchFamily="34" charset="-122"/>
                <a:ea typeface="Microsoft YaHei" panose="020B0503020204020204" pitchFamily="34" charset="-122"/>
              </a:rPr>
              <a:t>; </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	If you use the </a:t>
            </a:r>
            <a:r>
              <a:rPr kumimoji="1" lang="en" altLang="zh-CN" sz="2000" dirty="0" err="1">
                <a:latin typeface="Microsoft YaHei" panose="020B0503020204020204" pitchFamily="34" charset="-122"/>
                <a:ea typeface="Microsoft YaHei" panose="020B0503020204020204" pitchFamily="34" charset="-122"/>
              </a:rPr>
              <a:t>System.out.println</a:t>
            </a:r>
            <a:r>
              <a:rPr kumimoji="1" lang="en" altLang="zh-CN" sz="2000" dirty="0">
                <a:latin typeface="Microsoft YaHei" panose="020B0503020204020204" pitchFamily="34" charset="-122"/>
                <a:ea typeface="Microsoft YaHei" panose="020B0503020204020204" pitchFamily="34" charset="-122"/>
              </a:rPr>
              <a:t>(11/0), because you do with zero divisor, throws Java. 		</a:t>
            </a:r>
            <a:r>
              <a:rPr kumimoji="1" lang="en" altLang="zh-CN" sz="2000" dirty="0" err="1">
                <a:latin typeface="Microsoft YaHei" panose="020B0503020204020204" pitchFamily="34" charset="-122"/>
                <a:ea typeface="Microsoft YaHei" panose="020B0503020204020204" pitchFamily="34" charset="-122"/>
              </a:rPr>
              <a:t>Lang.ArithmeticException</a:t>
            </a:r>
            <a:r>
              <a:rPr kumimoji="1" lang="en" altLang="zh-CN" sz="2000" dirty="0">
                <a:latin typeface="Microsoft YaHei" panose="020B0503020204020204" pitchFamily="34" charset="-122"/>
                <a:ea typeface="Microsoft YaHei" panose="020B0503020204020204" pitchFamily="34" charset="-122"/>
              </a:rPr>
              <a:t>.</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Exceptions usually occur for the following reasons:</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	The user entered illegal data.</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	The file to open does not exist.</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	The connection is down during network communication, or the JVM runs out of memory.</a:t>
            </a:r>
          </a:p>
        </p:txBody>
      </p:sp>
      <p:sp>
        <p:nvSpPr>
          <p:cNvPr id="128" name="Rectangle 5">
            <a:extLst>
              <a:ext uri="{FF2B5EF4-FFF2-40B4-BE49-F238E27FC236}">
                <a16:creationId xmlns:a16="http://schemas.microsoft.com/office/drawing/2014/main" id="{87852D59-0BD2-A748-8CA8-7C5A39686DBB}"/>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2" name="Rectangle 13">
            <a:extLst>
              <a:ext uri="{FF2B5EF4-FFF2-40B4-BE49-F238E27FC236}">
                <a16:creationId xmlns:a16="http://schemas.microsoft.com/office/drawing/2014/main" id="{4FA53C5F-09F0-7245-8B7D-9009CB652071}"/>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 name="Rectangle 21">
            <a:extLst>
              <a:ext uri="{FF2B5EF4-FFF2-40B4-BE49-F238E27FC236}">
                <a16:creationId xmlns:a16="http://schemas.microsoft.com/office/drawing/2014/main" id="{28132227-1BE1-6140-899D-E71FFE400DBF}"/>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7" name="Rectangle 29">
            <a:extLst>
              <a:ext uri="{FF2B5EF4-FFF2-40B4-BE49-F238E27FC236}">
                <a16:creationId xmlns:a16="http://schemas.microsoft.com/office/drawing/2014/main" id="{CEC82161-319F-894F-87F1-8416F8B3587D}"/>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1" name="Rectangle 37">
            <a:extLst>
              <a:ext uri="{FF2B5EF4-FFF2-40B4-BE49-F238E27FC236}">
                <a16:creationId xmlns:a16="http://schemas.microsoft.com/office/drawing/2014/main" id="{71F2282A-08DD-BB4F-AC87-224481B2779E}"/>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5" name="Rectangle 45">
            <a:extLst>
              <a:ext uri="{FF2B5EF4-FFF2-40B4-BE49-F238E27FC236}">
                <a16:creationId xmlns:a16="http://schemas.microsoft.com/office/drawing/2014/main" id="{3B08B74D-FD37-2F4E-AB6C-844FFB6258E5}"/>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Tree>
    <p:extLst>
      <p:ext uri="{BB962C8B-B14F-4D97-AF65-F5344CB8AC3E}">
        <p14:creationId xmlns:p14="http://schemas.microsoft.com/office/powerpoint/2010/main" val="2926968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5263" y="2660650"/>
            <a:ext cx="2541473" cy="768350"/>
          </a:xfrm>
          <a:prstGeom prst="rect">
            <a:avLst/>
          </a:prstGeom>
          <a:noFill/>
        </p:spPr>
        <p:txBody>
          <a:bodyPr wrap="square" rtlCol="0">
            <a:spAutoFit/>
          </a:bodyPr>
          <a:lstStyle/>
          <a:p>
            <a:r>
              <a:rPr lang="en-US" altLang="zh-CN" sz="4400" b="1" dirty="0">
                <a:solidFill>
                  <a:srgbClr val="C00000"/>
                </a:solidFill>
                <a:latin typeface="微软雅黑" panose="020B0503020204020204" pitchFamily="34" charset="-122"/>
                <a:ea typeface="微软雅黑" panose="020B0503020204020204" pitchFamily="34" charset="-122"/>
              </a:rPr>
              <a:t>Practice</a:t>
            </a:r>
            <a:endParaRPr lang="zh-CN" altLang="en-US" sz="4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6047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3" descr="Rectangle: Click to edit Master text styles&#10;Second level&#10;Third level&#10;Fourth level&#10;Fifth level">
            <a:extLst>
              <a:ext uri="{FF2B5EF4-FFF2-40B4-BE49-F238E27FC236}">
                <a16:creationId xmlns:a16="http://schemas.microsoft.com/office/drawing/2014/main" id="{9D81D005-2426-F247-8AB8-61FDB22D3511}"/>
              </a:ext>
            </a:extLst>
          </p:cNvPr>
          <p:cNvSpPr txBox="1">
            <a:spLocks noChangeArrowheads="1"/>
          </p:cNvSpPr>
          <p:nvPr/>
        </p:nvSpPr>
        <p:spPr>
          <a:xfrm>
            <a:off x="212324" y="139889"/>
            <a:ext cx="11767351" cy="6578221"/>
          </a:xfrm>
          <a:prstGeom prst="rect">
            <a:avLst/>
          </a:prstGeom>
          <a:ln>
            <a:miter/>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300"/>
              </a:spcAft>
              <a:buNone/>
            </a:pPr>
            <a:r>
              <a:rPr kumimoji="1" lang="en" altLang="zh-Hans" sz="1900" dirty="0">
                <a:latin typeface="Microsoft YaHei" panose="020B0503020204020204" pitchFamily="34" charset="-122"/>
                <a:ea typeface="Microsoft YaHei" panose="020B0503020204020204" pitchFamily="34" charset="-122"/>
              </a:rPr>
              <a:t>Task-1</a:t>
            </a:r>
          </a:p>
          <a:p>
            <a:pPr marL="0" indent="0">
              <a:lnSpc>
                <a:spcPct val="100000"/>
              </a:lnSpc>
              <a:spcBef>
                <a:spcPts val="0"/>
              </a:spcBef>
              <a:spcAft>
                <a:spcPts val="300"/>
              </a:spcAft>
              <a:buNone/>
            </a:pPr>
            <a:r>
              <a:rPr kumimoji="1" lang="en" altLang="zh-Hans" sz="1900" dirty="0">
                <a:latin typeface="Microsoft YaHei" panose="020B0503020204020204" pitchFamily="34" charset="-122"/>
                <a:ea typeface="Microsoft YaHei" panose="020B0503020204020204" pitchFamily="34" charset="-122"/>
              </a:rPr>
              <a:t>- the parent class (Electronics), describe the attributes of the class (such as weight, price, power consumption and manufacturer), and corresponding management methods, such as output device information, etc.;</a:t>
            </a:r>
          </a:p>
          <a:p>
            <a:pPr marL="0" indent="0">
              <a:lnSpc>
                <a:spcPct val="100000"/>
              </a:lnSpc>
              <a:spcBef>
                <a:spcPts val="0"/>
              </a:spcBef>
              <a:spcAft>
                <a:spcPts val="300"/>
              </a:spcAft>
              <a:buNone/>
            </a:pPr>
            <a:r>
              <a:rPr kumimoji="1" lang="en" altLang="zh-Hans" sz="1900" dirty="0">
                <a:latin typeface="Microsoft YaHei" panose="020B0503020204020204" pitchFamily="34" charset="-122"/>
                <a:ea typeface="Microsoft YaHei" panose="020B0503020204020204" pitchFamily="34" charset="-122"/>
              </a:rPr>
              <a:t>-Design and implement a group of subclasses: for example, Computer (add memory and CPU model attributes), mobile Phone (add system (Android/IOS/Windows), storage space attributes).</a:t>
            </a:r>
          </a:p>
          <a:p>
            <a:pPr marL="0" indent="0">
              <a:lnSpc>
                <a:spcPct val="100000"/>
              </a:lnSpc>
              <a:spcBef>
                <a:spcPts val="0"/>
              </a:spcBef>
              <a:spcAft>
                <a:spcPts val="300"/>
              </a:spcAft>
              <a:buNone/>
            </a:pPr>
            <a:r>
              <a:rPr kumimoji="1" lang="en" altLang="zh-Hans" sz="1900" dirty="0">
                <a:latin typeface="Microsoft YaHei" panose="020B0503020204020204" pitchFamily="34" charset="-122"/>
                <a:ea typeface="Microsoft YaHei" panose="020B0503020204020204" pitchFamily="34" charset="-122"/>
              </a:rPr>
              <a:t>-Define methods for getting and setting attributes for each subclass, as well as administrative methods, such as output device information, and so on.</a:t>
            </a:r>
          </a:p>
          <a:p>
            <a:pPr marL="0" indent="0">
              <a:lnSpc>
                <a:spcPct val="100000"/>
              </a:lnSpc>
              <a:spcBef>
                <a:spcPts val="0"/>
              </a:spcBef>
              <a:spcAft>
                <a:spcPts val="300"/>
              </a:spcAft>
              <a:buNone/>
            </a:pPr>
            <a:r>
              <a:rPr kumimoji="1" lang="en" altLang="zh-Hans" sz="1900" dirty="0">
                <a:latin typeface="Microsoft YaHei" panose="020B0503020204020204" pitchFamily="34" charset="-122"/>
                <a:ea typeface="Microsoft YaHei" panose="020B0503020204020204" pitchFamily="34" charset="-122"/>
              </a:rPr>
              <a:t>Task-3</a:t>
            </a:r>
          </a:p>
          <a:p>
            <a:pPr marL="0" indent="0">
              <a:lnSpc>
                <a:spcPct val="100000"/>
              </a:lnSpc>
              <a:spcBef>
                <a:spcPts val="0"/>
              </a:spcBef>
              <a:spcAft>
                <a:spcPts val="300"/>
              </a:spcAft>
              <a:buNone/>
            </a:pPr>
            <a:r>
              <a:rPr kumimoji="1" lang="en" altLang="zh-Hans" sz="1900" dirty="0">
                <a:latin typeface="Microsoft YaHei" panose="020B0503020204020204" pitchFamily="34" charset="-122"/>
                <a:ea typeface="Microsoft YaHei" panose="020B0503020204020204" pitchFamily="34" charset="-122"/>
              </a:rPr>
              <a:t>-The simulation of personal medicine system, through medicine card number and name to complete the identification, the medicine card will automatically get credit from company every month, and you can also withdraw credit form medicine card. </a:t>
            </a:r>
          </a:p>
          <a:p>
            <a:pPr marL="0" indent="0">
              <a:lnSpc>
                <a:spcPct val="100000"/>
              </a:lnSpc>
              <a:spcBef>
                <a:spcPts val="0"/>
              </a:spcBef>
              <a:spcAft>
                <a:spcPts val="300"/>
              </a:spcAft>
              <a:buNone/>
            </a:pPr>
            <a:r>
              <a:rPr kumimoji="1" lang="en" altLang="zh-Hans" sz="1900" dirty="0">
                <a:latin typeface="Microsoft YaHei" panose="020B0503020204020204" pitchFamily="34" charset="-122"/>
                <a:ea typeface="Microsoft YaHei" panose="020B0503020204020204" pitchFamily="34" charset="-122"/>
              </a:rPr>
              <a:t>Task-4</a:t>
            </a:r>
          </a:p>
          <a:p>
            <a:pPr marL="0" indent="0">
              <a:lnSpc>
                <a:spcPct val="150000"/>
              </a:lnSpc>
              <a:spcBef>
                <a:spcPts val="0"/>
              </a:spcBef>
              <a:buNone/>
            </a:pPr>
            <a:r>
              <a:rPr kumimoji="1" lang="en-HK" altLang="zh-Hans" sz="1900" dirty="0">
                <a:latin typeface="Microsoft YaHei" panose="020B0503020204020204" pitchFamily="34" charset="-122"/>
                <a:ea typeface="Microsoft YaHei" panose="020B0503020204020204" pitchFamily="34" charset="-122"/>
              </a:rPr>
              <a:t>-Creating multiple threads to run a function(e.g., print) </a:t>
            </a:r>
          </a:p>
        </p:txBody>
      </p:sp>
      <p:sp>
        <p:nvSpPr>
          <p:cNvPr id="128" name="Rectangle 5">
            <a:extLst>
              <a:ext uri="{FF2B5EF4-FFF2-40B4-BE49-F238E27FC236}">
                <a16:creationId xmlns:a16="http://schemas.microsoft.com/office/drawing/2014/main" id="{87852D59-0BD2-A748-8CA8-7C5A39686DBB}"/>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2" name="Rectangle 13">
            <a:extLst>
              <a:ext uri="{FF2B5EF4-FFF2-40B4-BE49-F238E27FC236}">
                <a16:creationId xmlns:a16="http://schemas.microsoft.com/office/drawing/2014/main" id="{4FA53C5F-09F0-7245-8B7D-9009CB652071}"/>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 name="Rectangle 21">
            <a:extLst>
              <a:ext uri="{FF2B5EF4-FFF2-40B4-BE49-F238E27FC236}">
                <a16:creationId xmlns:a16="http://schemas.microsoft.com/office/drawing/2014/main" id="{28132227-1BE1-6140-899D-E71FFE400DBF}"/>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7" name="Rectangle 29">
            <a:extLst>
              <a:ext uri="{FF2B5EF4-FFF2-40B4-BE49-F238E27FC236}">
                <a16:creationId xmlns:a16="http://schemas.microsoft.com/office/drawing/2014/main" id="{CEC82161-319F-894F-87F1-8416F8B3587D}"/>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1" name="Rectangle 37">
            <a:extLst>
              <a:ext uri="{FF2B5EF4-FFF2-40B4-BE49-F238E27FC236}">
                <a16:creationId xmlns:a16="http://schemas.microsoft.com/office/drawing/2014/main" id="{71F2282A-08DD-BB4F-AC87-224481B2779E}"/>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5" name="Rectangle 45">
            <a:extLst>
              <a:ext uri="{FF2B5EF4-FFF2-40B4-BE49-F238E27FC236}">
                <a16:creationId xmlns:a16="http://schemas.microsoft.com/office/drawing/2014/main" id="{3B08B74D-FD37-2F4E-AB6C-844FFB6258E5}"/>
              </a:ext>
            </a:extLst>
          </p:cNvPr>
          <p:cNvSpPr>
            <a:spLocks noChangeArrowheads="1"/>
          </p:cNvSpPr>
          <p:nvPr/>
        </p:nvSpPr>
        <p:spPr bwMode="auto">
          <a:xfrm>
            <a:off x="0" y="141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Tree>
    <p:extLst>
      <p:ext uri="{BB962C8B-B14F-4D97-AF65-F5344CB8AC3E}">
        <p14:creationId xmlns:p14="http://schemas.microsoft.com/office/powerpoint/2010/main" val="114098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a:extLst>
              <a:ext uri="{FF2B5EF4-FFF2-40B4-BE49-F238E27FC236}">
                <a16:creationId xmlns:a16="http://schemas.microsoft.com/office/drawing/2014/main" id="{A3B0134B-5CCF-4647-A89E-3DB81AD7B9FC}"/>
              </a:ext>
            </a:extLst>
          </p:cNvPr>
          <p:cNvSpPr txBox="1">
            <a:spLocks noChangeArrowheads="1"/>
          </p:cNvSpPr>
          <p:nvPr/>
        </p:nvSpPr>
        <p:spPr>
          <a:xfrm>
            <a:off x="153096" y="554049"/>
            <a:ext cx="12038904" cy="6187945"/>
          </a:xfrm>
          <a:prstGeom prst="rect">
            <a:avLst/>
          </a:prstGeom>
          <a:ln>
            <a:miter/>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 altLang="zh-CN" sz="2000" b="1" dirty="0">
                <a:latin typeface="Microsoft YaHei" panose="020B0503020204020204" pitchFamily="34" charset="-122"/>
                <a:ea typeface="Microsoft YaHei" panose="020B0503020204020204" pitchFamily="34" charset="-122"/>
              </a:rPr>
              <a:t>Java Exception Handling</a:t>
            </a:r>
          </a:p>
          <a:p>
            <a:pPr marL="0" indent="0">
              <a:lnSpc>
                <a:spcPct val="150000"/>
              </a:lnSpc>
              <a:spcBef>
                <a:spcPts val="0"/>
              </a:spcBef>
              <a:buNone/>
            </a:pPr>
            <a:r>
              <a:rPr kumimoji="1" lang="en" altLang="zh-CN" sz="2000" b="1" dirty="0">
                <a:latin typeface="Microsoft YaHei" panose="020B0503020204020204" pitchFamily="34" charset="-122"/>
                <a:ea typeface="Microsoft YaHei" panose="020B0503020204020204" pitchFamily="34" charset="-122"/>
              </a:rPr>
              <a:t>Checking exceptions</a:t>
            </a:r>
            <a:r>
              <a:rPr kumimoji="1" lang="en" altLang="zh-CN" sz="2000" dirty="0">
                <a:latin typeface="Microsoft YaHei" panose="020B0503020204020204" pitchFamily="34" charset="-122"/>
                <a:ea typeface="Microsoft YaHei" panose="020B0503020204020204" pitchFamily="34" charset="-122"/>
              </a:rPr>
              <a:t>: The most representative checking exceptions are those caused by user errors or problems that the programmer could not have foreseen. </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	For example, when trying to open a non-existent file, an exception occurs that cannot 		simply be ignored at compile time.</a:t>
            </a:r>
          </a:p>
          <a:p>
            <a:pPr marL="0" indent="0">
              <a:lnSpc>
                <a:spcPct val="150000"/>
              </a:lnSpc>
              <a:spcBef>
                <a:spcPts val="0"/>
              </a:spcBef>
              <a:buNone/>
            </a:pPr>
            <a:endParaRPr kumimoji="1" lang="en" altLang="zh-CN" sz="2000" dirty="0">
              <a:latin typeface="Microsoft YaHei" panose="020B0503020204020204" pitchFamily="34" charset="-122"/>
              <a:ea typeface="Microsoft YaHei" panose="020B0503020204020204" pitchFamily="34" charset="-122"/>
            </a:endParaRPr>
          </a:p>
          <a:p>
            <a:pPr marL="0" indent="0">
              <a:lnSpc>
                <a:spcPct val="150000"/>
              </a:lnSpc>
              <a:spcBef>
                <a:spcPts val="0"/>
              </a:spcBef>
              <a:buNone/>
            </a:pPr>
            <a:r>
              <a:rPr kumimoji="1" lang="en" altLang="zh-CN" sz="2000" b="1" dirty="0">
                <a:latin typeface="Microsoft YaHei" panose="020B0503020204020204" pitchFamily="34" charset="-122"/>
                <a:ea typeface="Microsoft YaHei" panose="020B0503020204020204" pitchFamily="34" charset="-122"/>
              </a:rPr>
              <a:t>Runtime exceptions</a:t>
            </a:r>
            <a:r>
              <a:rPr kumimoji="1" lang="en" altLang="zh-CN" sz="2000" dirty="0">
                <a:latin typeface="Microsoft YaHei" panose="020B0503020204020204" pitchFamily="34" charset="-122"/>
                <a:ea typeface="Microsoft YaHei" panose="020B0503020204020204" pitchFamily="34" charset="-122"/>
              </a:rPr>
              <a:t>: Runtime exceptions are exceptions that can be avoided by programmers. In contrast to checking exceptions, runtime exceptions can be ignored at compile time.</a:t>
            </a:r>
          </a:p>
          <a:p>
            <a:pPr marL="0" indent="0">
              <a:lnSpc>
                <a:spcPct val="150000"/>
              </a:lnSpc>
              <a:spcBef>
                <a:spcPts val="0"/>
              </a:spcBef>
              <a:buNone/>
            </a:pPr>
            <a:endParaRPr kumimoji="1" lang="en" altLang="zh-CN" sz="2000" dirty="0">
              <a:latin typeface="Microsoft YaHei" panose="020B0503020204020204" pitchFamily="34" charset="-122"/>
              <a:ea typeface="Microsoft YaHei" panose="020B0503020204020204" pitchFamily="34" charset="-122"/>
            </a:endParaRPr>
          </a:p>
          <a:p>
            <a:pPr marL="0" indent="0">
              <a:lnSpc>
                <a:spcPct val="150000"/>
              </a:lnSpc>
              <a:spcBef>
                <a:spcPts val="0"/>
              </a:spcBef>
              <a:buNone/>
            </a:pPr>
            <a:r>
              <a:rPr kumimoji="1" lang="en" altLang="zh-CN" sz="2000" b="1" dirty="0">
                <a:latin typeface="Microsoft YaHei" panose="020B0503020204020204" pitchFamily="34" charset="-122"/>
                <a:ea typeface="Microsoft YaHei" panose="020B0503020204020204" pitchFamily="34" charset="-122"/>
              </a:rPr>
              <a:t>Errors</a:t>
            </a:r>
            <a:r>
              <a:rPr kumimoji="1" lang="en" altLang="zh-CN" sz="2000" dirty="0">
                <a:latin typeface="Microsoft YaHei" panose="020B0503020204020204" pitchFamily="34" charset="-122"/>
                <a:ea typeface="Microsoft YaHei" panose="020B0503020204020204" pitchFamily="34" charset="-122"/>
              </a:rPr>
              <a:t>: Errors are not exceptions, but problems outside the programmer's control. Errors are generally ignored in code. </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	For example, when a stack overflow occurs, an error occurs that is not detected at compile.</a:t>
            </a:r>
          </a:p>
        </p:txBody>
      </p:sp>
    </p:spTree>
    <p:extLst>
      <p:ext uri="{BB962C8B-B14F-4D97-AF65-F5344CB8AC3E}">
        <p14:creationId xmlns:p14="http://schemas.microsoft.com/office/powerpoint/2010/main" val="42322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A51DC7B-A8EF-CE41-AA25-32D587FFC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0122"/>
            <a:ext cx="12192000" cy="589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330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a:extLst>
              <a:ext uri="{FF2B5EF4-FFF2-40B4-BE49-F238E27FC236}">
                <a16:creationId xmlns:a16="http://schemas.microsoft.com/office/drawing/2014/main" id="{024F4285-0FD9-9A4F-85F4-93C646CA3705}"/>
              </a:ext>
            </a:extLst>
          </p:cNvPr>
          <p:cNvSpPr txBox="1">
            <a:spLocks noChangeArrowheads="1"/>
          </p:cNvSpPr>
          <p:nvPr/>
        </p:nvSpPr>
        <p:spPr>
          <a:xfrm>
            <a:off x="153096" y="554049"/>
            <a:ext cx="12038904" cy="2530345"/>
          </a:xfrm>
          <a:prstGeom prst="rect">
            <a:avLst/>
          </a:prstGeom>
          <a:ln>
            <a:miter/>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 altLang="zh-CN" sz="2000" b="1" dirty="0">
                <a:latin typeface="Microsoft YaHei" panose="020B0503020204020204" pitchFamily="34" charset="-122"/>
                <a:ea typeface="Microsoft YaHei" panose="020B0503020204020204" pitchFamily="34" charset="-122"/>
              </a:rPr>
              <a:t>Catch exceptions</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Use the try and catch keywords to catch exceptions. Try /catch blocks are placed where exceptions can occur.</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The code in a try/catch block is called protected code, and the syntax for using try/catch is as follows:</a:t>
            </a:r>
          </a:p>
        </p:txBody>
      </p:sp>
      <p:sp>
        <p:nvSpPr>
          <p:cNvPr id="3" name="矩形 2">
            <a:extLst>
              <a:ext uri="{FF2B5EF4-FFF2-40B4-BE49-F238E27FC236}">
                <a16:creationId xmlns:a16="http://schemas.microsoft.com/office/drawing/2014/main" id="{1FC5DC8F-4559-E148-A03E-B9C20E60EF2C}"/>
              </a:ext>
            </a:extLst>
          </p:cNvPr>
          <p:cNvSpPr/>
          <p:nvPr/>
        </p:nvSpPr>
        <p:spPr>
          <a:xfrm>
            <a:off x="1742369" y="2875844"/>
            <a:ext cx="5518240" cy="2246769"/>
          </a:xfrm>
          <a:prstGeom prst="rect">
            <a:avLst/>
          </a:prstGeom>
        </p:spPr>
        <p:txBody>
          <a:bodyPr wrap="square">
            <a:spAutoFit/>
          </a:bodyPr>
          <a:lstStyle/>
          <a:p>
            <a:r>
              <a:rPr lang="en" altLang="zh-CN" sz="2000" dirty="0">
                <a:solidFill>
                  <a:srgbClr val="000088"/>
                </a:solidFill>
              </a:rPr>
              <a:t>try</a:t>
            </a:r>
            <a:r>
              <a:rPr lang="en" altLang="zh-CN" sz="2000" dirty="0">
                <a:solidFill>
                  <a:srgbClr val="000000"/>
                </a:solidFill>
              </a:rPr>
              <a:t> </a:t>
            </a:r>
            <a:r>
              <a:rPr lang="en" altLang="zh-CN" sz="2000" dirty="0">
                <a:solidFill>
                  <a:srgbClr val="666600"/>
                </a:solidFill>
              </a:rPr>
              <a:t>{</a:t>
            </a:r>
            <a:r>
              <a:rPr lang="en" altLang="zh-CN" sz="2000" dirty="0">
                <a:solidFill>
                  <a:srgbClr val="000000"/>
                </a:solidFill>
              </a:rPr>
              <a:t> </a:t>
            </a:r>
          </a:p>
          <a:p>
            <a:r>
              <a:rPr lang="en" altLang="zh-CN" sz="2000" dirty="0">
                <a:solidFill>
                  <a:srgbClr val="880000"/>
                </a:solidFill>
              </a:rPr>
              <a:t>// </a:t>
            </a:r>
            <a:r>
              <a:rPr lang="en-US" altLang="zh-CN" sz="2000" dirty="0">
                <a:solidFill>
                  <a:srgbClr val="880000"/>
                </a:solidFill>
              </a:rPr>
              <a:t>code</a:t>
            </a:r>
            <a:r>
              <a:rPr lang="zh-CN" altLang="en-US" sz="2000" dirty="0">
                <a:solidFill>
                  <a:srgbClr val="000000"/>
                </a:solidFill>
              </a:rPr>
              <a:t> </a:t>
            </a:r>
            <a:endParaRPr lang="en-US" altLang="zh-CN" sz="2000" dirty="0">
              <a:solidFill>
                <a:srgbClr val="000000"/>
              </a:solidFill>
            </a:endParaRPr>
          </a:p>
          <a:p>
            <a:r>
              <a:rPr lang="en-US" altLang="zh-CN" sz="2000" dirty="0">
                <a:solidFill>
                  <a:srgbClr val="666600"/>
                </a:solidFill>
              </a:rPr>
              <a:t>}</a:t>
            </a:r>
          </a:p>
          <a:p>
            <a:r>
              <a:rPr lang="en" altLang="zh-CN" sz="2000" dirty="0">
                <a:solidFill>
                  <a:srgbClr val="000088"/>
                </a:solidFill>
              </a:rPr>
              <a:t>catch</a:t>
            </a:r>
            <a:r>
              <a:rPr lang="en" altLang="zh-CN" sz="2000" dirty="0">
                <a:solidFill>
                  <a:srgbClr val="666600"/>
                </a:solidFill>
              </a:rPr>
              <a:t>( </a:t>
            </a:r>
            <a:r>
              <a:rPr lang="en" altLang="zh-CN" sz="2000" dirty="0" err="1">
                <a:solidFill>
                  <a:srgbClr val="660066"/>
                </a:solidFill>
              </a:rPr>
              <a:t>ExceptionName</a:t>
            </a:r>
            <a:r>
              <a:rPr lang="en" altLang="zh-CN" sz="2000" dirty="0">
                <a:solidFill>
                  <a:srgbClr val="000000"/>
                </a:solidFill>
              </a:rPr>
              <a:t> e1</a:t>
            </a:r>
            <a:r>
              <a:rPr lang="en" altLang="zh-CN" sz="2000" dirty="0">
                <a:solidFill>
                  <a:srgbClr val="666600"/>
                </a:solidFill>
              </a:rPr>
              <a:t>)</a:t>
            </a:r>
            <a:r>
              <a:rPr lang="en" altLang="zh-CN" sz="2000" dirty="0">
                <a:solidFill>
                  <a:srgbClr val="000000"/>
                </a:solidFill>
              </a:rPr>
              <a:t> </a:t>
            </a:r>
          </a:p>
          <a:p>
            <a:r>
              <a:rPr lang="en" altLang="zh-CN" sz="2000" dirty="0">
                <a:solidFill>
                  <a:srgbClr val="666600"/>
                </a:solidFill>
              </a:rPr>
              <a:t>{</a:t>
            </a:r>
            <a:r>
              <a:rPr lang="en" altLang="zh-CN" sz="2000" dirty="0">
                <a:solidFill>
                  <a:srgbClr val="000000"/>
                </a:solidFill>
              </a:rPr>
              <a:t> </a:t>
            </a:r>
          </a:p>
          <a:p>
            <a:r>
              <a:rPr lang="en" altLang="zh-CN" sz="2000" dirty="0">
                <a:solidFill>
                  <a:srgbClr val="880000"/>
                </a:solidFill>
              </a:rPr>
              <a:t>//Catch </a:t>
            </a:r>
            <a:r>
              <a:rPr lang="en-US" altLang="zh-CN" sz="2000" dirty="0">
                <a:solidFill>
                  <a:srgbClr val="880000"/>
                </a:solidFill>
              </a:rPr>
              <a:t>block</a:t>
            </a:r>
            <a:r>
              <a:rPr lang="zh-CN" altLang="en-US" sz="2000" dirty="0">
                <a:solidFill>
                  <a:srgbClr val="000000"/>
                </a:solidFill>
              </a:rPr>
              <a:t> </a:t>
            </a:r>
            <a:endParaRPr lang="en-US" altLang="zh-CN" sz="2000" dirty="0">
              <a:solidFill>
                <a:srgbClr val="000000"/>
              </a:solidFill>
            </a:endParaRPr>
          </a:p>
          <a:p>
            <a:r>
              <a:rPr lang="en-US" altLang="zh-CN" sz="2000" dirty="0">
                <a:solidFill>
                  <a:srgbClr val="666600"/>
                </a:solidFill>
              </a:rPr>
              <a:t>}</a:t>
            </a:r>
            <a:endParaRPr lang="zh-CN" altLang="en-US" sz="2000" dirty="0"/>
          </a:p>
        </p:txBody>
      </p:sp>
      <p:sp>
        <p:nvSpPr>
          <p:cNvPr id="4" name="矩形 3">
            <a:extLst>
              <a:ext uri="{FF2B5EF4-FFF2-40B4-BE49-F238E27FC236}">
                <a16:creationId xmlns:a16="http://schemas.microsoft.com/office/drawing/2014/main" id="{A7AB8324-21FE-CB45-B8CB-3BBC467F7E66}"/>
              </a:ext>
            </a:extLst>
          </p:cNvPr>
          <p:cNvSpPr/>
          <p:nvPr/>
        </p:nvSpPr>
        <p:spPr>
          <a:xfrm>
            <a:off x="354842" y="5151584"/>
            <a:ext cx="11482316" cy="1631216"/>
          </a:xfrm>
          <a:prstGeom prst="rect">
            <a:avLst/>
          </a:prstGeom>
        </p:spPr>
        <p:txBody>
          <a:bodyPr wrap="square">
            <a:spAutoFit/>
          </a:bodyPr>
          <a:lstStyle/>
          <a:p>
            <a:r>
              <a:rPr kumimoji="1" lang="zh-CN" altLang="en-US" sz="2000" dirty="0">
                <a:latin typeface="Microsoft YaHei" panose="020B0503020204020204" pitchFamily="34" charset="-122"/>
                <a:ea typeface="Microsoft YaHei" panose="020B0503020204020204" pitchFamily="34" charset="-122"/>
              </a:rPr>
              <a:t>The Catch statement contains the declaration of the type of exception to Catch. When an exception occurs in the protected code block, the catch block after the try is checked.</a:t>
            </a:r>
            <a:endParaRPr kumimoji="1" lang="en-US" altLang="zh-CN" sz="2000" dirty="0">
              <a:latin typeface="Microsoft YaHei" panose="020B0503020204020204" pitchFamily="34" charset="-122"/>
              <a:ea typeface="Microsoft YaHei" panose="020B0503020204020204" pitchFamily="34" charset="-122"/>
            </a:endParaRPr>
          </a:p>
          <a:p>
            <a:endParaRPr kumimoji="1" lang="zh-CN" altLang="en-US" sz="2000" dirty="0">
              <a:latin typeface="Microsoft YaHei" panose="020B0503020204020204" pitchFamily="34" charset="-122"/>
              <a:ea typeface="Microsoft YaHei" panose="020B0503020204020204" pitchFamily="34" charset="-122"/>
            </a:endParaRPr>
          </a:p>
          <a:p>
            <a:r>
              <a:rPr kumimoji="1" lang="zh-CN" altLang="en-US" sz="2000" dirty="0">
                <a:latin typeface="Microsoft YaHei" panose="020B0503020204020204" pitchFamily="34" charset="-122"/>
                <a:ea typeface="Microsoft YaHei" panose="020B0503020204020204" pitchFamily="34" charset="-122"/>
              </a:rPr>
              <a:t>If an exception occurs that is contained in a catch block, the exception is passed to that catch block, just as an argument is passed to a method.</a:t>
            </a:r>
          </a:p>
        </p:txBody>
      </p:sp>
    </p:spTree>
    <p:extLst>
      <p:ext uri="{BB962C8B-B14F-4D97-AF65-F5344CB8AC3E}">
        <p14:creationId xmlns:p14="http://schemas.microsoft.com/office/powerpoint/2010/main" val="63096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4D41753-99D4-E942-8317-6C6A69E47640}"/>
              </a:ext>
            </a:extLst>
          </p:cNvPr>
          <p:cNvSpPr/>
          <p:nvPr/>
        </p:nvSpPr>
        <p:spPr>
          <a:xfrm>
            <a:off x="3048000" y="1582340"/>
            <a:ext cx="6096000" cy="3693319"/>
          </a:xfrm>
          <a:prstGeom prst="rect">
            <a:avLst/>
          </a:prstGeom>
        </p:spPr>
        <p:txBody>
          <a:bodyPr>
            <a:spAutoFit/>
          </a:bodyPr>
          <a:lstStyle/>
          <a:p>
            <a:r>
              <a:rPr lang="zh-CN" altLang="en-US" dirty="0"/>
              <a:t>import java.io.*;</a:t>
            </a:r>
          </a:p>
          <a:p>
            <a:r>
              <a:rPr lang="zh-CN" altLang="en-US" dirty="0"/>
              <a:t>public class demo1{</a:t>
            </a:r>
          </a:p>
          <a:p>
            <a:endParaRPr lang="zh-CN" altLang="en-US" dirty="0"/>
          </a:p>
          <a:p>
            <a:r>
              <a:rPr lang="zh-CN" altLang="en-US" dirty="0"/>
              <a:t>   public static void main(String args[]){</a:t>
            </a:r>
          </a:p>
          <a:p>
            <a:r>
              <a:rPr lang="zh-CN" altLang="en-US" dirty="0"/>
              <a:t>      try{</a:t>
            </a:r>
          </a:p>
          <a:p>
            <a:r>
              <a:rPr lang="zh-CN" altLang="en-US" dirty="0"/>
              <a:t>         int a[] = new int[2];</a:t>
            </a:r>
          </a:p>
          <a:p>
            <a:r>
              <a:rPr lang="zh-CN" altLang="en-US" dirty="0"/>
              <a:t>         System.out.println("Access element three :" + a[3]);</a:t>
            </a:r>
          </a:p>
          <a:p>
            <a:r>
              <a:rPr lang="zh-CN" altLang="en-US" dirty="0"/>
              <a:t>      }catch(ArrayIndexOutOfBoundsException e){</a:t>
            </a:r>
          </a:p>
          <a:p>
            <a:r>
              <a:rPr lang="zh-CN" altLang="en-US" dirty="0"/>
              <a:t>         System.out.println("Exception thrown  :" + e);</a:t>
            </a:r>
          </a:p>
          <a:p>
            <a:r>
              <a:rPr lang="zh-CN" altLang="en-US" dirty="0"/>
              <a:t>      }</a:t>
            </a:r>
          </a:p>
          <a:p>
            <a:r>
              <a:rPr lang="zh-CN" altLang="en-US" dirty="0"/>
              <a:t>      System.out.println("Out of the block");</a:t>
            </a:r>
          </a:p>
          <a:p>
            <a:r>
              <a:rPr lang="zh-CN" altLang="en-US" dirty="0"/>
              <a:t>   }</a:t>
            </a:r>
          </a:p>
          <a:p>
            <a:r>
              <a:rPr lang="zh-CN" altLang="en-US" dirty="0"/>
              <a:t>}</a:t>
            </a:r>
          </a:p>
        </p:txBody>
      </p:sp>
    </p:spTree>
    <p:extLst>
      <p:ext uri="{BB962C8B-B14F-4D97-AF65-F5344CB8AC3E}">
        <p14:creationId xmlns:p14="http://schemas.microsoft.com/office/powerpoint/2010/main" val="4287090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a:extLst>
              <a:ext uri="{FF2B5EF4-FFF2-40B4-BE49-F238E27FC236}">
                <a16:creationId xmlns:a16="http://schemas.microsoft.com/office/drawing/2014/main" id="{AC22333A-7345-5044-BE71-364E18C94E80}"/>
              </a:ext>
            </a:extLst>
          </p:cNvPr>
          <p:cNvSpPr txBox="1">
            <a:spLocks noChangeArrowheads="1"/>
          </p:cNvSpPr>
          <p:nvPr/>
        </p:nvSpPr>
        <p:spPr>
          <a:xfrm>
            <a:off x="153096" y="554049"/>
            <a:ext cx="12038904" cy="2530345"/>
          </a:xfrm>
          <a:prstGeom prst="rect">
            <a:avLst/>
          </a:prstGeom>
          <a:ln>
            <a:miter/>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kumimoji="1" lang="en" altLang="zh-CN" sz="2000" b="1" dirty="0">
                <a:latin typeface="Microsoft YaHei" panose="020B0503020204020204" pitchFamily="34" charset="-122"/>
                <a:ea typeface="Microsoft YaHei" panose="020B0503020204020204" pitchFamily="34" charset="-122"/>
              </a:rPr>
              <a:t>Multiple capture block</a:t>
            </a:r>
          </a:p>
          <a:p>
            <a:pPr marL="0" indent="0">
              <a:lnSpc>
                <a:spcPct val="150000"/>
              </a:lnSpc>
              <a:spcBef>
                <a:spcPts val="0"/>
              </a:spcBef>
              <a:buNone/>
            </a:pPr>
            <a:r>
              <a:rPr kumimoji="1" lang="en" altLang="zh-CN" sz="2000" dirty="0">
                <a:latin typeface="Microsoft YaHei" panose="020B0503020204020204" pitchFamily="34" charset="-122"/>
                <a:ea typeface="Microsoft YaHei" panose="020B0503020204020204" pitchFamily="34" charset="-122"/>
              </a:rPr>
              <a:t>A try block followed by multiple catch blocks is called multiple catch.</a:t>
            </a:r>
          </a:p>
        </p:txBody>
      </p:sp>
      <p:sp>
        <p:nvSpPr>
          <p:cNvPr id="4" name="矩形 3">
            <a:extLst>
              <a:ext uri="{FF2B5EF4-FFF2-40B4-BE49-F238E27FC236}">
                <a16:creationId xmlns:a16="http://schemas.microsoft.com/office/drawing/2014/main" id="{402FFDBA-2091-544D-BEA9-3B326799D7C5}"/>
              </a:ext>
            </a:extLst>
          </p:cNvPr>
          <p:cNvSpPr/>
          <p:nvPr/>
        </p:nvSpPr>
        <p:spPr>
          <a:xfrm>
            <a:off x="2938818" y="2136338"/>
            <a:ext cx="6096000" cy="2585323"/>
          </a:xfrm>
          <a:prstGeom prst="rect">
            <a:avLst/>
          </a:prstGeom>
        </p:spPr>
        <p:txBody>
          <a:bodyPr>
            <a:spAutoFit/>
          </a:bodyPr>
          <a:lstStyle/>
          <a:p>
            <a:r>
              <a:rPr lang="en" altLang="zh-CN" dirty="0">
                <a:solidFill>
                  <a:srgbClr val="008000"/>
                </a:solidFill>
                <a:latin typeface="Menlo" panose="020B0609030804020204" pitchFamily="49" charset="0"/>
              </a:rPr>
              <a:t>try</a:t>
            </a:r>
            <a:r>
              <a:rPr lang="en" altLang="zh-CN" dirty="0">
                <a:solidFill>
                  <a:srgbClr val="808000"/>
                </a:solidFill>
                <a:latin typeface="Menlo" panose="020B0609030804020204" pitchFamily="49" charset="0"/>
              </a:rPr>
              <a:t>{</a:t>
            </a:r>
            <a:r>
              <a:rPr lang="en" altLang="zh-CN" dirty="0">
                <a:solidFill>
                  <a:srgbClr val="808080"/>
                </a:solidFill>
                <a:latin typeface="Menlo" panose="020B0609030804020204" pitchFamily="49" charset="0"/>
              </a:rPr>
              <a:t> </a:t>
            </a:r>
          </a:p>
          <a:p>
            <a:r>
              <a:rPr lang="en" altLang="zh-CN" dirty="0">
                <a:solidFill>
                  <a:srgbClr val="AA5500"/>
                </a:solidFill>
                <a:latin typeface="Menlo" panose="020B0609030804020204" pitchFamily="49" charset="0"/>
              </a:rPr>
              <a:t>// </a:t>
            </a:r>
            <a:r>
              <a:rPr lang="en-US" altLang="zh-CN" dirty="0">
                <a:solidFill>
                  <a:srgbClr val="AA5500"/>
                </a:solidFill>
                <a:latin typeface="Menlo" panose="020B0609030804020204" pitchFamily="49" charset="0"/>
              </a:rPr>
              <a:t>code</a:t>
            </a:r>
            <a:r>
              <a:rPr lang="zh-CN" altLang="en-US" dirty="0">
                <a:solidFill>
                  <a:srgbClr val="808080"/>
                </a:solidFill>
                <a:latin typeface="Menlo" panose="020B0609030804020204" pitchFamily="49" charset="0"/>
              </a:rPr>
              <a:t> </a:t>
            </a:r>
            <a:endParaRPr lang="en-US" altLang="zh-CN" dirty="0">
              <a:solidFill>
                <a:srgbClr val="808080"/>
              </a:solidFill>
              <a:latin typeface="Menlo" panose="020B0609030804020204" pitchFamily="49" charset="0"/>
            </a:endParaRPr>
          </a:p>
          <a:p>
            <a:r>
              <a:rPr lang="en-US" altLang="zh-CN" dirty="0">
                <a:solidFill>
                  <a:srgbClr val="808000"/>
                </a:solidFill>
                <a:latin typeface="Menlo" panose="020B0609030804020204" pitchFamily="49" charset="0"/>
              </a:rPr>
              <a:t>}</a:t>
            </a:r>
            <a:r>
              <a:rPr lang="en" altLang="zh-CN" dirty="0">
                <a:solidFill>
                  <a:srgbClr val="008000"/>
                </a:solidFill>
                <a:latin typeface="Menlo" panose="020B0609030804020204" pitchFamily="49" charset="0"/>
              </a:rPr>
              <a:t>catch</a:t>
            </a:r>
            <a:r>
              <a:rPr lang="en" altLang="zh-CN" dirty="0">
                <a:solidFill>
                  <a:srgbClr val="808000"/>
                </a:solidFill>
                <a:latin typeface="Menlo" panose="020B0609030804020204" pitchFamily="49" charset="0"/>
              </a:rPr>
              <a:t>(</a:t>
            </a:r>
            <a:r>
              <a:rPr lang="en-US" altLang="zh-CN" dirty="0">
                <a:solidFill>
                  <a:srgbClr val="808080"/>
                </a:solidFill>
                <a:latin typeface="Menlo" panose="020B0609030804020204" pitchFamily="49" charset="0"/>
              </a:rPr>
              <a:t>exception type</a:t>
            </a:r>
            <a:r>
              <a:rPr lang="en-US" altLang="zh-CN" dirty="0">
                <a:solidFill>
                  <a:srgbClr val="800000"/>
                </a:solidFill>
                <a:latin typeface="Menlo" panose="020B0609030804020204" pitchFamily="49" charset="0"/>
              </a:rPr>
              <a:t>1</a:t>
            </a:r>
            <a:r>
              <a:rPr lang="zh-CN" altLang="en-US" dirty="0">
                <a:solidFill>
                  <a:srgbClr val="808080"/>
                </a:solidFill>
                <a:latin typeface="Menlo" panose="020B0609030804020204" pitchFamily="49" charset="0"/>
              </a:rPr>
              <a:t> </a:t>
            </a:r>
            <a:r>
              <a:rPr lang="en-US" altLang="zh-CN" dirty="0">
                <a:solidFill>
                  <a:srgbClr val="808080"/>
                </a:solidFill>
                <a:latin typeface="Menlo" panose="020B0609030804020204" pitchFamily="49" charset="0"/>
              </a:rPr>
              <a:t>exception var</a:t>
            </a:r>
            <a:r>
              <a:rPr lang="en-US" altLang="zh-CN" dirty="0">
                <a:solidFill>
                  <a:srgbClr val="800000"/>
                </a:solidFill>
                <a:latin typeface="Menlo" panose="020B0609030804020204" pitchFamily="49" charset="0"/>
              </a:rPr>
              <a:t>1</a:t>
            </a:r>
            <a:r>
              <a:rPr lang="en-US" altLang="zh-CN" dirty="0">
                <a:solidFill>
                  <a:srgbClr val="808000"/>
                </a:solidFill>
                <a:latin typeface="Menlo" panose="020B0609030804020204" pitchFamily="49" charset="0"/>
              </a:rPr>
              <a:t>){</a:t>
            </a:r>
            <a:r>
              <a:rPr lang="zh-CN" altLang="en-US" dirty="0">
                <a:solidFill>
                  <a:srgbClr val="808080"/>
                </a:solidFill>
                <a:latin typeface="Menlo" panose="020B0609030804020204" pitchFamily="49" charset="0"/>
              </a:rPr>
              <a:t> </a:t>
            </a:r>
            <a:endParaRPr lang="en-US" altLang="zh-CN" dirty="0">
              <a:solidFill>
                <a:srgbClr val="808080"/>
              </a:solidFill>
              <a:latin typeface="Menlo" panose="020B0609030804020204" pitchFamily="49" charset="0"/>
            </a:endParaRPr>
          </a:p>
          <a:p>
            <a:r>
              <a:rPr lang="en-US" altLang="zh-CN" dirty="0">
                <a:solidFill>
                  <a:srgbClr val="AA5500"/>
                </a:solidFill>
                <a:latin typeface="Menlo" panose="020B0609030804020204" pitchFamily="49" charset="0"/>
              </a:rPr>
              <a:t>// code</a:t>
            </a:r>
            <a:endParaRPr lang="en-US" altLang="zh-CN" dirty="0">
              <a:solidFill>
                <a:srgbClr val="808080"/>
              </a:solidFill>
              <a:latin typeface="Menlo" panose="020B0609030804020204" pitchFamily="49" charset="0"/>
            </a:endParaRPr>
          </a:p>
          <a:p>
            <a:r>
              <a:rPr lang="en-US" altLang="zh-CN" dirty="0">
                <a:solidFill>
                  <a:srgbClr val="808000"/>
                </a:solidFill>
                <a:latin typeface="Menlo" panose="020B0609030804020204" pitchFamily="49" charset="0"/>
              </a:rPr>
              <a:t>}</a:t>
            </a:r>
            <a:r>
              <a:rPr lang="en" altLang="zh-CN" dirty="0">
                <a:solidFill>
                  <a:srgbClr val="008000"/>
                </a:solidFill>
                <a:latin typeface="Menlo" panose="020B0609030804020204" pitchFamily="49" charset="0"/>
              </a:rPr>
              <a:t>catch</a:t>
            </a:r>
            <a:r>
              <a:rPr lang="en" altLang="zh-CN" dirty="0">
                <a:solidFill>
                  <a:srgbClr val="808000"/>
                </a:solidFill>
                <a:latin typeface="Menlo" panose="020B0609030804020204" pitchFamily="49" charset="0"/>
              </a:rPr>
              <a:t>(</a:t>
            </a:r>
            <a:r>
              <a:rPr lang="en-US" altLang="zh-CN" dirty="0">
                <a:solidFill>
                  <a:srgbClr val="808080"/>
                </a:solidFill>
                <a:latin typeface="Menlo" panose="020B0609030804020204" pitchFamily="49" charset="0"/>
              </a:rPr>
              <a:t>exception type</a:t>
            </a:r>
            <a:r>
              <a:rPr lang="en-US" altLang="zh-CN" dirty="0">
                <a:solidFill>
                  <a:srgbClr val="800000"/>
                </a:solidFill>
                <a:latin typeface="Menlo" panose="020B0609030804020204" pitchFamily="49" charset="0"/>
              </a:rPr>
              <a:t>2</a:t>
            </a:r>
            <a:r>
              <a:rPr lang="zh-CN" altLang="en-US" dirty="0">
                <a:solidFill>
                  <a:srgbClr val="808080"/>
                </a:solidFill>
                <a:latin typeface="Menlo" panose="020B0609030804020204" pitchFamily="49" charset="0"/>
              </a:rPr>
              <a:t> </a:t>
            </a:r>
            <a:r>
              <a:rPr lang="en-US" altLang="zh-CN" dirty="0">
                <a:solidFill>
                  <a:srgbClr val="808080"/>
                </a:solidFill>
                <a:latin typeface="Menlo" panose="020B0609030804020204" pitchFamily="49" charset="0"/>
              </a:rPr>
              <a:t>exception var</a:t>
            </a:r>
            <a:r>
              <a:rPr lang="en-US" altLang="zh-CN" dirty="0">
                <a:solidFill>
                  <a:srgbClr val="800000"/>
                </a:solidFill>
                <a:latin typeface="Menlo" panose="020B0609030804020204" pitchFamily="49" charset="0"/>
              </a:rPr>
              <a:t>2</a:t>
            </a:r>
            <a:r>
              <a:rPr lang="en-US" altLang="zh-CN" dirty="0">
                <a:solidFill>
                  <a:srgbClr val="808000"/>
                </a:solidFill>
                <a:latin typeface="Menlo" panose="020B0609030804020204" pitchFamily="49" charset="0"/>
              </a:rPr>
              <a:t>){</a:t>
            </a:r>
            <a:r>
              <a:rPr lang="zh-CN" altLang="en-US" dirty="0">
                <a:solidFill>
                  <a:srgbClr val="808080"/>
                </a:solidFill>
                <a:latin typeface="Menlo" panose="020B0609030804020204" pitchFamily="49" charset="0"/>
              </a:rPr>
              <a:t> </a:t>
            </a:r>
            <a:endParaRPr lang="en-US" altLang="zh-CN" dirty="0">
              <a:solidFill>
                <a:srgbClr val="808080"/>
              </a:solidFill>
              <a:latin typeface="Menlo" panose="020B0609030804020204" pitchFamily="49" charset="0"/>
            </a:endParaRPr>
          </a:p>
          <a:p>
            <a:r>
              <a:rPr lang="en-US" altLang="zh-CN" dirty="0">
                <a:solidFill>
                  <a:srgbClr val="AA5500"/>
                </a:solidFill>
                <a:latin typeface="Menlo" panose="020B0609030804020204" pitchFamily="49" charset="0"/>
              </a:rPr>
              <a:t>// code</a:t>
            </a:r>
            <a:endParaRPr lang="en-US" altLang="zh-CN" dirty="0">
              <a:solidFill>
                <a:srgbClr val="808080"/>
              </a:solidFill>
              <a:latin typeface="Menlo" panose="020B0609030804020204" pitchFamily="49" charset="0"/>
            </a:endParaRPr>
          </a:p>
          <a:p>
            <a:r>
              <a:rPr lang="en-US" altLang="zh-CN" dirty="0">
                <a:solidFill>
                  <a:srgbClr val="808000"/>
                </a:solidFill>
                <a:latin typeface="Menlo" panose="020B0609030804020204" pitchFamily="49" charset="0"/>
              </a:rPr>
              <a:t>}</a:t>
            </a:r>
            <a:r>
              <a:rPr lang="en" altLang="zh-CN" dirty="0">
                <a:solidFill>
                  <a:srgbClr val="008000"/>
                </a:solidFill>
                <a:latin typeface="Menlo" panose="020B0609030804020204" pitchFamily="49" charset="0"/>
              </a:rPr>
              <a:t>catch</a:t>
            </a:r>
            <a:r>
              <a:rPr lang="en" altLang="zh-CN" dirty="0">
                <a:solidFill>
                  <a:srgbClr val="808000"/>
                </a:solidFill>
                <a:latin typeface="Menlo" panose="020B0609030804020204" pitchFamily="49" charset="0"/>
              </a:rPr>
              <a:t>(</a:t>
            </a:r>
            <a:r>
              <a:rPr lang="en-US" altLang="zh-CN" dirty="0">
                <a:solidFill>
                  <a:srgbClr val="808080"/>
                </a:solidFill>
                <a:latin typeface="Menlo" panose="020B0609030804020204" pitchFamily="49" charset="0"/>
              </a:rPr>
              <a:t>exception type</a:t>
            </a:r>
            <a:r>
              <a:rPr lang="en-US" altLang="zh-CN" dirty="0">
                <a:solidFill>
                  <a:srgbClr val="800000"/>
                </a:solidFill>
                <a:latin typeface="Menlo" panose="020B0609030804020204" pitchFamily="49" charset="0"/>
              </a:rPr>
              <a:t>3</a:t>
            </a:r>
            <a:r>
              <a:rPr lang="zh-CN" altLang="en-US" dirty="0">
                <a:solidFill>
                  <a:srgbClr val="808080"/>
                </a:solidFill>
                <a:latin typeface="Menlo" panose="020B0609030804020204" pitchFamily="49" charset="0"/>
              </a:rPr>
              <a:t> </a:t>
            </a:r>
            <a:r>
              <a:rPr lang="en-US" altLang="zh-CN" dirty="0">
                <a:solidFill>
                  <a:srgbClr val="808080"/>
                </a:solidFill>
                <a:latin typeface="Menlo" panose="020B0609030804020204" pitchFamily="49" charset="0"/>
              </a:rPr>
              <a:t>exception var</a:t>
            </a:r>
            <a:r>
              <a:rPr lang="en-US" altLang="zh-CN" dirty="0">
                <a:solidFill>
                  <a:srgbClr val="800000"/>
                </a:solidFill>
                <a:latin typeface="Menlo" panose="020B0609030804020204" pitchFamily="49" charset="0"/>
              </a:rPr>
              <a:t>3</a:t>
            </a:r>
            <a:r>
              <a:rPr lang="en-US" altLang="zh-CN" dirty="0">
                <a:solidFill>
                  <a:srgbClr val="808000"/>
                </a:solidFill>
                <a:latin typeface="Menlo" panose="020B0609030804020204" pitchFamily="49" charset="0"/>
              </a:rPr>
              <a:t>){</a:t>
            </a:r>
            <a:r>
              <a:rPr lang="zh-CN" altLang="en-US" dirty="0">
                <a:solidFill>
                  <a:srgbClr val="808080"/>
                </a:solidFill>
                <a:latin typeface="Menlo" panose="020B0609030804020204" pitchFamily="49" charset="0"/>
              </a:rPr>
              <a:t> </a:t>
            </a:r>
            <a:endParaRPr lang="en-US" altLang="zh-CN" dirty="0">
              <a:solidFill>
                <a:srgbClr val="808080"/>
              </a:solidFill>
              <a:latin typeface="Menlo" panose="020B0609030804020204" pitchFamily="49" charset="0"/>
            </a:endParaRPr>
          </a:p>
          <a:p>
            <a:r>
              <a:rPr lang="en-US" altLang="zh-CN" dirty="0">
                <a:solidFill>
                  <a:srgbClr val="AA5500"/>
                </a:solidFill>
                <a:latin typeface="Menlo" panose="020B0609030804020204" pitchFamily="49" charset="0"/>
              </a:rPr>
              <a:t>// code</a:t>
            </a:r>
            <a:endParaRPr lang="en-US" altLang="zh-CN" dirty="0">
              <a:solidFill>
                <a:srgbClr val="808080"/>
              </a:solidFill>
              <a:latin typeface="Menlo" panose="020B0609030804020204" pitchFamily="49" charset="0"/>
            </a:endParaRPr>
          </a:p>
          <a:p>
            <a:r>
              <a:rPr lang="en-US" altLang="zh-CN" dirty="0">
                <a:solidFill>
                  <a:srgbClr val="808000"/>
                </a:solidFill>
                <a:latin typeface="Menlo" panose="020B0609030804020204" pitchFamily="49" charset="0"/>
              </a:rPr>
              <a:t>}</a:t>
            </a:r>
            <a:endParaRPr lang="zh-CN" altLang="en-US" dirty="0"/>
          </a:p>
        </p:txBody>
      </p:sp>
    </p:spTree>
    <p:extLst>
      <p:ext uri="{BB962C8B-B14F-4D97-AF65-F5344CB8AC3E}">
        <p14:creationId xmlns:p14="http://schemas.microsoft.com/office/powerpoint/2010/main" val="315055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形用户界面, 文本, 应用程序, 电子邮件&#10;&#10;描述已自动生成">
            <a:extLst>
              <a:ext uri="{FF2B5EF4-FFF2-40B4-BE49-F238E27FC236}">
                <a16:creationId xmlns:a16="http://schemas.microsoft.com/office/drawing/2014/main" id="{22F04282-C86D-5B49-B8A2-9C87602F7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9298"/>
            <a:ext cx="12192000" cy="4983591"/>
          </a:xfrm>
          <a:prstGeom prst="rect">
            <a:avLst/>
          </a:prstGeom>
        </p:spPr>
      </p:pic>
      <p:sp>
        <p:nvSpPr>
          <p:cNvPr id="4" name="矩形 3">
            <a:extLst>
              <a:ext uri="{FF2B5EF4-FFF2-40B4-BE49-F238E27FC236}">
                <a16:creationId xmlns:a16="http://schemas.microsoft.com/office/drawing/2014/main" id="{F56BFA43-021E-064F-889A-3C65ACBE545C}"/>
              </a:ext>
            </a:extLst>
          </p:cNvPr>
          <p:cNvSpPr/>
          <p:nvPr/>
        </p:nvSpPr>
        <p:spPr>
          <a:xfrm>
            <a:off x="0" y="265111"/>
            <a:ext cx="12192000" cy="830997"/>
          </a:xfrm>
          <a:prstGeom prst="rect">
            <a:avLst/>
          </a:prstGeom>
        </p:spPr>
        <p:txBody>
          <a:bodyPr wrap="square">
            <a:spAutoFit/>
          </a:bodyPr>
          <a:lstStyle/>
          <a:p>
            <a:r>
              <a:rPr lang="zh-CN" altLang="en-US" sz="2400" dirty="0">
                <a:latin typeface="Microsoft YaHei" panose="020B0503020204020204" pitchFamily="34" charset="-122"/>
                <a:ea typeface="Microsoft YaHei" panose="020B0503020204020204" pitchFamily="34" charset="-122"/>
              </a:rPr>
              <a:t>The simulation of bank account, through the number of the bank card to complete the identification, you can deposit and withdraw money operations.</a:t>
            </a:r>
          </a:p>
        </p:txBody>
      </p:sp>
    </p:spTree>
    <p:extLst>
      <p:ext uri="{BB962C8B-B14F-4D97-AF65-F5344CB8AC3E}">
        <p14:creationId xmlns:p14="http://schemas.microsoft.com/office/powerpoint/2010/main" val="39935043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6189</TotalTime>
  <Words>3611</Words>
  <Application>Microsoft Macintosh PowerPoint</Application>
  <PresentationFormat>宽屏</PresentationFormat>
  <Paragraphs>331</Paragraphs>
  <Slides>31</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Microsoft YaHei</vt:lpstr>
      <vt:lpstr>Microsoft YaHei</vt:lpstr>
      <vt:lpstr>Arial</vt:lpstr>
      <vt:lpstr>Calibri</vt:lpstr>
      <vt:lpstr>Calibri Light</vt:lpstr>
      <vt:lpstr>Menlo</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tom phan</dc:creator>
  <cp:lastModifiedBy>Wei Ren</cp:lastModifiedBy>
  <cp:revision>324</cp:revision>
  <dcterms:created xsi:type="dcterms:W3CDTF">2018-01-19T07:31:04Z</dcterms:created>
  <dcterms:modified xsi:type="dcterms:W3CDTF">2023-02-08T03:50:15Z</dcterms:modified>
</cp:coreProperties>
</file>