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8" r:id="rId8"/>
    <p:sldId id="267" r:id="rId9"/>
    <p:sldId id="260" r:id="rId10"/>
    <p:sldId id="265" r:id="rId11"/>
    <p:sldId id="262" r:id="rId12"/>
    <p:sldId id="261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8D6"/>
    <a:srgbClr val="92D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078-C717-4707-9E12-FBFEB0E0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-167281"/>
            <a:ext cx="8825658" cy="3329581"/>
          </a:xfrm>
        </p:spPr>
        <p:txBody>
          <a:bodyPr/>
          <a:lstStyle/>
          <a:p>
            <a:pPr algn="ctr"/>
            <a:r>
              <a:rPr lang="en-GB" sz="5400" dirty="0"/>
              <a:t>Welsh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24BC-9C06-4951-9B69-38D72D3F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162300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Graphic user interface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4A6D74-05A6-4DB5-B01E-836AC2BF7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77202"/>
              </p:ext>
            </p:extLst>
          </p:nvPr>
        </p:nvGraphicFramePr>
        <p:xfrm>
          <a:off x="8362950" y="4470466"/>
          <a:ext cx="3206750" cy="1617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3555630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8931965"/>
                    </a:ext>
                  </a:extLst>
                </a:gridCol>
              </a:tblGrid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Author: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9858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20/02/2020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8683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4976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649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51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122414"/>
            <a:ext cx="6196955" cy="34884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BC411-1937-4ABD-BB31-BE0ECCB552FB}"/>
              </a:ext>
            </a:extLst>
          </p:cNvPr>
          <p:cNvSpPr txBox="1"/>
          <p:nvPr/>
        </p:nvSpPr>
        <p:spPr>
          <a:xfrm>
            <a:off x="838900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486C-4407-4C3D-B583-55B2AEC3AAAF}"/>
              </a:ext>
            </a:extLst>
          </p:cNvPr>
          <p:cNvSpPr txBox="1"/>
          <p:nvPr/>
        </p:nvSpPr>
        <p:spPr>
          <a:xfrm>
            <a:off x="4682456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0CF1-FC80-49BB-8A71-0B3ACA6F6D12}"/>
              </a:ext>
            </a:extLst>
          </p:cNvPr>
          <p:cNvSpPr txBox="1"/>
          <p:nvPr/>
        </p:nvSpPr>
        <p:spPr>
          <a:xfrm>
            <a:off x="7701094" y="2038525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(or ordered) list of words</a:t>
            </a:r>
          </a:p>
          <a:p>
            <a:endParaRPr lang="en-GB" dirty="0"/>
          </a:p>
          <a:p>
            <a:r>
              <a:rPr lang="en-GB" dirty="0"/>
              <a:t>4 each screen in this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03C17-42C2-481D-9FFB-01931A841FA7}"/>
              </a:ext>
            </a:extLst>
          </p:cNvPr>
          <p:cNvSpPr txBox="1"/>
          <p:nvPr/>
        </p:nvSpPr>
        <p:spPr>
          <a:xfrm>
            <a:off x="7701094" y="452166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Buttons to save a word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219B5-8A43-43FA-9BAD-B2FCCE299D7D}"/>
              </a:ext>
            </a:extLst>
          </p:cNvPr>
          <p:cNvSpPr txBox="1"/>
          <p:nvPr/>
        </p:nvSpPr>
        <p:spPr>
          <a:xfrm>
            <a:off x="1763116" y="603595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and previous group of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EB2B-9E34-4DFD-AE11-EDED75CDB379}"/>
              </a:ext>
            </a:extLst>
          </p:cNvPr>
          <p:cNvCxnSpPr/>
          <p:nvPr/>
        </p:nvCxnSpPr>
        <p:spPr>
          <a:xfrm flipH="1" flipV="1">
            <a:off x="2021747" y="1870025"/>
            <a:ext cx="83890" cy="25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AAA40-5F79-4237-A454-84E360CD656D}"/>
              </a:ext>
            </a:extLst>
          </p:cNvPr>
          <p:cNvCxnSpPr/>
          <p:nvPr/>
        </p:nvCxnSpPr>
        <p:spPr>
          <a:xfrm flipV="1">
            <a:off x="5348472" y="1819692"/>
            <a:ext cx="0" cy="302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5A464-5187-41F2-9FBA-9A043653D85F}"/>
              </a:ext>
            </a:extLst>
          </p:cNvPr>
          <p:cNvCxnSpPr>
            <a:cxnSpLocks/>
          </p:cNvCxnSpPr>
          <p:nvPr/>
        </p:nvCxnSpPr>
        <p:spPr>
          <a:xfrm flipV="1">
            <a:off x="4572000" y="2564305"/>
            <a:ext cx="2969703" cy="1370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19531-C77E-421E-B7AF-78C5CB819C00}"/>
              </a:ext>
            </a:extLst>
          </p:cNvPr>
          <p:cNvCxnSpPr/>
          <p:nvPr/>
        </p:nvCxnSpPr>
        <p:spPr>
          <a:xfrm flipV="1">
            <a:off x="4572000" y="2547528"/>
            <a:ext cx="2969703" cy="176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CEB65-2E58-4E51-9472-C836C21C69BF}"/>
              </a:ext>
            </a:extLst>
          </p:cNvPr>
          <p:cNvCxnSpPr/>
          <p:nvPr/>
        </p:nvCxnSpPr>
        <p:spPr>
          <a:xfrm flipV="1">
            <a:off x="4572000" y="2547528"/>
            <a:ext cx="2952925" cy="881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2B88-3922-44DC-A5CA-66BCB0977E2E}"/>
              </a:ext>
            </a:extLst>
          </p:cNvPr>
          <p:cNvCxnSpPr/>
          <p:nvPr/>
        </p:nvCxnSpPr>
        <p:spPr>
          <a:xfrm flipV="1">
            <a:off x="4572000" y="2547528"/>
            <a:ext cx="2969703" cy="218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4EF57-699D-460E-B6FD-47EC85512EE2}"/>
              </a:ext>
            </a:extLst>
          </p:cNvPr>
          <p:cNvCxnSpPr/>
          <p:nvPr/>
        </p:nvCxnSpPr>
        <p:spPr>
          <a:xfrm>
            <a:off x="5348472" y="4311941"/>
            <a:ext cx="2176453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3B584-8912-48FB-9C8D-21D9FFB3767F}"/>
              </a:ext>
            </a:extLst>
          </p:cNvPr>
          <p:cNvCxnSpPr/>
          <p:nvPr/>
        </p:nvCxnSpPr>
        <p:spPr>
          <a:xfrm>
            <a:off x="5348472" y="3445777"/>
            <a:ext cx="2176453" cy="1537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7D8FF-6FB4-4FBB-BDE5-49E8F88AAB62}"/>
              </a:ext>
            </a:extLst>
          </p:cNvPr>
          <p:cNvCxnSpPr/>
          <p:nvPr/>
        </p:nvCxnSpPr>
        <p:spPr>
          <a:xfrm>
            <a:off x="5348472" y="3866625"/>
            <a:ext cx="2193231" cy="1116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DF7F6-4F4F-46E6-A03D-F6B08F14FAFF}"/>
              </a:ext>
            </a:extLst>
          </p:cNvPr>
          <p:cNvCxnSpPr/>
          <p:nvPr/>
        </p:nvCxnSpPr>
        <p:spPr>
          <a:xfrm>
            <a:off x="5348472" y="4752364"/>
            <a:ext cx="2193231" cy="230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B0D93-39F2-4507-81A4-17464C909506}"/>
              </a:ext>
            </a:extLst>
          </p:cNvPr>
          <p:cNvCxnSpPr/>
          <p:nvPr/>
        </p:nvCxnSpPr>
        <p:spPr>
          <a:xfrm>
            <a:off x="2424418" y="5444996"/>
            <a:ext cx="830510" cy="5909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660E-8A97-4108-A591-D877C1AE3C20}"/>
              </a:ext>
            </a:extLst>
          </p:cNvPr>
          <p:cNvCxnSpPr/>
          <p:nvPr/>
        </p:nvCxnSpPr>
        <p:spPr>
          <a:xfrm flipH="1">
            <a:off x="4320330" y="5527916"/>
            <a:ext cx="830510" cy="5080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32661-CBE1-485B-B905-A3F088E1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97" y="2141898"/>
            <a:ext cx="3613592" cy="34884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3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641-11FD-4670-8760-B342DC9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C1738-2284-40DD-9771-1B851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A4B21E-C67C-434F-9801-4154A0CBB2FD}"/>
              </a:ext>
            </a:extLst>
          </p:cNvPr>
          <p:cNvCxnSpPr>
            <a:cxnSpLocks/>
          </p:cNvCxnSpPr>
          <p:nvPr/>
        </p:nvCxnSpPr>
        <p:spPr>
          <a:xfrm flipV="1">
            <a:off x="5939406" y="1560352"/>
            <a:ext cx="595618" cy="10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F50CE-A04E-4AA1-B5DE-1D6F7C12C616}"/>
              </a:ext>
            </a:extLst>
          </p:cNvPr>
          <p:cNvCxnSpPr/>
          <p:nvPr/>
        </p:nvCxnSpPr>
        <p:spPr>
          <a:xfrm flipV="1">
            <a:off x="6501468" y="2936147"/>
            <a:ext cx="3095538" cy="5536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278C6-008F-4CE5-A5A9-87D9C601F813}"/>
              </a:ext>
            </a:extLst>
          </p:cNvPr>
          <p:cNvCxnSpPr/>
          <p:nvPr/>
        </p:nvCxnSpPr>
        <p:spPr>
          <a:xfrm>
            <a:off x="7264866" y="3540154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E596-232F-429B-875A-9B8BD8B344DA}"/>
              </a:ext>
            </a:extLst>
          </p:cNvPr>
          <p:cNvCxnSpPr/>
          <p:nvPr/>
        </p:nvCxnSpPr>
        <p:spPr>
          <a:xfrm>
            <a:off x="7541703" y="4446165"/>
            <a:ext cx="2239860" cy="45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E2684-77C1-4987-9AB6-BE24DD2EE06C}"/>
              </a:ext>
            </a:extLst>
          </p:cNvPr>
          <p:cNvSpPr txBox="1"/>
          <p:nvPr/>
        </p:nvSpPr>
        <p:spPr>
          <a:xfrm>
            <a:off x="4696359" y="117629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bar (when the list is big enough)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D3B9-9A07-4BAE-9FAE-44179E37EFBA}"/>
              </a:ext>
            </a:extLst>
          </p:cNvPr>
          <p:cNvSpPr txBox="1"/>
          <p:nvPr/>
        </p:nvSpPr>
        <p:spPr>
          <a:xfrm>
            <a:off x="9697673" y="2727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4C59E-C9F8-41F4-9815-FF4BAC055AA7}"/>
              </a:ext>
            </a:extLst>
          </p:cNvPr>
          <p:cNvSpPr txBox="1"/>
          <p:nvPr/>
        </p:nvSpPr>
        <p:spPr>
          <a:xfrm>
            <a:off x="9966944" y="3429000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to </a:t>
            </a:r>
          </a:p>
          <a:p>
            <a:r>
              <a:rPr lang="en-GB" dirty="0"/>
              <a:t>remove </a:t>
            </a:r>
          </a:p>
          <a:p>
            <a:r>
              <a:rPr lang="en-GB" dirty="0"/>
              <a:t>from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0469C-38CC-476F-A614-638EACB18B19}"/>
              </a:ext>
            </a:extLst>
          </p:cNvPr>
          <p:cNvSpPr txBox="1"/>
          <p:nvPr/>
        </p:nvSpPr>
        <p:spPr>
          <a:xfrm>
            <a:off x="9966944" y="478172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Scrolling bar</a:t>
            </a:r>
          </a:p>
          <a:p>
            <a:r>
              <a:rPr lang="en-GB" dirty="0"/>
              <a:t>(when list is big)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97948-19F0-4112-9476-29B81AF8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87" y="2094583"/>
            <a:ext cx="4308618" cy="41538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79714-70CC-4745-A6EE-2A68AEB8E32C}"/>
              </a:ext>
            </a:extLst>
          </p:cNvPr>
          <p:cNvCxnSpPr/>
          <p:nvPr/>
        </p:nvCxnSpPr>
        <p:spPr>
          <a:xfrm>
            <a:off x="6155047" y="6082538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A593C-6384-4E0B-87B2-F7EE51238DC8}"/>
              </a:ext>
            </a:extLst>
          </p:cNvPr>
          <p:cNvSpPr txBox="1"/>
          <p:nvPr/>
        </p:nvSpPr>
        <p:spPr>
          <a:xfrm>
            <a:off x="8661633" y="626312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to Practice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0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1FBD3-263D-40D7-8222-48FB290BB5C2}"/>
              </a:ext>
            </a:extLst>
          </p:cNvPr>
          <p:cNvSpPr txBox="1"/>
          <p:nvPr/>
        </p:nvSpPr>
        <p:spPr>
          <a:xfrm>
            <a:off x="956873" y="1206917"/>
            <a:ext cx="924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“my words” section, the practice for those words can be accessed, so the user</a:t>
            </a:r>
          </a:p>
          <a:p>
            <a:r>
              <a:rPr lang="en-GB" dirty="0"/>
              <a:t>Can practice on the words he wants to learn.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/>
          <p:nvPr/>
        </p:nvCxnSpPr>
        <p:spPr>
          <a:xfrm flipV="1">
            <a:off x="5348472" y="2139193"/>
            <a:ext cx="3468357" cy="1031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889072" y="3598877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/>
          <p:nvPr/>
        </p:nvCxnSpPr>
        <p:spPr>
          <a:xfrm flipV="1">
            <a:off x="4211273" y="3590488"/>
            <a:ext cx="4429388" cy="973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2FD82-BC65-4F1B-8C01-1649D5954D78}"/>
              </a:ext>
            </a:extLst>
          </p:cNvPr>
          <p:cNvCxnSpPr/>
          <p:nvPr/>
        </p:nvCxnSpPr>
        <p:spPr>
          <a:xfrm flipV="1">
            <a:off x="5981350" y="3590488"/>
            <a:ext cx="2659311" cy="964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984609" y="19545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9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A47E-AAAE-493C-B778-7A4D5E14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201A539E-5C15-4EB8-A09E-B6890A35E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383564"/>
              </p:ext>
            </p:extLst>
          </p:nvPr>
        </p:nvGraphicFramePr>
        <p:xfrm>
          <a:off x="646112" y="2052638"/>
          <a:ext cx="10466390" cy="220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918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07026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120774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676402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order menu button; just 1 list practice; removed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next button; practice in my words list option for practice; remove next and previous + button; shows popup to complete word editor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6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A43-4E3B-4755-9A69-00470D1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9B99-9217-4BF7-B304-6C4604AD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10322494" cy="4704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John is an English student who wishes to learn Welsh</a:t>
            </a:r>
          </a:p>
          <a:p>
            <a:r>
              <a:rPr lang="en-GB" dirty="0"/>
              <a:t>He is not studying the language professionally</a:t>
            </a:r>
          </a:p>
          <a:p>
            <a:r>
              <a:rPr lang="en-GB" dirty="0"/>
              <a:t>He is using this platform in order to memorize all the Welsh words.</a:t>
            </a:r>
          </a:p>
          <a:p>
            <a:r>
              <a:rPr lang="en-GB" dirty="0">
                <a:solidFill>
                  <a:srgbClr val="FFC000"/>
                </a:solidFill>
              </a:rPr>
              <a:t>LEARNING PLATFORM</a:t>
            </a:r>
          </a:p>
          <a:p>
            <a:endParaRPr lang="en-GB" dirty="0"/>
          </a:p>
          <a:p>
            <a:r>
              <a:rPr lang="en-GB" dirty="0"/>
              <a:t>Jennifer works in a Welsh company and is taking Welsh courses</a:t>
            </a:r>
          </a:p>
          <a:p>
            <a:r>
              <a:rPr lang="en-GB" dirty="0"/>
              <a:t>She already knows some of the language, but she wants to practice more</a:t>
            </a:r>
          </a:p>
          <a:p>
            <a:r>
              <a:rPr lang="en-GB" dirty="0">
                <a:solidFill>
                  <a:srgbClr val="00B050"/>
                </a:solidFill>
              </a:rPr>
              <a:t>PRACTICING PLATFORM</a:t>
            </a:r>
          </a:p>
          <a:p>
            <a:endParaRPr lang="en-GB" dirty="0"/>
          </a:p>
          <a:p>
            <a:r>
              <a:rPr lang="en-GB" dirty="0"/>
              <a:t>Ffion is Welsh student who is proficient in Welsh, but not completely</a:t>
            </a:r>
          </a:p>
          <a:p>
            <a:r>
              <a:rPr lang="en-GB" dirty="0"/>
              <a:t>She still needs to look up in the dictionary sometimes</a:t>
            </a:r>
          </a:p>
          <a:p>
            <a:r>
              <a:rPr lang="en-GB" dirty="0">
                <a:solidFill>
                  <a:srgbClr val="00B0F0"/>
                </a:solidFill>
              </a:rPr>
              <a:t>DICTIONARY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E7E8-7F86-4E7B-BF42-92B6C623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E69D7DD-5862-4C7A-AA82-FAC139EF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5" y="74970"/>
            <a:ext cx="11863329" cy="6708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7BA63-748E-4B8C-80CA-ADF2C7C47404}"/>
              </a:ext>
            </a:extLst>
          </p:cNvPr>
          <p:cNvSpPr/>
          <p:nvPr/>
        </p:nvSpPr>
        <p:spPr>
          <a:xfrm>
            <a:off x="8841996" y="167780"/>
            <a:ext cx="394282" cy="284938"/>
          </a:xfrm>
          <a:prstGeom prst="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6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981-8F52-4B25-A8B4-B52BFE9F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53C6-72BF-4B01-9FB2-ABE65900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23" y="2164361"/>
            <a:ext cx="4672508" cy="4092427"/>
          </a:xfrm>
        </p:spPr>
        <p:txBody>
          <a:bodyPr/>
          <a:lstStyle/>
          <a:p>
            <a:r>
              <a:rPr lang="en-GB" dirty="0"/>
              <a:t>5 simple buttons</a:t>
            </a:r>
          </a:p>
          <a:p>
            <a:endParaRPr lang="en-GB" dirty="0"/>
          </a:p>
          <a:p>
            <a:r>
              <a:rPr lang="en-GB" dirty="0"/>
              <a:t>Dictionary</a:t>
            </a:r>
          </a:p>
          <a:p>
            <a:r>
              <a:rPr lang="en-GB" dirty="0"/>
              <a:t>Learn</a:t>
            </a:r>
          </a:p>
          <a:p>
            <a:r>
              <a:rPr lang="en-GB" dirty="0"/>
              <a:t>My word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Options</a:t>
            </a:r>
          </a:p>
          <a:p>
            <a:r>
              <a:rPr lang="en-GB" dirty="0"/>
              <a:t>Close program</a:t>
            </a:r>
          </a:p>
          <a:p>
            <a:endParaRPr lang="en-GB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6073E52-CFC4-47ED-8F94-8E940D9D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6" y="2298701"/>
            <a:ext cx="6327893" cy="3578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254F79-BADA-4CBF-AAB4-D37FE11621F4}"/>
              </a:ext>
            </a:extLst>
          </p:cNvPr>
          <p:cNvSpPr/>
          <p:nvPr/>
        </p:nvSpPr>
        <p:spPr>
          <a:xfrm>
            <a:off x="5033394" y="2365695"/>
            <a:ext cx="315078" cy="209725"/>
          </a:xfrm>
          <a:prstGeom prst="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</a:rPr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4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0" y="2052638"/>
            <a:ext cx="7450656" cy="41957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DC1426-0C48-4DC8-AE0C-F5132FB9DD8F}"/>
              </a:ext>
            </a:extLst>
          </p:cNvPr>
          <p:cNvCxnSpPr/>
          <p:nvPr/>
        </p:nvCxnSpPr>
        <p:spPr>
          <a:xfrm>
            <a:off x="6585358" y="2684477"/>
            <a:ext cx="31458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A9B120-51E7-4EFC-97A8-21792D9B7CBC}"/>
              </a:ext>
            </a:extLst>
          </p:cNvPr>
          <p:cNvSpPr txBox="1"/>
          <p:nvPr/>
        </p:nvSpPr>
        <p:spPr>
          <a:xfrm>
            <a:off x="9798341" y="2222812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</a:t>
            </a:r>
          </a:p>
          <a:p>
            <a:r>
              <a:rPr lang="en-GB" dirty="0"/>
              <a:t>In dictionary if </a:t>
            </a:r>
          </a:p>
          <a:p>
            <a:r>
              <a:rPr lang="en-GB" dirty="0"/>
              <a:t>Doesn’t exist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4663B-A4AA-4645-9F83-987E724C3730}"/>
              </a:ext>
            </a:extLst>
          </p:cNvPr>
          <p:cNvCxnSpPr/>
          <p:nvPr/>
        </p:nvCxnSpPr>
        <p:spPr>
          <a:xfrm>
            <a:off x="7290033" y="4605556"/>
            <a:ext cx="2575420" cy="26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9D97-92B4-40FF-A8C3-A85E1D296C17}"/>
              </a:ext>
            </a:extLst>
          </p:cNvPr>
          <p:cNvSpPr txBox="1"/>
          <p:nvPr/>
        </p:nvSpPr>
        <p:spPr>
          <a:xfrm>
            <a:off x="9865453" y="4605556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word</a:t>
            </a:r>
          </a:p>
          <a:p>
            <a:r>
              <a:rPr lang="en-GB" dirty="0"/>
              <a:t>In “words to learn”</a:t>
            </a:r>
          </a:p>
          <a:p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99" y="2052638"/>
            <a:ext cx="4313035" cy="4195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540" y="2052638"/>
            <a:ext cx="7474696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FD9EE-5520-44A5-8ABE-CAE2515B63B5}"/>
              </a:ext>
            </a:extLst>
          </p:cNvPr>
          <p:cNvSpPr txBox="1"/>
          <p:nvPr/>
        </p:nvSpPr>
        <p:spPr>
          <a:xfrm>
            <a:off x="2910979" y="1583611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searching a word that begins with “ab”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06" y="2052638"/>
            <a:ext cx="4352126" cy="4195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77" y="3417181"/>
            <a:ext cx="2612863" cy="1466675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86" y="3417181"/>
            <a:ext cx="1521333" cy="1466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20126-1839-4A57-A5BE-FDF105570A81}"/>
              </a:ext>
            </a:extLst>
          </p:cNvPr>
          <p:cNvCxnSpPr/>
          <p:nvPr/>
        </p:nvCxnSpPr>
        <p:spPr>
          <a:xfrm flipV="1">
            <a:off x="1988191" y="3682767"/>
            <a:ext cx="2499919" cy="318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BF133-CFE6-411F-970D-24173AD8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10" y="2413577"/>
            <a:ext cx="4068607" cy="3558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EEF16-8ED3-46BA-9004-938F09097AA9}"/>
              </a:ext>
            </a:extLst>
          </p:cNvPr>
          <p:cNvSpPr txBox="1"/>
          <p:nvPr/>
        </p:nvSpPr>
        <p:spPr>
          <a:xfrm>
            <a:off x="947980" y="174950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on a word to show properties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F7B7F7-CE4F-4894-AAD1-D1C9AB1A2227}"/>
              </a:ext>
            </a:extLst>
          </p:cNvPr>
          <p:cNvSpPr/>
          <p:nvPr/>
        </p:nvSpPr>
        <p:spPr>
          <a:xfrm>
            <a:off x="5545123" y="5270739"/>
            <a:ext cx="1803633" cy="50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A973CD-8B14-495F-974D-1BD61C560286}"/>
              </a:ext>
            </a:extLst>
          </p:cNvPr>
          <p:cNvCxnSpPr/>
          <p:nvPr/>
        </p:nvCxnSpPr>
        <p:spPr>
          <a:xfrm flipV="1">
            <a:off x="7348756" y="4983061"/>
            <a:ext cx="1786855" cy="41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94D909-EFD7-4E4A-B82D-9878671523EC}"/>
              </a:ext>
            </a:extLst>
          </p:cNvPr>
          <p:cNvSpPr/>
          <p:nvPr/>
        </p:nvSpPr>
        <p:spPr>
          <a:xfrm>
            <a:off x="9135611" y="3489820"/>
            <a:ext cx="2281752" cy="1702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you want to remove this word from dictionary</a:t>
            </a:r>
            <a:r>
              <a:rPr lang="en-GB" dirty="0">
                <a:latin typeface="Bahnschrift Light" panose="020B0502040204020203" pitchFamily="34" charset="0"/>
              </a:rPr>
              <a:t>?</a:t>
            </a:r>
          </a:p>
          <a:p>
            <a:pPr algn="ctr"/>
            <a:endParaRPr lang="en-GB" dirty="0">
              <a:latin typeface="Bahnschrift Light" panose="020B0502040204020203" pitchFamily="34" charset="0"/>
            </a:endParaRPr>
          </a:p>
          <a:p>
            <a:pPr algn="ctr"/>
            <a:endParaRPr lang="en-GB" dirty="0">
              <a:latin typeface="Bahnschrift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B89508-14CF-4660-A95F-E93B277D46B1}"/>
              </a:ext>
            </a:extLst>
          </p:cNvPr>
          <p:cNvSpPr/>
          <p:nvPr/>
        </p:nvSpPr>
        <p:spPr>
          <a:xfrm>
            <a:off x="10276514" y="4567086"/>
            <a:ext cx="956291" cy="49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A399C-A00A-49B2-87CC-2C1D29091046}"/>
              </a:ext>
            </a:extLst>
          </p:cNvPr>
          <p:cNvSpPr/>
          <p:nvPr/>
        </p:nvSpPr>
        <p:spPr>
          <a:xfrm>
            <a:off x="9236359" y="4567086"/>
            <a:ext cx="956291" cy="499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CD9F4-B9D8-4BE2-93EB-88615CF24443}"/>
              </a:ext>
            </a:extLst>
          </p:cNvPr>
          <p:cNvSpPr txBox="1"/>
          <p:nvPr/>
        </p:nvSpPr>
        <p:spPr>
          <a:xfrm>
            <a:off x="8960261" y="2930514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Confirm remove 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2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776" y="2376868"/>
            <a:ext cx="4018168" cy="22627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62" y="2376868"/>
            <a:ext cx="2326037" cy="2262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BE3B3-4D9A-44B4-AEC4-2EDE93C7543A}"/>
              </a:ext>
            </a:extLst>
          </p:cNvPr>
          <p:cNvCxnSpPr>
            <a:cxnSpLocks/>
          </p:cNvCxnSpPr>
          <p:nvPr/>
        </p:nvCxnSpPr>
        <p:spPr>
          <a:xfrm>
            <a:off x="3028426" y="2701256"/>
            <a:ext cx="3166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F3228-E72F-4F3E-B412-D9B4745D85B5}"/>
              </a:ext>
            </a:extLst>
          </p:cNvPr>
          <p:cNvSpPr/>
          <p:nvPr/>
        </p:nvSpPr>
        <p:spPr>
          <a:xfrm>
            <a:off x="6194808" y="2192202"/>
            <a:ext cx="4085439" cy="2262775"/>
          </a:xfrm>
          <a:prstGeom prst="rect">
            <a:avLst/>
          </a:prstGeom>
          <a:solidFill>
            <a:srgbClr val="D8E8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2FA33-A79B-42FF-8D12-C92BA991494D}"/>
              </a:ext>
            </a:extLst>
          </p:cNvPr>
          <p:cNvSpPr txBox="1"/>
          <p:nvPr/>
        </p:nvSpPr>
        <p:spPr>
          <a:xfrm>
            <a:off x="7298422" y="219220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new 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A7A10-4240-4672-9AB7-7F245A2F62F2}"/>
              </a:ext>
            </a:extLst>
          </p:cNvPr>
          <p:cNvSpPr/>
          <p:nvPr/>
        </p:nvSpPr>
        <p:spPr>
          <a:xfrm>
            <a:off x="6706536" y="2801815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2540-FE94-4B31-A34A-EE02F6A70450}"/>
              </a:ext>
            </a:extLst>
          </p:cNvPr>
          <p:cNvSpPr/>
          <p:nvPr/>
        </p:nvSpPr>
        <p:spPr>
          <a:xfrm>
            <a:off x="6706536" y="3429000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0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722" y="2209520"/>
            <a:ext cx="7453498" cy="4195762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2372C-CB19-44DE-97D4-BD800735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56" y="2209520"/>
            <a:ext cx="4346312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6E4FE-BE43-4F9B-8DAB-54E32A57BBA2}"/>
              </a:ext>
            </a:extLst>
          </p:cNvPr>
          <p:cNvSpPr txBox="1"/>
          <p:nvPr/>
        </p:nvSpPr>
        <p:spPr>
          <a:xfrm>
            <a:off x="1429196" y="1152983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will show new words from the dictionary and allow the user to</a:t>
            </a:r>
          </a:p>
          <a:p>
            <a:r>
              <a:rPr lang="en-GB" dirty="0"/>
              <a:t>memorize them in small groups of words. The words the user wants to learn are</a:t>
            </a:r>
          </a:p>
          <a:p>
            <a:r>
              <a:rPr lang="en-GB" dirty="0"/>
              <a:t>saved in the “my words”, so he can practice later 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449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388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 Light</vt:lpstr>
      <vt:lpstr>Century Gothic</vt:lpstr>
      <vt:lpstr>Wingdings 3</vt:lpstr>
      <vt:lpstr>Ion</vt:lpstr>
      <vt:lpstr>Welsh Learning Platform</vt:lpstr>
      <vt:lpstr>Ideal users</vt:lpstr>
      <vt:lpstr>PowerPoint Presentation</vt:lpstr>
      <vt:lpstr>Main Menu</vt:lpstr>
      <vt:lpstr>Dictionary</vt:lpstr>
      <vt:lpstr>Dictionary</vt:lpstr>
      <vt:lpstr>Dictionary</vt:lpstr>
      <vt:lpstr>Dictionary</vt:lpstr>
      <vt:lpstr>Learn</vt:lpstr>
      <vt:lpstr>Learn</vt:lpstr>
      <vt:lpstr>My words</vt:lpstr>
      <vt:lpstr>Practice</vt:lpstr>
      <vt:lpstr>Practice</vt:lpstr>
      <vt:lpstr>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Welsh Learning Platform</dc:title>
  <dc:creator>Federico Comitini [fec11]</dc:creator>
  <cp:lastModifiedBy>Federico Comitini</cp:lastModifiedBy>
  <cp:revision>14</cp:revision>
  <dcterms:created xsi:type="dcterms:W3CDTF">2020-01-30T15:23:08Z</dcterms:created>
  <dcterms:modified xsi:type="dcterms:W3CDTF">2020-03-10T10:56:31Z</dcterms:modified>
</cp:coreProperties>
</file>