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8" r:id="rId8"/>
    <p:sldId id="267" r:id="rId9"/>
    <p:sldId id="260" r:id="rId10"/>
    <p:sldId id="265" r:id="rId11"/>
    <p:sldId id="262" r:id="rId12"/>
    <p:sldId id="271" r:id="rId13"/>
    <p:sldId id="272" r:id="rId14"/>
    <p:sldId id="261" r:id="rId15"/>
    <p:sldId id="266" r:id="rId16"/>
    <p:sldId id="269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6FA"/>
    <a:srgbClr val="B5DF9F"/>
    <a:srgbClr val="8AD0D6"/>
    <a:srgbClr val="D8E8D6"/>
    <a:srgbClr val="B5E09F"/>
    <a:srgbClr val="92D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40" y="1878614"/>
            <a:ext cx="8825658" cy="1055613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40" y="3062354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8C2F04-B776-46A1-9811-E9D2F8EB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96790"/>
              </p:ext>
            </p:extLst>
          </p:nvPr>
        </p:nvGraphicFramePr>
        <p:xfrm>
          <a:off x="8362950" y="4470466"/>
          <a:ext cx="3206750" cy="1617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94583"/>
            <a:ext cx="4308618" cy="4153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4C59E-C9F8-41F4-9815-FF4BAC055AA7}"/>
              </a:ext>
            </a:extLst>
          </p:cNvPr>
          <p:cNvSpPr txBox="1"/>
          <p:nvPr/>
        </p:nvSpPr>
        <p:spPr>
          <a:xfrm>
            <a:off x="9966944" y="342900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to </a:t>
            </a:r>
          </a:p>
          <a:p>
            <a:r>
              <a:rPr lang="en-GB" dirty="0"/>
              <a:t>remove </a:t>
            </a:r>
          </a:p>
          <a:p>
            <a:r>
              <a:rPr lang="en-GB" dirty="0"/>
              <a:t>from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Words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180DF-8BEE-4873-9D22-D4F339768250}"/>
              </a:ext>
            </a:extLst>
          </p:cNvPr>
          <p:cNvSpPr/>
          <p:nvPr/>
        </p:nvSpPr>
        <p:spPr>
          <a:xfrm>
            <a:off x="7372539" y="2993231"/>
            <a:ext cx="280799" cy="209246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BEDA9A-B9B3-4343-B018-E076A56AB099}"/>
              </a:ext>
            </a:extLst>
          </p:cNvPr>
          <p:cNvSpPr/>
          <p:nvPr/>
        </p:nvSpPr>
        <p:spPr>
          <a:xfrm>
            <a:off x="7356140" y="2766341"/>
            <a:ext cx="280799" cy="20924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9B2D5-D9B6-4E9F-953E-933FA5C02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812" y="3040513"/>
            <a:ext cx="209663" cy="28109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278C6-008F-4CE5-A5A9-87D9C601F813}"/>
              </a:ext>
            </a:extLst>
          </p:cNvPr>
          <p:cNvCxnSpPr/>
          <p:nvPr/>
        </p:nvCxnSpPr>
        <p:spPr>
          <a:xfrm>
            <a:off x="7264866" y="3540154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2D0-D962-4D1A-AF29-4266296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023156"/>
          </a:xfrm>
        </p:spPr>
        <p:txBody>
          <a:bodyPr/>
          <a:lstStyle/>
          <a:p>
            <a:r>
              <a:rPr lang="en-GB" dirty="0"/>
              <a:t>Practice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5D7C-142C-4348-9A4B-171120E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630728"/>
            <a:ext cx="4844954" cy="3173283"/>
          </a:xfrm>
        </p:spPr>
        <p:txBody>
          <a:bodyPr>
            <a:norm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  <a:p>
            <a:r>
              <a:rPr lang="en-GB" dirty="0"/>
              <a:t>Test your skill will start a random series of the 4 practice modes, and display the results at the end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02123-EED9-4D76-86FC-87B80CE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1" y="452719"/>
            <a:ext cx="6363588" cy="613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623EF-D0BC-4FF8-83C4-21CD8BF548D5}"/>
              </a:ext>
            </a:extLst>
          </p:cNvPr>
          <p:cNvSpPr/>
          <p:nvPr/>
        </p:nvSpPr>
        <p:spPr>
          <a:xfrm>
            <a:off x="5344886" y="2253344"/>
            <a:ext cx="6117772" cy="4151937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524F-7711-421E-9D8A-8A28226C0E16}"/>
              </a:ext>
            </a:extLst>
          </p:cNvPr>
          <p:cNvSpPr/>
          <p:nvPr/>
        </p:nvSpPr>
        <p:spPr>
          <a:xfrm>
            <a:off x="7400709" y="507148"/>
            <a:ext cx="1926771" cy="526995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Practice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8D59D-BFEB-45A7-8A18-E8EFDDAB32DE}"/>
              </a:ext>
            </a:extLst>
          </p:cNvPr>
          <p:cNvSpPr/>
          <p:nvPr/>
        </p:nvSpPr>
        <p:spPr>
          <a:xfrm>
            <a:off x="6520543" y="1034143"/>
            <a:ext cx="3731160" cy="102091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practice mode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10EA4-6EE2-4EFE-91BB-714BCDB62A73}"/>
              </a:ext>
            </a:extLst>
          </p:cNvPr>
          <p:cNvSpPr/>
          <p:nvPr/>
        </p:nvSpPr>
        <p:spPr>
          <a:xfrm>
            <a:off x="5725886" y="2682755"/>
            <a:ext cx="2242456" cy="120906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Flashcards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3D2F1-6727-4CFC-AD8C-850FEB22953F}"/>
              </a:ext>
            </a:extLst>
          </p:cNvPr>
          <p:cNvSpPr/>
          <p:nvPr/>
        </p:nvSpPr>
        <p:spPr>
          <a:xfrm>
            <a:off x="8773887" y="2682755"/>
            <a:ext cx="2242456" cy="120906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Guess the 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1DE39-916F-4588-B259-40B10EA841E7}"/>
              </a:ext>
            </a:extLst>
          </p:cNvPr>
          <p:cNvSpPr/>
          <p:nvPr/>
        </p:nvSpPr>
        <p:spPr>
          <a:xfrm>
            <a:off x="5725886" y="4199480"/>
            <a:ext cx="2242456" cy="12090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Type the 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386E0-05A1-485D-9318-2BDEC5B207E9}"/>
              </a:ext>
            </a:extLst>
          </p:cNvPr>
          <p:cNvSpPr/>
          <p:nvPr/>
        </p:nvSpPr>
        <p:spPr>
          <a:xfrm>
            <a:off x="8773887" y="4199480"/>
            <a:ext cx="2242456" cy="120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Match cards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6DA1C-5E9A-4234-8EDB-B84F5D8D7D33}"/>
              </a:ext>
            </a:extLst>
          </p:cNvPr>
          <p:cNvSpPr/>
          <p:nvPr/>
        </p:nvSpPr>
        <p:spPr>
          <a:xfrm>
            <a:off x="7170223" y="5814682"/>
            <a:ext cx="2467098" cy="58142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Test your skill</a:t>
            </a:r>
          </a:p>
        </p:txBody>
      </p:sp>
    </p:spTree>
    <p:extLst>
      <p:ext uri="{BB962C8B-B14F-4D97-AF65-F5344CB8AC3E}">
        <p14:creationId xmlns:p14="http://schemas.microsoft.com/office/powerpoint/2010/main" val="318763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619619" y="3565155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Click to remove from “words to learn”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and then in </a:t>
            </a:r>
            <a:r>
              <a:rPr lang="en-GB" dirty="0" err="1"/>
              <a:t>english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5889072" y="3779186"/>
            <a:ext cx="2721528" cy="7843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DEECBD-13EF-4F6D-81CA-DA02C38C0B10}"/>
              </a:ext>
            </a:extLst>
          </p:cNvPr>
          <p:cNvSpPr/>
          <p:nvPr/>
        </p:nvSpPr>
        <p:spPr>
          <a:xfrm>
            <a:off x="3400871" y="2810713"/>
            <a:ext cx="1796143" cy="2197488"/>
          </a:xfrm>
          <a:prstGeom prst="round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Abbey</a:t>
            </a:r>
            <a:br>
              <a:rPr lang="en-GB" dirty="0"/>
            </a:br>
            <a:br>
              <a:rPr lang="en-GB" dirty="0"/>
            </a:br>
            <a:r>
              <a:rPr lang="en-GB" sz="1050" dirty="0"/>
              <a:t>Category - nm</a:t>
            </a:r>
          </a:p>
        </p:txBody>
      </p:sp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A5ED3ABB-C945-4B4A-9149-47BE830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03" y="4087420"/>
            <a:ext cx="926494" cy="849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4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873" y="199548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6D1E1-9834-4E2A-B702-0F7B7C84EA50}"/>
              </a:ext>
            </a:extLst>
          </p:cNvPr>
          <p:cNvSpPr/>
          <p:nvPr/>
        </p:nvSpPr>
        <p:spPr>
          <a:xfrm>
            <a:off x="3103418" y="3953164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8E222-5BF2-4F8B-899E-61CF1906186B}"/>
              </a:ext>
            </a:extLst>
          </p:cNvPr>
          <p:cNvSpPr/>
          <p:nvPr/>
        </p:nvSpPr>
        <p:spPr>
          <a:xfrm>
            <a:off x="5033818" y="431107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42D70-346A-4D2C-AFDD-9D0B3E1845AA}"/>
              </a:ext>
            </a:extLst>
          </p:cNvPr>
          <p:cNvSpPr/>
          <p:nvPr/>
        </p:nvSpPr>
        <p:spPr>
          <a:xfrm>
            <a:off x="31034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46771-27AB-4EFB-B239-66A4FD4B0632}"/>
              </a:ext>
            </a:extLst>
          </p:cNvPr>
          <p:cNvSpPr/>
          <p:nvPr/>
        </p:nvSpPr>
        <p:spPr>
          <a:xfrm>
            <a:off x="50338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78BB-F55D-40BC-B7D5-8BB32FE7514E}"/>
              </a:ext>
            </a:extLst>
          </p:cNvPr>
          <p:cNvSpPr/>
          <p:nvPr/>
        </p:nvSpPr>
        <p:spPr>
          <a:xfrm>
            <a:off x="3103418" y="4311073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FE81F-3DD6-41DA-9FC0-71A2C9FEB5BC}"/>
              </a:ext>
            </a:extLst>
          </p:cNvPr>
          <p:cNvSpPr/>
          <p:nvPr/>
        </p:nvSpPr>
        <p:spPr>
          <a:xfrm>
            <a:off x="5033818" y="3962861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E273CB-B55E-4A37-9287-DA7A477A548F}"/>
              </a:ext>
            </a:extLst>
          </p:cNvPr>
          <p:cNvSpPr/>
          <p:nvPr/>
        </p:nvSpPr>
        <p:spPr>
          <a:xfrm>
            <a:off x="3206400" y="3712850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43091F-6558-44CF-A9AF-A0F8A486FE64}"/>
              </a:ext>
            </a:extLst>
          </p:cNvPr>
          <p:cNvSpPr/>
          <p:nvPr/>
        </p:nvSpPr>
        <p:spPr>
          <a:xfrm>
            <a:off x="4977295" y="4072201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9FCAC-750C-45E0-BA66-D849B33E8311}"/>
              </a:ext>
            </a:extLst>
          </p:cNvPr>
          <p:cNvSpPr/>
          <p:nvPr/>
        </p:nvSpPr>
        <p:spPr>
          <a:xfrm>
            <a:off x="3207218" y="4414706"/>
            <a:ext cx="1176030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0219-0043-4C67-BA6A-FE4F97436A5A}"/>
              </a:ext>
            </a:extLst>
          </p:cNvPr>
          <p:cNvSpPr/>
          <p:nvPr/>
        </p:nvSpPr>
        <p:spPr>
          <a:xfrm>
            <a:off x="4977295" y="4414707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6429C-8A9B-45E4-B949-47C0CBA2B537}"/>
              </a:ext>
            </a:extLst>
          </p:cNvPr>
          <p:cNvSpPr/>
          <p:nvPr/>
        </p:nvSpPr>
        <p:spPr>
          <a:xfrm>
            <a:off x="3206400" y="4070759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233E2-4D5B-4351-858B-D3689681CCC6}"/>
              </a:ext>
            </a:extLst>
          </p:cNvPr>
          <p:cNvSpPr/>
          <p:nvPr/>
        </p:nvSpPr>
        <p:spPr>
          <a:xfrm>
            <a:off x="4977295" y="3723990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F10F4-6362-4D75-BB35-5EDCAD0E6816}"/>
              </a:ext>
            </a:extLst>
          </p:cNvPr>
          <p:cNvCxnSpPr>
            <a:cxnSpLocks/>
          </p:cNvCxnSpPr>
          <p:nvPr/>
        </p:nvCxnSpPr>
        <p:spPr>
          <a:xfrm flipV="1">
            <a:off x="4383248" y="3582099"/>
            <a:ext cx="4257413" cy="6368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 2:guess the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>
            <a:cxnSpLocks/>
          </p:cNvCxnSpPr>
          <p:nvPr/>
        </p:nvCxnSpPr>
        <p:spPr>
          <a:xfrm flipV="1">
            <a:off x="4211273" y="4177717"/>
            <a:ext cx="4328720" cy="385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answer (+0) points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6413873" y="5234621"/>
            <a:ext cx="19080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8401997" y="50499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3CC7-56CE-4619-808C-0932074A9CB6}"/>
              </a:ext>
            </a:extLst>
          </p:cNvPr>
          <p:cNvSpPr txBox="1"/>
          <p:nvPr/>
        </p:nvSpPr>
        <p:spPr>
          <a:xfrm>
            <a:off x="8720196" y="3993052"/>
            <a:ext cx="32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answer (+1)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AF940-5C12-4666-8EDA-7E68FD5DEB85}"/>
              </a:ext>
            </a:extLst>
          </p:cNvPr>
          <p:cNvSpPr txBox="1"/>
          <p:nvPr/>
        </p:nvSpPr>
        <p:spPr>
          <a:xfrm>
            <a:off x="3334464" y="156281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answer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027B8-6914-4DF2-94CE-74A681E98EF5}"/>
              </a:ext>
            </a:extLst>
          </p:cNvPr>
          <p:cNvSpPr/>
          <p:nvPr/>
        </p:nvSpPr>
        <p:spPr>
          <a:xfrm>
            <a:off x="3238150" y="4429388"/>
            <a:ext cx="1115736" cy="2474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Abbey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52411-744E-40BA-93C1-19A513CB424B}"/>
              </a:ext>
            </a:extLst>
          </p:cNvPr>
          <p:cNvSpPr/>
          <p:nvPr/>
        </p:nvSpPr>
        <p:spPr>
          <a:xfrm>
            <a:off x="5895167" y="5100357"/>
            <a:ext cx="470273" cy="188259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E4830-058F-4839-88C1-3E7D8766E6C5}"/>
              </a:ext>
            </a:extLst>
          </p:cNvPr>
          <p:cNvSpPr txBox="1"/>
          <p:nvPr/>
        </p:nvSpPr>
        <p:spPr>
          <a:xfrm>
            <a:off x="5880625" y="510766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</a:rPr>
              <a:t>11/20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AC8ED-7F09-4414-A7D1-FA818468CE5C}"/>
              </a:ext>
            </a:extLst>
          </p:cNvPr>
          <p:cNvSpPr/>
          <p:nvPr/>
        </p:nvSpPr>
        <p:spPr>
          <a:xfrm>
            <a:off x="3238150" y="3751617"/>
            <a:ext cx="1115736" cy="285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above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90A18-1C83-42F1-A14E-F23FCC12D970}"/>
              </a:ext>
            </a:extLst>
          </p:cNvPr>
          <p:cNvSpPr txBox="1"/>
          <p:nvPr/>
        </p:nvSpPr>
        <p:spPr>
          <a:xfrm>
            <a:off x="3426569" y="15632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answer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ADE1A-4CB8-4908-A0B9-FE96642D8AF6}"/>
              </a:ext>
            </a:extLst>
          </p:cNvPr>
          <p:cNvSpPr/>
          <p:nvPr/>
        </p:nvSpPr>
        <p:spPr>
          <a:xfrm>
            <a:off x="3238150" y="4110168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6D85D0-5390-4E67-8AF7-97677B261520}"/>
              </a:ext>
            </a:extLst>
          </p:cNvPr>
          <p:cNvSpPr/>
          <p:nvPr/>
        </p:nvSpPr>
        <p:spPr>
          <a:xfrm>
            <a:off x="4996931" y="4102109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6" grpId="0"/>
      <p:bldP spid="8" grpId="0"/>
      <p:bldP spid="8" grpId="1"/>
      <p:bldP spid="10" grpId="0" animBg="1"/>
      <p:bldP spid="10" grpId="1" animBg="1"/>
      <p:bldP spid="12" grpId="0" animBg="1"/>
      <p:bldP spid="12" grpId="1" animBg="1"/>
      <p:bldP spid="18" grpId="0"/>
      <p:bldP spid="18" grpId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>
            <a:cxnSpLocks/>
          </p:cNvCxnSpPr>
          <p:nvPr/>
        </p:nvCxnSpPr>
        <p:spPr>
          <a:xfrm flipV="1">
            <a:off x="3973610" y="3673318"/>
            <a:ext cx="4734162" cy="6721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9091547" y="219315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translate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the correct 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3: type the correct translation of a 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4C77D-9FF3-4EE9-98AA-AFC03300D4FC}"/>
              </a:ext>
            </a:extLst>
          </p:cNvPr>
          <p:cNvSpPr/>
          <p:nvPr/>
        </p:nvSpPr>
        <p:spPr>
          <a:xfrm>
            <a:off x="3129094" y="3098851"/>
            <a:ext cx="3028425" cy="3909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Above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6333687" y="2416028"/>
            <a:ext cx="2665357" cy="8263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B544E-EA48-416F-84EB-0FC2CD931595}"/>
              </a:ext>
            </a:extLst>
          </p:cNvPr>
          <p:cNvSpPr/>
          <p:nvPr/>
        </p:nvSpPr>
        <p:spPr>
          <a:xfrm>
            <a:off x="3129094" y="3906736"/>
            <a:ext cx="3028425" cy="390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uwc</a:t>
            </a:r>
            <a:r>
              <a:rPr lang="en-GB" dirty="0">
                <a:solidFill>
                  <a:schemeClr val="bg1"/>
                </a:solidFill>
              </a:rPr>
              <a:t>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4F4876-27FB-4800-9007-FA60F84E3F2E}"/>
              </a:ext>
            </a:extLst>
          </p:cNvPr>
          <p:cNvSpPr/>
          <p:nvPr/>
        </p:nvSpPr>
        <p:spPr>
          <a:xfrm>
            <a:off x="5033395" y="4561954"/>
            <a:ext cx="1124124" cy="3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F9657-9087-4328-925C-EA9F264401B4}"/>
              </a:ext>
            </a:extLst>
          </p:cNvPr>
          <p:cNvCxnSpPr>
            <a:cxnSpLocks/>
          </p:cNvCxnSpPr>
          <p:nvPr/>
        </p:nvCxnSpPr>
        <p:spPr>
          <a:xfrm flipV="1">
            <a:off x="6393008" y="4416533"/>
            <a:ext cx="2144934" cy="340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209B9-DC06-4537-91CD-11BF073CA44C}"/>
              </a:ext>
            </a:extLst>
          </p:cNvPr>
          <p:cNvSpPr txBox="1"/>
          <p:nvPr/>
        </p:nvSpPr>
        <p:spPr>
          <a:xfrm>
            <a:off x="8707772" y="4196350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to next question</a:t>
            </a:r>
          </a:p>
          <a:p>
            <a:r>
              <a:rPr lang="en-GB"/>
              <a:t>          (0 points)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2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4: match the words with the correct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C2B242-4233-4D8E-A289-690E45B28F97}"/>
              </a:ext>
            </a:extLst>
          </p:cNvPr>
          <p:cNvSpPr/>
          <p:nvPr/>
        </p:nvSpPr>
        <p:spPr>
          <a:xfrm>
            <a:off x="3115724" y="401402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89D55-3A2B-400B-ACF0-36AFF0637633}"/>
              </a:ext>
            </a:extLst>
          </p:cNvPr>
          <p:cNvSpPr/>
          <p:nvPr/>
        </p:nvSpPr>
        <p:spPr>
          <a:xfrm>
            <a:off x="3115724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D71CA-2CFE-4ABF-AB4C-BD79CD2DB214}"/>
              </a:ext>
            </a:extLst>
          </p:cNvPr>
          <p:cNvSpPr/>
          <p:nvPr/>
        </p:nvSpPr>
        <p:spPr>
          <a:xfrm>
            <a:off x="3115724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BA269-36C0-4177-BFC5-8E78628D11C9}"/>
              </a:ext>
            </a:extLst>
          </p:cNvPr>
          <p:cNvSpPr/>
          <p:nvPr/>
        </p:nvSpPr>
        <p:spPr>
          <a:xfrm>
            <a:off x="4958420" y="3285900"/>
            <a:ext cx="1235945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Abaty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72B3B-E230-490F-8874-E424120ED0CF}"/>
              </a:ext>
            </a:extLst>
          </p:cNvPr>
          <p:cNvSpPr/>
          <p:nvPr/>
        </p:nvSpPr>
        <p:spPr>
          <a:xfrm>
            <a:off x="4958420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Dramor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10D07F-EED9-4981-97DB-BD589D679C5F}"/>
              </a:ext>
            </a:extLst>
          </p:cNvPr>
          <p:cNvSpPr/>
          <p:nvPr/>
        </p:nvSpPr>
        <p:spPr>
          <a:xfrm>
            <a:off x="4958420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Haniaethol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7180FE-B910-4E14-AB46-B813F7074263}"/>
              </a:ext>
            </a:extLst>
          </p:cNvPr>
          <p:cNvSpPr txBox="1"/>
          <p:nvPr/>
        </p:nvSpPr>
        <p:spPr>
          <a:xfrm>
            <a:off x="8096969" y="1955099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1: choose the word to match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A66FC3-4A88-4FA5-B000-E30853E72AEA}"/>
              </a:ext>
            </a:extLst>
          </p:cNvPr>
          <p:cNvSpPr txBox="1"/>
          <p:nvPr/>
        </p:nvSpPr>
        <p:spPr>
          <a:xfrm>
            <a:off x="8096969" y="24773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2: choose the translation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EDEBE-7A51-4E22-AA90-654507CACA68}"/>
              </a:ext>
            </a:extLst>
          </p:cNvPr>
          <p:cNvSpPr txBox="1"/>
          <p:nvPr/>
        </p:nvSpPr>
        <p:spPr>
          <a:xfrm>
            <a:off x="8434752" y="3097482"/>
            <a:ext cx="3408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 with all words, after</a:t>
            </a:r>
          </a:p>
          <a:p>
            <a:r>
              <a:rPr lang="en-GB" dirty="0"/>
              <a:t>give points based on score</a:t>
            </a:r>
          </a:p>
          <a:p>
            <a:endParaRPr lang="en-GB" dirty="0"/>
          </a:p>
          <a:p>
            <a:r>
              <a:rPr lang="en-GB" dirty="0"/>
              <a:t>Different </a:t>
            </a:r>
            <a:r>
              <a:rPr lang="en-GB" dirty="0" err="1"/>
              <a:t>colors</a:t>
            </a:r>
            <a:r>
              <a:rPr lang="en-GB" dirty="0"/>
              <a:t> can be used </a:t>
            </a:r>
          </a:p>
          <a:p>
            <a:r>
              <a:rPr lang="en-GB" dirty="0"/>
              <a:t>for each pair of words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EBB53-83D7-4ABE-8299-75C0D76F0845}"/>
              </a:ext>
            </a:extLst>
          </p:cNvPr>
          <p:cNvSpPr/>
          <p:nvPr/>
        </p:nvSpPr>
        <p:spPr>
          <a:xfrm>
            <a:off x="3115120" y="3276342"/>
            <a:ext cx="1250138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0E549-5817-4996-BA7E-0E6E12FA9648}"/>
              </a:ext>
            </a:extLst>
          </p:cNvPr>
          <p:cNvSpPr/>
          <p:nvPr/>
        </p:nvSpPr>
        <p:spPr>
          <a:xfrm>
            <a:off x="4959017" y="4022766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EDEAF-2324-4C87-BDBF-2B5C18137D50}"/>
              </a:ext>
            </a:extLst>
          </p:cNvPr>
          <p:cNvSpPr/>
          <p:nvPr/>
        </p:nvSpPr>
        <p:spPr>
          <a:xfrm>
            <a:off x="3115724" y="3276342"/>
            <a:ext cx="1250138" cy="28619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F1F3A-29B0-429B-BC83-D97E0C6ADD3A}"/>
              </a:ext>
            </a:extLst>
          </p:cNvPr>
          <p:cNvSpPr/>
          <p:nvPr/>
        </p:nvSpPr>
        <p:spPr>
          <a:xfrm>
            <a:off x="4958420" y="4014022"/>
            <a:ext cx="1250138" cy="277091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6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7" grpId="0"/>
      <p:bldP spid="38" grpId="0"/>
      <p:bldP spid="23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C10E-C0C0-489E-9DAF-0CE5834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1AC2-7EDC-4D59-AE4F-D68F3D33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test, a pop up screen will display the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957D4-8229-4E5C-9F8A-E0836825740F}"/>
              </a:ext>
            </a:extLst>
          </p:cNvPr>
          <p:cNvSpPr/>
          <p:nvPr/>
        </p:nvSpPr>
        <p:spPr>
          <a:xfrm>
            <a:off x="2512291" y="2983345"/>
            <a:ext cx="5643418" cy="2900219"/>
          </a:xfrm>
          <a:prstGeom prst="rect">
            <a:avLst/>
          </a:prstGeom>
          <a:solidFill>
            <a:srgbClr val="8AD0D6"/>
          </a:solidFill>
          <a:ln>
            <a:solidFill>
              <a:srgbClr val="A8C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FB76C-984D-48B0-B1A1-6610067C39D6}"/>
              </a:ext>
            </a:extLst>
          </p:cNvPr>
          <p:cNvSpPr/>
          <p:nvPr/>
        </p:nvSpPr>
        <p:spPr>
          <a:xfrm>
            <a:off x="3441163" y="2983345"/>
            <a:ext cx="3814618" cy="2900219"/>
          </a:xfrm>
          <a:prstGeom prst="rect">
            <a:avLst/>
          </a:prstGeom>
          <a:solidFill>
            <a:srgbClr val="B5DF9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Score: 95/100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2D08D-6AA2-41EB-BAF0-C6D8BFBF299B}"/>
              </a:ext>
            </a:extLst>
          </p:cNvPr>
          <p:cNvSpPr/>
          <p:nvPr/>
        </p:nvSpPr>
        <p:spPr>
          <a:xfrm>
            <a:off x="4544908" y="4590472"/>
            <a:ext cx="1607127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4DEE-EA13-4466-A847-0E05DBAE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83" y="3057473"/>
            <a:ext cx="45726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3200"/>
              </p:ext>
            </p:extLst>
          </p:nvPr>
        </p:nvGraphicFramePr>
        <p:xfrm>
          <a:off x="646110" y="2052638"/>
          <a:ext cx="10647531" cy="464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‘prev’ and ‘next’ buttons; practice in my words list option for practice; remove next and previous + button; shows popup to complete word editor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Revision after problems found by Christ Price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Changed menu words so they fit better together; More explanation linking to use cases; added new flashcard case; added new practice “my words” selection screen;</a:t>
                      </a:r>
                    </a:p>
                    <a:p>
                      <a:pPr algn="ctr"/>
                      <a:r>
                        <a:rPr lang="en-GB" sz="1400" dirty="0"/>
                        <a:t>Fixed graphic issues in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Added 2 words to guess according to the requirements</a:t>
                      </a:r>
                    </a:p>
                    <a:p>
                      <a:pPr algn="ctr"/>
                      <a:r>
                        <a:rPr lang="en-GB" sz="1400" dirty="0"/>
                        <a:t>Added “type word” practice mode </a:t>
                      </a:r>
                    </a:p>
                    <a:p>
                      <a:pPr algn="ctr"/>
                      <a:r>
                        <a:rPr lang="en-GB" sz="1400" dirty="0"/>
                        <a:t>Added “match words” practice mode</a:t>
                      </a:r>
                    </a:p>
                    <a:p>
                      <a:pPr algn="ctr"/>
                      <a:r>
                        <a:rPr lang="en-GB" sz="1400" dirty="0"/>
                        <a:t>Added “test mode” option</a:t>
                      </a:r>
                    </a:p>
                    <a:p>
                      <a:pPr algn="ctr"/>
                      <a:r>
                        <a:rPr lang="en-GB" sz="1400" dirty="0"/>
                        <a:t>Added screen explaining “test mode”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6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7E8-7F86-4E7B-BF42-92B6C623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E69D7DD-5862-4C7A-AA82-FAC139EF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5" y="74970"/>
            <a:ext cx="11863329" cy="6708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7BA63-748E-4B8C-80CA-ADF2C7C47404}"/>
              </a:ext>
            </a:extLst>
          </p:cNvPr>
          <p:cNvSpPr/>
          <p:nvPr/>
        </p:nvSpPr>
        <p:spPr>
          <a:xfrm>
            <a:off x="8841996" y="167780"/>
            <a:ext cx="394282" cy="284938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317D8-9325-4BEF-AEB0-414FB4E59370}"/>
              </a:ext>
            </a:extLst>
          </p:cNvPr>
          <p:cNvSpPr/>
          <p:nvPr/>
        </p:nvSpPr>
        <p:spPr>
          <a:xfrm>
            <a:off x="4716378" y="2021305"/>
            <a:ext cx="2646947" cy="417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6599F-B015-462E-BF83-4D65B7735CDA}"/>
              </a:ext>
            </a:extLst>
          </p:cNvPr>
          <p:cNvSpPr/>
          <p:nvPr/>
        </p:nvSpPr>
        <p:spPr>
          <a:xfrm>
            <a:off x="4716377" y="2751221"/>
            <a:ext cx="2646947" cy="417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Learn New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64DF1-40CE-4261-B605-0DF9D27D0EB5}"/>
              </a:ext>
            </a:extLst>
          </p:cNvPr>
          <p:cNvSpPr/>
          <p:nvPr/>
        </p:nvSpPr>
        <p:spPr>
          <a:xfrm>
            <a:off x="4716376" y="3508205"/>
            <a:ext cx="2646947" cy="417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My List of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6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981-8F52-4B25-A8B4-B52BFE9F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53C6-72BF-4B01-9FB2-ABE65900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004" y="1852296"/>
            <a:ext cx="4672508" cy="4092427"/>
          </a:xfrm>
        </p:spPr>
        <p:txBody>
          <a:bodyPr/>
          <a:lstStyle/>
          <a:p>
            <a:r>
              <a:rPr lang="en-GB" dirty="0"/>
              <a:t>5 simple buttons</a:t>
            </a:r>
          </a:p>
          <a:p>
            <a:endParaRPr lang="en-GB" dirty="0"/>
          </a:p>
          <a:p>
            <a:r>
              <a:rPr lang="en-GB" dirty="0"/>
              <a:t>Dictionary</a:t>
            </a:r>
          </a:p>
          <a:p>
            <a:r>
              <a:rPr lang="en-GB" dirty="0"/>
              <a:t>Learn new words</a:t>
            </a:r>
          </a:p>
          <a:p>
            <a:r>
              <a:rPr lang="en-GB" dirty="0"/>
              <a:t>My list of words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Options</a:t>
            </a:r>
          </a:p>
          <a:p>
            <a:r>
              <a:rPr lang="en-GB" dirty="0"/>
              <a:t>Close program</a:t>
            </a:r>
          </a:p>
          <a:p>
            <a:endParaRPr lang="en-GB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6073E52-CFC4-47ED-8F94-8E940D9D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9" y="1853248"/>
            <a:ext cx="6327893" cy="3578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54F79-BADA-4CBF-AAB4-D37FE11621F4}"/>
              </a:ext>
            </a:extLst>
          </p:cNvPr>
          <p:cNvSpPr/>
          <p:nvPr/>
        </p:nvSpPr>
        <p:spPr>
          <a:xfrm>
            <a:off x="5033394" y="2365695"/>
            <a:ext cx="315078" cy="209725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6395-A5B6-483C-8C9B-5A3EDA23B0EC}"/>
              </a:ext>
            </a:extLst>
          </p:cNvPr>
          <p:cNvSpPr txBox="1"/>
          <p:nvPr/>
        </p:nvSpPr>
        <p:spPr>
          <a:xfrm>
            <a:off x="826769" y="5798427"/>
            <a:ext cx="1102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“practice words” functionality can be accessed inside “my list of words”, because the user practices only on words he already saw at least one time and saved.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5315327-DC9A-4AB8-A339-AADE90F7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5" y="1852296"/>
            <a:ext cx="6399540" cy="3620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84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9B30DF-2C4E-4948-B665-7F65AAA11766}"/>
              </a:ext>
            </a:extLst>
          </p:cNvPr>
          <p:cNvCxnSpPr/>
          <p:nvPr/>
        </p:nvCxnSpPr>
        <p:spPr>
          <a:xfrm flipH="1">
            <a:off x="1484851" y="2684477"/>
            <a:ext cx="324654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D864D-6F42-4CEE-8517-6398B758C257}"/>
              </a:ext>
            </a:extLst>
          </p:cNvPr>
          <p:cNvSpPr txBox="1"/>
          <p:nvPr/>
        </p:nvSpPr>
        <p:spPr>
          <a:xfrm>
            <a:off x="201336" y="3414508"/>
            <a:ext cx="190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1ADA-0C88-46C9-83CE-0F187C2BDB9A}"/>
              </a:ext>
            </a:extLst>
          </p:cNvPr>
          <p:cNvCxnSpPr>
            <a:cxnSpLocks/>
          </p:cNvCxnSpPr>
          <p:nvPr/>
        </p:nvCxnSpPr>
        <p:spPr>
          <a:xfrm flipH="1">
            <a:off x="1618175" y="3056738"/>
            <a:ext cx="3479925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6BDEC3-0984-4A4F-B2E1-8C09901DD078}"/>
              </a:ext>
            </a:extLst>
          </p:cNvPr>
          <p:cNvSpPr txBox="1"/>
          <p:nvPr/>
        </p:nvSpPr>
        <p:spPr>
          <a:xfrm>
            <a:off x="278181" y="4282390"/>
            <a:ext cx="19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language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F7B7F7-CE4F-4894-AAD1-D1C9AB1A2227}"/>
              </a:ext>
            </a:extLst>
          </p:cNvPr>
          <p:cNvSpPr/>
          <p:nvPr/>
        </p:nvSpPr>
        <p:spPr>
          <a:xfrm>
            <a:off x="5545123" y="5270739"/>
            <a:ext cx="1803633" cy="50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A973CD-8B14-495F-974D-1BD61C560286}"/>
              </a:ext>
            </a:extLst>
          </p:cNvPr>
          <p:cNvCxnSpPr/>
          <p:nvPr/>
        </p:nvCxnSpPr>
        <p:spPr>
          <a:xfrm flipV="1">
            <a:off x="7348756" y="4983061"/>
            <a:ext cx="1786855" cy="41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4D909-EFD7-4E4A-B82D-9878671523EC}"/>
              </a:ext>
            </a:extLst>
          </p:cNvPr>
          <p:cNvSpPr/>
          <p:nvPr/>
        </p:nvSpPr>
        <p:spPr>
          <a:xfrm>
            <a:off x="9135611" y="3489820"/>
            <a:ext cx="2281752" cy="1702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you want to remove this word from dictionary</a:t>
            </a:r>
            <a:r>
              <a:rPr lang="en-GB" dirty="0">
                <a:latin typeface="Bahnschrift Light" panose="020B0502040204020203" pitchFamily="34" charset="0"/>
              </a:rPr>
              <a:t>?</a:t>
            </a: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B89508-14CF-4660-A95F-E93B277D46B1}"/>
              </a:ext>
            </a:extLst>
          </p:cNvPr>
          <p:cNvSpPr/>
          <p:nvPr/>
        </p:nvSpPr>
        <p:spPr>
          <a:xfrm>
            <a:off x="10276514" y="4567086"/>
            <a:ext cx="956291" cy="49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A399C-A00A-49B2-87CC-2C1D29091046}"/>
              </a:ext>
            </a:extLst>
          </p:cNvPr>
          <p:cNvSpPr/>
          <p:nvPr/>
        </p:nvSpPr>
        <p:spPr>
          <a:xfrm>
            <a:off x="9236359" y="4567086"/>
            <a:ext cx="956291" cy="499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CD9F4-B9D8-4BE2-93EB-88615CF24443}"/>
              </a:ext>
            </a:extLst>
          </p:cNvPr>
          <p:cNvSpPr txBox="1"/>
          <p:nvPr/>
        </p:nvSpPr>
        <p:spPr>
          <a:xfrm>
            <a:off x="8960261" y="2930514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Confirm remove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76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62" y="2376868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3166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6187520" y="2192202"/>
            <a:ext cx="4085439" cy="2262775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7298422" y="219220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6706536" y="2755200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6706536" y="3341397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Welsh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19876-E218-4E2E-98C6-E00119307E13}"/>
              </a:ext>
            </a:extLst>
          </p:cNvPr>
          <p:cNvSpPr/>
          <p:nvPr/>
        </p:nvSpPr>
        <p:spPr>
          <a:xfrm>
            <a:off x="8373314" y="3952620"/>
            <a:ext cx="1395203" cy="369332"/>
          </a:xfrm>
          <a:prstGeom prst="round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0D3F-BCEC-48A7-9FCB-666FD621E1FD}"/>
              </a:ext>
            </a:extLst>
          </p:cNvPr>
          <p:cNvSpPr/>
          <p:nvPr/>
        </p:nvSpPr>
        <p:spPr>
          <a:xfrm>
            <a:off x="6706536" y="3941988"/>
            <a:ext cx="13952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F1757-D5D1-4C78-A10E-D3D5CE53CCBE}"/>
              </a:ext>
            </a:extLst>
          </p:cNvPr>
          <p:cNvSpPr txBox="1"/>
          <p:nvPr/>
        </p:nvSpPr>
        <p:spPr>
          <a:xfrm>
            <a:off x="3873954" y="149465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 pop-up 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8D29A-70C4-4419-9A2D-AD86E65DA673}"/>
              </a:ext>
            </a:extLst>
          </p:cNvPr>
          <p:cNvSpPr txBox="1"/>
          <p:nvPr/>
        </p:nvSpPr>
        <p:spPr>
          <a:xfrm>
            <a:off x="5869263" y="4648643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Simply write the English word and the welsh</a:t>
            </a:r>
          </a:p>
          <a:p>
            <a:r>
              <a:rPr lang="en-GB" dirty="0"/>
              <a:t>Word and click on the “Add word” button:</a:t>
            </a:r>
          </a:p>
          <a:p>
            <a:r>
              <a:rPr lang="en-GB" dirty="0"/>
              <a:t>The word will be now in the dictionary.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842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Bahnschrift Light</vt:lpstr>
      <vt:lpstr>Century Gothic</vt:lpstr>
      <vt:lpstr>Wingdings 3</vt:lpstr>
      <vt:lpstr>Ion</vt:lpstr>
      <vt:lpstr>Welsh Learning Platform</vt:lpstr>
      <vt:lpstr>Ideal users</vt:lpstr>
      <vt:lpstr>PowerPoint Presentation</vt:lpstr>
      <vt:lpstr>Main Menu</vt:lpstr>
      <vt:lpstr>Dictionary</vt:lpstr>
      <vt:lpstr>Dictionary</vt:lpstr>
      <vt:lpstr>Dictionary</vt:lpstr>
      <vt:lpstr>Dictionary</vt:lpstr>
      <vt:lpstr>Learn</vt:lpstr>
      <vt:lpstr>Learn</vt:lpstr>
      <vt:lpstr>My words</vt:lpstr>
      <vt:lpstr>Practice Words</vt:lpstr>
      <vt:lpstr>Practice words</vt:lpstr>
      <vt:lpstr>Practice words</vt:lpstr>
      <vt:lpstr>PowerPoint Presentation</vt:lpstr>
      <vt:lpstr>Practice words 2:guess the word</vt:lpstr>
      <vt:lpstr>PowerPoint Presentation</vt:lpstr>
      <vt:lpstr>PowerPoint Presentation</vt:lpstr>
      <vt:lpstr>Test mode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31</cp:revision>
  <dcterms:created xsi:type="dcterms:W3CDTF">2020-01-30T15:23:08Z</dcterms:created>
  <dcterms:modified xsi:type="dcterms:W3CDTF">2020-04-27T13:33:42Z</dcterms:modified>
</cp:coreProperties>
</file>