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66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0078-C717-4707-9E12-FBFEB0E0B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sz="5400" dirty="0"/>
              <a:t>Welsh Learning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324BC-9C06-4951-9B69-38D72D3F3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Graphic user interface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514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1E06-C790-4A5B-A984-E80DD228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F1CDB-C987-4ED5-AEE0-72C42615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1560" y="2052638"/>
            <a:ext cx="7450656" cy="4195762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DC1426-0C48-4DC8-AE0C-F5132FB9DD8F}"/>
              </a:ext>
            </a:extLst>
          </p:cNvPr>
          <p:cNvCxnSpPr/>
          <p:nvPr/>
        </p:nvCxnSpPr>
        <p:spPr>
          <a:xfrm>
            <a:off x="6585358" y="2684477"/>
            <a:ext cx="314587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A9B120-51E7-4EFC-97A8-21792D9B7CBC}"/>
              </a:ext>
            </a:extLst>
          </p:cNvPr>
          <p:cNvSpPr txBox="1"/>
          <p:nvPr/>
        </p:nvSpPr>
        <p:spPr>
          <a:xfrm>
            <a:off x="9798341" y="2222812"/>
            <a:ext cx="2005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new word</a:t>
            </a:r>
          </a:p>
          <a:p>
            <a:r>
              <a:rPr lang="en-GB" dirty="0"/>
              <a:t>In dictionary if </a:t>
            </a:r>
          </a:p>
          <a:p>
            <a:r>
              <a:rPr lang="en-GB" dirty="0"/>
              <a:t>Doesn’t exist yet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94663B-A4AA-4645-9F83-987E724C3730}"/>
              </a:ext>
            </a:extLst>
          </p:cNvPr>
          <p:cNvCxnSpPr/>
          <p:nvPr/>
        </p:nvCxnSpPr>
        <p:spPr>
          <a:xfrm>
            <a:off x="7290033" y="4605556"/>
            <a:ext cx="2575420" cy="26005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369D97-92B4-40FF-A8C3-A85E1D296C17}"/>
              </a:ext>
            </a:extLst>
          </p:cNvPr>
          <p:cNvSpPr txBox="1"/>
          <p:nvPr/>
        </p:nvSpPr>
        <p:spPr>
          <a:xfrm>
            <a:off x="9865453" y="4605556"/>
            <a:ext cx="2252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Insert word</a:t>
            </a:r>
          </a:p>
          <a:p>
            <a:r>
              <a:rPr lang="en-GB" dirty="0"/>
              <a:t>In “words to learn”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1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ADE9-A7EA-41A0-89F5-5CF7A7AF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2FF7C-8099-45C2-9481-407AF96C3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9540" y="2052638"/>
            <a:ext cx="7474696" cy="419576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2FD9EE-5520-44A5-8ABE-CAE2515B63B5}"/>
              </a:ext>
            </a:extLst>
          </p:cNvPr>
          <p:cNvSpPr txBox="1"/>
          <p:nvPr/>
        </p:nvSpPr>
        <p:spPr>
          <a:xfrm>
            <a:off x="2910979" y="1583611"/>
            <a:ext cx="564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Example: searching a word that begins with “ab”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8569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A9CA-84C5-44CD-A946-F14F7AB5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 HISTORY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766DE20A-8EAC-442F-9551-9CDBFCE91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483791"/>
              </p:ext>
            </p:extLst>
          </p:nvPr>
        </p:nvGraphicFramePr>
        <p:xfrm>
          <a:off x="862805" y="2065338"/>
          <a:ext cx="1046639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19188">
                  <a:extLst>
                    <a:ext uri="{9D8B030D-6E8A-4147-A177-3AD203B41FA5}">
                      <a16:colId xmlns:a16="http://schemas.microsoft.com/office/drawing/2014/main" val="2976420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870827134"/>
                    </a:ext>
                  </a:extLst>
                </a:gridCol>
                <a:gridCol w="1294732">
                  <a:extLst>
                    <a:ext uri="{9D8B030D-6E8A-4147-A177-3AD203B41FA5}">
                      <a16:colId xmlns:a16="http://schemas.microsoft.com/office/drawing/2014/main" val="971972475"/>
                    </a:ext>
                  </a:extLst>
                </a:gridCol>
                <a:gridCol w="5233068">
                  <a:extLst>
                    <a:ext uri="{9D8B030D-6E8A-4147-A177-3AD203B41FA5}">
                      <a16:colId xmlns:a16="http://schemas.microsoft.com/office/drawing/2014/main" val="2218740797"/>
                    </a:ext>
                  </a:extLst>
                </a:gridCol>
                <a:gridCol w="1676402">
                  <a:extLst>
                    <a:ext uri="{9D8B030D-6E8A-4147-A177-3AD203B41FA5}">
                      <a16:colId xmlns:a16="http://schemas.microsoft.com/office/drawing/2014/main" val="575842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CCF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Changes made to this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Changed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9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First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724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79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FA43-4E3B-4755-9A69-00470D10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9B99-9217-4BF7-B304-6C4604AD7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43574"/>
            <a:ext cx="10322494" cy="470482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John is an English student who wishes to learn Welsh</a:t>
            </a:r>
          </a:p>
          <a:p>
            <a:r>
              <a:rPr lang="en-GB" dirty="0"/>
              <a:t>He is not studying the language professionally</a:t>
            </a:r>
          </a:p>
          <a:p>
            <a:r>
              <a:rPr lang="en-GB" dirty="0"/>
              <a:t>He is using this platform in order to memorize all the Welsh words.</a:t>
            </a:r>
          </a:p>
          <a:p>
            <a:r>
              <a:rPr lang="en-GB" dirty="0">
                <a:solidFill>
                  <a:srgbClr val="FFC000"/>
                </a:solidFill>
              </a:rPr>
              <a:t>LEARNING PLATFORM</a:t>
            </a:r>
          </a:p>
          <a:p>
            <a:endParaRPr lang="en-GB" dirty="0"/>
          </a:p>
          <a:p>
            <a:r>
              <a:rPr lang="en-GB" dirty="0"/>
              <a:t>Jennifer works in a Welsh company and is taking Welsh courses</a:t>
            </a:r>
          </a:p>
          <a:p>
            <a:r>
              <a:rPr lang="en-GB" dirty="0"/>
              <a:t>She already knows some of the language, but she wants to practice more</a:t>
            </a:r>
          </a:p>
          <a:p>
            <a:r>
              <a:rPr lang="en-GB" dirty="0">
                <a:solidFill>
                  <a:srgbClr val="00B050"/>
                </a:solidFill>
              </a:rPr>
              <a:t>PRACTICING PLATFORM</a:t>
            </a:r>
          </a:p>
          <a:p>
            <a:endParaRPr lang="en-GB" dirty="0"/>
          </a:p>
          <a:p>
            <a:r>
              <a:rPr lang="en-GB" dirty="0" err="1"/>
              <a:t>FFion</a:t>
            </a:r>
            <a:r>
              <a:rPr lang="en-GB" dirty="0"/>
              <a:t> is Welsh student who is proficient in Welsh, but not completely</a:t>
            </a:r>
          </a:p>
          <a:p>
            <a:r>
              <a:rPr lang="en-GB" dirty="0"/>
              <a:t>She still needs to look up in the dictionary sometimes</a:t>
            </a:r>
          </a:p>
          <a:p>
            <a:r>
              <a:rPr lang="en-GB" dirty="0">
                <a:solidFill>
                  <a:srgbClr val="00B0F0"/>
                </a:solidFill>
              </a:rPr>
              <a:t>DICTIONARY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3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E7E8-7F86-4E7B-BF42-92B6C623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D05887-D168-4F9C-850E-17FC652C7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6055" y="183853"/>
            <a:ext cx="11459889" cy="6490293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861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B981-8F52-4B25-A8B4-B52BFE9F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653C6-72BF-4B01-9FB2-ABE65900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23" y="2164361"/>
            <a:ext cx="4672508" cy="4092427"/>
          </a:xfrm>
        </p:spPr>
        <p:txBody>
          <a:bodyPr/>
          <a:lstStyle/>
          <a:p>
            <a:r>
              <a:rPr lang="en-GB" dirty="0"/>
              <a:t>5 simple buttons</a:t>
            </a:r>
          </a:p>
          <a:p>
            <a:endParaRPr lang="en-GB" dirty="0"/>
          </a:p>
          <a:p>
            <a:r>
              <a:rPr lang="en-GB" dirty="0"/>
              <a:t>Dictionary</a:t>
            </a:r>
          </a:p>
          <a:p>
            <a:r>
              <a:rPr lang="en-GB" dirty="0"/>
              <a:t>Learn</a:t>
            </a:r>
          </a:p>
          <a:p>
            <a:r>
              <a:rPr lang="en-GB" dirty="0"/>
              <a:t>Practice</a:t>
            </a:r>
          </a:p>
          <a:p>
            <a:r>
              <a:rPr lang="en-GB" dirty="0"/>
              <a:t>My words</a:t>
            </a:r>
          </a:p>
          <a:p>
            <a:endParaRPr lang="en-GB" dirty="0"/>
          </a:p>
          <a:p>
            <a:r>
              <a:rPr lang="en-GB" dirty="0"/>
              <a:t>Options</a:t>
            </a:r>
          </a:p>
          <a:p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1C1FCCE-28AF-40D0-AC86-43772BC5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416030"/>
            <a:ext cx="6110628" cy="34607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847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F176-3959-4D53-9FBA-2E7B70D5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BBFE8-FF72-43EA-B28D-ADA150F26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1166" y="1767412"/>
            <a:ext cx="7453498" cy="4195762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144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F176-3959-4D53-9FBA-2E7B70D5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BBFE8-FF72-43EA-B28D-ADA150F26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2122414"/>
            <a:ext cx="6196955" cy="348842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7BC411-1937-4ABD-BB31-BE0ECCB552FB}"/>
              </a:ext>
            </a:extLst>
          </p:cNvPr>
          <p:cNvSpPr txBox="1"/>
          <p:nvPr/>
        </p:nvSpPr>
        <p:spPr>
          <a:xfrm>
            <a:off x="838900" y="1500693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button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0486C-4407-4C3D-B583-55B2AEC3AAAF}"/>
              </a:ext>
            </a:extLst>
          </p:cNvPr>
          <p:cNvSpPr txBox="1"/>
          <p:nvPr/>
        </p:nvSpPr>
        <p:spPr>
          <a:xfrm>
            <a:off x="4682456" y="1500693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Exit button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70CF1-FC80-49BB-8A71-0B3ACA6F6D12}"/>
              </a:ext>
            </a:extLst>
          </p:cNvPr>
          <p:cNvSpPr txBox="1"/>
          <p:nvPr/>
        </p:nvSpPr>
        <p:spPr>
          <a:xfrm>
            <a:off x="7701094" y="2038525"/>
            <a:ext cx="3910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Random (or ordered) list of words</a:t>
            </a:r>
          </a:p>
          <a:p>
            <a:endParaRPr lang="en-GB" dirty="0"/>
          </a:p>
          <a:p>
            <a:r>
              <a:rPr lang="en-GB" dirty="0"/>
              <a:t>4 each screen in this 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03C17-42C2-481D-9FFB-01931A841FA7}"/>
              </a:ext>
            </a:extLst>
          </p:cNvPr>
          <p:cNvSpPr txBox="1"/>
          <p:nvPr/>
        </p:nvSpPr>
        <p:spPr>
          <a:xfrm>
            <a:off x="7701094" y="4521666"/>
            <a:ext cx="3534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Buttons to save a word in a list</a:t>
            </a:r>
          </a:p>
          <a:p>
            <a:endParaRPr lang="en-GB" dirty="0"/>
          </a:p>
          <a:p>
            <a:r>
              <a:rPr lang="en-GB" dirty="0"/>
              <a:t>Or mark it as “difficult word”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219B5-8A43-43FA-9BAD-B2FCCE299D7D}"/>
              </a:ext>
            </a:extLst>
          </p:cNvPr>
          <p:cNvSpPr txBox="1"/>
          <p:nvPr/>
        </p:nvSpPr>
        <p:spPr>
          <a:xfrm>
            <a:off x="1763116" y="6035950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Next and previous group of words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28EB2B-9E34-4DFD-AE11-EDED75CDB379}"/>
              </a:ext>
            </a:extLst>
          </p:cNvPr>
          <p:cNvCxnSpPr/>
          <p:nvPr/>
        </p:nvCxnSpPr>
        <p:spPr>
          <a:xfrm flipH="1" flipV="1">
            <a:off x="2021747" y="1870025"/>
            <a:ext cx="83890" cy="2523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EAAA40-5F79-4237-A454-84E360CD656D}"/>
              </a:ext>
            </a:extLst>
          </p:cNvPr>
          <p:cNvCxnSpPr/>
          <p:nvPr/>
        </p:nvCxnSpPr>
        <p:spPr>
          <a:xfrm flipV="1">
            <a:off x="5348472" y="1819692"/>
            <a:ext cx="0" cy="3027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55A464-5187-41F2-9FBA-9A043653D85F}"/>
              </a:ext>
            </a:extLst>
          </p:cNvPr>
          <p:cNvCxnSpPr>
            <a:cxnSpLocks/>
          </p:cNvCxnSpPr>
          <p:nvPr/>
        </p:nvCxnSpPr>
        <p:spPr>
          <a:xfrm flipV="1">
            <a:off x="4572000" y="2564305"/>
            <a:ext cx="2969703" cy="13701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719531-C77E-421E-B7AF-78C5CB819C00}"/>
              </a:ext>
            </a:extLst>
          </p:cNvPr>
          <p:cNvCxnSpPr/>
          <p:nvPr/>
        </p:nvCxnSpPr>
        <p:spPr>
          <a:xfrm flipV="1">
            <a:off x="4572000" y="2547528"/>
            <a:ext cx="2969703" cy="17644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7CEB65-2E58-4E51-9472-C836C21C69BF}"/>
              </a:ext>
            </a:extLst>
          </p:cNvPr>
          <p:cNvCxnSpPr/>
          <p:nvPr/>
        </p:nvCxnSpPr>
        <p:spPr>
          <a:xfrm flipV="1">
            <a:off x="4572000" y="2547528"/>
            <a:ext cx="2952925" cy="8814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9A2B88-3922-44DC-A5CA-66BCB0977E2E}"/>
              </a:ext>
            </a:extLst>
          </p:cNvPr>
          <p:cNvCxnSpPr/>
          <p:nvPr/>
        </p:nvCxnSpPr>
        <p:spPr>
          <a:xfrm flipV="1">
            <a:off x="4572000" y="2547528"/>
            <a:ext cx="2969703" cy="21880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34EF57-699D-460E-B6FD-47EC85512EE2}"/>
              </a:ext>
            </a:extLst>
          </p:cNvPr>
          <p:cNvCxnSpPr/>
          <p:nvPr/>
        </p:nvCxnSpPr>
        <p:spPr>
          <a:xfrm>
            <a:off x="5348472" y="4311941"/>
            <a:ext cx="2176453" cy="67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F3B584-8912-48FB-9C8D-21D9FFB3767F}"/>
              </a:ext>
            </a:extLst>
          </p:cNvPr>
          <p:cNvCxnSpPr/>
          <p:nvPr/>
        </p:nvCxnSpPr>
        <p:spPr>
          <a:xfrm>
            <a:off x="5348472" y="3445777"/>
            <a:ext cx="2176453" cy="153755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E7D8FF-6FB4-4FBB-BDE5-49E8F88AAB62}"/>
              </a:ext>
            </a:extLst>
          </p:cNvPr>
          <p:cNvCxnSpPr/>
          <p:nvPr/>
        </p:nvCxnSpPr>
        <p:spPr>
          <a:xfrm>
            <a:off x="5348472" y="3866625"/>
            <a:ext cx="2193231" cy="11167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ADF7F6-4F4F-46E6-A03D-F6B08F14FAFF}"/>
              </a:ext>
            </a:extLst>
          </p:cNvPr>
          <p:cNvCxnSpPr/>
          <p:nvPr/>
        </p:nvCxnSpPr>
        <p:spPr>
          <a:xfrm>
            <a:off x="5348472" y="4752364"/>
            <a:ext cx="2193231" cy="2309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0B0D93-39F2-4507-81A4-17464C909506}"/>
              </a:ext>
            </a:extLst>
          </p:cNvPr>
          <p:cNvCxnSpPr/>
          <p:nvPr/>
        </p:nvCxnSpPr>
        <p:spPr>
          <a:xfrm>
            <a:off x="2424418" y="5444996"/>
            <a:ext cx="830510" cy="5909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DA660E-8A97-4108-A591-D877C1AE3C20}"/>
              </a:ext>
            </a:extLst>
          </p:cNvPr>
          <p:cNvCxnSpPr/>
          <p:nvPr/>
        </p:nvCxnSpPr>
        <p:spPr>
          <a:xfrm flipH="1">
            <a:off x="4320330" y="5527916"/>
            <a:ext cx="830510" cy="5080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930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95D-9FB2-41D3-B9DA-3B23B33B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6477" y="2052638"/>
            <a:ext cx="7440822" cy="4195762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0598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95D-9FB2-41D3-B9DA-3B23B33B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674" y="1988190"/>
            <a:ext cx="6769105" cy="3816991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85F28C-E6E9-4119-BD2E-657DD4E54E6B}"/>
              </a:ext>
            </a:extLst>
          </p:cNvPr>
          <p:cNvCxnSpPr/>
          <p:nvPr/>
        </p:nvCxnSpPr>
        <p:spPr>
          <a:xfrm flipV="1">
            <a:off x="5348472" y="2139193"/>
            <a:ext cx="3468357" cy="103184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98CD74-A81F-4520-9087-21D1118D0089}"/>
              </a:ext>
            </a:extLst>
          </p:cNvPr>
          <p:cNvCxnSpPr/>
          <p:nvPr/>
        </p:nvCxnSpPr>
        <p:spPr>
          <a:xfrm flipV="1">
            <a:off x="4211273" y="3590488"/>
            <a:ext cx="4429388" cy="30619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20A522-2212-4794-A488-28CFEDAFB70B}"/>
              </a:ext>
            </a:extLst>
          </p:cNvPr>
          <p:cNvCxnSpPr/>
          <p:nvPr/>
        </p:nvCxnSpPr>
        <p:spPr>
          <a:xfrm flipV="1">
            <a:off x="5889072" y="3598877"/>
            <a:ext cx="2751589" cy="2978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E908F5-DF6A-4E01-A8DC-F46EFC665DE7}"/>
              </a:ext>
            </a:extLst>
          </p:cNvPr>
          <p:cNvCxnSpPr/>
          <p:nvPr/>
        </p:nvCxnSpPr>
        <p:spPr>
          <a:xfrm flipV="1">
            <a:off x="4211273" y="3590488"/>
            <a:ext cx="4429388" cy="9731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E2FD82-BC65-4F1B-8C01-1649D5954D78}"/>
              </a:ext>
            </a:extLst>
          </p:cNvPr>
          <p:cNvCxnSpPr/>
          <p:nvPr/>
        </p:nvCxnSpPr>
        <p:spPr>
          <a:xfrm flipV="1">
            <a:off x="5981350" y="3590488"/>
            <a:ext cx="2659311" cy="96473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7CD199-F1E4-4980-AE6A-C3CB90E65A9E}"/>
              </a:ext>
            </a:extLst>
          </p:cNvPr>
          <p:cNvSpPr txBox="1"/>
          <p:nvPr/>
        </p:nvSpPr>
        <p:spPr>
          <a:xfrm>
            <a:off x="8984609" y="1954527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Word to guess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F807D2-85C2-4425-AB72-C13576B6E4CB}"/>
              </a:ext>
            </a:extLst>
          </p:cNvPr>
          <p:cNvSpPr txBox="1"/>
          <p:nvPr/>
        </p:nvSpPr>
        <p:spPr>
          <a:xfrm>
            <a:off x="8816829" y="3382285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Possible solutions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834AA-EEB6-45C2-ACA5-23FDE274965F}"/>
              </a:ext>
            </a:extLst>
          </p:cNvPr>
          <p:cNvCxnSpPr>
            <a:cxnSpLocks/>
          </p:cNvCxnSpPr>
          <p:nvPr/>
        </p:nvCxnSpPr>
        <p:spPr>
          <a:xfrm>
            <a:off x="5348472" y="5419287"/>
            <a:ext cx="4038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9D2EEF-7040-4F3A-B32E-03E29B64D19F}"/>
              </a:ext>
            </a:extLst>
          </p:cNvPr>
          <p:cNvSpPr txBox="1"/>
          <p:nvPr/>
        </p:nvSpPr>
        <p:spPr>
          <a:xfrm>
            <a:off x="9467399" y="523462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Progress bar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99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7641-11FD-4670-8760-B342DC9B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2C1738-2284-40DD-9771-1B8517F68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6477" y="2052638"/>
            <a:ext cx="7440822" cy="4195762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A4B21E-C67C-434F-9801-4154A0CBB2FD}"/>
              </a:ext>
            </a:extLst>
          </p:cNvPr>
          <p:cNvCxnSpPr>
            <a:cxnSpLocks/>
          </p:cNvCxnSpPr>
          <p:nvPr/>
        </p:nvCxnSpPr>
        <p:spPr>
          <a:xfrm flipV="1">
            <a:off x="5939406" y="1560352"/>
            <a:ext cx="595618" cy="1082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5F50CE-A04E-4AA1-B5DE-1D6F7C12C616}"/>
              </a:ext>
            </a:extLst>
          </p:cNvPr>
          <p:cNvCxnSpPr/>
          <p:nvPr/>
        </p:nvCxnSpPr>
        <p:spPr>
          <a:xfrm flipV="1">
            <a:off x="6501468" y="2936147"/>
            <a:ext cx="3095538" cy="55367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C278C6-008F-4CE5-A5A9-87D9C601F813}"/>
              </a:ext>
            </a:extLst>
          </p:cNvPr>
          <p:cNvCxnSpPr/>
          <p:nvPr/>
        </p:nvCxnSpPr>
        <p:spPr>
          <a:xfrm>
            <a:off x="7264866" y="3540154"/>
            <a:ext cx="2491530" cy="31878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55E596-232F-429B-875A-9B8BD8B344DA}"/>
              </a:ext>
            </a:extLst>
          </p:cNvPr>
          <p:cNvCxnSpPr/>
          <p:nvPr/>
        </p:nvCxnSpPr>
        <p:spPr>
          <a:xfrm>
            <a:off x="7541703" y="4446165"/>
            <a:ext cx="2239860" cy="4530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BE2684-77C1-4987-9AB6-BE24DD2EE06C}"/>
              </a:ext>
            </a:extLst>
          </p:cNvPr>
          <p:cNvSpPr txBox="1"/>
          <p:nvPr/>
        </p:nvSpPr>
        <p:spPr>
          <a:xfrm>
            <a:off x="4696359" y="1176296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Search bar (when the list is big enough)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32D3B9-9A07-4BAE-9FAE-44179E37EFBA}"/>
              </a:ext>
            </a:extLst>
          </p:cNvPr>
          <p:cNvSpPr txBox="1"/>
          <p:nvPr/>
        </p:nvSpPr>
        <p:spPr>
          <a:xfrm>
            <a:off x="9697673" y="272760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List of words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74C59E-C9F8-41F4-9815-FF4BAC055AA7}"/>
              </a:ext>
            </a:extLst>
          </p:cNvPr>
          <p:cNvSpPr txBox="1"/>
          <p:nvPr/>
        </p:nvSpPr>
        <p:spPr>
          <a:xfrm>
            <a:off x="9966944" y="3429000"/>
            <a:ext cx="1114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 to </a:t>
            </a:r>
          </a:p>
          <a:p>
            <a:r>
              <a:rPr lang="en-GB" dirty="0"/>
              <a:t>remove </a:t>
            </a:r>
          </a:p>
          <a:p>
            <a:r>
              <a:rPr lang="en-GB" dirty="0"/>
              <a:t>from list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50469C-38CC-476F-A614-638EACB18B19}"/>
              </a:ext>
            </a:extLst>
          </p:cNvPr>
          <p:cNvSpPr txBox="1"/>
          <p:nvPr/>
        </p:nvSpPr>
        <p:spPr>
          <a:xfrm>
            <a:off x="9966944" y="4781726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Scrolling bar</a:t>
            </a:r>
          </a:p>
          <a:p>
            <a:r>
              <a:rPr lang="en-GB" dirty="0"/>
              <a:t>(when list is big)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07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234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Welsh Learning Platform</vt:lpstr>
      <vt:lpstr>Ideal users</vt:lpstr>
      <vt:lpstr>PowerPoint Presentation</vt:lpstr>
      <vt:lpstr>Main Menu</vt:lpstr>
      <vt:lpstr>Learn</vt:lpstr>
      <vt:lpstr>Learn</vt:lpstr>
      <vt:lpstr>Practice</vt:lpstr>
      <vt:lpstr>Practice</vt:lpstr>
      <vt:lpstr>My words</vt:lpstr>
      <vt:lpstr>Dictionary</vt:lpstr>
      <vt:lpstr>Dictionary</vt:lpstr>
      <vt:lpstr>DOCUMENT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Welsh Learning Platform</dc:title>
  <dc:creator>Federico Comitini [fec11]</dc:creator>
  <cp:lastModifiedBy>Federico Comitini</cp:lastModifiedBy>
  <cp:revision>8</cp:revision>
  <dcterms:created xsi:type="dcterms:W3CDTF">2020-01-30T15:23:08Z</dcterms:created>
  <dcterms:modified xsi:type="dcterms:W3CDTF">2020-03-10T10:45:54Z</dcterms:modified>
</cp:coreProperties>
</file>