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49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14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9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5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0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0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D39CA-4D57-4CB5-8570-7ACBF0B1E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EZ-Share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B002B-1D42-48FF-A92E-09F17A392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Fiegl</a:t>
            </a:r>
            <a:r>
              <a:rPr lang="de-DE" dirty="0"/>
              <a:t>,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2076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8793E-EFC6-49CF-A6FE-10250D2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5A276-D6CE-4FB6-B650-DAC78E88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kann Ordner über GUI auswählen</a:t>
            </a:r>
          </a:p>
          <a:p>
            <a:r>
              <a:rPr lang="de-DE" dirty="0"/>
              <a:t>Andere Nutzer müssen sich mit zuvor eingestellten Zugangsdaten authentifizieren</a:t>
            </a:r>
          </a:p>
          <a:p>
            <a:r>
              <a:rPr lang="de-DE" dirty="0"/>
              <a:t>Dieser Kann lesen oder lesen/schreiben</a:t>
            </a:r>
          </a:p>
          <a:p>
            <a:r>
              <a:rPr lang="de-DE" dirty="0"/>
              <a:t>Share starten/beenden, beim schließen des Programms bleibt Status erhalten</a:t>
            </a:r>
          </a:p>
          <a:p>
            <a:r>
              <a:rPr lang="de-DE" dirty="0"/>
              <a:t>Share wird bei </a:t>
            </a:r>
            <a:r>
              <a:rPr lang="de-DE" dirty="0" err="1"/>
              <a:t>Sytem</a:t>
            </a:r>
            <a:r>
              <a:rPr lang="de-DE"/>
              <a:t>-Reboot gelöscht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7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24292-A120-414B-97CD-FA33118F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nicht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63966-31FD-47BF-8D8A-9048F24D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authentifizierte Nutzer (vordefiniert) haben zugriff, nicht alle</a:t>
            </a:r>
          </a:p>
          <a:p>
            <a:r>
              <a:rPr lang="de-DE" dirty="0"/>
              <a:t>Nach beenden des Programms wird der Share NICHT gelöscht</a:t>
            </a:r>
          </a:p>
          <a:p>
            <a:r>
              <a:rPr lang="de-DE" dirty="0"/>
              <a:t>Shares bearbeiten/anzeigen</a:t>
            </a:r>
          </a:p>
        </p:txBody>
      </p:sp>
    </p:spTree>
    <p:extLst>
      <p:ext uri="{BB962C8B-B14F-4D97-AF65-F5344CB8AC3E}">
        <p14:creationId xmlns:p14="http://schemas.microsoft.com/office/powerpoint/2010/main" val="19556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D044-BCDA-4D8F-A5FE-FC6F017F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&amp;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BF499-8FA9-42C8-B3DC-51915EC0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56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1. Woche: Grundgerüst GUI, grundsätzliche Freigabe</a:t>
            </a:r>
          </a:p>
          <a:p>
            <a:r>
              <a:rPr lang="de-DE" dirty="0"/>
              <a:t>2. Woche: Ordnerauswahl GUI, Benutzerauthentifizierung Backend, Berechtigung?</a:t>
            </a:r>
          </a:p>
          <a:p>
            <a:r>
              <a:rPr lang="de-DE" dirty="0"/>
              <a:t>3. Woche: Benutzerauthentifizierung GUI, Backend Berechtigung</a:t>
            </a:r>
          </a:p>
          <a:p>
            <a:r>
              <a:rPr lang="de-DE" dirty="0"/>
              <a:t>4. Woche: Fertigstellung, Puffer</a:t>
            </a:r>
          </a:p>
          <a:p>
            <a:r>
              <a:rPr lang="de-DE" dirty="0"/>
              <a:t>Testung laufend während des Entwicklungsprozesses laut aktuellem Stand</a:t>
            </a:r>
          </a:p>
          <a:p>
            <a:r>
              <a:rPr lang="de-DE" dirty="0"/>
              <a:t>Programmierung in </a:t>
            </a:r>
            <a:r>
              <a:rPr lang="de-DE" dirty="0" err="1"/>
              <a:t>Powershell</a:t>
            </a:r>
            <a:endParaRPr lang="de-DE" dirty="0"/>
          </a:p>
          <a:p>
            <a:r>
              <a:rPr lang="de-DE" dirty="0"/>
              <a:t>Aufteilung: GUI: </a:t>
            </a:r>
            <a:r>
              <a:rPr lang="de-DE" dirty="0" err="1"/>
              <a:t>Fiegl</a:t>
            </a:r>
            <a:r>
              <a:rPr lang="de-DE" dirty="0"/>
              <a:t>, Backend: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417358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142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Schaltkreis</vt:lpstr>
      <vt:lpstr>EZ-Share</vt:lpstr>
      <vt:lpstr>Was soll es können?</vt:lpstr>
      <vt:lpstr>Was soll es nicht können?</vt:lpstr>
      <vt:lpstr>Zeitplan &amp; Umsetzung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EZ-Share</dc:title>
  <dc:creator>Samuel Mair</dc:creator>
  <cp:lastModifiedBy>Schneider Georg, SchülerIn</cp:lastModifiedBy>
  <cp:revision>2</cp:revision>
  <dcterms:created xsi:type="dcterms:W3CDTF">2022-04-19T09:06:40Z</dcterms:created>
  <dcterms:modified xsi:type="dcterms:W3CDTF">2022-04-21T14:28:33Z</dcterms:modified>
</cp:coreProperties>
</file>