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3FBC4-4AEB-F188-EBF1-AEAECDEB1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D7E5FE-FF5A-CA1A-4660-CB8DF3F0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D4529-1634-2E1B-7668-DB15FEA9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A8598-C711-D240-3881-7B2FC4ED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F551C-9009-A152-CD94-FDB187D1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1BA10-60DA-B808-1432-C8B9D06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7F1D7-AD97-A883-73FE-4B3374FC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E5B0-19CC-E19C-0BFD-9B44FA3D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92825-0360-F63E-FDFC-35BABEE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17571-6176-8AE0-65E0-596B404F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5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1BBCE6-336A-CAEA-5338-087A901B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9B154-F0CF-75DB-EE31-83D59D53F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2BED7-977F-DCD3-FE9E-8E8DD0EE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5B876-8092-F410-70D7-79D96680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B693C-89A6-E8C3-757B-A5C918D6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5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F5CAC-D5AE-BDDC-BF2E-56449AE0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75558-D64B-349E-5BB7-919E9638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37D4-FBF3-EEDB-3A4D-C98BEA90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D4282-A2AA-9EC1-0B55-4F8A2858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20E96-95B3-05F6-CE17-49F0FED8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8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7F4A7-55BE-67D7-CB25-64DA21CE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E641D-AAC8-73C9-8DC2-648750A4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ABA6-0C72-A83E-D41A-956B24F9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79068-2DE1-10FF-07E3-774A8D14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AF354-DE35-3EB9-6F04-B5BE11A4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1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41994-FC02-4C62-AAA4-E745BA3B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E4596-4A19-9C83-D913-6FC819D3C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AABF0-095D-4FA0-99C3-441284C2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4B89E-64EF-C6E3-8251-B59842A0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2499B-05CF-D81F-54DD-C8990DE0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1B036-BB43-5E65-01AC-607DC3F7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462CD-4E6A-18C3-8584-E4A762B8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D80FC6-BB75-03E1-C5D9-8E3DB9D6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060C2D-8F12-7A29-F0A5-2D2CCAB0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B5D5BF-97BC-A6BB-F08B-A86BDAD7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2D1274-2059-E92D-CD19-925D22BF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86C631-2134-6ED9-DE31-54ACCAFE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E59CAB-C875-342A-28FF-B6973FF1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07444-D23A-928F-6D43-CE6604E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52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3B449-D39B-ED58-88EA-9D9AE016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84FE5-6D50-DAFE-800B-12838523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B76167-5D76-DED6-8A6D-5A40A8D9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C39EDE-2A18-79AF-78D4-C9216389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2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96EAAE-F3E7-7945-F4C2-A748B8FE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1C5706-97E8-05D9-A49B-6382B3CD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8F196-F11F-6382-40D6-E5D3E98A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D73D3-64E0-F9DA-7410-3CEE3E64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12E0E-5B69-2F43-B85A-47411D5E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76513-8D92-F595-E6C1-A93C8B32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0627AE-45A3-9DE0-47E0-CE1A4796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772AF6-A559-12D5-2817-63BAC69E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147FD1-189B-EA5D-FA8A-BF5A64C4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19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2386-C595-3258-A661-E0B4F13B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D953C0-7014-A06F-DE2E-1409656A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BB0B1-FF8A-875B-3041-F6490E15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0BBF4-990A-CF1B-FEF5-614E175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053F7-5AB6-00A1-8DEF-F1D3E076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2EFEC-EFD8-84E6-2171-4CFAF25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A8969-B240-CF21-4E34-903B9D3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7360A-9B29-0F74-B7C4-B3E84019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0E66D-01D7-BB83-571F-FDBCBCE72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9914-0276-40CB-8EA3-C1EFBCF944D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A73FF-187A-0A49-1794-3DE251A86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AA17B-4952-5565-263A-9F574546E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BEEC-1A11-419E-906B-D92A620CB0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2E65A-DA7B-42E6-7DD7-74FFFCA7C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EZ-Share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89C10-FDFD-C2A9-2735-2BEF770F3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Fiegl</a:t>
            </a:r>
            <a:r>
              <a:rPr lang="de-DE" dirty="0"/>
              <a:t>,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197508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59F39-6A95-504C-D364-ACDC3744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2D3B1-F77E-7570-B31E-132C8DCA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Geschätzter Aufwand 8-12h</a:t>
            </a:r>
          </a:p>
          <a:p>
            <a:r>
              <a:rPr lang="de-DE" dirty="0"/>
              <a:t>Realer Aufwand ca. 10h</a:t>
            </a:r>
          </a:p>
          <a:p>
            <a:endParaRPr lang="de-DE" dirty="0"/>
          </a:p>
          <a:p>
            <a:r>
              <a:rPr lang="de-DE" dirty="0"/>
              <a:t>Zeitplan  wurde korrekt eingehalten, der tatsächliche Wochenstundenaufwand variiert</a:t>
            </a:r>
          </a:p>
          <a:p>
            <a:r>
              <a:rPr lang="de-DE" dirty="0"/>
              <a:t>Alle Funktionen konnten implementiert werden</a:t>
            </a:r>
          </a:p>
        </p:txBody>
      </p:sp>
    </p:spTree>
    <p:extLst>
      <p:ext uri="{BB962C8B-B14F-4D97-AF65-F5344CB8AC3E}">
        <p14:creationId xmlns:p14="http://schemas.microsoft.com/office/powerpoint/2010/main" val="70625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E82ED-81E8-BE90-732A-084C2F62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(nicht so) gut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0C4E7-62DF-2239-09E4-CD07C229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Ordnerauswahl war komplex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Anzeige der IP bzw. Share ist eher umständlich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Berechtigung auf persönliche Ordner muss explizit genehmigt werden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Zusammenarbeit im 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Einhaltung des Zeitplans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Grundfunktionen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Zusatzfunktion: „in Zwischenablage kopieren“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271D89-023C-AC4E-E4A9-560F177D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83" y="3934778"/>
            <a:ext cx="2318455" cy="1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E52AB-C2F2-06C8-C7CA-F69D0F95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58B1B-2E19-D268-A223-E8E05BDD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494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Programmiert in der </a:t>
            </a:r>
            <a:r>
              <a:rPr lang="de-DE" dirty="0" err="1"/>
              <a:t>Powershell</a:t>
            </a:r>
            <a:r>
              <a:rPr lang="de-DE" dirty="0"/>
              <a:t> ISE (ca. 220 Zeilen)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Zum Starten den Launcher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Administratorberechtigung geben („</a:t>
            </a:r>
            <a:r>
              <a:rPr lang="de-DE" dirty="0" err="1"/>
              <a:t>elevated</a:t>
            </a:r>
            <a:r>
              <a:rPr lang="de-DE" dirty="0"/>
              <a:t>“ ausführen)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Andere Nutzer im Netzwerk können darauf zugreifen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5D467C-ED9C-B9E6-1CFC-C22FFEF4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2" y="1690688"/>
            <a:ext cx="489653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Wingdings</vt:lpstr>
      <vt:lpstr>Office</vt:lpstr>
      <vt:lpstr>EZ-Share </vt:lpstr>
      <vt:lpstr>Zeitplan &amp; Ziele</vt:lpstr>
      <vt:lpstr>Was lief (nicht so) gut </vt:lpstr>
      <vt:lpstr>Produktpräsentation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EZ-Share </dc:title>
  <dc:creator>Samuel Mair</dc:creator>
  <cp:lastModifiedBy>Samuel Mair</cp:lastModifiedBy>
  <cp:revision>1</cp:revision>
  <dcterms:created xsi:type="dcterms:W3CDTF">2022-05-24T07:08:39Z</dcterms:created>
  <dcterms:modified xsi:type="dcterms:W3CDTF">2022-05-24T09:40:11Z</dcterms:modified>
</cp:coreProperties>
</file>