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neider Georg, SchülerIn" userId="b5cebc68-a105-446e-b3aa-5764884a4fb2" providerId="ADAL" clId="{5C30C63E-8E7A-4504-A6C3-C100145F7E39}"/>
    <pc:docChg chg="modSld">
      <pc:chgData name="Schneider Georg, SchülerIn" userId="b5cebc68-a105-446e-b3aa-5764884a4fb2" providerId="ADAL" clId="{5C30C63E-8E7A-4504-A6C3-C100145F7E39}" dt="2022-04-26T07:31:08.498" v="35" actId="20577"/>
      <pc:docMkLst>
        <pc:docMk/>
      </pc:docMkLst>
      <pc:sldChg chg="modSp mod">
        <pc:chgData name="Schneider Georg, SchülerIn" userId="b5cebc68-a105-446e-b3aa-5764884a4fb2" providerId="ADAL" clId="{5C30C63E-8E7A-4504-A6C3-C100145F7E39}" dt="2022-04-26T07:31:08.498" v="35" actId="20577"/>
        <pc:sldMkLst>
          <pc:docMk/>
          <pc:sldMk cId="4173580658" sldId="259"/>
        </pc:sldMkLst>
        <pc:spChg chg="mod">
          <ac:chgData name="Schneider Georg, SchülerIn" userId="b5cebc68-a105-446e-b3aa-5764884a4fb2" providerId="ADAL" clId="{5C30C63E-8E7A-4504-A6C3-C100145F7E39}" dt="2022-04-26T07:31:08.498" v="35" actId="20577"/>
          <ac:spMkLst>
            <pc:docMk/>
            <pc:sldMk cId="4173580658" sldId="259"/>
            <ac:spMk id="2" creationId="{0D54D044-BCDA-4D8F-A5FE-FC6F017F8A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CC9CAF6-6A02-42B9-84CB-1B93AE3AA54A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86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61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493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141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693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752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012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672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67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64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00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74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55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5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92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76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9CAF6-6A02-42B9-84CB-1B93AE3AA54A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609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D39CA-4D57-4CB5-8570-7ACBF0B1E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EZ-Share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FB002B-1D42-48FF-A92E-09F17A3929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Fiegl</a:t>
            </a:r>
            <a:r>
              <a:rPr lang="de-DE" dirty="0"/>
              <a:t>, Mair, Schneider</a:t>
            </a:r>
          </a:p>
        </p:txBody>
      </p:sp>
    </p:spTree>
    <p:extLst>
      <p:ext uri="{BB962C8B-B14F-4D97-AF65-F5344CB8AC3E}">
        <p14:creationId xmlns:p14="http://schemas.microsoft.com/office/powerpoint/2010/main" val="207621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8793E-EFC6-49CF-A6FE-10250D26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soll es können?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5A276-D6CE-4FB6-B650-DAC78E883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Nutzer kann Ordner über GUI auswählen</a:t>
            </a:r>
          </a:p>
          <a:p>
            <a:r>
              <a:rPr lang="de-DE" dirty="0"/>
              <a:t>Andere Nutzer müssen sich mit zuvor eingestellten Zugangsdaten authentifizieren</a:t>
            </a:r>
          </a:p>
          <a:p>
            <a:r>
              <a:rPr lang="de-DE" dirty="0"/>
              <a:t>Dieser kann lesen oder lesen/schreiben</a:t>
            </a:r>
          </a:p>
          <a:p>
            <a:r>
              <a:rPr lang="de-DE" dirty="0"/>
              <a:t>Share starten/beenden, beim schließen des Programms bleibt Status erhalten</a:t>
            </a:r>
          </a:p>
          <a:p>
            <a:r>
              <a:rPr lang="de-DE" dirty="0"/>
              <a:t>Share wird bei </a:t>
            </a:r>
            <a:r>
              <a:rPr lang="de-DE" dirty="0" err="1"/>
              <a:t>Sytem</a:t>
            </a:r>
            <a:r>
              <a:rPr lang="de-DE" dirty="0"/>
              <a:t>-Reboot gelöscht</a:t>
            </a:r>
          </a:p>
        </p:txBody>
      </p:sp>
    </p:spTree>
    <p:extLst>
      <p:ext uri="{BB962C8B-B14F-4D97-AF65-F5344CB8AC3E}">
        <p14:creationId xmlns:p14="http://schemas.microsoft.com/office/powerpoint/2010/main" val="428871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24292-A120-414B-97CD-FA33118F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soll es nicht können?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63966-31FD-47BF-8D8A-9048F24D1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Nur authentifizierte Nutzer (vordefiniert) haben zugriff, nicht alle</a:t>
            </a:r>
          </a:p>
          <a:p>
            <a:r>
              <a:rPr lang="de-DE" dirty="0"/>
              <a:t>Nach beenden des Programms wird der Share NICHT gelöscht</a:t>
            </a:r>
          </a:p>
          <a:p>
            <a:r>
              <a:rPr lang="de-DE" dirty="0"/>
              <a:t>Shares bearbeiten/anzeigen</a:t>
            </a:r>
          </a:p>
        </p:txBody>
      </p:sp>
    </p:spTree>
    <p:extLst>
      <p:ext uri="{BB962C8B-B14F-4D97-AF65-F5344CB8AC3E}">
        <p14:creationId xmlns:p14="http://schemas.microsoft.com/office/powerpoint/2010/main" val="195566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4D044-BCDA-4D8F-A5FE-FC6F017F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&amp; Umsetzung</a:t>
            </a:r>
            <a:r>
              <a:rPr lang="de-DE"/>
              <a:t>/Meilensteine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BF499-8FA9-42C8-B3DC-51915EC0B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265" y="1894380"/>
            <a:ext cx="10346293" cy="4275600"/>
          </a:xfrm>
        </p:spPr>
        <p:txBody>
          <a:bodyPr>
            <a:normAutofit/>
          </a:bodyPr>
          <a:lstStyle/>
          <a:p>
            <a:r>
              <a:rPr lang="de-DE" dirty="0"/>
              <a:t>1. Woche: Grundgerüst GUI, grundsätzliche Freigabe</a:t>
            </a:r>
          </a:p>
          <a:p>
            <a:r>
              <a:rPr lang="de-DE" dirty="0"/>
              <a:t>2. Woche: Ordnerauswahl GUI, Benutzerauthentifizierung Backend, Berechtigung?</a:t>
            </a:r>
          </a:p>
          <a:p>
            <a:r>
              <a:rPr lang="de-DE" dirty="0"/>
              <a:t>3. Woche: Benutzerauthentifizierung GUI, Backend Berechtigung</a:t>
            </a:r>
          </a:p>
          <a:p>
            <a:r>
              <a:rPr lang="de-DE" dirty="0"/>
              <a:t>4. Woche: Fertigstellung, Puffer</a:t>
            </a:r>
          </a:p>
          <a:p>
            <a:r>
              <a:rPr lang="de-DE" dirty="0"/>
              <a:t>Testung laufend während des Entwicklungsprozesses laut aktuellem Stand</a:t>
            </a:r>
          </a:p>
          <a:p>
            <a:r>
              <a:rPr lang="de-DE" dirty="0"/>
              <a:t>Programmierung in </a:t>
            </a:r>
            <a:r>
              <a:rPr lang="de-DE" dirty="0" err="1"/>
              <a:t>Powershell</a:t>
            </a:r>
            <a:endParaRPr lang="de-DE" dirty="0"/>
          </a:p>
          <a:p>
            <a:r>
              <a:rPr lang="de-DE" dirty="0"/>
              <a:t>Aufteilung: GUI: </a:t>
            </a:r>
            <a:r>
              <a:rPr lang="de-DE" dirty="0" err="1"/>
              <a:t>Fiegl</a:t>
            </a:r>
            <a:r>
              <a:rPr lang="de-DE" dirty="0"/>
              <a:t>, Backend: Mair, Schneider (Gesamt ca. 8-12h ohne Puffer)</a:t>
            </a:r>
          </a:p>
        </p:txBody>
      </p:sp>
    </p:spTree>
    <p:extLst>
      <p:ext uri="{BB962C8B-B14F-4D97-AF65-F5344CB8AC3E}">
        <p14:creationId xmlns:p14="http://schemas.microsoft.com/office/powerpoint/2010/main" val="4173580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152</Words>
  <Application>Microsoft Office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Tw Cen MT</vt:lpstr>
      <vt:lpstr>Schaltkreis</vt:lpstr>
      <vt:lpstr>EZ-Share</vt:lpstr>
      <vt:lpstr>Was soll es können?</vt:lpstr>
      <vt:lpstr>Was soll es nicht können?</vt:lpstr>
      <vt:lpstr>Zeitplan &amp; Umsetzung/Meilensteine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EZ-Share</dc:title>
  <dc:creator>Samuel Mair</dc:creator>
  <cp:lastModifiedBy>Schneider Georg, SchülerIn</cp:lastModifiedBy>
  <cp:revision>3</cp:revision>
  <dcterms:created xsi:type="dcterms:W3CDTF">2022-04-19T09:06:40Z</dcterms:created>
  <dcterms:modified xsi:type="dcterms:W3CDTF">2022-04-26T07:31:11Z</dcterms:modified>
</cp:coreProperties>
</file>