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543368d05941267a08fc51c744089c9ce7e08472c9a3647b14efd994142c3561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655452abccb79c2374b99b06d480fd295ca713efc8666c9bc5253c125646eec0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