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158342c5a79114748defe2be2f59f5b3fe01def877a5c713b77ac28e644888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a1e8d3ee0faf36f31bc0dbfc2a17a9e1f91846ac02cc11ec168a43f897fa035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df148853b7597a48d71ca595c914ff5863e9edb4555586d9e167edce7af8510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dd57be1c8f7eef1fd06d2570761f6e9b5db033f42d824e923e974a853fed653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