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12192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1.mp4"/><Relationship Id="rId3" Type="http://schemas.openxmlformats.org/officeDocument/2006/relationships/video" Target="../media/media1.mp4"/><Relationship Id="rId4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2.mp4"/><Relationship Id="rId3" Type="http://schemas.openxmlformats.org/officeDocument/2006/relationships/video" Target="../media/media2.mp4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db00b96f3bf067ea3553df43643436ce1705cc59c33a3887f6042cdb6d3e3b38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655452abccb79c2374b99b06d480fd295ca713efc8666c9bc5253c125646eec0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