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a53fcc55ca9c6b72fe097c8e682de8e947e66780d5fec1d9b84591cb0dc01c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7ab40f0c624d8e41332727a6e4325b7c00b997b487ff7fc23c0bda6f7fa6591c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