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7" r:id="rId8"/>
    <p:sldId id="260" r:id="rId9"/>
    <p:sldId id="262" r:id="rId10"/>
    <p:sldId id="263" r:id="rId11"/>
    <p:sldId id="268" r:id="rId12"/>
    <p:sldId id="269" r:id="rId13"/>
    <p:sldId id="271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02.09.2024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 =&gt; Compléments 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 « automatique »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// pas de déclaration d’attribut privé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public </a:t>
            </a:r>
            <a:r>
              <a:rPr lang="fr-FR" dirty="0" smtClean="0"/>
              <a:t>string Skin { </a:t>
            </a:r>
            <a:r>
              <a:rPr lang="fr-FR" dirty="0" err="1" smtClean="0"/>
              <a:t>get</a:t>
            </a:r>
            <a:r>
              <a:rPr lang="fr-FR" dirty="0" smtClean="0"/>
              <a:t>; } //</a:t>
            </a:r>
            <a:r>
              <a:rPr lang="fr-FR" dirty="0" err="1" smtClean="0"/>
              <a:t>read-only</a:t>
            </a:r>
            <a:endParaRPr lang="fr-FR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ou</a:t>
            </a:r>
            <a:endParaRPr lang="fr-FR" sz="2000" dirty="0" smtClean="0"/>
          </a:p>
          <a:p>
            <a:pPr marL="0" indent="0">
              <a:buNone/>
            </a:pPr>
            <a:r>
              <a:rPr lang="fr-FR" dirty="0" smtClean="0"/>
              <a:t>public string Skin {set; } //</a:t>
            </a:r>
            <a:r>
              <a:rPr lang="fr-FR" dirty="0" err="1" smtClean="0"/>
              <a:t>write-only</a:t>
            </a:r>
            <a:endParaRPr lang="fr-FR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ou</a:t>
            </a:r>
            <a:endParaRPr lang="fr-FR" sz="2000" dirty="0" smtClean="0"/>
          </a:p>
          <a:p>
            <a:pPr marL="0" indent="0">
              <a:buNone/>
            </a:pPr>
            <a:r>
              <a:rPr lang="fr-CH" dirty="0"/>
              <a:t>public string Skin { </a:t>
            </a:r>
            <a:r>
              <a:rPr lang="fr-CH" dirty="0" err="1" smtClean="0"/>
              <a:t>get</a:t>
            </a:r>
            <a:r>
              <a:rPr lang="fr-CH" dirty="0" smtClean="0"/>
              <a:t>; set; } //</a:t>
            </a:r>
            <a:r>
              <a:rPr lang="fr-CH" dirty="0" err="1" smtClean="0"/>
              <a:t>read</a:t>
            </a:r>
            <a:r>
              <a:rPr lang="fr-CH" dirty="0" smtClean="0"/>
              <a:t>/</a:t>
            </a:r>
            <a:r>
              <a:rPr lang="fr-CH" dirty="0" err="1" smtClean="0"/>
              <a:t>write</a:t>
            </a:r>
            <a:endParaRPr lang="fr-CH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510"/>
            <a:ext cx="10515600" cy="4351338"/>
          </a:xfrm>
        </p:spPr>
        <p:txBody>
          <a:bodyPr/>
          <a:lstStyle/>
          <a:p>
            <a:r>
              <a:rPr lang="fr-FR" dirty="0" smtClean="0"/>
              <a:t>Attributs/méthodes</a:t>
            </a:r>
            <a:r>
              <a:rPr lang="fr-CH" dirty="0" smtClean="0"/>
              <a:t> : PRIVATE</a:t>
            </a:r>
          </a:p>
          <a:p>
            <a:r>
              <a:rPr lang="fr-FR" dirty="0" smtClean="0"/>
              <a:t>Classe : INTERNAL</a:t>
            </a:r>
          </a:p>
          <a:p>
            <a:endParaRPr lang="fr-FR" dirty="0"/>
          </a:p>
          <a:p>
            <a:r>
              <a:rPr lang="fr-FR" dirty="0" smtClean="0"/>
              <a:t>=&gt; par défaut avec VS</a:t>
            </a:r>
          </a:p>
          <a:p>
            <a:endParaRPr lang="fr-FR" dirty="0"/>
          </a:p>
          <a:p>
            <a:r>
              <a:rPr lang="fr-FR" dirty="0" smtClean="0"/>
              <a:t>Et ajouter des accesseurs/modificateurs à la demande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32" y="4696221"/>
            <a:ext cx="3781953" cy="485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32" y="5385447"/>
            <a:ext cx="623974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Rappel: Réunir 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6895" y="4739780"/>
            <a:ext cx="6778305" cy="143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Termes 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lvl="1"/>
            <a:r>
              <a:rPr lang="fr-FR" dirty="0"/>
              <a:t>Classe : nom de l’objet, par exemple Personne</a:t>
            </a:r>
          </a:p>
          <a:p>
            <a:pPr lvl="2"/>
            <a:r>
              <a:rPr lang="fr-FR" dirty="0"/>
              <a:t>Attribut : caractéristique de l’objet (nom, prénom, âge) = variable</a:t>
            </a:r>
          </a:p>
          <a:p>
            <a:pPr lvl="2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d’un 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960303" cy="4351338"/>
          </a:xfrm>
        </p:spPr>
        <p:txBody>
          <a:bodyPr/>
          <a:lstStyle/>
          <a:p>
            <a:r>
              <a:rPr lang="fr-FR" dirty="0" smtClean="0"/>
              <a:t>S’applique aux</a:t>
            </a:r>
          </a:p>
          <a:p>
            <a:pPr lvl="1"/>
            <a:r>
              <a:rPr lang="fr-FR" dirty="0" smtClean="0"/>
              <a:t>Classes</a:t>
            </a:r>
          </a:p>
          <a:p>
            <a:pPr lvl="1"/>
            <a:r>
              <a:rPr lang="fr-FR" dirty="0" smtClean="0"/>
              <a:t>Attributs</a:t>
            </a:r>
          </a:p>
          <a:p>
            <a:pPr lvl="1"/>
            <a:r>
              <a:rPr lang="fr-FR" dirty="0" smtClean="0"/>
              <a:t>Méthodes</a:t>
            </a:r>
          </a:p>
          <a:p>
            <a:pPr lvl="1"/>
            <a:endParaRPr lang="fr-FR" dirty="0"/>
          </a:p>
          <a:p>
            <a:r>
              <a:rPr lang="fr-FR" dirty="0" smtClean="0"/>
              <a:t>3 possibilités standard</a:t>
            </a:r>
          </a:p>
          <a:p>
            <a:pPr lvl="1"/>
            <a:r>
              <a:rPr lang="fr-F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endParaRPr lang="fr-FR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Protected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898160" y="1825625"/>
            <a:ext cx="39603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défaut en C#</a:t>
            </a:r>
          </a:p>
          <a:p>
            <a:pPr lvl="1"/>
            <a:r>
              <a:rPr lang="fr-FR" dirty="0" smtClean="0"/>
              <a:t>Classes =&gt; INTERNAL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Attributs =&gt; PRIVATE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Méthodes =&gt; PRIVATE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016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r>
              <a:rPr lang="fr-FR" dirty="0" smtClean="0"/>
              <a:t> et Classe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namespace</a:t>
            </a:r>
            <a:r>
              <a:rPr lang="fr-FR" dirty="0" smtClean="0"/>
              <a:t> </a:t>
            </a:r>
            <a:r>
              <a:rPr lang="fr-FR" dirty="0" err="1" smtClean="0"/>
              <a:t>Erp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457200" lvl="1" indent="0">
              <a:buNone/>
            </a:pPr>
            <a:r>
              <a:rPr lang="fr-FR" dirty="0" smtClean="0"/>
              <a:t>class </a:t>
            </a:r>
            <a:r>
              <a:rPr lang="fr-FR" dirty="0"/>
              <a:t>Person</a:t>
            </a:r>
          </a:p>
          <a:p>
            <a:pPr marL="457200" lvl="1" indent="0">
              <a:buNone/>
            </a:pPr>
            <a:r>
              <a:rPr lang="fr-FR" dirty="0"/>
              <a:t>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311564" y="2272145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823854" y="2137208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Rien de spécifié pour la classe =&gt; INTERNAL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amespace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Erp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/>
              <a:t>	string </a:t>
            </a:r>
            <a:r>
              <a:rPr lang="fr-FR" dirty="0" err="1"/>
              <a:t>firstname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string </a:t>
            </a:r>
            <a:r>
              <a:rPr lang="fr-FR" dirty="0" err="1"/>
              <a:t>lastname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 smtClean="0"/>
              <a:t>;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}}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810328" y="2789381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322618" y="2654444"/>
            <a:ext cx="411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Rien de spécifié pour l’attribut =&gt; PRIVATE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(fonction / procédure) VOID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salary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</a:t>
            </a:r>
            <a:r>
              <a:rPr lang="fr-FR" dirty="0" err="1" smtClean="0"/>
              <a:t>this.salary</a:t>
            </a:r>
            <a:r>
              <a:rPr lang="fr-FR" dirty="0" smtClean="0"/>
              <a:t>=</a:t>
            </a:r>
            <a:r>
              <a:rPr lang="fr-FR" dirty="0" err="1" smtClean="0"/>
              <a:t>salary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</a:t>
            </a:r>
            <a:r>
              <a:rPr lang="fr-FR" dirty="0" err="1" smtClean="0"/>
              <a:t>Console.WriteLine</a:t>
            </a:r>
            <a:r>
              <a:rPr lang="fr-FR" dirty="0" smtClean="0"/>
              <a:t>($"Félicitations {</a:t>
            </a:r>
            <a:r>
              <a:rPr lang="fr-FR" dirty="0" err="1" smtClean="0"/>
              <a:t>firstname</a:t>
            </a:r>
            <a:r>
              <a:rPr lang="fr-FR" dirty="0" smtClean="0"/>
              <a:t>} vous avez été engagé avec un salaire de CHF{</a:t>
            </a:r>
            <a:r>
              <a:rPr lang="fr-FR" dirty="0" err="1" smtClean="0"/>
              <a:t>salary</a:t>
            </a:r>
            <a:r>
              <a:rPr lang="fr-FR" dirty="0" smtClean="0"/>
              <a:t>}.-");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225965" y="3500581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738255" y="336564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spécifié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Donner accès à un attribut privé</a:t>
            </a:r>
          </a:p>
          <a:p>
            <a:pPr lvl="1"/>
            <a:r>
              <a:rPr lang="fr-FR" dirty="0" smtClean="0"/>
              <a:t>AVEC CONTRÔLE si nécessaire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private</a:t>
            </a:r>
            <a:r>
              <a:rPr lang="fr-FR" dirty="0" smtClean="0"/>
              <a:t> string skin</a:t>
            </a:r>
            <a:r>
              <a:rPr lang="fr-FR" dirty="0" smtClean="0"/>
              <a:t>;  // attribut privé</a:t>
            </a:r>
          </a:p>
          <a:p>
            <a:pPr marL="0" indent="0">
              <a:buNone/>
            </a:pPr>
            <a:r>
              <a:rPr lang="fr-FR" dirty="0" smtClean="0"/>
              <a:t>// propriété publique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public string Skin{</a:t>
            </a:r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{ if (skin==</a:t>
            </a:r>
            <a:r>
              <a:rPr lang="fr-FR" dirty="0" err="1" smtClean="0"/>
              <a:t>null</a:t>
            </a:r>
            <a:r>
              <a:rPr lang="fr-FR" dirty="0" smtClean="0"/>
              <a:t>){return "bob";} }</a:t>
            </a:r>
          </a:p>
          <a:p>
            <a:pPr marL="0" indent="0">
              <a:buNone/>
            </a:pPr>
            <a:r>
              <a:rPr lang="fr-FR" dirty="0" smtClean="0"/>
              <a:t>  set{ if (</a:t>
            </a:r>
            <a:r>
              <a:rPr lang="fr-FR" dirty="0" err="1" smtClean="0"/>
              <a:t>value.Length</a:t>
            </a:r>
            <a:r>
              <a:rPr lang="fr-FR" dirty="0" smtClean="0"/>
              <a:t>==3) {skin=value;}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  <a:r>
              <a:rPr lang="fr-FR" dirty="0" err="1" smtClean="0"/>
              <a:t>throw</a:t>
            </a:r>
            <a:r>
              <a:rPr lang="fr-FR" dirty="0" smtClean="0"/>
              <a:t> new Exception();}}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615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 simplifiée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private</a:t>
            </a:r>
            <a:r>
              <a:rPr lang="fr-FR" dirty="0"/>
              <a:t> string skin;  // attribut privé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public </a:t>
            </a:r>
            <a:r>
              <a:rPr lang="fr-FR" dirty="0" smtClean="0"/>
              <a:t>string Skin {</a:t>
            </a:r>
            <a:r>
              <a:rPr lang="fr-FR" dirty="0" err="1" smtClean="0"/>
              <a:t>get</a:t>
            </a:r>
            <a:r>
              <a:rPr lang="fr-FR" dirty="0" smtClean="0"/>
              <a:t>=&gt;skin;} //</a:t>
            </a:r>
            <a:r>
              <a:rPr lang="fr-FR" dirty="0" err="1" smtClean="0"/>
              <a:t>read-only</a:t>
            </a:r>
            <a:endParaRPr lang="fr-FR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ou</a:t>
            </a:r>
            <a:endParaRPr lang="fr-FR" sz="2000" dirty="0" smtClean="0"/>
          </a:p>
          <a:p>
            <a:pPr marL="0" indent="0">
              <a:buNone/>
            </a:pPr>
            <a:r>
              <a:rPr lang="fr-FR" dirty="0" smtClean="0"/>
              <a:t>public string Skin {set=&gt;skin=value;} //</a:t>
            </a:r>
            <a:r>
              <a:rPr lang="fr-FR" dirty="0" err="1" smtClean="0"/>
              <a:t>write-only</a:t>
            </a:r>
            <a:endParaRPr lang="fr-FR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ou</a:t>
            </a:r>
            <a:endParaRPr lang="fr-FR" sz="2000" dirty="0" smtClean="0"/>
          </a:p>
          <a:p>
            <a:pPr marL="0" indent="0">
              <a:buNone/>
            </a:pPr>
            <a:r>
              <a:rPr lang="fr-CH" dirty="0"/>
              <a:t>public string Skin { </a:t>
            </a:r>
            <a:r>
              <a:rPr lang="fr-CH" dirty="0" err="1"/>
              <a:t>get</a:t>
            </a:r>
            <a:r>
              <a:rPr lang="fr-CH" dirty="0"/>
              <a:t> =&gt; skin; set =&gt; skin = value; </a:t>
            </a:r>
            <a:r>
              <a:rPr lang="fr-CH" dirty="0" smtClean="0"/>
              <a:t>} //</a:t>
            </a:r>
            <a:r>
              <a:rPr lang="fr-CH" dirty="0" err="1" smtClean="0"/>
              <a:t>read</a:t>
            </a:r>
            <a:r>
              <a:rPr lang="fr-CH" dirty="0" smtClean="0"/>
              <a:t>/</a:t>
            </a:r>
            <a:r>
              <a:rPr lang="fr-CH" dirty="0" err="1" smtClean="0"/>
              <a:t>write</a:t>
            </a:r>
            <a:endParaRPr lang="fr-CH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2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070F6-B6E4-4A85-B5F7-0336AE684D7A}">
  <ds:schemaRefs>
    <ds:schemaRef ds:uri="f7d9f5a6-831d-4621-8c77-cbcaf993e406"/>
    <ds:schemaRef ds:uri="http://schemas.microsoft.com/office/2006/documentManagement/types"/>
    <ds:schemaRef ds:uri="bf2f2df3-a963-4452-b0e7-67dabc627c35"/>
    <ds:schemaRef ds:uri="http://schemas.microsoft.com/office/2006/metadata/properties"/>
    <ds:schemaRef ds:uri="http://purl.org/dc/elements/1.1/"/>
    <ds:schemaRef ds:uri="http://schemas.microsoft.com/sharepoint/v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436</Words>
  <Application>Microsoft Office PowerPoint</Application>
  <PresentationFormat>Grand écran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POO</vt:lpstr>
      <vt:lpstr>Rappel: Réunir Information et Action</vt:lpstr>
      <vt:lpstr>Rappel : Termes pour décrire les éléments OO</vt:lpstr>
      <vt:lpstr>VISIBILITÉ</vt:lpstr>
      <vt:lpstr>Namespace et Classe</vt:lpstr>
      <vt:lpstr>Attribut</vt:lpstr>
      <vt:lpstr>Méthode (fonction / procédure) VOID</vt:lpstr>
      <vt:lpstr>Encapsulation</vt:lpstr>
      <vt:lpstr>Encapsulation simplifiée</vt:lpstr>
      <vt:lpstr>Encapsulation « automatique »</vt:lpstr>
      <vt:lpstr>Recommandations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Xavier Carrel</cp:lastModifiedBy>
  <cp:revision>16</cp:revision>
  <dcterms:created xsi:type="dcterms:W3CDTF">2023-08-31T11:27:27Z</dcterms:created>
  <dcterms:modified xsi:type="dcterms:W3CDTF">2024-09-02T15:08:26Z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