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Roboto Mono" pitchFamily="2" charset="0"/>
      <p:regular r:id="rId6"/>
      <p:bold r:id="rId7"/>
      <p:italic r:id="rId8"/>
      <p:boldItalic r:id="rId9"/>
    </p:embeddedFont>
    <p:embeddedFont>
      <p:font typeface="Roboto Mono Medium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61E9D0-890C-45FB-BEE0-171DE9EBFB43}">
  <a:tblStyle styleId="{A461E9D0-890C-45FB-BEE0-171DE9EBFB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7"/>
  </p:normalViewPr>
  <p:slideViewPr>
    <p:cSldViewPr snapToGrid="0">
      <p:cViewPr varScale="1">
        <p:scale>
          <a:sx n="146" d="100"/>
          <a:sy n="146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781f154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781f154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Globais</a:t>
            </a:r>
            <a:endParaRPr sz="4200" dirty="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Globais</a:t>
            </a:r>
            <a:endParaRPr sz="1200" dirty="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os Atributos</a:t>
            </a:r>
            <a:endParaRPr sz="4200" dirty="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pt-BR" sz="1800" dirty="0">
                <a:latin typeface="Roboto Mono"/>
                <a:ea typeface="Roboto Mono"/>
                <a:cs typeface="Roboto Mono"/>
                <a:sym typeface="Roboto Mono"/>
              </a:rPr>
              <a:t>Todos os elementos HTML podem ter atributos;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pt-BR" sz="1800" dirty="0">
                <a:latin typeface="Roboto Mono"/>
                <a:ea typeface="Roboto Mono"/>
                <a:cs typeface="Roboto Mono"/>
                <a:sym typeface="Roboto Mono"/>
              </a:rPr>
              <a:t>Os atributos fornecem </a:t>
            </a:r>
            <a:r>
              <a:rPr lang="pt-BR" sz="1800" b="1" i="1" dirty="0">
                <a:latin typeface="Roboto Mono"/>
                <a:ea typeface="Roboto Mono"/>
                <a:cs typeface="Roboto Mono"/>
                <a:sym typeface="Roboto Mono"/>
              </a:rPr>
              <a:t>informações adicionais</a:t>
            </a:r>
            <a:r>
              <a:rPr lang="pt-BR" sz="1800" dirty="0">
                <a:latin typeface="Roboto Mono"/>
                <a:ea typeface="Roboto Mono"/>
                <a:cs typeface="Roboto Mono"/>
                <a:sym typeface="Roboto Mono"/>
              </a:rPr>
              <a:t> sobre um elemento;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pt-BR" sz="1800" dirty="0">
                <a:latin typeface="Roboto Mono"/>
                <a:ea typeface="Roboto Mono"/>
                <a:cs typeface="Roboto Mono"/>
                <a:sym typeface="Roboto Mono"/>
              </a:rPr>
              <a:t>Os atributos sempre são definidos na </a:t>
            </a:r>
            <a:r>
              <a:rPr lang="pt-BR" sz="1800" b="1" i="1" dirty="0" err="1">
                <a:latin typeface="Roboto Mono"/>
                <a:ea typeface="Roboto Mono"/>
                <a:cs typeface="Roboto Mono"/>
                <a:sym typeface="Roboto Mono"/>
              </a:rPr>
              <a:t>tag</a:t>
            </a:r>
            <a:r>
              <a:rPr lang="pt-BR" sz="1800" b="1" i="1">
                <a:latin typeface="Roboto Mono"/>
                <a:ea typeface="Roboto Mono"/>
                <a:cs typeface="Roboto Mono"/>
                <a:sym typeface="Roboto Mono"/>
              </a:rPr>
              <a:t> de abertura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do elemento;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Os atributos podem ser em pares </a:t>
            </a:r>
            <a:r>
              <a:rPr lang="pt-BR" sz="1800" b="1" i="1">
                <a:latin typeface="Roboto Mono"/>
                <a:ea typeface="Roboto Mono"/>
                <a:cs typeface="Roboto Mono"/>
                <a:sym typeface="Roboto Mono"/>
              </a:rPr>
              <a:t>nome/valor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(ex: </a:t>
            </a:r>
            <a:r>
              <a:rPr lang="pt-BR" sz="1800" b="1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nome=”valor”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 ou apenas o </a:t>
            </a:r>
            <a:r>
              <a:rPr lang="pt-BR" sz="1800" b="1" i="1"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Globais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 Globais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5"/>
          <p:cNvGraphicFramePr/>
          <p:nvPr>
            <p:extLst>
              <p:ext uri="{D42A27DB-BD31-4B8C-83A1-F6EECF244321}">
                <p14:modId xmlns:p14="http://schemas.microsoft.com/office/powerpoint/2010/main" val="1886802382"/>
              </p:ext>
            </p:extLst>
          </p:nvPr>
        </p:nvGraphicFramePr>
        <p:xfrm>
          <a:off x="166850" y="1443200"/>
          <a:ext cx="8704800" cy="3137400"/>
        </p:xfrm>
        <a:graphic>
          <a:graphicData uri="http://schemas.openxmlformats.org/drawingml/2006/table">
            <a:tbl>
              <a:tblPr>
                <a:noFill/>
                <a:tableStyleId>{A461E9D0-890C-45FB-BEE0-171DE9EBFB43}</a:tableStyleId>
              </a:tblPr>
              <a:tblGrid>
                <a:gridCol w="162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accesskey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uma tecla de atalho para focar no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class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quais classes CSS serão aplicadas no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Contenteditable</a:t>
                      </a:r>
                      <a:endParaRPr sz="900" b="1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conteúdo do elemento pode ou não ser editável.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data-*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Usado para armazenar dados em um elemento. No lugar do (*) deve definir um nome.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dir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direção do conteúdo de um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draggable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elemento pode ser arrastado ou não.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dropzone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que acontece quando o elemento arrastado é solto neste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hidden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elemento como oculto.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uma identificação única para 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lang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linguagem do conteúdo do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spellcheck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conteúdo do elemento deve ter sua ortografia verificada.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style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estilos CSS diretamente no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tabindex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posição do elemento na ordem de tabulação da página.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informações sobre 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translate</a:t>
                      </a:r>
                      <a:endParaRPr sz="9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o conteúdo do elemento pode ser traduzido ou não.</a:t>
                      </a:r>
                      <a:endParaRPr sz="9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228</Words>
  <Application>Microsoft Macintosh PowerPoint</Application>
  <PresentationFormat>On-screen Show (16:9)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Roboto Mono Medium</vt:lpstr>
      <vt:lpstr>Roboto Mono</vt:lpstr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Samuel Almeida</cp:lastModifiedBy>
  <cp:revision>3</cp:revision>
  <dcterms:modified xsi:type="dcterms:W3CDTF">2020-04-23T20:59:54Z</dcterms:modified>
</cp:coreProperties>
</file>