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C562E-EADE-4C6E-A028-42B86C1FE725}" v="218" dt="2025-06-02T20:49:38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92" y="-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an Ambar Agustono" userId="42761b97ac665c06" providerId="LiveId" clId="{86CC562E-EADE-4C6E-A028-42B86C1FE725}"/>
    <pc:docChg chg="undo custSel addSld delSld modSld">
      <pc:chgData name="Vian Ambar Agustono" userId="42761b97ac665c06" providerId="LiveId" clId="{86CC562E-EADE-4C6E-A028-42B86C1FE725}" dt="2025-06-02T20:49:38.328" v="5258"/>
      <pc:docMkLst>
        <pc:docMk/>
      </pc:docMkLst>
      <pc:sldChg chg="addSp delSp modSp new mod">
        <pc:chgData name="Vian Ambar Agustono" userId="42761b97ac665c06" providerId="LiveId" clId="{86CC562E-EADE-4C6E-A028-42B86C1FE725}" dt="2025-06-02T18:26:20.346" v="3876" actId="171"/>
        <pc:sldMkLst>
          <pc:docMk/>
          <pc:sldMk cId="3724869396" sldId="256"/>
        </pc:sldMkLst>
        <pc:spChg chg="mod">
          <ac:chgData name="Vian Ambar Agustono" userId="42761b97ac665c06" providerId="LiveId" clId="{86CC562E-EADE-4C6E-A028-42B86C1FE725}" dt="2025-06-02T17:13:53.149" v="2495" actId="1076"/>
          <ac:spMkLst>
            <pc:docMk/>
            <pc:sldMk cId="3724869396" sldId="256"/>
            <ac:spMk id="2" creationId="{F4921C05-ABB7-2D22-F32B-B39944FA4372}"/>
          </ac:spMkLst>
        </pc:spChg>
        <pc:spChg chg="del mod">
          <ac:chgData name="Vian Ambar Agustono" userId="42761b97ac665c06" providerId="LiveId" clId="{86CC562E-EADE-4C6E-A028-42B86C1FE725}" dt="2025-06-01T19:58:21.013" v="55" actId="478"/>
          <ac:spMkLst>
            <pc:docMk/>
            <pc:sldMk cId="3724869396" sldId="256"/>
            <ac:spMk id="3" creationId="{E32FD296-DA96-3BE4-57EF-BC3F67408879}"/>
          </ac:spMkLst>
        </pc:spChg>
        <pc:spChg chg="add del mod">
          <ac:chgData name="Vian Ambar Agustono" userId="42761b97ac665c06" providerId="LiveId" clId="{86CC562E-EADE-4C6E-A028-42B86C1FE725}" dt="2025-06-02T17:13:59.505" v="2496" actId="1076"/>
          <ac:spMkLst>
            <pc:docMk/>
            <pc:sldMk cId="3724869396" sldId="256"/>
            <ac:spMk id="4" creationId="{583FD9CC-2D3D-6903-3558-26DE890C5B91}"/>
          </ac:spMkLst>
        </pc:spChg>
        <pc:spChg chg="add del mod">
          <ac:chgData name="Vian Ambar Agustono" userId="42761b97ac665c06" providerId="LiveId" clId="{86CC562E-EADE-4C6E-A028-42B86C1FE725}" dt="2025-06-01T20:18:57.203" v="521" actId="478"/>
          <ac:spMkLst>
            <pc:docMk/>
            <pc:sldMk cId="3724869396" sldId="256"/>
            <ac:spMk id="5" creationId="{BC0813D2-A182-CA5A-D322-C384148C254B}"/>
          </ac:spMkLst>
        </pc:spChg>
        <pc:spChg chg="add del mod">
          <ac:chgData name="Vian Ambar Agustono" userId="42761b97ac665c06" providerId="LiveId" clId="{86CC562E-EADE-4C6E-A028-42B86C1FE725}" dt="2025-06-01T20:18:57.781" v="522" actId="478"/>
          <ac:spMkLst>
            <pc:docMk/>
            <pc:sldMk cId="3724869396" sldId="256"/>
            <ac:spMk id="6" creationId="{6CBC5950-EE79-5541-0594-56F6E314D0AF}"/>
          </ac:spMkLst>
        </pc:spChg>
        <pc:spChg chg="add del mod">
          <ac:chgData name="Vian Ambar Agustono" userId="42761b97ac665c06" providerId="LiveId" clId="{86CC562E-EADE-4C6E-A028-42B86C1FE725}" dt="2025-06-01T20:18:58.476" v="523" actId="478"/>
          <ac:spMkLst>
            <pc:docMk/>
            <pc:sldMk cId="3724869396" sldId="256"/>
            <ac:spMk id="7" creationId="{159112ED-5582-2404-ED93-075B3A4BA08A}"/>
          </ac:spMkLst>
        </pc:spChg>
        <pc:spChg chg="add mod">
          <ac:chgData name="Vian Ambar Agustono" userId="42761b97ac665c06" providerId="LiveId" clId="{86CC562E-EADE-4C6E-A028-42B86C1FE725}" dt="2025-06-01T20:09:59.621" v="207" actId="1076"/>
          <ac:spMkLst>
            <pc:docMk/>
            <pc:sldMk cId="3724869396" sldId="256"/>
            <ac:spMk id="17" creationId="{FE71A8CE-7EA8-4855-C605-0AD1AD160379}"/>
          </ac:spMkLst>
        </pc:spChg>
        <pc:spChg chg="add mod">
          <ac:chgData name="Vian Ambar Agustono" userId="42761b97ac665c06" providerId="LiveId" clId="{86CC562E-EADE-4C6E-A028-42B86C1FE725}" dt="2025-06-02T16:55:02.321" v="2024"/>
          <ac:spMkLst>
            <pc:docMk/>
            <pc:sldMk cId="3724869396" sldId="256"/>
            <ac:spMk id="21" creationId="{8FE83992-88A5-D691-9423-30E9D5A6282B}"/>
          </ac:spMkLst>
        </pc:spChg>
        <pc:spChg chg="add mod">
          <ac:chgData name="Vian Ambar Agustono" userId="42761b97ac665c06" providerId="LiveId" clId="{86CC562E-EADE-4C6E-A028-42B86C1FE725}" dt="2025-06-02T16:55:07.232" v="2025"/>
          <ac:spMkLst>
            <pc:docMk/>
            <pc:sldMk cId="3724869396" sldId="256"/>
            <ac:spMk id="22" creationId="{B3BAF385-4034-493F-9B9B-F65B06EE9699}"/>
          </ac:spMkLst>
        </pc:spChg>
        <pc:spChg chg="add del mod">
          <ac:chgData name="Vian Ambar Agustono" userId="42761b97ac665c06" providerId="LiveId" clId="{86CC562E-EADE-4C6E-A028-42B86C1FE725}" dt="2025-06-01T20:11:04.675" v="234" actId="478"/>
          <ac:spMkLst>
            <pc:docMk/>
            <pc:sldMk cId="3724869396" sldId="256"/>
            <ac:spMk id="23" creationId="{F8267D3E-CAFD-DAF4-9BF2-ED0B6492068E}"/>
          </ac:spMkLst>
        </pc:spChg>
        <pc:spChg chg="add del mod">
          <ac:chgData name="Vian Ambar Agustono" userId="42761b97ac665c06" providerId="LiveId" clId="{86CC562E-EADE-4C6E-A028-42B86C1FE725}" dt="2025-06-01T20:11:04.107" v="233" actId="478"/>
          <ac:spMkLst>
            <pc:docMk/>
            <pc:sldMk cId="3724869396" sldId="256"/>
            <ac:spMk id="24" creationId="{86D29AE3-59CC-7E7B-3E8B-CFF67606338E}"/>
          </ac:spMkLst>
        </pc:spChg>
        <pc:spChg chg="add mod">
          <ac:chgData name="Vian Ambar Agustono" userId="42761b97ac665c06" providerId="LiveId" clId="{86CC562E-EADE-4C6E-A028-42B86C1FE725}" dt="2025-06-02T18:12:08.459" v="3076"/>
          <ac:spMkLst>
            <pc:docMk/>
            <pc:sldMk cId="3724869396" sldId="256"/>
            <ac:spMk id="25" creationId="{12E8098C-3E49-B19E-92E7-DBB421F3E0BB}"/>
          </ac:spMkLst>
        </pc:spChg>
        <pc:spChg chg="add mod">
          <ac:chgData name="Vian Ambar Agustono" userId="42761b97ac665c06" providerId="LiveId" clId="{86CC562E-EADE-4C6E-A028-42B86C1FE725}" dt="2025-06-02T18:06:10.360" v="2788"/>
          <ac:spMkLst>
            <pc:docMk/>
            <pc:sldMk cId="3724869396" sldId="256"/>
            <ac:spMk id="26" creationId="{3C4757BD-9D4C-FB7C-C615-6429CABBDF08}"/>
          </ac:spMkLst>
        </pc:spChg>
        <pc:spChg chg="add mod">
          <ac:chgData name="Vian Ambar Agustono" userId="42761b97ac665c06" providerId="LiveId" clId="{86CC562E-EADE-4C6E-A028-42B86C1FE725}" dt="2025-06-02T18:12:22.343" v="3077"/>
          <ac:spMkLst>
            <pc:docMk/>
            <pc:sldMk cId="3724869396" sldId="256"/>
            <ac:spMk id="27" creationId="{D64DB0E4-058C-D87C-3949-F2EEB6B87C24}"/>
          </ac:spMkLst>
        </pc:spChg>
        <pc:spChg chg="add mod">
          <ac:chgData name="Vian Ambar Agustono" userId="42761b97ac665c06" providerId="LiveId" clId="{86CC562E-EADE-4C6E-A028-42B86C1FE725}" dt="2025-06-02T17:13:59.505" v="2496" actId="1076"/>
          <ac:spMkLst>
            <pc:docMk/>
            <pc:sldMk cId="3724869396" sldId="256"/>
            <ac:spMk id="31" creationId="{88320714-7214-5A33-0CCE-F3DC9CA432B2}"/>
          </ac:spMkLst>
        </pc:spChg>
        <pc:spChg chg="add mod">
          <ac:chgData name="Vian Ambar Agustono" userId="42761b97ac665c06" providerId="LiveId" clId="{86CC562E-EADE-4C6E-A028-42B86C1FE725}" dt="2025-06-02T18:25:30.545" v="3786" actId="1076"/>
          <ac:spMkLst>
            <pc:docMk/>
            <pc:sldMk cId="3724869396" sldId="256"/>
            <ac:spMk id="32" creationId="{83DBFCE5-C99D-E577-BB1C-08734A42FFCC}"/>
          </ac:spMkLst>
        </pc:spChg>
        <pc:spChg chg="add mod">
          <ac:chgData name="Vian Ambar Agustono" userId="42761b97ac665c06" providerId="LiveId" clId="{86CC562E-EADE-4C6E-A028-42B86C1FE725}" dt="2025-06-02T18:22:56.926" v="3552" actId="1076"/>
          <ac:spMkLst>
            <pc:docMk/>
            <pc:sldMk cId="3724869396" sldId="256"/>
            <ac:spMk id="33" creationId="{114E3CF7-C05E-2833-B11A-A41EA5E05047}"/>
          </ac:spMkLst>
        </pc:spChg>
        <pc:spChg chg="add mod ord">
          <ac:chgData name="Vian Ambar Agustono" userId="42761b97ac665c06" providerId="LiveId" clId="{86CC562E-EADE-4C6E-A028-42B86C1FE725}" dt="2025-06-02T18:26:20.346" v="3876" actId="171"/>
          <ac:spMkLst>
            <pc:docMk/>
            <pc:sldMk cId="3724869396" sldId="256"/>
            <ac:spMk id="34" creationId="{9F04A9A9-836C-D8F4-3322-4D7CBAF3E7E2}"/>
          </ac:spMkLst>
        </pc:spChg>
        <pc:spChg chg="add mod">
          <ac:chgData name="Vian Ambar Agustono" userId="42761b97ac665c06" providerId="LiveId" clId="{86CC562E-EADE-4C6E-A028-42B86C1FE725}" dt="2025-06-02T18:25:36.950" v="3789" actId="1076"/>
          <ac:spMkLst>
            <pc:docMk/>
            <pc:sldMk cId="3724869396" sldId="256"/>
            <ac:spMk id="40" creationId="{63A92645-D45C-B211-BF1B-5916C2DF3928}"/>
          </ac:spMkLst>
        </pc:spChg>
        <pc:spChg chg="add mod">
          <ac:chgData name="Vian Ambar Agustono" userId="42761b97ac665c06" providerId="LiveId" clId="{86CC562E-EADE-4C6E-A028-42B86C1FE725}" dt="2025-06-02T18:25:26.587" v="3785" actId="20577"/>
          <ac:spMkLst>
            <pc:docMk/>
            <pc:sldMk cId="3724869396" sldId="256"/>
            <ac:spMk id="41" creationId="{FBBFA431-1322-88EE-94C0-265F8B9A7DA1}"/>
          </ac:spMkLst>
        </pc:spChg>
        <pc:picChg chg="add mod">
          <ac:chgData name="Vian Ambar Agustono" userId="42761b97ac665c06" providerId="LiveId" clId="{86CC562E-EADE-4C6E-A028-42B86C1FE725}" dt="2025-06-01T20:10:05.144" v="208" actId="1076"/>
          <ac:picMkLst>
            <pc:docMk/>
            <pc:sldMk cId="3724869396" sldId="256"/>
            <ac:picMk id="19" creationId="{134A4A85-98D1-90EA-EF56-1498CC484678}"/>
          </ac:picMkLst>
        </pc:picChg>
        <pc:cxnChg chg="add del mod">
          <ac:chgData name="Vian Ambar Agustono" userId="42761b97ac665c06" providerId="LiveId" clId="{86CC562E-EADE-4C6E-A028-42B86C1FE725}" dt="2025-06-02T16:57:35.233" v="2082" actId="478"/>
          <ac:cxnSpMkLst>
            <pc:docMk/>
            <pc:sldMk cId="3724869396" sldId="256"/>
            <ac:cxnSpMk id="9" creationId="{C2F42E78-6B95-84F4-96EF-982EB2D7933D}"/>
          </ac:cxnSpMkLst>
        </pc:cxnChg>
        <pc:cxnChg chg="add del mod">
          <ac:chgData name="Vian Ambar Agustono" userId="42761b97ac665c06" providerId="LiveId" clId="{86CC562E-EADE-4C6E-A028-42B86C1FE725}" dt="2025-06-01T20:02:54.098" v="185" actId="478"/>
          <ac:cxnSpMkLst>
            <pc:docMk/>
            <pc:sldMk cId="3724869396" sldId="256"/>
            <ac:cxnSpMk id="10" creationId="{A1E3948A-2A7D-BDAF-01FD-2CF5777593DB}"/>
          </ac:cxnSpMkLst>
        </pc:cxnChg>
        <pc:cxnChg chg="add del mod">
          <ac:chgData name="Vian Ambar Agustono" userId="42761b97ac665c06" providerId="LiveId" clId="{86CC562E-EADE-4C6E-A028-42B86C1FE725}" dt="2025-06-01T20:19:00.503" v="525" actId="478"/>
          <ac:cxnSpMkLst>
            <pc:docMk/>
            <pc:sldMk cId="3724869396" sldId="256"/>
            <ac:cxnSpMk id="11" creationId="{AD4BCE23-8B0A-18CD-C74F-EF7305DAAFCD}"/>
          </ac:cxnSpMkLst>
        </pc:cxnChg>
        <pc:cxnChg chg="add del mod">
          <ac:chgData name="Vian Ambar Agustono" userId="42761b97ac665c06" providerId="LiveId" clId="{86CC562E-EADE-4C6E-A028-42B86C1FE725}" dt="2025-06-01T20:18:59.113" v="524" actId="478"/>
          <ac:cxnSpMkLst>
            <pc:docMk/>
            <pc:sldMk cId="3724869396" sldId="256"/>
            <ac:cxnSpMk id="14" creationId="{A2BAADD2-F513-4521-FAF5-73CFE3825296}"/>
          </ac:cxnSpMkLst>
        </pc:cxnChg>
        <pc:cxnChg chg="add mod">
          <ac:chgData name="Vian Ambar Agustono" userId="42761b97ac665c06" providerId="LiveId" clId="{86CC562E-EADE-4C6E-A028-42B86C1FE725}" dt="2025-06-02T18:25:32.480" v="3787" actId="1076"/>
          <ac:cxnSpMkLst>
            <pc:docMk/>
            <pc:sldMk cId="3724869396" sldId="256"/>
            <ac:cxnSpMk id="35" creationId="{911B6C8D-5A83-2C5E-941B-264EF362D4B3}"/>
          </ac:cxnSpMkLst>
        </pc:cxnChg>
        <pc:cxnChg chg="add mod">
          <ac:chgData name="Vian Ambar Agustono" userId="42761b97ac665c06" providerId="LiveId" clId="{86CC562E-EADE-4C6E-A028-42B86C1FE725}" dt="2025-06-02T18:25:34.699" v="3788" actId="1076"/>
          <ac:cxnSpMkLst>
            <pc:docMk/>
            <pc:sldMk cId="3724869396" sldId="256"/>
            <ac:cxnSpMk id="37" creationId="{A3B5752C-676F-F6BF-8253-936ABAFD9B6F}"/>
          </ac:cxnSpMkLst>
        </pc:cxnChg>
        <pc:cxnChg chg="add del mod">
          <ac:chgData name="Vian Ambar Agustono" userId="42761b97ac665c06" providerId="LiveId" clId="{86CC562E-EADE-4C6E-A028-42B86C1FE725}" dt="2025-06-02T18:23:51.749" v="3571" actId="478"/>
          <ac:cxnSpMkLst>
            <pc:docMk/>
            <pc:sldMk cId="3724869396" sldId="256"/>
            <ac:cxnSpMk id="39" creationId="{A58794D2-F368-3147-4476-549E097CA9FA}"/>
          </ac:cxnSpMkLst>
        </pc:cxnChg>
      </pc:sldChg>
      <pc:sldChg chg="addSp delSp modSp add mod">
        <pc:chgData name="Vian Ambar Agustono" userId="42761b97ac665c06" providerId="LiveId" clId="{86CC562E-EADE-4C6E-A028-42B86C1FE725}" dt="2025-06-02T18:22:50.881" v="3550" actId="478"/>
        <pc:sldMkLst>
          <pc:docMk/>
          <pc:sldMk cId="892525464" sldId="257"/>
        </pc:sldMkLst>
        <pc:spChg chg="mod">
          <ac:chgData name="Vian Ambar Agustono" userId="42761b97ac665c06" providerId="LiveId" clId="{86CC562E-EADE-4C6E-A028-42B86C1FE725}" dt="2025-06-01T20:18:34.136" v="512" actId="1076"/>
          <ac:spMkLst>
            <pc:docMk/>
            <pc:sldMk cId="892525464" sldId="257"/>
            <ac:spMk id="2" creationId="{5D4F2DD0-5F36-ED57-9BCD-1277924E569A}"/>
          </ac:spMkLst>
        </pc:spChg>
        <pc:spChg chg="add mod">
          <ac:chgData name="Vian Ambar Agustono" userId="42761b97ac665c06" providerId="LiveId" clId="{86CC562E-EADE-4C6E-A028-42B86C1FE725}" dt="2025-06-02T16:57:44.288" v="2083"/>
          <ac:spMkLst>
            <pc:docMk/>
            <pc:sldMk cId="892525464" sldId="257"/>
            <ac:spMk id="3" creationId="{6C25B4EB-75A0-02B0-0834-71D953463457}"/>
          </ac:spMkLst>
        </pc:spChg>
        <pc:spChg chg="del">
          <ac:chgData name="Vian Ambar Agustono" userId="42761b97ac665c06" providerId="LiveId" clId="{86CC562E-EADE-4C6E-A028-42B86C1FE725}" dt="2025-06-01T20:18:35.539" v="513" actId="478"/>
          <ac:spMkLst>
            <pc:docMk/>
            <pc:sldMk cId="892525464" sldId="257"/>
            <ac:spMk id="4" creationId="{9F43AA6B-3351-9582-D296-45E94357C10D}"/>
          </ac:spMkLst>
        </pc:spChg>
        <pc:spChg chg="del">
          <ac:chgData name="Vian Ambar Agustono" userId="42761b97ac665c06" providerId="LiveId" clId="{86CC562E-EADE-4C6E-A028-42B86C1FE725}" dt="2025-06-01T20:18:36.235" v="514" actId="478"/>
          <ac:spMkLst>
            <pc:docMk/>
            <pc:sldMk cId="892525464" sldId="257"/>
            <ac:spMk id="5" creationId="{B7D51615-40AB-03D3-4C2B-97EE55E45905}"/>
          </ac:spMkLst>
        </pc:spChg>
        <pc:spChg chg="del">
          <ac:chgData name="Vian Ambar Agustono" userId="42761b97ac665c06" providerId="LiveId" clId="{86CC562E-EADE-4C6E-A028-42B86C1FE725}" dt="2025-06-01T20:18:38.517" v="517" actId="478"/>
          <ac:spMkLst>
            <pc:docMk/>
            <pc:sldMk cId="892525464" sldId="257"/>
            <ac:spMk id="6" creationId="{5240B343-F304-4ECA-0F1C-23926529D4C1}"/>
          </ac:spMkLst>
        </pc:spChg>
        <pc:spChg chg="del mod">
          <ac:chgData name="Vian Ambar Agustono" userId="42761b97ac665c06" providerId="LiveId" clId="{86CC562E-EADE-4C6E-A028-42B86C1FE725}" dt="2025-06-01T20:18:40.903" v="520" actId="478"/>
          <ac:spMkLst>
            <pc:docMk/>
            <pc:sldMk cId="892525464" sldId="257"/>
            <ac:spMk id="7" creationId="{0C0B45B1-9E62-2070-EB01-7199A7D84BB8}"/>
          </ac:spMkLst>
        </pc:spChg>
        <pc:spChg chg="add mod">
          <ac:chgData name="Vian Ambar Agustono" userId="42761b97ac665c06" providerId="LiveId" clId="{86CC562E-EADE-4C6E-A028-42B86C1FE725}" dt="2025-06-01T20:22:46.418" v="632" actId="20577"/>
          <ac:spMkLst>
            <pc:docMk/>
            <pc:sldMk cId="892525464" sldId="257"/>
            <ac:spMk id="10" creationId="{848750F2-9A15-4E4A-5907-B024DC08B122}"/>
          </ac:spMkLst>
        </pc:spChg>
        <pc:spChg chg="add mod">
          <ac:chgData name="Vian Ambar Agustono" userId="42761b97ac665c06" providerId="LiveId" clId="{86CC562E-EADE-4C6E-A028-42B86C1FE725}" dt="2025-06-02T01:39:03.829" v="1883" actId="14100"/>
          <ac:spMkLst>
            <pc:docMk/>
            <pc:sldMk cId="892525464" sldId="257"/>
            <ac:spMk id="12" creationId="{AC9C84EB-6D68-3573-3AD1-73883A3A054A}"/>
          </ac:spMkLst>
        </pc:spChg>
        <pc:spChg chg="add del mod">
          <ac:chgData name="Vian Ambar Agustono" userId="42761b97ac665c06" providerId="LiveId" clId="{86CC562E-EADE-4C6E-A028-42B86C1FE725}" dt="2025-06-01T20:23:10.743" v="635"/>
          <ac:spMkLst>
            <pc:docMk/>
            <pc:sldMk cId="892525464" sldId="257"/>
            <ac:spMk id="16" creationId="{D9815F37-99AB-202B-926A-90757FBDC765}"/>
          </ac:spMkLst>
        </pc:spChg>
        <pc:spChg chg="add mod">
          <ac:chgData name="Vian Ambar Agustono" userId="42761b97ac665c06" providerId="LiveId" clId="{86CC562E-EADE-4C6E-A028-42B86C1FE725}" dt="2025-06-01T20:24:06.034" v="674" actId="207"/>
          <ac:spMkLst>
            <pc:docMk/>
            <pc:sldMk cId="892525464" sldId="257"/>
            <ac:spMk id="18" creationId="{BFC80AC1-D6E4-EBF1-AB3D-03AB7ED19395}"/>
          </ac:spMkLst>
        </pc:spChg>
        <pc:spChg chg="mod">
          <ac:chgData name="Vian Ambar Agustono" userId="42761b97ac665c06" providerId="LiveId" clId="{86CC562E-EADE-4C6E-A028-42B86C1FE725}" dt="2025-06-02T18:13:08.076" v="3082"/>
          <ac:spMkLst>
            <pc:docMk/>
            <pc:sldMk cId="892525464" sldId="257"/>
            <ac:spMk id="21" creationId="{A96F9CE7-82F4-2494-9ECB-75F16E8B4291}"/>
          </ac:spMkLst>
        </pc:spChg>
        <pc:spChg chg="mod">
          <ac:chgData name="Vian Ambar Agustono" userId="42761b97ac665c06" providerId="LiveId" clId="{86CC562E-EADE-4C6E-A028-42B86C1FE725}" dt="2025-06-02T16:58:05.376" v="2085"/>
          <ac:spMkLst>
            <pc:docMk/>
            <pc:sldMk cId="892525464" sldId="257"/>
            <ac:spMk id="22" creationId="{87022D2F-7340-3A8C-73C2-7EC5B087D10F}"/>
          </ac:spMkLst>
        </pc:spChg>
        <pc:spChg chg="mod">
          <ac:chgData name="Vian Ambar Agustono" userId="42761b97ac665c06" providerId="LiveId" clId="{86CC562E-EADE-4C6E-A028-42B86C1FE725}" dt="2025-06-02T18:12:41.509" v="3079"/>
          <ac:spMkLst>
            <pc:docMk/>
            <pc:sldMk cId="892525464" sldId="257"/>
            <ac:spMk id="25" creationId="{3BD7E356-E3D4-9A62-55EA-912D8EC3B67B}"/>
          </ac:spMkLst>
        </pc:spChg>
        <pc:spChg chg="mod">
          <ac:chgData name="Vian Ambar Agustono" userId="42761b97ac665c06" providerId="LiveId" clId="{86CC562E-EADE-4C6E-A028-42B86C1FE725}" dt="2025-06-02T18:12:33.798" v="3078"/>
          <ac:spMkLst>
            <pc:docMk/>
            <pc:sldMk cId="892525464" sldId="257"/>
            <ac:spMk id="26" creationId="{67888749-257D-42F6-F05E-9596DF69D4D5}"/>
          </ac:spMkLst>
        </pc:spChg>
        <pc:spChg chg="mod">
          <ac:chgData name="Vian Ambar Agustono" userId="42761b97ac665c06" providerId="LiveId" clId="{86CC562E-EADE-4C6E-A028-42B86C1FE725}" dt="2025-06-02T18:12:46.869" v="3080"/>
          <ac:spMkLst>
            <pc:docMk/>
            <pc:sldMk cId="892525464" sldId="257"/>
            <ac:spMk id="27" creationId="{4C99DE17-D34B-3718-E0BA-88171B839610}"/>
          </ac:spMkLst>
        </pc:spChg>
        <pc:spChg chg="add mod">
          <ac:chgData name="Vian Ambar Agustono" userId="42761b97ac665c06" providerId="LiveId" clId="{86CC562E-EADE-4C6E-A028-42B86C1FE725}" dt="2025-06-02T17:00:34.413" v="2278" actId="207"/>
          <ac:spMkLst>
            <pc:docMk/>
            <pc:sldMk cId="892525464" sldId="257"/>
            <ac:spMk id="29" creationId="{62C72BEA-4DF2-A5B0-A28B-F82CC653AC70}"/>
          </ac:spMkLst>
        </pc:spChg>
        <pc:spChg chg="add mod">
          <ac:chgData name="Vian Ambar Agustono" userId="42761b97ac665c06" providerId="LiveId" clId="{86CC562E-EADE-4C6E-A028-42B86C1FE725}" dt="2025-06-02T17:00:36.440" v="2279" actId="207"/>
          <ac:spMkLst>
            <pc:docMk/>
            <pc:sldMk cId="892525464" sldId="257"/>
            <ac:spMk id="30" creationId="{9C22B100-829D-CC6A-D30F-2FA32670C8E5}"/>
          </ac:spMkLst>
        </pc:spChg>
        <pc:spChg chg="add mod">
          <ac:chgData name="Vian Ambar Agustono" userId="42761b97ac665c06" providerId="LiveId" clId="{86CC562E-EADE-4C6E-A028-42B86C1FE725}" dt="2025-06-02T16:57:22.130" v="2080" actId="208"/>
          <ac:spMkLst>
            <pc:docMk/>
            <pc:sldMk cId="892525464" sldId="257"/>
            <ac:spMk id="33" creationId="{11C2D41C-1C21-2F7F-CCFF-8171B380F430}"/>
          </ac:spMkLst>
        </pc:spChg>
        <pc:spChg chg="add mod">
          <ac:chgData name="Vian Ambar Agustono" userId="42761b97ac665c06" providerId="LiveId" clId="{86CC562E-EADE-4C6E-A028-42B86C1FE725}" dt="2025-06-02T17:00:38.885" v="2280" actId="207"/>
          <ac:spMkLst>
            <pc:docMk/>
            <pc:sldMk cId="892525464" sldId="257"/>
            <ac:spMk id="38" creationId="{52DDA287-7BE6-FBF5-4724-E4067CF09642}"/>
          </ac:spMkLst>
        </pc:spChg>
        <pc:spChg chg="add del mod">
          <ac:chgData name="Vian Ambar Agustono" userId="42761b97ac665c06" providerId="LiveId" clId="{86CC562E-EADE-4C6E-A028-42B86C1FE725}" dt="2025-06-02T17:00:57.004" v="2283" actId="478"/>
          <ac:spMkLst>
            <pc:docMk/>
            <pc:sldMk cId="892525464" sldId="257"/>
            <ac:spMk id="39" creationId="{D7C7DDC0-B4A4-9B68-01C0-F545E7273126}"/>
          </ac:spMkLst>
        </pc:spChg>
        <pc:spChg chg="add del mod">
          <ac:chgData name="Vian Ambar Agustono" userId="42761b97ac665c06" providerId="LiveId" clId="{86CC562E-EADE-4C6E-A028-42B86C1FE725}" dt="2025-06-02T18:22:50.881" v="3550" actId="478"/>
          <ac:spMkLst>
            <pc:docMk/>
            <pc:sldMk cId="892525464" sldId="257"/>
            <ac:spMk id="40" creationId="{17139AD8-9056-D9FB-386D-F08BAD51D0CB}"/>
          </ac:spMkLst>
        </pc:spChg>
        <pc:picChg chg="add mod">
          <ac:chgData name="Vian Ambar Agustono" userId="42761b97ac665c06" providerId="LiveId" clId="{86CC562E-EADE-4C6E-A028-42B86C1FE725}" dt="2025-06-01T20:22:41.771" v="627" actId="14100"/>
          <ac:picMkLst>
            <pc:docMk/>
            <pc:sldMk cId="892525464" sldId="257"/>
            <ac:picMk id="15" creationId="{64E0C85B-268D-0B64-CFB6-2C6EBFF7FBB1}"/>
          </ac:picMkLst>
        </pc:picChg>
        <pc:cxnChg chg="add mod ord">
          <ac:chgData name="Vian Ambar Agustono" userId="42761b97ac665c06" providerId="LiveId" clId="{86CC562E-EADE-4C6E-A028-42B86C1FE725}" dt="2025-06-02T16:56:22.628" v="2039" actId="208"/>
          <ac:cxnSpMkLst>
            <pc:docMk/>
            <pc:sldMk cId="892525464" sldId="257"/>
            <ac:cxnSpMk id="8" creationId="{08011E94-49AC-1860-5871-B4366D1796FC}"/>
          </ac:cxnSpMkLst>
        </pc:cxnChg>
        <pc:cxnChg chg="del">
          <ac:chgData name="Vian Ambar Agustono" userId="42761b97ac665c06" providerId="LiveId" clId="{86CC562E-EADE-4C6E-A028-42B86C1FE725}" dt="2025-06-01T20:18:36.893" v="515" actId="478"/>
          <ac:cxnSpMkLst>
            <pc:docMk/>
            <pc:sldMk cId="892525464" sldId="257"/>
            <ac:cxnSpMk id="9" creationId="{C309B5F7-3BC1-3F2E-2805-58B710C631CD}"/>
          </ac:cxnSpMkLst>
        </pc:cxnChg>
        <pc:cxnChg chg="del mod">
          <ac:chgData name="Vian Ambar Agustono" userId="42761b97ac665c06" providerId="LiveId" clId="{86CC562E-EADE-4C6E-A028-42B86C1FE725}" dt="2025-06-01T20:18:37.860" v="516" actId="478"/>
          <ac:cxnSpMkLst>
            <pc:docMk/>
            <pc:sldMk cId="892525464" sldId="257"/>
            <ac:cxnSpMk id="11" creationId="{DB76ADBB-D047-42DF-FE25-EBE10A01760D}"/>
          </ac:cxnSpMkLst>
        </pc:cxnChg>
        <pc:cxnChg chg="del mod">
          <ac:chgData name="Vian Ambar Agustono" userId="42761b97ac665c06" providerId="LiveId" clId="{86CC562E-EADE-4C6E-A028-42B86C1FE725}" dt="2025-06-01T20:18:39.507" v="518" actId="478"/>
          <ac:cxnSpMkLst>
            <pc:docMk/>
            <pc:sldMk cId="892525464" sldId="257"/>
            <ac:cxnSpMk id="14" creationId="{8742025A-1D31-AC92-A7AE-757480D7A62D}"/>
          </ac:cxnSpMkLst>
        </pc:cxnChg>
        <pc:cxnChg chg="add mod">
          <ac:chgData name="Vian Ambar Agustono" userId="42761b97ac665c06" providerId="LiveId" clId="{86CC562E-EADE-4C6E-A028-42B86C1FE725}" dt="2025-06-02T16:57:10.474" v="2077" actId="208"/>
          <ac:cxnSpMkLst>
            <pc:docMk/>
            <pc:sldMk cId="892525464" sldId="257"/>
            <ac:cxnSpMk id="35" creationId="{CCB8763D-A79D-1169-01B1-19F03F847659}"/>
          </ac:cxnSpMkLst>
        </pc:cxnChg>
      </pc:sldChg>
      <pc:sldChg chg="add del">
        <pc:chgData name="Vian Ambar Agustono" userId="42761b97ac665c06" providerId="LiveId" clId="{86CC562E-EADE-4C6E-A028-42B86C1FE725}" dt="2025-06-01T20:13:15.393" v="342" actId="47"/>
        <pc:sldMkLst>
          <pc:docMk/>
          <pc:sldMk cId="1100365904" sldId="257"/>
        </pc:sldMkLst>
      </pc:sldChg>
      <pc:sldChg chg="modSp add del mod">
        <pc:chgData name="Vian Ambar Agustono" userId="42761b97ac665c06" providerId="LiveId" clId="{86CC562E-EADE-4C6E-A028-42B86C1FE725}" dt="2025-06-01T20:17:50.743" v="491" actId="47"/>
        <pc:sldMkLst>
          <pc:docMk/>
          <pc:sldMk cId="2953753034" sldId="257"/>
        </pc:sldMkLst>
        <pc:spChg chg="mod">
          <ac:chgData name="Vian Ambar Agustono" userId="42761b97ac665c06" providerId="LiveId" clId="{86CC562E-EADE-4C6E-A028-42B86C1FE725}" dt="2025-06-01T20:15:34.975" v="367" actId="1076"/>
          <ac:spMkLst>
            <pc:docMk/>
            <pc:sldMk cId="2953753034" sldId="257"/>
            <ac:spMk id="2" creationId="{CBE8B7B7-4EE0-C7D7-283F-B2B7F3131284}"/>
          </ac:spMkLst>
        </pc:spChg>
        <pc:spChg chg="mod">
          <ac:chgData name="Vian Ambar Agustono" userId="42761b97ac665c06" providerId="LiveId" clId="{86CC562E-EADE-4C6E-A028-42B86C1FE725}" dt="2025-06-01T20:15:58.213" v="371" actId="207"/>
          <ac:spMkLst>
            <pc:docMk/>
            <pc:sldMk cId="2953753034" sldId="257"/>
            <ac:spMk id="21" creationId="{19C677E2-C135-A105-F6F7-8E9E89C9F289}"/>
          </ac:spMkLst>
        </pc:spChg>
        <pc:spChg chg="mod">
          <ac:chgData name="Vian Ambar Agustono" userId="42761b97ac665c06" providerId="LiveId" clId="{86CC562E-EADE-4C6E-A028-42B86C1FE725}" dt="2025-06-01T20:16:03.627" v="373" actId="207"/>
          <ac:spMkLst>
            <pc:docMk/>
            <pc:sldMk cId="2953753034" sldId="257"/>
            <ac:spMk id="22" creationId="{DA70FAE7-FCC6-0ED5-4A8D-3274B4BED95C}"/>
          </ac:spMkLst>
        </pc:spChg>
      </pc:sldChg>
      <pc:sldChg chg="addSp delSp modSp add mod">
        <pc:chgData name="Vian Ambar Agustono" userId="42761b97ac665c06" providerId="LiveId" clId="{86CC562E-EADE-4C6E-A028-42B86C1FE725}" dt="2025-06-02T18:22:31.663" v="3547" actId="20577"/>
        <pc:sldMkLst>
          <pc:docMk/>
          <pc:sldMk cId="332499268" sldId="258"/>
        </pc:sldMkLst>
        <pc:spChg chg="mod">
          <ac:chgData name="Vian Ambar Agustono" userId="42761b97ac665c06" providerId="LiveId" clId="{86CC562E-EADE-4C6E-A028-42B86C1FE725}" dt="2025-06-01T20:34:49.040" v="854" actId="20577"/>
          <ac:spMkLst>
            <pc:docMk/>
            <pc:sldMk cId="332499268" sldId="258"/>
            <ac:spMk id="2" creationId="{C6B5A7D1-3BF5-900C-E468-8E58BF1637B2}"/>
          </ac:spMkLst>
        </pc:spChg>
        <pc:spChg chg="mod">
          <ac:chgData name="Vian Ambar Agustono" userId="42761b97ac665c06" providerId="LiveId" clId="{86CC562E-EADE-4C6E-A028-42B86C1FE725}" dt="2025-06-02T01:45:07.301" v="1971" actId="20577"/>
          <ac:spMkLst>
            <pc:docMk/>
            <pc:sldMk cId="332499268" sldId="258"/>
            <ac:spMk id="3" creationId="{68C38277-DD6B-8468-8580-0338665BF8E7}"/>
          </ac:spMkLst>
        </pc:spChg>
        <pc:spChg chg="add del mod">
          <ac:chgData name="Vian Ambar Agustono" userId="42761b97ac665c06" providerId="LiveId" clId="{86CC562E-EADE-4C6E-A028-42B86C1FE725}" dt="2025-06-02T17:01:38.011" v="2326" actId="121"/>
          <ac:spMkLst>
            <pc:docMk/>
            <pc:sldMk cId="332499268" sldId="258"/>
            <ac:spMk id="10" creationId="{994F5F68-1EB5-57D3-BF4B-F151B1F1094A}"/>
          </ac:spMkLst>
        </pc:spChg>
        <pc:spChg chg="add del mod">
          <ac:chgData name="Vian Ambar Agustono" userId="42761b97ac665c06" providerId="LiveId" clId="{86CC562E-EADE-4C6E-A028-42B86C1FE725}" dt="2025-06-01T20:47:05.558" v="1150" actId="478"/>
          <ac:spMkLst>
            <pc:docMk/>
            <pc:sldMk cId="332499268" sldId="258"/>
            <ac:spMk id="11" creationId="{FA0F670B-75A0-BD57-D687-C5F86C379C36}"/>
          </ac:spMkLst>
        </pc:spChg>
        <pc:spChg chg="mod">
          <ac:chgData name="Vian Ambar Agustono" userId="42761b97ac665c06" providerId="LiveId" clId="{86CC562E-EADE-4C6E-A028-42B86C1FE725}" dt="2025-06-02T02:09:02.997" v="1980" actId="20577"/>
          <ac:spMkLst>
            <pc:docMk/>
            <pc:sldMk cId="332499268" sldId="258"/>
            <ac:spMk id="12" creationId="{749D4630-6462-E1A1-2B77-2B4A715858CD}"/>
          </ac:spMkLst>
        </pc:spChg>
        <pc:spChg chg="add mod">
          <ac:chgData name="Vian Ambar Agustono" userId="42761b97ac665c06" providerId="LiveId" clId="{86CC562E-EADE-4C6E-A028-42B86C1FE725}" dt="2025-06-02T02:10:26.950" v="1981" actId="20577"/>
          <ac:spMkLst>
            <pc:docMk/>
            <pc:sldMk cId="332499268" sldId="258"/>
            <ac:spMk id="13" creationId="{1DC156DD-B385-F2FA-CCA5-7BCC3CF7FEC4}"/>
          </ac:spMkLst>
        </pc:spChg>
        <pc:spChg chg="add mod">
          <ac:chgData name="Vian Ambar Agustono" userId="42761b97ac665c06" providerId="LiveId" clId="{86CC562E-EADE-4C6E-A028-42B86C1FE725}" dt="2025-06-02T02:12:25.526" v="1985" actId="20577"/>
          <ac:spMkLst>
            <pc:docMk/>
            <pc:sldMk cId="332499268" sldId="258"/>
            <ac:spMk id="14" creationId="{33784D1E-9789-1B57-AF22-6146B4C2F30B}"/>
          </ac:spMkLst>
        </pc:spChg>
        <pc:spChg chg="add mod">
          <ac:chgData name="Vian Ambar Agustono" userId="42761b97ac665c06" providerId="LiveId" clId="{86CC562E-EADE-4C6E-A028-42B86C1FE725}" dt="2025-06-02T17:05:06.585" v="2422" actId="20577"/>
          <ac:spMkLst>
            <pc:docMk/>
            <pc:sldMk cId="332499268" sldId="258"/>
            <ac:spMk id="16" creationId="{A23917C5-6E4C-5551-4718-1A6565815FFC}"/>
          </ac:spMkLst>
        </pc:spChg>
        <pc:spChg chg="del">
          <ac:chgData name="Vian Ambar Agustono" userId="42761b97ac665c06" providerId="LiveId" clId="{86CC562E-EADE-4C6E-A028-42B86C1FE725}" dt="2025-06-01T20:35:21.211" v="860" actId="478"/>
          <ac:spMkLst>
            <pc:docMk/>
            <pc:sldMk cId="332499268" sldId="258"/>
            <ac:spMk id="18" creationId="{20E3E607-2B60-472A-A3B2-F5CBE5851AD2}"/>
          </ac:spMkLst>
        </pc:spChg>
        <pc:spChg chg="mod">
          <ac:chgData name="Vian Ambar Agustono" userId="42761b97ac665c06" providerId="LiveId" clId="{86CC562E-EADE-4C6E-A028-42B86C1FE725}" dt="2025-06-02T18:13:13.931" v="3083"/>
          <ac:spMkLst>
            <pc:docMk/>
            <pc:sldMk cId="332499268" sldId="258"/>
            <ac:spMk id="21" creationId="{79DC1966-8276-BCEE-7649-8EB400BDFB29}"/>
          </ac:spMkLst>
        </pc:spChg>
        <pc:spChg chg="mod">
          <ac:chgData name="Vian Ambar Agustono" userId="42761b97ac665c06" providerId="LiveId" clId="{86CC562E-EADE-4C6E-A028-42B86C1FE725}" dt="2025-06-02T18:13:30.763" v="3084"/>
          <ac:spMkLst>
            <pc:docMk/>
            <pc:sldMk cId="332499268" sldId="258"/>
            <ac:spMk id="22" creationId="{83CFF83D-F3AB-1603-CE57-33CCC6060D2E}"/>
          </ac:spMkLst>
        </pc:spChg>
        <pc:spChg chg="mod">
          <ac:chgData name="Vian Ambar Agustono" userId="42761b97ac665c06" providerId="LiveId" clId="{86CC562E-EADE-4C6E-A028-42B86C1FE725}" dt="2025-06-02T18:13:49.362" v="3085"/>
          <ac:spMkLst>
            <pc:docMk/>
            <pc:sldMk cId="332499268" sldId="258"/>
            <ac:spMk id="25" creationId="{190AA623-8275-859F-5F50-120F2EC9885A}"/>
          </ac:spMkLst>
        </pc:spChg>
        <pc:spChg chg="mod">
          <ac:chgData name="Vian Ambar Agustono" userId="42761b97ac665c06" providerId="LiveId" clId="{86CC562E-EADE-4C6E-A028-42B86C1FE725}" dt="2025-06-01T21:12:19.894" v="1253" actId="207"/>
          <ac:spMkLst>
            <pc:docMk/>
            <pc:sldMk cId="332499268" sldId="258"/>
            <ac:spMk id="26" creationId="{BD87EB05-8362-168D-C750-645B63D64B2E}"/>
          </ac:spMkLst>
        </pc:spChg>
        <pc:spChg chg="mod">
          <ac:chgData name="Vian Ambar Agustono" userId="42761b97ac665c06" providerId="LiveId" clId="{86CC562E-EADE-4C6E-A028-42B86C1FE725}" dt="2025-06-02T18:13:53.500" v="3086"/>
          <ac:spMkLst>
            <pc:docMk/>
            <pc:sldMk cId="332499268" sldId="258"/>
            <ac:spMk id="27" creationId="{6F48A7D3-347F-10BB-7E31-67E80A9FFA05}"/>
          </ac:spMkLst>
        </pc:spChg>
        <pc:spChg chg="add del mod">
          <ac:chgData name="Vian Ambar Agustono" userId="42761b97ac665c06" providerId="LiveId" clId="{86CC562E-EADE-4C6E-A028-42B86C1FE725}" dt="2025-06-02T16:58:57.096" v="2095" actId="478"/>
          <ac:spMkLst>
            <pc:docMk/>
            <pc:sldMk cId="332499268" sldId="258"/>
            <ac:spMk id="29" creationId="{5ED04F02-0604-E0BA-CF79-FD31BD47893F}"/>
          </ac:spMkLst>
        </pc:spChg>
        <pc:spChg chg="add mod">
          <ac:chgData name="Vian Ambar Agustono" userId="42761b97ac665c06" providerId="LiveId" clId="{86CC562E-EADE-4C6E-A028-42B86C1FE725}" dt="2025-06-01T20:43:50.997" v="1068" actId="1076"/>
          <ac:spMkLst>
            <pc:docMk/>
            <pc:sldMk cId="332499268" sldId="258"/>
            <ac:spMk id="31" creationId="{F037E7FC-8DB4-7021-8857-62574F8E5FF9}"/>
          </ac:spMkLst>
        </pc:spChg>
        <pc:spChg chg="add mod">
          <ac:chgData name="Vian Ambar Agustono" userId="42761b97ac665c06" providerId="LiveId" clId="{86CC562E-EADE-4C6E-A028-42B86C1FE725}" dt="2025-06-01T20:43:50.321" v="1067" actId="1076"/>
          <ac:spMkLst>
            <pc:docMk/>
            <pc:sldMk cId="332499268" sldId="258"/>
            <ac:spMk id="32" creationId="{46910B39-9657-D174-0361-1BB20E9AC991}"/>
          </ac:spMkLst>
        </pc:spChg>
        <pc:spChg chg="add mod">
          <ac:chgData name="Vian Ambar Agustono" userId="42761b97ac665c06" providerId="LiveId" clId="{86CC562E-EADE-4C6E-A028-42B86C1FE725}" dt="2025-06-01T20:43:50.162" v="1066" actId="767"/>
          <ac:spMkLst>
            <pc:docMk/>
            <pc:sldMk cId="332499268" sldId="258"/>
            <ac:spMk id="33" creationId="{82DF284C-7A01-0934-287F-D6B088EBE208}"/>
          </ac:spMkLst>
        </pc:spChg>
        <pc:spChg chg="add mod">
          <ac:chgData name="Vian Ambar Agustono" userId="42761b97ac665c06" providerId="LiveId" clId="{86CC562E-EADE-4C6E-A028-42B86C1FE725}" dt="2025-06-01T20:44:44.712" v="1094" actId="1076"/>
          <ac:spMkLst>
            <pc:docMk/>
            <pc:sldMk cId="332499268" sldId="258"/>
            <ac:spMk id="35" creationId="{C014CEE3-5E38-A7A8-2311-480C1485324E}"/>
          </ac:spMkLst>
        </pc:spChg>
        <pc:spChg chg="add del mod">
          <ac:chgData name="Vian Ambar Agustono" userId="42761b97ac665c06" providerId="LiveId" clId="{86CC562E-EADE-4C6E-A028-42B86C1FE725}" dt="2025-06-02T16:58:50.867" v="2090" actId="478"/>
          <ac:spMkLst>
            <pc:docMk/>
            <pc:sldMk cId="332499268" sldId="258"/>
            <ac:spMk id="36" creationId="{90F6CB15-A48D-F18A-570B-48BFF50F1D7B}"/>
          </ac:spMkLst>
        </pc:spChg>
        <pc:spChg chg="add mod">
          <ac:chgData name="Vian Ambar Agustono" userId="42761b97ac665c06" providerId="LiveId" clId="{86CC562E-EADE-4C6E-A028-42B86C1FE725}" dt="2025-06-02T17:05:08.691" v="2423" actId="20577"/>
          <ac:spMkLst>
            <pc:docMk/>
            <pc:sldMk cId="332499268" sldId="258"/>
            <ac:spMk id="37" creationId="{6F3ACFC3-0ECE-3032-F63D-1A902A5E03E4}"/>
          </ac:spMkLst>
        </pc:spChg>
        <pc:spChg chg="add del mod">
          <ac:chgData name="Vian Ambar Agustono" userId="42761b97ac665c06" providerId="LiveId" clId="{86CC562E-EADE-4C6E-A028-42B86C1FE725}" dt="2025-06-02T16:58:55.483" v="2094" actId="478"/>
          <ac:spMkLst>
            <pc:docMk/>
            <pc:sldMk cId="332499268" sldId="258"/>
            <ac:spMk id="38" creationId="{B13F5589-F6AD-4F60-8081-564DEC3E1B17}"/>
          </ac:spMkLst>
        </pc:spChg>
        <pc:spChg chg="add del mod">
          <ac:chgData name="Vian Ambar Agustono" userId="42761b97ac665c06" providerId="LiveId" clId="{86CC562E-EADE-4C6E-A028-42B86C1FE725}" dt="2025-06-02T16:58:50.089" v="2089" actId="478"/>
          <ac:spMkLst>
            <pc:docMk/>
            <pc:sldMk cId="332499268" sldId="258"/>
            <ac:spMk id="39" creationId="{3A741FF5-4CFE-5E9D-8F82-44771AE660DA}"/>
          </ac:spMkLst>
        </pc:spChg>
        <pc:spChg chg="add del mod">
          <ac:chgData name="Vian Ambar Agustono" userId="42761b97ac665c06" providerId="LiveId" clId="{86CC562E-EADE-4C6E-A028-42B86C1FE725}" dt="2025-06-02T17:05:02.368" v="2419" actId="255"/>
          <ac:spMkLst>
            <pc:docMk/>
            <pc:sldMk cId="332499268" sldId="258"/>
            <ac:spMk id="40" creationId="{FA3FD4A0-95B9-BC0C-A568-D885DB72FF72}"/>
          </ac:spMkLst>
        </pc:spChg>
        <pc:spChg chg="add del mod">
          <ac:chgData name="Vian Ambar Agustono" userId="42761b97ac665c06" providerId="LiveId" clId="{86CC562E-EADE-4C6E-A028-42B86C1FE725}" dt="2025-06-02T17:04:38.982" v="2390" actId="478"/>
          <ac:spMkLst>
            <pc:docMk/>
            <pc:sldMk cId="332499268" sldId="258"/>
            <ac:spMk id="42" creationId="{7EE4885C-C292-9D8E-4C4A-EBCA6B9C2541}"/>
          </ac:spMkLst>
        </pc:spChg>
        <pc:spChg chg="add del mod">
          <ac:chgData name="Vian Ambar Agustono" userId="42761b97ac665c06" providerId="LiveId" clId="{86CC562E-EADE-4C6E-A028-42B86C1FE725}" dt="2025-06-01T21:05:41.612" v="1162" actId="478"/>
          <ac:spMkLst>
            <pc:docMk/>
            <pc:sldMk cId="332499268" sldId="258"/>
            <ac:spMk id="43" creationId="{C3F8F33B-3A3C-197D-4563-95925F7C6119}"/>
          </ac:spMkLst>
        </pc:spChg>
        <pc:spChg chg="add del mod">
          <ac:chgData name="Vian Ambar Agustono" userId="42761b97ac665c06" providerId="LiveId" clId="{86CC562E-EADE-4C6E-A028-42B86C1FE725}" dt="2025-06-02T17:04:46.688" v="2391" actId="478"/>
          <ac:spMkLst>
            <pc:docMk/>
            <pc:sldMk cId="332499268" sldId="258"/>
            <ac:spMk id="44" creationId="{FD4892B9-71C2-0571-DDC8-74EF0D2688CE}"/>
          </ac:spMkLst>
        </pc:spChg>
        <pc:spChg chg="add del mod">
          <ac:chgData name="Vian Ambar Agustono" userId="42761b97ac665c06" providerId="LiveId" clId="{86CC562E-EADE-4C6E-A028-42B86C1FE725}" dt="2025-06-02T17:04:37.333" v="2389" actId="478"/>
          <ac:spMkLst>
            <pc:docMk/>
            <pc:sldMk cId="332499268" sldId="258"/>
            <ac:spMk id="45" creationId="{7BA525BD-6EDE-F701-23A4-4E95F8BBB98E}"/>
          </ac:spMkLst>
        </pc:spChg>
        <pc:spChg chg="add del mod">
          <ac:chgData name="Vian Ambar Agustono" userId="42761b97ac665c06" providerId="LiveId" clId="{86CC562E-EADE-4C6E-A028-42B86C1FE725}" dt="2025-06-01T21:05:29.790" v="1157" actId="478"/>
          <ac:spMkLst>
            <pc:docMk/>
            <pc:sldMk cId="332499268" sldId="258"/>
            <ac:spMk id="46" creationId="{D809AA83-97B7-5186-D489-75EF1EEF2425}"/>
          </ac:spMkLst>
        </pc:spChg>
        <pc:spChg chg="add del mod">
          <ac:chgData name="Vian Ambar Agustono" userId="42761b97ac665c06" providerId="LiveId" clId="{86CC562E-EADE-4C6E-A028-42B86C1FE725}" dt="2025-06-01T21:05:35.928" v="1160" actId="478"/>
          <ac:spMkLst>
            <pc:docMk/>
            <pc:sldMk cId="332499268" sldId="258"/>
            <ac:spMk id="47" creationId="{84FA3386-5C04-6616-28BD-AAF332C46CBD}"/>
          </ac:spMkLst>
        </pc:spChg>
        <pc:spChg chg="add del mod">
          <ac:chgData name="Vian Ambar Agustono" userId="42761b97ac665c06" providerId="LiveId" clId="{86CC562E-EADE-4C6E-A028-42B86C1FE725}" dt="2025-06-02T17:05:10.328" v="2424" actId="478"/>
          <ac:spMkLst>
            <pc:docMk/>
            <pc:sldMk cId="332499268" sldId="258"/>
            <ac:spMk id="48" creationId="{04456FE4-68A6-1B04-79E3-325A183E237B}"/>
          </ac:spMkLst>
        </pc:spChg>
        <pc:spChg chg="add mod">
          <ac:chgData name="Vian Ambar Agustono" userId="42761b97ac665c06" providerId="LiveId" clId="{86CC562E-EADE-4C6E-A028-42B86C1FE725}" dt="2025-06-02T17:03:47.287" v="2335" actId="14100"/>
          <ac:spMkLst>
            <pc:docMk/>
            <pc:sldMk cId="332499268" sldId="258"/>
            <ac:spMk id="58" creationId="{6CCBE6C6-97A0-43DA-AC44-53B5B11F355F}"/>
          </ac:spMkLst>
        </pc:spChg>
        <pc:spChg chg="add mod">
          <ac:chgData name="Vian Ambar Agustono" userId="42761b97ac665c06" providerId="LiveId" clId="{86CC562E-EADE-4C6E-A028-42B86C1FE725}" dt="2025-06-02T17:03:58.245" v="2337" actId="1076"/>
          <ac:spMkLst>
            <pc:docMk/>
            <pc:sldMk cId="332499268" sldId="258"/>
            <ac:spMk id="59" creationId="{CE135072-EAF8-7EBC-9DD9-07C754BD3450}"/>
          </ac:spMkLst>
        </pc:spChg>
        <pc:spChg chg="add mod">
          <ac:chgData name="Vian Ambar Agustono" userId="42761b97ac665c06" providerId="LiveId" clId="{86CC562E-EADE-4C6E-A028-42B86C1FE725}" dt="2025-06-02T17:04:31.849" v="2388" actId="1076"/>
          <ac:spMkLst>
            <pc:docMk/>
            <pc:sldMk cId="332499268" sldId="258"/>
            <ac:spMk id="60" creationId="{1A3DC8C0-223A-F5F2-9917-A45C34F1A807}"/>
          </ac:spMkLst>
        </pc:spChg>
        <pc:spChg chg="add mod">
          <ac:chgData name="Vian Ambar Agustono" userId="42761b97ac665c06" providerId="LiveId" clId="{86CC562E-EADE-4C6E-A028-42B86C1FE725}" dt="2025-06-02T17:05:21.851" v="2426" actId="1076"/>
          <ac:spMkLst>
            <pc:docMk/>
            <pc:sldMk cId="332499268" sldId="258"/>
            <ac:spMk id="65" creationId="{4D09A919-9F40-F19C-F9DC-7394D361497F}"/>
          </ac:spMkLst>
        </pc:spChg>
        <pc:spChg chg="add mod">
          <ac:chgData name="Vian Ambar Agustono" userId="42761b97ac665c06" providerId="LiveId" clId="{86CC562E-EADE-4C6E-A028-42B86C1FE725}" dt="2025-06-02T17:05:33.370" v="2432" actId="20577"/>
          <ac:spMkLst>
            <pc:docMk/>
            <pc:sldMk cId="332499268" sldId="258"/>
            <ac:spMk id="66" creationId="{3BB974CB-72FB-3044-6A63-94384B04A69D}"/>
          </ac:spMkLst>
        </pc:spChg>
        <pc:spChg chg="add mod">
          <ac:chgData name="Vian Ambar Agustono" userId="42761b97ac665c06" providerId="LiveId" clId="{86CC562E-EADE-4C6E-A028-42B86C1FE725}" dt="2025-06-02T17:05:36.782" v="2434" actId="20577"/>
          <ac:spMkLst>
            <pc:docMk/>
            <pc:sldMk cId="332499268" sldId="258"/>
            <ac:spMk id="67" creationId="{86AFE79B-3B4D-4EE9-7248-5F7B10C4A35A}"/>
          </ac:spMkLst>
        </pc:spChg>
        <pc:spChg chg="add mod">
          <ac:chgData name="Vian Ambar Agustono" userId="42761b97ac665c06" providerId="LiveId" clId="{86CC562E-EADE-4C6E-A028-42B86C1FE725}" dt="2025-06-02T17:05:43.881" v="2439" actId="20577"/>
          <ac:spMkLst>
            <pc:docMk/>
            <pc:sldMk cId="332499268" sldId="258"/>
            <ac:spMk id="68" creationId="{7EC12D7D-23E5-A9F0-D31A-737272D80963}"/>
          </ac:spMkLst>
        </pc:spChg>
        <pc:spChg chg="add mod">
          <ac:chgData name="Vian Ambar Agustono" userId="42761b97ac665c06" providerId="LiveId" clId="{86CC562E-EADE-4C6E-A028-42B86C1FE725}" dt="2025-06-02T17:06:23.104" v="2485" actId="20577"/>
          <ac:spMkLst>
            <pc:docMk/>
            <pc:sldMk cId="332499268" sldId="258"/>
            <ac:spMk id="70" creationId="{DAA8F9BF-E885-5873-3111-94BE6D345A7E}"/>
          </ac:spMkLst>
        </pc:spChg>
        <pc:spChg chg="add mod">
          <ac:chgData name="Vian Ambar Agustono" userId="42761b97ac665c06" providerId="LiveId" clId="{86CC562E-EADE-4C6E-A028-42B86C1FE725}" dt="2025-06-02T18:01:47.424" v="2508" actId="14100"/>
          <ac:spMkLst>
            <pc:docMk/>
            <pc:sldMk cId="332499268" sldId="258"/>
            <ac:spMk id="76" creationId="{36A09D20-0C4F-B78A-1017-C08F9F3FB8C9}"/>
          </ac:spMkLst>
        </pc:spChg>
        <pc:spChg chg="add mod">
          <ac:chgData name="Vian Ambar Agustono" userId="42761b97ac665c06" providerId="LiveId" clId="{86CC562E-EADE-4C6E-A028-42B86C1FE725}" dt="2025-06-02T18:02:29.654" v="2520" actId="122"/>
          <ac:spMkLst>
            <pc:docMk/>
            <pc:sldMk cId="332499268" sldId="258"/>
            <ac:spMk id="83" creationId="{85BD55FA-F3AF-240B-F879-0048809EEEA8}"/>
          </ac:spMkLst>
        </pc:spChg>
        <pc:spChg chg="add mod">
          <ac:chgData name="Vian Ambar Agustono" userId="42761b97ac665c06" providerId="LiveId" clId="{86CC562E-EADE-4C6E-A028-42B86C1FE725}" dt="2025-06-02T18:21:42.557" v="3385" actId="20577"/>
          <ac:spMkLst>
            <pc:docMk/>
            <pc:sldMk cId="332499268" sldId="258"/>
            <ac:spMk id="84" creationId="{831F08A5-70F9-AC31-B6F2-32BA8A2084FB}"/>
          </ac:spMkLst>
        </pc:spChg>
        <pc:spChg chg="add mod">
          <ac:chgData name="Vian Ambar Agustono" userId="42761b97ac665c06" providerId="LiveId" clId="{86CC562E-EADE-4C6E-A028-42B86C1FE725}" dt="2025-06-02T18:21:33.735" v="3365" actId="20577"/>
          <ac:spMkLst>
            <pc:docMk/>
            <pc:sldMk cId="332499268" sldId="258"/>
            <ac:spMk id="91" creationId="{B63F2B94-F55D-9B77-6712-AEC47AA5CF10}"/>
          </ac:spMkLst>
        </pc:spChg>
        <pc:spChg chg="add mod">
          <ac:chgData name="Vian Ambar Agustono" userId="42761b97ac665c06" providerId="LiveId" clId="{86CC562E-EADE-4C6E-A028-42B86C1FE725}" dt="2025-06-02T18:22:31.663" v="3547" actId="20577"/>
          <ac:spMkLst>
            <pc:docMk/>
            <pc:sldMk cId="332499268" sldId="258"/>
            <ac:spMk id="92" creationId="{6C690ABB-0F35-F30E-77AD-9E2509A40F1F}"/>
          </ac:spMkLst>
        </pc:spChg>
        <pc:picChg chg="del">
          <ac:chgData name="Vian Ambar Agustono" userId="42761b97ac665c06" providerId="LiveId" clId="{86CC562E-EADE-4C6E-A028-42B86C1FE725}" dt="2025-06-01T20:35:13.067" v="858" actId="478"/>
          <ac:picMkLst>
            <pc:docMk/>
            <pc:sldMk cId="332499268" sldId="258"/>
            <ac:picMk id="15" creationId="{02E8517A-453C-1B0B-04BE-095A30CE0F65}"/>
          </ac:picMkLst>
        </pc:picChg>
        <pc:picChg chg="add del mod">
          <ac:chgData name="Vian Ambar Agustono" userId="42761b97ac665c06" providerId="LiveId" clId="{86CC562E-EADE-4C6E-A028-42B86C1FE725}" dt="2025-06-01T20:41:24.041" v="1027" actId="478"/>
          <ac:picMkLst>
            <pc:docMk/>
            <pc:sldMk cId="332499268" sldId="258"/>
            <ac:picMk id="23" creationId="{A40F9FEE-5CAE-DE3F-2EE8-9613B5F9D06A}"/>
          </ac:picMkLst>
        </pc:picChg>
        <pc:picChg chg="add del mod">
          <ac:chgData name="Vian Ambar Agustono" userId="42761b97ac665c06" providerId="LiveId" clId="{86CC562E-EADE-4C6E-A028-42B86C1FE725}" dt="2025-06-02T17:04:00.970" v="2338" actId="478"/>
          <ac:picMkLst>
            <pc:docMk/>
            <pc:sldMk cId="332499268" sldId="258"/>
            <ac:picMk id="28" creationId="{288706AB-FF74-24A5-4518-98C5C37D008B}"/>
          </ac:picMkLst>
        </pc:picChg>
        <pc:picChg chg="add del mod">
          <ac:chgData name="Vian Ambar Agustono" userId="42761b97ac665c06" providerId="LiveId" clId="{86CC562E-EADE-4C6E-A028-42B86C1FE725}" dt="2025-06-01T20:43:54.086" v="1069" actId="478"/>
          <ac:picMkLst>
            <pc:docMk/>
            <pc:sldMk cId="332499268" sldId="258"/>
            <ac:picMk id="30" creationId="{E773FF5B-5A3C-5CF9-03F5-07875F7DF9B9}"/>
          </ac:picMkLst>
        </pc:picChg>
        <pc:picChg chg="add del mod">
          <ac:chgData name="Vian Ambar Agustono" userId="42761b97ac665c06" providerId="LiveId" clId="{86CC562E-EADE-4C6E-A028-42B86C1FE725}" dt="2025-06-01T21:05:37.765" v="1161" actId="478"/>
          <ac:picMkLst>
            <pc:docMk/>
            <pc:sldMk cId="332499268" sldId="258"/>
            <ac:picMk id="34" creationId="{0307FAAF-CE0B-0E62-07AF-52625147E2C4}"/>
          </ac:picMkLst>
        </pc:picChg>
        <pc:picChg chg="add del mod">
          <ac:chgData name="Vian Ambar Agustono" userId="42761b97ac665c06" providerId="LiveId" clId="{86CC562E-EADE-4C6E-A028-42B86C1FE725}" dt="2025-06-02T17:04:49.673" v="2392" actId="478"/>
          <ac:picMkLst>
            <pc:docMk/>
            <pc:sldMk cId="332499268" sldId="258"/>
            <ac:picMk id="41" creationId="{58C1E880-5499-CABE-70C7-F5EB243C47F0}"/>
          </ac:picMkLst>
        </pc:picChg>
        <pc:cxnChg chg="del mod">
          <ac:chgData name="Vian Ambar Agustono" userId="42761b97ac665c06" providerId="LiveId" clId="{86CC562E-EADE-4C6E-A028-42B86C1FE725}" dt="2025-06-02T17:05:52.011" v="2443" actId="478"/>
          <ac:cxnSpMkLst>
            <pc:docMk/>
            <pc:sldMk cId="332499268" sldId="258"/>
            <ac:cxnSpMk id="8" creationId="{272B5A76-5A76-7D03-372D-2AD439591956}"/>
          </ac:cxnSpMkLst>
        </pc:cxnChg>
        <pc:cxnChg chg="add del mod">
          <ac:chgData name="Vian Ambar Agustono" userId="42761b97ac665c06" providerId="LiveId" clId="{86CC562E-EADE-4C6E-A028-42B86C1FE725}" dt="2025-06-02T17:05:51.294" v="2442" actId="478"/>
          <ac:cxnSpMkLst>
            <pc:docMk/>
            <pc:sldMk cId="332499268" sldId="258"/>
            <ac:cxnSpMk id="51" creationId="{B3F1A9C9-130C-18EF-57DB-A6F3765B08AB}"/>
          </ac:cxnSpMkLst>
        </pc:cxnChg>
        <pc:cxnChg chg="add del mod">
          <ac:chgData name="Vian Ambar Agustono" userId="42761b97ac665c06" providerId="LiveId" clId="{86CC562E-EADE-4C6E-A028-42B86C1FE725}" dt="2025-06-02T17:05:50.318" v="2441" actId="478"/>
          <ac:cxnSpMkLst>
            <pc:docMk/>
            <pc:sldMk cId="332499268" sldId="258"/>
            <ac:cxnSpMk id="54" creationId="{53E08CC4-2D9B-F0F7-DBA1-168EA660F80C}"/>
          </ac:cxnSpMkLst>
        </pc:cxnChg>
        <pc:cxnChg chg="add mod">
          <ac:chgData name="Vian Ambar Agustono" userId="42761b97ac665c06" providerId="LiveId" clId="{86CC562E-EADE-4C6E-A028-42B86C1FE725}" dt="2025-06-02T17:06:28.784" v="2487" actId="14100"/>
          <ac:cxnSpMkLst>
            <pc:docMk/>
            <pc:sldMk cId="332499268" sldId="258"/>
            <ac:cxnSpMk id="69" creationId="{41345656-060B-F142-6E2C-DCE7827CC109}"/>
          </ac:cxnSpMkLst>
        </pc:cxnChg>
        <pc:cxnChg chg="add mod">
          <ac:chgData name="Vian Ambar Agustono" userId="42761b97ac665c06" providerId="LiveId" clId="{86CC562E-EADE-4C6E-A028-42B86C1FE725}" dt="2025-06-02T17:06:42.990" v="2492" actId="14100"/>
          <ac:cxnSpMkLst>
            <pc:docMk/>
            <pc:sldMk cId="332499268" sldId="258"/>
            <ac:cxnSpMk id="73" creationId="{F1122DD6-B34B-0F83-66CB-94BD9F3BCD6A}"/>
          </ac:cxnSpMkLst>
        </pc:cxnChg>
        <pc:cxnChg chg="add mod">
          <ac:chgData name="Vian Ambar Agustono" userId="42761b97ac665c06" providerId="LiveId" clId="{86CC562E-EADE-4C6E-A028-42B86C1FE725}" dt="2025-06-02T18:01:55.198" v="2511" actId="14100"/>
          <ac:cxnSpMkLst>
            <pc:docMk/>
            <pc:sldMk cId="332499268" sldId="258"/>
            <ac:cxnSpMk id="77" creationId="{2B610F5F-7957-AF54-6B45-83CD1BA76B0E}"/>
          </ac:cxnSpMkLst>
        </pc:cxnChg>
        <pc:cxnChg chg="add mod">
          <ac:chgData name="Vian Ambar Agustono" userId="42761b97ac665c06" providerId="LiveId" clId="{86CC562E-EADE-4C6E-A028-42B86C1FE725}" dt="2025-06-02T18:02:02.569" v="2514" actId="14100"/>
          <ac:cxnSpMkLst>
            <pc:docMk/>
            <pc:sldMk cId="332499268" sldId="258"/>
            <ac:cxnSpMk id="80" creationId="{F3B69842-A3F8-8912-B17E-1964D27F691C}"/>
          </ac:cxnSpMkLst>
        </pc:cxnChg>
        <pc:cxnChg chg="add mod">
          <ac:chgData name="Vian Ambar Agustono" userId="42761b97ac665c06" providerId="LiveId" clId="{86CC562E-EADE-4C6E-A028-42B86C1FE725}" dt="2025-06-02T18:09:26.635" v="2930" actId="14100"/>
          <ac:cxnSpMkLst>
            <pc:docMk/>
            <pc:sldMk cId="332499268" sldId="258"/>
            <ac:cxnSpMk id="85" creationId="{040AAFC0-4522-1877-E8E9-1EA93A55971A}"/>
          </ac:cxnSpMkLst>
        </pc:cxnChg>
        <pc:cxnChg chg="add mod">
          <ac:chgData name="Vian Ambar Agustono" userId="42761b97ac665c06" providerId="LiveId" clId="{86CC562E-EADE-4C6E-A028-42B86C1FE725}" dt="2025-06-02T18:09:33.107" v="2933" actId="14100"/>
          <ac:cxnSpMkLst>
            <pc:docMk/>
            <pc:sldMk cId="332499268" sldId="258"/>
            <ac:cxnSpMk id="88" creationId="{9E6941D7-5C48-60EF-CAA4-F02B78EF457B}"/>
          </ac:cxnSpMkLst>
        </pc:cxnChg>
      </pc:sldChg>
      <pc:sldChg chg="addSp delSp modSp add mod">
        <pc:chgData name="Vian Ambar Agustono" userId="42761b97ac665c06" providerId="LiveId" clId="{86CC562E-EADE-4C6E-A028-42B86C1FE725}" dt="2025-06-02T20:35:55.765" v="4549"/>
        <pc:sldMkLst>
          <pc:docMk/>
          <pc:sldMk cId="2204790327" sldId="259"/>
        </pc:sldMkLst>
        <pc:spChg chg="mod">
          <ac:chgData name="Vian Ambar Agustono" userId="42761b97ac665c06" providerId="LiveId" clId="{86CC562E-EADE-4C6E-A028-42B86C1FE725}" dt="2025-06-01T21:09:13.250" v="1246" actId="1076"/>
          <ac:spMkLst>
            <pc:docMk/>
            <pc:sldMk cId="2204790327" sldId="259"/>
            <ac:spMk id="2" creationId="{F3CAA529-38F1-0F05-5732-835CDD21B1A2}"/>
          </ac:spMkLst>
        </pc:spChg>
        <pc:spChg chg="mod">
          <ac:chgData name="Vian Ambar Agustono" userId="42761b97ac665c06" providerId="LiveId" clId="{86CC562E-EADE-4C6E-A028-42B86C1FE725}" dt="2025-06-02T18:35:31.838" v="4408" actId="14100"/>
          <ac:spMkLst>
            <pc:docMk/>
            <pc:sldMk cId="2204790327" sldId="259"/>
            <ac:spMk id="3" creationId="{2E8EE520-E6EB-AE3F-9709-C8F69FC266F8}"/>
          </ac:spMkLst>
        </pc:spChg>
        <pc:spChg chg="mod">
          <ac:chgData name="Vian Ambar Agustono" userId="42761b97ac665c06" providerId="LiveId" clId="{86CC562E-EADE-4C6E-A028-42B86C1FE725}" dt="2025-06-02T14:31:21.651" v="2001" actId="20577"/>
          <ac:spMkLst>
            <pc:docMk/>
            <pc:sldMk cId="2204790327" sldId="259"/>
            <ac:spMk id="12" creationId="{AE2B5E2D-835D-11C3-6FEE-B15E57B4A89A}"/>
          </ac:spMkLst>
        </pc:spChg>
        <pc:spChg chg="del">
          <ac:chgData name="Vian Ambar Agustono" userId="42761b97ac665c06" providerId="LiveId" clId="{86CC562E-EADE-4C6E-A028-42B86C1FE725}" dt="2025-06-01T21:13:44.288" v="1360" actId="478"/>
          <ac:spMkLst>
            <pc:docMk/>
            <pc:sldMk cId="2204790327" sldId="259"/>
            <ac:spMk id="13" creationId="{E97A68C9-D690-B779-6255-FC3C526177E3}"/>
          </ac:spMkLst>
        </pc:spChg>
        <pc:spChg chg="mod">
          <ac:chgData name="Vian Ambar Agustono" userId="42761b97ac665c06" providerId="LiveId" clId="{86CC562E-EADE-4C6E-A028-42B86C1FE725}" dt="2025-06-02T18:15:43.801" v="3102" actId="1076"/>
          <ac:spMkLst>
            <pc:docMk/>
            <pc:sldMk cId="2204790327" sldId="259"/>
            <ac:spMk id="14" creationId="{E5F5C548-B1C4-0CB0-A6C3-060426EECCDD}"/>
          </ac:spMkLst>
        </pc:spChg>
        <pc:spChg chg="add mod">
          <ac:chgData name="Vian Ambar Agustono" userId="42761b97ac665c06" providerId="LiveId" clId="{86CC562E-EADE-4C6E-A028-42B86C1FE725}" dt="2025-06-02T18:15:43.801" v="3102" actId="1076"/>
          <ac:spMkLst>
            <pc:docMk/>
            <pc:sldMk cId="2204790327" sldId="259"/>
            <ac:spMk id="15" creationId="{B556CD43-1180-9898-CB04-EE6516816264}"/>
          </ac:spMkLst>
        </pc:spChg>
        <pc:spChg chg="mod">
          <ac:chgData name="Vian Ambar Agustono" userId="42761b97ac665c06" providerId="LiveId" clId="{86CC562E-EADE-4C6E-A028-42B86C1FE725}" dt="2025-06-02T18:27:51.413" v="3888" actId="20577"/>
          <ac:spMkLst>
            <pc:docMk/>
            <pc:sldMk cId="2204790327" sldId="259"/>
            <ac:spMk id="16" creationId="{BA110B2F-7134-3E2F-A541-C56A6C205915}"/>
          </ac:spMkLst>
        </pc:spChg>
        <pc:spChg chg="mod">
          <ac:chgData name="Vian Ambar Agustono" userId="42761b97ac665c06" providerId="LiveId" clId="{86CC562E-EADE-4C6E-A028-42B86C1FE725}" dt="2025-06-02T20:34:29.819" v="4545"/>
          <ac:spMkLst>
            <pc:docMk/>
            <pc:sldMk cId="2204790327" sldId="259"/>
            <ac:spMk id="21" creationId="{D666446E-56BA-6E61-54A2-260CD6A56A69}"/>
          </ac:spMkLst>
        </pc:spChg>
        <pc:spChg chg="mod">
          <ac:chgData name="Vian Ambar Agustono" userId="42761b97ac665c06" providerId="LiveId" clId="{86CC562E-EADE-4C6E-A028-42B86C1FE725}" dt="2025-06-02T20:34:38.421" v="4546"/>
          <ac:spMkLst>
            <pc:docMk/>
            <pc:sldMk cId="2204790327" sldId="259"/>
            <ac:spMk id="22" creationId="{D01D2122-F9C2-0152-B6A9-E9E8D001EC81}"/>
          </ac:spMkLst>
        </pc:spChg>
        <pc:spChg chg="add mod">
          <ac:chgData name="Vian Ambar Agustono" userId="42761b97ac665c06" providerId="LiveId" clId="{86CC562E-EADE-4C6E-A028-42B86C1FE725}" dt="2025-06-02T18:34:31.074" v="4309" actId="20577"/>
          <ac:spMkLst>
            <pc:docMk/>
            <pc:sldMk cId="2204790327" sldId="259"/>
            <ac:spMk id="24" creationId="{04D8B92C-8D5D-7FBA-2833-8F0DF85FE0A7}"/>
          </ac:spMkLst>
        </pc:spChg>
        <pc:spChg chg="mod">
          <ac:chgData name="Vian Ambar Agustono" userId="42761b97ac665c06" providerId="LiveId" clId="{86CC562E-EADE-4C6E-A028-42B86C1FE725}" dt="2025-06-01T21:12:37.753" v="1257" actId="207"/>
          <ac:spMkLst>
            <pc:docMk/>
            <pc:sldMk cId="2204790327" sldId="259"/>
            <ac:spMk id="25" creationId="{0BAEA386-B060-F137-55B0-A6B5814787DA}"/>
          </ac:spMkLst>
        </pc:spChg>
        <pc:spChg chg="mod">
          <ac:chgData name="Vian Ambar Agustono" userId="42761b97ac665c06" providerId="LiveId" clId="{86CC562E-EADE-4C6E-A028-42B86C1FE725}" dt="2025-06-02T20:34:51.919" v="4547"/>
          <ac:spMkLst>
            <pc:docMk/>
            <pc:sldMk cId="2204790327" sldId="259"/>
            <ac:spMk id="26" creationId="{3135EA99-B2C0-EA72-F59D-3CAF74448B2D}"/>
          </ac:spMkLst>
        </pc:spChg>
        <pc:spChg chg="mod">
          <ac:chgData name="Vian Ambar Agustono" userId="42761b97ac665c06" providerId="LiveId" clId="{86CC562E-EADE-4C6E-A028-42B86C1FE725}" dt="2025-06-02T20:35:55.765" v="4549"/>
          <ac:spMkLst>
            <pc:docMk/>
            <pc:sldMk cId="2204790327" sldId="259"/>
            <ac:spMk id="27" creationId="{5FB5C9B6-67C0-1046-3BF0-F5CB9DC3B257}"/>
          </ac:spMkLst>
        </pc:spChg>
        <pc:spChg chg="add del mod">
          <ac:chgData name="Vian Ambar Agustono" userId="42761b97ac665c06" providerId="LiveId" clId="{86CC562E-EADE-4C6E-A028-42B86C1FE725}" dt="2025-06-02T18:16:20.285" v="3112" actId="478"/>
          <ac:spMkLst>
            <pc:docMk/>
            <pc:sldMk cId="2204790327" sldId="259"/>
            <ac:spMk id="30" creationId="{44C5F303-6BE8-2842-2DBD-D2C2DFFD992E}"/>
          </ac:spMkLst>
        </pc:spChg>
        <pc:spChg chg="add del mod">
          <ac:chgData name="Vian Ambar Agustono" userId="42761b97ac665c06" providerId="LiveId" clId="{86CC562E-EADE-4C6E-A028-42B86C1FE725}" dt="2025-06-01T21:19:43.007" v="1551" actId="478"/>
          <ac:spMkLst>
            <pc:docMk/>
            <pc:sldMk cId="2204790327" sldId="259"/>
            <ac:spMk id="34" creationId="{55C68E4C-6B2E-21A9-9E34-A8C4AD06C586}"/>
          </ac:spMkLst>
        </pc:spChg>
        <pc:spChg chg="mod">
          <ac:chgData name="Vian Ambar Agustono" userId="42761b97ac665c06" providerId="LiveId" clId="{86CC562E-EADE-4C6E-A028-42B86C1FE725}" dt="2025-06-01T21:13:01.278" v="1294" actId="20577"/>
          <ac:spMkLst>
            <pc:docMk/>
            <pc:sldMk cId="2204790327" sldId="259"/>
            <ac:spMk id="37" creationId="{61C57F3C-9D51-BBDE-B339-9F2ED0B49503}"/>
          </ac:spMkLst>
        </pc:spChg>
        <pc:spChg chg="mod">
          <ac:chgData name="Vian Ambar Agustono" userId="42761b97ac665c06" providerId="LiveId" clId="{86CC562E-EADE-4C6E-A028-42B86C1FE725}" dt="2025-06-01T21:13:16.113" v="1333" actId="20577"/>
          <ac:spMkLst>
            <pc:docMk/>
            <pc:sldMk cId="2204790327" sldId="259"/>
            <ac:spMk id="38" creationId="{4EEAB5E2-A58B-0602-5AD9-5561B9E1F5E9}"/>
          </ac:spMkLst>
        </pc:spChg>
        <pc:spChg chg="mod">
          <ac:chgData name="Vian Ambar Agustono" userId="42761b97ac665c06" providerId="LiveId" clId="{86CC562E-EADE-4C6E-A028-42B86C1FE725}" dt="2025-06-01T21:13:33.731" v="1357" actId="14100"/>
          <ac:spMkLst>
            <pc:docMk/>
            <pc:sldMk cId="2204790327" sldId="259"/>
            <ac:spMk id="39" creationId="{FB194DD6-1477-2E85-0F7D-B17D9AC90F7F}"/>
          </ac:spMkLst>
        </pc:spChg>
        <pc:spChg chg="del">
          <ac:chgData name="Vian Ambar Agustono" userId="42761b97ac665c06" providerId="LiveId" clId="{86CC562E-EADE-4C6E-A028-42B86C1FE725}" dt="2025-06-01T21:13:42.610" v="1359" actId="478"/>
          <ac:spMkLst>
            <pc:docMk/>
            <pc:sldMk cId="2204790327" sldId="259"/>
            <ac:spMk id="40" creationId="{9C6AA733-78C7-CCB8-81DA-84F3F3051D48}"/>
          </ac:spMkLst>
        </pc:spChg>
        <pc:spChg chg="del">
          <ac:chgData name="Vian Ambar Agustono" userId="42761b97ac665c06" providerId="LiveId" clId="{86CC562E-EADE-4C6E-A028-42B86C1FE725}" dt="2025-06-01T21:13:50.439" v="1363" actId="478"/>
          <ac:spMkLst>
            <pc:docMk/>
            <pc:sldMk cId="2204790327" sldId="259"/>
            <ac:spMk id="42" creationId="{7B9FC53F-5A9B-A627-EEFB-F9509A8408CF}"/>
          </ac:spMkLst>
        </pc:spChg>
        <pc:spChg chg="del">
          <ac:chgData name="Vian Ambar Agustono" userId="42761b97ac665c06" providerId="LiveId" clId="{86CC562E-EADE-4C6E-A028-42B86C1FE725}" dt="2025-06-01T21:13:46.303" v="1361" actId="478"/>
          <ac:spMkLst>
            <pc:docMk/>
            <pc:sldMk cId="2204790327" sldId="259"/>
            <ac:spMk id="44" creationId="{005EE371-7269-D613-94B6-23C30C162FB1}"/>
          </ac:spMkLst>
        </pc:spChg>
        <pc:spChg chg="del">
          <ac:chgData name="Vian Ambar Agustono" userId="42761b97ac665c06" providerId="LiveId" clId="{86CC562E-EADE-4C6E-A028-42B86C1FE725}" dt="2025-06-01T21:13:48.438" v="1362" actId="478"/>
          <ac:spMkLst>
            <pc:docMk/>
            <pc:sldMk cId="2204790327" sldId="259"/>
            <ac:spMk id="45" creationId="{867EF1E3-96EF-1671-4124-59AF92BDA747}"/>
          </ac:spMkLst>
        </pc:spChg>
        <pc:spChg chg="add mod">
          <ac:chgData name="Vian Ambar Agustono" userId="42761b97ac665c06" providerId="LiveId" clId="{86CC562E-EADE-4C6E-A028-42B86C1FE725}" dt="2025-06-02T18:28:07.334" v="3891" actId="1076"/>
          <ac:spMkLst>
            <pc:docMk/>
            <pc:sldMk cId="2204790327" sldId="259"/>
            <ac:spMk id="46" creationId="{FCE2A4F1-5F9A-10F7-4321-0FE1134742C3}"/>
          </ac:spMkLst>
        </pc:spChg>
        <pc:spChg chg="del mod">
          <ac:chgData name="Vian Ambar Agustono" userId="42761b97ac665c06" providerId="LiveId" clId="{86CC562E-EADE-4C6E-A028-42B86C1FE725}" dt="2025-06-02T18:15:33.504" v="3099" actId="478"/>
          <ac:spMkLst>
            <pc:docMk/>
            <pc:sldMk cId="2204790327" sldId="259"/>
            <ac:spMk id="48" creationId="{5E1B0781-5BE2-538A-33C7-2D2047AC7D75}"/>
          </ac:spMkLst>
        </pc:spChg>
        <pc:spChg chg="add mod">
          <ac:chgData name="Vian Ambar Agustono" userId="42761b97ac665c06" providerId="LiveId" clId="{86CC562E-EADE-4C6E-A028-42B86C1FE725}" dt="2025-06-02T18:14:59.132" v="3091" actId="1076"/>
          <ac:spMkLst>
            <pc:docMk/>
            <pc:sldMk cId="2204790327" sldId="259"/>
            <ac:spMk id="59" creationId="{6D03D228-7323-F5AE-5B62-79D83792AAC6}"/>
          </ac:spMkLst>
        </pc:spChg>
        <pc:spChg chg="add mod">
          <ac:chgData name="Vian Ambar Agustono" userId="42761b97ac665c06" providerId="LiveId" clId="{86CC562E-EADE-4C6E-A028-42B86C1FE725}" dt="2025-06-02T18:15:43.801" v="3102" actId="1076"/>
          <ac:spMkLst>
            <pc:docMk/>
            <pc:sldMk cId="2204790327" sldId="259"/>
            <ac:spMk id="60" creationId="{929F8FB2-D688-898B-1A74-94B0558BEA33}"/>
          </ac:spMkLst>
        </pc:spChg>
        <pc:spChg chg="add mod">
          <ac:chgData name="Vian Ambar Agustono" userId="42761b97ac665c06" providerId="LiveId" clId="{86CC562E-EADE-4C6E-A028-42B86C1FE725}" dt="2025-06-02T18:15:31.663" v="3098" actId="20577"/>
          <ac:spMkLst>
            <pc:docMk/>
            <pc:sldMk cId="2204790327" sldId="259"/>
            <ac:spMk id="61" creationId="{BA476B79-2C01-9EC6-12A0-8E93196C2E67}"/>
          </ac:spMkLst>
        </pc:spChg>
        <pc:spChg chg="add mod">
          <ac:chgData name="Vian Ambar Agustono" userId="42761b97ac665c06" providerId="LiveId" clId="{86CC562E-EADE-4C6E-A028-42B86C1FE725}" dt="2025-06-02T18:28:04.636" v="3890" actId="1076"/>
          <ac:spMkLst>
            <pc:docMk/>
            <pc:sldMk cId="2204790327" sldId="259"/>
            <ac:spMk id="65" creationId="{911081F6-7A32-0E2F-EADF-E44E9BF4FB52}"/>
          </ac:spMkLst>
        </pc:spChg>
        <pc:spChg chg="add mod">
          <ac:chgData name="Vian Ambar Agustono" userId="42761b97ac665c06" providerId="LiveId" clId="{86CC562E-EADE-4C6E-A028-42B86C1FE725}" dt="2025-06-02T18:28:04.636" v="3890" actId="1076"/>
          <ac:spMkLst>
            <pc:docMk/>
            <pc:sldMk cId="2204790327" sldId="259"/>
            <ac:spMk id="66" creationId="{30C606A6-F89A-DB71-5EEE-2C305018D727}"/>
          </ac:spMkLst>
        </pc:spChg>
        <pc:spChg chg="add mod">
          <ac:chgData name="Vian Ambar Agustono" userId="42761b97ac665c06" providerId="LiveId" clId="{86CC562E-EADE-4C6E-A028-42B86C1FE725}" dt="2025-06-02T18:28:51.747" v="3984" actId="20577"/>
          <ac:spMkLst>
            <pc:docMk/>
            <pc:sldMk cId="2204790327" sldId="259"/>
            <ac:spMk id="79" creationId="{DB9D7A16-621A-3FEF-03C7-1E6C6E00BC85}"/>
          </ac:spMkLst>
        </pc:spChg>
        <pc:spChg chg="add mod">
          <ac:chgData name="Vian Ambar Agustono" userId="42761b97ac665c06" providerId="LiveId" clId="{86CC562E-EADE-4C6E-A028-42B86C1FE725}" dt="2025-06-02T18:27:35.753" v="3884" actId="20577"/>
          <ac:spMkLst>
            <pc:docMk/>
            <pc:sldMk cId="2204790327" sldId="259"/>
            <ac:spMk id="80" creationId="{C496A813-D121-6C41-FCC6-06E3B7467B60}"/>
          </ac:spMkLst>
        </pc:spChg>
        <pc:spChg chg="add del mod">
          <ac:chgData name="Vian Ambar Agustono" userId="42761b97ac665c06" providerId="LiveId" clId="{86CC562E-EADE-4C6E-A028-42B86C1FE725}" dt="2025-06-02T18:27:58.902" v="3889" actId="478"/>
          <ac:spMkLst>
            <pc:docMk/>
            <pc:sldMk cId="2204790327" sldId="259"/>
            <ac:spMk id="81" creationId="{BC54B980-36C5-4615-AE0B-2CA14AE0A4C5}"/>
          </ac:spMkLst>
        </pc:spChg>
        <pc:spChg chg="add mod">
          <ac:chgData name="Vian Ambar Agustono" userId="42761b97ac665c06" providerId="LiveId" clId="{86CC562E-EADE-4C6E-A028-42B86C1FE725}" dt="2025-06-02T18:33:33.211" v="4239" actId="20577"/>
          <ac:spMkLst>
            <pc:docMk/>
            <pc:sldMk cId="2204790327" sldId="259"/>
            <ac:spMk id="83" creationId="{4438F37C-BC43-AEB3-1393-9CC61395F636}"/>
          </ac:spMkLst>
        </pc:spChg>
        <pc:spChg chg="add mod">
          <ac:chgData name="Vian Ambar Agustono" userId="42761b97ac665c06" providerId="LiveId" clId="{86CC562E-EADE-4C6E-A028-42B86C1FE725}" dt="2025-06-02T18:29:48.274" v="4029" actId="1076"/>
          <ac:spMkLst>
            <pc:docMk/>
            <pc:sldMk cId="2204790327" sldId="259"/>
            <ac:spMk id="88" creationId="{9D54C954-A927-3C36-A991-06AC11D6D9E0}"/>
          </ac:spMkLst>
        </pc:spChg>
        <pc:spChg chg="add mod">
          <ac:chgData name="Vian Ambar Agustono" userId="42761b97ac665c06" providerId="LiveId" clId="{86CC562E-EADE-4C6E-A028-42B86C1FE725}" dt="2025-06-02T18:29:55.485" v="4034" actId="20577"/>
          <ac:spMkLst>
            <pc:docMk/>
            <pc:sldMk cId="2204790327" sldId="259"/>
            <ac:spMk id="89" creationId="{7652462B-8279-5A20-1F2D-85B7A3435005}"/>
          </ac:spMkLst>
        </pc:spChg>
        <pc:spChg chg="add mod">
          <ac:chgData name="Vian Ambar Agustono" userId="42761b97ac665c06" providerId="LiveId" clId="{86CC562E-EADE-4C6E-A028-42B86C1FE725}" dt="2025-06-02T18:30:30.972" v="4115" actId="20577"/>
          <ac:spMkLst>
            <pc:docMk/>
            <pc:sldMk cId="2204790327" sldId="259"/>
            <ac:spMk id="90" creationId="{BF947BFC-B7F2-C592-497D-BA6FC62F8090}"/>
          </ac:spMkLst>
        </pc:spChg>
        <pc:spChg chg="add mod">
          <ac:chgData name="Vian Ambar Agustono" userId="42761b97ac665c06" providerId="LiveId" clId="{86CC562E-EADE-4C6E-A028-42B86C1FE725}" dt="2025-06-02T20:31:59.620" v="4482" actId="20577"/>
          <ac:spMkLst>
            <pc:docMk/>
            <pc:sldMk cId="2204790327" sldId="259"/>
            <ac:spMk id="91" creationId="{33E2D3C7-8A6F-36BE-24AE-C53D87B7B52C}"/>
          </ac:spMkLst>
        </pc:spChg>
        <pc:spChg chg="add mod">
          <ac:chgData name="Vian Ambar Agustono" userId="42761b97ac665c06" providerId="LiveId" clId="{86CC562E-EADE-4C6E-A028-42B86C1FE725}" dt="2025-06-02T18:34:54.146" v="4310" actId="1076"/>
          <ac:spMkLst>
            <pc:docMk/>
            <pc:sldMk cId="2204790327" sldId="259"/>
            <ac:spMk id="94" creationId="{A9815707-B36D-C5D0-0B12-D09CAEF62C94}"/>
          </ac:spMkLst>
        </pc:spChg>
        <pc:spChg chg="add del mod">
          <ac:chgData name="Vian Ambar Agustono" userId="42761b97ac665c06" providerId="LiveId" clId="{86CC562E-EADE-4C6E-A028-42B86C1FE725}" dt="2025-06-02T18:33:59.215" v="4256" actId="478"/>
          <ac:spMkLst>
            <pc:docMk/>
            <pc:sldMk cId="2204790327" sldId="259"/>
            <ac:spMk id="95" creationId="{B7423A2F-CC87-2E1C-9095-02BDB4F8A131}"/>
          </ac:spMkLst>
        </pc:spChg>
        <pc:spChg chg="add mod">
          <ac:chgData name="Vian Ambar Agustono" userId="42761b97ac665c06" providerId="LiveId" clId="{86CC562E-EADE-4C6E-A028-42B86C1FE725}" dt="2025-06-02T20:32:14.972" v="4540" actId="20577"/>
          <ac:spMkLst>
            <pc:docMk/>
            <pc:sldMk cId="2204790327" sldId="259"/>
            <ac:spMk id="96" creationId="{E74CCBD5-C867-0C6B-FAD4-6CA5B08782AC}"/>
          </ac:spMkLst>
        </pc:spChg>
        <pc:picChg chg="del">
          <ac:chgData name="Vian Ambar Agustono" userId="42761b97ac665c06" providerId="LiveId" clId="{86CC562E-EADE-4C6E-A028-42B86C1FE725}" dt="2025-06-01T21:13:51.152" v="1364" actId="478"/>
          <ac:picMkLst>
            <pc:docMk/>
            <pc:sldMk cId="2204790327" sldId="259"/>
            <ac:picMk id="41" creationId="{65EFD432-0C19-47C8-1511-907013AB6876}"/>
          </ac:picMkLst>
        </pc:picChg>
        <pc:picChg chg="add del mod">
          <ac:chgData name="Vian Ambar Agustono" userId="42761b97ac665c06" providerId="LiveId" clId="{86CC562E-EADE-4C6E-A028-42B86C1FE725}" dt="2025-06-02T20:32:20.868" v="4541" actId="478"/>
          <ac:picMkLst>
            <pc:docMk/>
            <pc:sldMk cId="2204790327" sldId="259"/>
            <ac:picMk id="93" creationId="{36572D8B-C1AA-D5C0-F870-8E936F38D0C7}"/>
          </ac:picMkLst>
        </pc:picChg>
        <pc:cxnChg chg="add del mod">
          <ac:chgData name="Vian Ambar Agustono" userId="42761b97ac665c06" providerId="LiveId" clId="{86CC562E-EADE-4C6E-A028-42B86C1FE725}" dt="2025-06-01T21:14:45.263" v="1374" actId="478"/>
          <ac:cxnSpMkLst>
            <pc:docMk/>
            <pc:sldMk cId="2204790327" sldId="259"/>
            <ac:cxnSpMk id="5" creationId="{C1E0E369-2DF2-E186-DDF3-BA0C932CBB28}"/>
          </ac:cxnSpMkLst>
        </pc:cxnChg>
        <pc:cxnChg chg="del mod">
          <ac:chgData name="Vian Ambar Agustono" userId="42761b97ac665c06" providerId="LiveId" clId="{86CC562E-EADE-4C6E-A028-42B86C1FE725}" dt="2025-06-02T18:15:45.904" v="3103" actId="478"/>
          <ac:cxnSpMkLst>
            <pc:docMk/>
            <pc:sldMk cId="2204790327" sldId="259"/>
            <ac:cxnSpMk id="8" creationId="{E1E9673E-4790-D061-3E28-CC4033F88136}"/>
          </ac:cxnSpMkLst>
        </pc:cxnChg>
        <pc:cxnChg chg="add mod">
          <ac:chgData name="Vian Ambar Agustono" userId="42761b97ac665c06" providerId="LiveId" clId="{86CC562E-EADE-4C6E-A028-42B86C1FE725}" dt="2025-06-02T18:15:43.801" v="3102" actId="1076"/>
          <ac:cxnSpMkLst>
            <pc:docMk/>
            <pc:sldMk cId="2204790327" sldId="259"/>
            <ac:cxnSpMk id="11" creationId="{B29B88AB-06CE-A339-999E-55942CD5E57B}"/>
          </ac:cxnSpMkLst>
        </pc:cxnChg>
        <pc:cxnChg chg="add del mod">
          <ac:chgData name="Vian Ambar Agustono" userId="42761b97ac665c06" providerId="LiveId" clId="{86CC562E-EADE-4C6E-A028-42B86C1FE725}" dt="2025-06-02T18:15:37.618" v="3101" actId="478"/>
          <ac:cxnSpMkLst>
            <pc:docMk/>
            <pc:sldMk cId="2204790327" sldId="259"/>
            <ac:cxnSpMk id="47" creationId="{722AFD40-E312-20A7-FCF9-535A8F220A8F}"/>
          </ac:cxnSpMkLst>
        </pc:cxnChg>
        <pc:cxnChg chg="del mod">
          <ac:chgData name="Vian Ambar Agustono" userId="42761b97ac665c06" providerId="LiveId" clId="{86CC562E-EADE-4C6E-A028-42B86C1FE725}" dt="2025-06-01T21:16:02.879" v="1461" actId="478"/>
          <ac:cxnSpMkLst>
            <pc:docMk/>
            <pc:sldMk cId="2204790327" sldId="259"/>
            <ac:cxnSpMk id="51" creationId="{D61D0953-D188-16A4-55C7-F3E2BFCC829D}"/>
          </ac:cxnSpMkLst>
        </pc:cxnChg>
        <pc:cxnChg chg="add del mod">
          <ac:chgData name="Vian Ambar Agustono" userId="42761b97ac665c06" providerId="LiveId" clId="{86CC562E-EADE-4C6E-A028-42B86C1FE725}" dt="2025-06-02T18:15:35.328" v="3100" actId="478"/>
          <ac:cxnSpMkLst>
            <pc:docMk/>
            <pc:sldMk cId="2204790327" sldId="259"/>
            <ac:cxnSpMk id="52" creationId="{13C181B0-C8DD-ABA7-5D59-0EAD52ED3C0B}"/>
          </ac:cxnSpMkLst>
        </pc:cxnChg>
        <pc:cxnChg chg="del mod">
          <ac:chgData name="Vian Ambar Agustono" userId="42761b97ac665c06" providerId="LiveId" clId="{86CC562E-EADE-4C6E-A028-42B86C1FE725}" dt="2025-06-01T21:13:41.473" v="1358" actId="478"/>
          <ac:cxnSpMkLst>
            <pc:docMk/>
            <pc:sldMk cId="2204790327" sldId="259"/>
            <ac:cxnSpMk id="54" creationId="{8989B754-B593-1CCF-63E2-1E82577CEF47}"/>
          </ac:cxnSpMkLst>
        </pc:cxnChg>
        <pc:cxnChg chg="add del mod">
          <ac:chgData name="Vian Ambar Agustono" userId="42761b97ac665c06" providerId="LiveId" clId="{86CC562E-EADE-4C6E-A028-42B86C1FE725}" dt="2025-06-02T18:15:54.720" v="3107" actId="478"/>
          <ac:cxnSpMkLst>
            <pc:docMk/>
            <pc:sldMk cId="2204790327" sldId="259"/>
            <ac:cxnSpMk id="56" creationId="{6F2A07F5-A23E-5F21-0954-6C9B7758A5D4}"/>
          </ac:cxnSpMkLst>
        </pc:cxnChg>
        <pc:cxnChg chg="add mod">
          <ac:chgData name="Vian Ambar Agustono" userId="42761b97ac665c06" providerId="LiveId" clId="{86CC562E-EADE-4C6E-A028-42B86C1FE725}" dt="2025-06-02T18:16:46.517" v="3123" actId="14100"/>
          <ac:cxnSpMkLst>
            <pc:docMk/>
            <pc:sldMk cId="2204790327" sldId="259"/>
            <ac:cxnSpMk id="67" creationId="{B045ADE1-BCFC-FA79-ACAC-C35EE93EA9E4}"/>
          </ac:cxnSpMkLst>
        </pc:cxnChg>
        <pc:cxnChg chg="add mod">
          <ac:chgData name="Vian Ambar Agustono" userId="42761b97ac665c06" providerId="LiveId" clId="{86CC562E-EADE-4C6E-A028-42B86C1FE725}" dt="2025-06-02T18:16:52.686" v="3126" actId="14100"/>
          <ac:cxnSpMkLst>
            <pc:docMk/>
            <pc:sldMk cId="2204790327" sldId="259"/>
            <ac:cxnSpMk id="70" creationId="{1E1AC4A1-1621-25F7-B2DD-2C42DC2B4E82}"/>
          </ac:cxnSpMkLst>
        </pc:cxnChg>
        <pc:cxnChg chg="add mod">
          <ac:chgData name="Vian Ambar Agustono" userId="42761b97ac665c06" providerId="LiveId" clId="{86CC562E-EADE-4C6E-A028-42B86C1FE725}" dt="2025-06-02T18:28:04.636" v="3890" actId="1076"/>
          <ac:cxnSpMkLst>
            <pc:docMk/>
            <pc:sldMk cId="2204790327" sldId="259"/>
            <ac:cxnSpMk id="73" creationId="{2B253AFB-0647-E69C-5E19-2ADD2A3F9041}"/>
          </ac:cxnSpMkLst>
        </pc:cxnChg>
        <pc:cxnChg chg="add mod">
          <ac:chgData name="Vian Ambar Agustono" userId="42761b97ac665c06" providerId="LiveId" clId="{86CC562E-EADE-4C6E-A028-42B86C1FE725}" dt="2025-06-02T18:28:04.636" v="3890" actId="1076"/>
          <ac:cxnSpMkLst>
            <pc:docMk/>
            <pc:sldMk cId="2204790327" sldId="259"/>
            <ac:cxnSpMk id="76" creationId="{92A5C559-A6A8-E994-320C-A62B167BDDD8}"/>
          </ac:cxnSpMkLst>
        </pc:cxnChg>
        <pc:cxnChg chg="add mod">
          <ac:chgData name="Vian Ambar Agustono" userId="42761b97ac665c06" providerId="LiveId" clId="{86CC562E-EADE-4C6E-A028-42B86C1FE725}" dt="2025-06-02T18:29:11.683" v="3990" actId="14100"/>
          <ac:cxnSpMkLst>
            <pc:docMk/>
            <pc:sldMk cId="2204790327" sldId="259"/>
            <ac:cxnSpMk id="84" creationId="{64CCD153-038E-EC3E-B19F-BE4C33A9C81C}"/>
          </ac:cxnSpMkLst>
        </pc:cxnChg>
        <pc:cxnChg chg="add mod">
          <ac:chgData name="Vian Ambar Agustono" userId="42761b97ac665c06" providerId="LiveId" clId="{86CC562E-EADE-4C6E-A028-42B86C1FE725}" dt="2025-06-02T20:32:32.214" v="4544" actId="14100"/>
          <ac:cxnSpMkLst>
            <pc:docMk/>
            <pc:sldMk cId="2204790327" sldId="259"/>
            <ac:cxnSpMk id="97" creationId="{D75E2E96-6CDC-9BC0-13BA-FF2CB34FEB77}"/>
          </ac:cxnSpMkLst>
        </pc:cxnChg>
      </pc:sldChg>
      <pc:sldChg chg="addSp delSp modSp add mod">
        <pc:chgData name="Vian Ambar Agustono" userId="42761b97ac665c06" providerId="LiveId" clId="{86CC562E-EADE-4C6E-A028-42B86C1FE725}" dt="2025-06-02T20:49:38.328" v="5258"/>
        <pc:sldMkLst>
          <pc:docMk/>
          <pc:sldMk cId="764541458" sldId="260"/>
        </pc:sldMkLst>
        <pc:spChg chg="mod">
          <ac:chgData name="Vian Ambar Agustono" userId="42761b97ac665c06" providerId="LiveId" clId="{86CC562E-EADE-4C6E-A028-42B86C1FE725}" dt="2025-06-02T17:14:10.770" v="2497" actId="1076"/>
          <ac:spMkLst>
            <pc:docMk/>
            <pc:sldMk cId="764541458" sldId="260"/>
            <ac:spMk id="2" creationId="{83CE98D7-914E-911E-9D15-9BF829596890}"/>
          </ac:spMkLst>
        </pc:spChg>
        <pc:spChg chg="del">
          <ac:chgData name="Vian Ambar Agustono" userId="42761b97ac665c06" providerId="LiveId" clId="{86CC562E-EADE-4C6E-A028-42B86C1FE725}" dt="2025-06-01T21:39:05.434" v="1633" actId="478"/>
          <ac:spMkLst>
            <pc:docMk/>
            <pc:sldMk cId="764541458" sldId="260"/>
            <ac:spMk id="3" creationId="{B37B56A8-BD59-A24C-93DF-4D5DCCDD477E}"/>
          </ac:spMkLst>
        </pc:spChg>
        <pc:spChg chg="add del mod">
          <ac:chgData name="Vian Ambar Agustono" userId="42761b97ac665c06" providerId="LiveId" clId="{86CC562E-EADE-4C6E-A028-42B86C1FE725}" dt="2025-06-01T21:45:17.567" v="1769" actId="478"/>
          <ac:spMkLst>
            <pc:docMk/>
            <pc:sldMk cId="764541458" sldId="260"/>
            <ac:spMk id="4" creationId="{912EF29D-FC8B-5BC3-A89D-C94871756ABA}"/>
          </ac:spMkLst>
        </pc:spChg>
        <pc:spChg chg="add del mod">
          <ac:chgData name="Vian Ambar Agustono" userId="42761b97ac665c06" providerId="LiveId" clId="{86CC562E-EADE-4C6E-A028-42B86C1FE725}" dt="2025-06-01T21:45:19.070" v="1771" actId="478"/>
          <ac:spMkLst>
            <pc:docMk/>
            <pc:sldMk cId="764541458" sldId="260"/>
            <ac:spMk id="5" creationId="{2D75B412-28CC-C9EF-FF08-FEFC60963EDD}"/>
          </ac:spMkLst>
        </pc:spChg>
        <pc:spChg chg="add del mod">
          <ac:chgData name="Vian Ambar Agustono" userId="42761b97ac665c06" providerId="LiveId" clId="{86CC562E-EADE-4C6E-A028-42B86C1FE725}" dt="2025-06-01T21:45:19.805" v="1772" actId="478"/>
          <ac:spMkLst>
            <pc:docMk/>
            <pc:sldMk cId="764541458" sldId="260"/>
            <ac:spMk id="6" creationId="{3F6E261A-8EFD-B40E-7179-7E9795958D80}"/>
          </ac:spMkLst>
        </pc:spChg>
        <pc:spChg chg="add del">
          <ac:chgData name="Vian Ambar Agustono" userId="42761b97ac665c06" providerId="LiveId" clId="{86CC562E-EADE-4C6E-A028-42B86C1FE725}" dt="2025-06-01T21:45:22.998" v="1774" actId="478"/>
          <ac:spMkLst>
            <pc:docMk/>
            <pc:sldMk cId="764541458" sldId="260"/>
            <ac:spMk id="9" creationId="{8C605429-AFB7-36E2-3CF6-217087DE617E}"/>
          </ac:spMkLst>
        </pc:spChg>
        <pc:spChg chg="add del mod">
          <ac:chgData name="Vian Ambar Agustono" userId="42761b97ac665c06" providerId="LiveId" clId="{86CC562E-EADE-4C6E-A028-42B86C1FE725}" dt="2025-06-02T20:45:46.154" v="4975" actId="478"/>
          <ac:spMkLst>
            <pc:docMk/>
            <pc:sldMk cId="764541458" sldId="260"/>
            <ac:spMk id="10" creationId="{9FA34B97-A31F-8651-D955-E69FCA6C02F0}"/>
          </ac:spMkLst>
        </pc:spChg>
        <pc:spChg chg="del mod">
          <ac:chgData name="Vian Ambar Agustono" userId="42761b97ac665c06" providerId="LiveId" clId="{86CC562E-EADE-4C6E-A028-42B86C1FE725}" dt="2025-06-02T18:19:05.021" v="3144" actId="21"/>
          <ac:spMkLst>
            <pc:docMk/>
            <pc:sldMk cId="764541458" sldId="260"/>
            <ac:spMk id="12" creationId="{13927984-92F2-9BEE-3B32-E3ACD8A58EE7}"/>
          </ac:spMkLst>
        </pc:spChg>
        <pc:spChg chg="add del mod">
          <ac:chgData name="Vian Ambar Agustono" userId="42761b97ac665c06" providerId="LiveId" clId="{86CC562E-EADE-4C6E-A028-42B86C1FE725}" dt="2025-06-01T21:46:34.819" v="1781" actId="478"/>
          <ac:spMkLst>
            <pc:docMk/>
            <pc:sldMk cId="764541458" sldId="260"/>
            <ac:spMk id="13" creationId="{808DB28E-C76D-456C-7A64-D7D1DF415222}"/>
          </ac:spMkLst>
        </pc:spChg>
        <pc:spChg chg="del mod">
          <ac:chgData name="Vian Ambar Agustono" userId="42761b97ac665c06" providerId="LiveId" clId="{86CC562E-EADE-4C6E-A028-42B86C1FE725}" dt="2025-06-01T21:38:37.337" v="1608" actId="478"/>
          <ac:spMkLst>
            <pc:docMk/>
            <pc:sldMk cId="764541458" sldId="260"/>
            <ac:spMk id="14" creationId="{155C24A4-C168-7138-A5EB-BF8AD07AE17A}"/>
          </ac:spMkLst>
        </pc:spChg>
        <pc:spChg chg="del">
          <ac:chgData name="Vian Ambar Agustono" userId="42761b97ac665c06" providerId="LiveId" clId="{86CC562E-EADE-4C6E-A028-42B86C1FE725}" dt="2025-06-01T21:38:37.957" v="1609" actId="478"/>
          <ac:spMkLst>
            <pc:docMk/>
            <pc:sldMk cId="764541458" sldId="260"/>
            <ac:spMk id="15" creationId="{2F9244AF-28F9-3FBF-CCF5-CC1D2095ECB7}"/>
          </ac:spMkLst>
        </pc:spChg>
        <pc:spChg chg="del">
          <ac:chgData name="Vian Ambar Agustono" userId="42761b97ac665c06" providerId="LiveId" clId="{86CC562E-EADE-4C6E-A028-42B86C1FE725}" dt="2025-06-01T21:38:41.348" v="1612" actId="478"/>
          <ac:spMkLst>
            <pc:docMk/>
            <pc:sldMk cId="764541458" sldId="260"/>
            <ac:spMk id="16" creationId="{BADCE415-3EAC-6730-AB92-A6C437DD7F75}"/>
          </ac:spMkLst>
        </pc:spChg>
        <pc:spChg chg="mod">
          <ac:chgData name="Vian Ambar Agustono" userId="42761b97ac665c06" providerId="LiveId" clId="{86CC562E-EADE-4C6E-A028-42B86C1FE725}" dt="2025-06-02T20:49:23.193" v="5255"/>
          <ac:spMkLst>
            <pc:docMk/>
            <pc:sldMk cId="764541458" sldId="260"/>
            <ac:spMk id="21" creationId="{8CD4090D-0311-1161-0444-1CC0CE161021}"/>
          </ac:spMkLst>
        </pc:spChg>
        <pc:spChg chg="mod">
          <ac:chgData name="Vian Ambar Agustono" userId="42761b97ac665c06" providerId="LiveId" clId="{86CC562E-EADE-4C6E-A028-42B86C1FE725}" dt="2025-06-02T20:49:28.264" v="5256"/>
          <ac:spMkLst>
            <pc:docMk/>
            <pc:sldMk cId="764541458" sldId="260"/>
            <ac:spMk id="22" creationId="{E7936167-09D9-6C2B-B2A7-3B56B2FCF2C1}"/>
          </ac:spMkLst>
        </pc:spChg>
        <pc:spChg chg="add mod">
          <ac:chgData name="Vian Ambar Agustono" userId="42761b97ac665c06" providerId="LiveId" clId="{86CC562E-EADE-4C6E-A028-42B86C1FE725}" dt="2025-06-02T20:44:28.117" v="4926" actId="1076"/>
          <ac:spMkLst>
            <pc:docMk/>
            <pc:sldMk cId="764541458" sldId="260"/>
            <ac:spMk id="23" creationId="{13927984-92F2-9BEE-3B32-E3ACD8A58EE7}"/>
          </ac:spMkLst>
        </pc:spChg>
        <pc:spChg chg="del">
          <ac:chgData name="Vian Ambar Agustono" userId="42761b97ac665c06" providerId="LiveId" clId="{86CC562E-EADE-4C6E-A028-42B86C1FE725}" dt="2025-06-01T21:38:40.349" v="1611" actId="478"/>
          <ac:spMkLst>
            <pc:docMk/>
            <pc:sldMk cId="764541458" sldId="260"/>
            <ac:spMk id="24" creationId="{289B1779-97A8-7CC4-0D33-C9FD6EF9CDAE}"/>
          </ac:spMkLst>
        </pc:spChg>
        <pc:spChg chg="mod">
          <ac:chgData name="Vian Ambar Agustono" userId="42761b97ac665c06" providerId="LiveId" clId="{86CC562E-EADE-4C6E-A028-42B86C1FE725}" dt="2025-06-02T20:49:38.328" v="5258"/>
          <ac:spMkLst>
            <pc:docMk/>
            <pc:sldMk cId="764541458" sldId="260"/>
            <ac:spMk id="25" creationId="{4335FDA9-F652-56B7-D4A3-23981F4FE57E}"/>
          </ac:spMkLst>
        </pc:spChg>
        <pc:spChg chg="mod">
          <ac:chgData name="Vian Ambar Agustono" userId="42761b97ac665c06" providerId="LiveId" clId="{86CC562E-EADE-4C6E-A028-42B86C1FE725}" dt="2025-06-02T20:49:34.072" v="5257"/>
          <ac:spMkLst>
            <pc:docMk/>
            <pc:sldMk cId="764541458" sldId="260"/>
            <ac:spMk id="26" creationId="{83B9BA1A-7334-8BF6-D7FE-38A5FCE0EF38}"/>
          </ac:spMkLst>
        </pc:spChg>
        <pc:spChg chg="mod">
          <ac:chgData name="Vian Ambar Agustono" userId="42761b97ac665c06" providerId="LiveId" clId="{86CC562E-EADE-4C6E-A028-42B86C1FE725}" dt="2025-06-01T21:49:13.663" v="1876" actId="207"/>
          <ac:spMkLst>
            <pc:docMk/>
            <pc:sldMk cId="764541458" sldId="260"/>
            <ac:spMk id="27" creationId="{9CCA7AB6-928F-F072-F344-9080BBC7AA9C}"/>
          </ac:spMkLst>
        </pc:spChg>
        <pc:spChg chg="del">
          <ac:chgData name="Vian Ambar Agustono" userId="42761b97ac665c06" providerId="LiveId" clId="{86CC562E-EADE-4C6E-A028-42B86C1FE725}" dt="2025-06-01T21:40:50.243" v="1671" actId="478"/>
          <ac:spMkLst>
            <pc:docMk/>
            <pc:sldMk cId="764541458" sldId="260"/>
            <ac:spMk id="29" creationId="{EE8B3B6F-5511-1ECA-D92C-C25DB9E43327}"/>
          </ac:spMkLst>
        </pc:spChg>
        <pc:spChg chg="del">
          <ac:chgData name="Vian Ambar Agustono" userId="42761b97ac665c06" providerId="LiveId" clId="{86CC562E-EADE-4C6E-A028-42B86C1FE725}" dt="2025-06-01T21:38:42.205" v="1613" actId="478"/>
          <ac:spMkLst>
            <pc:docMk/>
            <pc:sldMk cId="764541458" sldId="260"/>
            <ac:spMk id="30" creationId="{A7A88F4B-3678-2F83-AA95-61229681ACEB}"/>
          </ac:spMkLst>
        </pc:spChg>
        <pc:spChg chg="add mod">
          <ac:chgData name="Vian Ambar Agustono" userId="42761b97ac665c06" providerId="LiveId" clId="{86CC562E-EADE-4C6E-A028-42B86C1FE725}" dt="2025-06-02T20:39:06.649" v="4790" actId="1076"/>
          <ac:spMkLst>
            <pc:docMk/>
            <pc:sldMk cId="764541458" sldId="260"/>
            <ac:spMk id="31" creationId="{7BD48FE7-F843-C167-33BC-C0FFA2CE81F9}"/>
          </ac:spMkLst>
        </pc:spChg>
        <pc:spChg chg="add mod">
          <ac:chgData name="Vian Ambar Agustono" userId="42761b97ac665c06" providerId="LiveId" clId="{86CC562E-EADE-4C6E-A028-42B86C1FE725}" dt="2025-06-02T20:44:28.117" v="4926" actId="1076"/>
          <ac:spMkLst>
            <pc:docMk/>
            <pc:sldMk cId="764541458" sldId="260"/>
            <ac:spMk id="32" creationId="{0765A963-6BAD-CD96-5326-82E014A51438}"/>
          </ac:spMkLst>
        </pc:spChg>
        <pc:spChg chg="add mod">
          <ac:chgData name="Vian Ambar Agustono" userId="42761b97ac665c06" providerId="LiveId" clId="{86CC562E-EADE-4C6E-A028-42B86C1FE725}" dt="2025-06-02T20:47:00.295" v="4988" actId="1076"/>
          <ac:spMkLst>
            <pc:docMk/>
            <pc:sldMk cId="764541458" sldId="260"/>
            <ac:spMk id="33" creationId="{9A11F783-5BBD-8C3D-B6EC-66195BC21729}"/>
          </ac:spMkLst>
        </pc:spChg>
        <pc:spChg chg="del">
          <ac:chgData name="Vian Ambar Agustono" userId="42761b97ac665c06" providerId="LiveId" clId="{86CC562E-EADE-4C6E-A028-42B86C1FE725}" dt="2025-06-01T21:40:50.243" v="1671" actId="478"/>
          <ac:spMkLst>
            <pc:docMk/>
            <pc:sldMk cId="764541458" sldId="260"/>
            <ac:spMk id="36" creationId="{6AFBB13D-0158-E18F-C7F0-EA633757BFB5}"/>
          </ac:spMkLst>
        </pc:spChg>
        <pc:spChg chg="del mod">
          <ac:chgData name="Vian Ambar Agustono" userId="42761b97ac665c06" providerId="LiveId" clId="{86CC562E-EADE-4C6E-A028-42B86C1FE725}" dt="2025-06-01T21:40:52.076" v="1673" actId="478"/>
          <ac:spMkLst>
            <pc:docMk/>
            <pc:sldMk cId="764541458" sldId="260"/>
            <ac:spMk id="37" creationId="{C1C11637-2235-EF96-DA4D-E717DCA84969}"/>
          </ac:spMkLst>
        </pc:spChg>
        <pc:spChg chg="del">
          <ac:chgData name="Vian Ambar Agustono" userId="42761b97ac665c06" providerId="LiveId" clId="{86CC562E-EADE-4C6E-A028-42B86C1FE725}" dt="2025-06-01T21:40:50.243" v="1671" actId="478"/>
          <ac:spMkLst>
            <pc:docMk/>
            <pc:sldMk cId="764541458" sldId="260"/>
            <ac:spMk id="38" creationId="{2E0CAB3C-E2AB-C6A7-BABD-69F851663887}"/>
          </ac:spMkLst>
        </pc:spChg>
        <pc:spChg chg="del">
          <ac:chgData name="Vian Ambar Agustono" userId="42761b97ac665c06" providerId="LiveId" clId="{86CC562E-EADE-4C6E-A028-42B86C1FE725}" dt="2025-06-01T21:40:50.243" v="1671" actId="478"/>
          <ac:spMkLst>
            <pc:docMk/>
            <pc:sldMk cId="764541458" sldId="260"/>
            <ac:spMk id="39" creationId="{F708075D-EA85-FB9A-99C0-CA7A0C10ACBE}"/>
          </ac:spMkLst>
        </pc:spChg>
        <pc:spChg chg="add mod">
          <ac:chgData name="Vian Ambar Agustono" userId="42761b97ac665c06" providerId="LiveId" clId="{86CC562E-EADE-4C6E-A028-42B86C1FE725}" dt="2025-06-02T20:48:59.617" v="5181" actId="1076"/>
          <ac:spMkLst>
            <pc:docMk/>
            <pc:sldMk cId="764541458" sldId="260"/>
            <ac:spMk id="41" creationId="{8577355B-DCC2-7E0F-E619-8C40484FE4AD}"/>
          </ac:spMkLst>
        </pc:spChg>
        <pc:spChg chg="add mod">
          <ac:chgData name="Vian Ambar Agustono" userId="42761b97ac665c06" providerId="LiveId" clId="{86CC562E-EADE-4C6E-A028-42B86C1FE725}" dt="2025-06-02T20:45:17.019" v="4969" actId="20577"/>
          <ac:spMkLst>
            <pc:docMk/>
            <pc:sldMk cId="764541458" sldId="260"/>
            <ac:spMk id="42" creationId="{E5208B7E-67EB-9E8B-D9E1-91B851A5DE93}"/>
          </ac:spMkLst>
        </pc:spChg>
        <pc:spChg chg="add mod">
          <ac:chgData name="Vian Ambar Agustono" userId="42761b97ac665c06" providerId="LiveId" clId="{86CC562E-EADE-4C6E-A028-42B86C1FE725}" dt="2025-06-02T20:48:57.536" v="5180" actId="1076"/>
          <ac:spMkLst>
            <pc:docMk/>
            <pc:sldMk cId="764541458" sldId="260"/>
            <ac:spMk id="43" creationId="{562B7E58-BCDE-993A-1BCF-55D2F568CC06}"/>
          </ac:spMkLst>
        </pc:spChg>
        <pc:spChg chg="mod">
          <ac:chgData name="Vian Ambar Agustono" userId="42761b97ac665c06" providerId="LiveId" clId="{86CC562E-EADE-4C6E-A028-42B86C1FE725}" dt="2025-06-02T20:46:57.269" v="4987" actId="1076"/>
          <ac:spMkLst>
            <pc:docMk/>
            <pc:sldMk cId="764541458" sldId="260"/>
            <ac:spMk id="46" creationId="{AE850A88-0587-BCBC-C713-8698E2AE1C9B}"/>
          </ac:spMkLst>
        </pc:spChg>
        <pc:spChg chg="del">
          <ac:chgData name="Vian Ambar Agustono" userId="42761b97ac665c06" providerId="LiveId" clId="{86CC562E-EADE-4C6E-A028-42B86C1FE725}" dt="2025-06-01T21:38:39.478" v="1610" actId="478"/>
          <ac:spMkLst>
            <pc:docMk/>
            <pc:sldMk cId="764541458" sldId="260"/>
            <ac:spMk id="48" creationId="{4F9AE664-5879-FF60-0452-2CA12C3F32D9}"/>
          </ac:spMkLst>
        </pc:spChg>
        <pc:spChg chg="add mod">
          <ac:chgData name="Vian Ambar Agustono" userId="42761b97ac665c06" providerId="LiveId" clId="{86CC562E-EADE-4C6E-A028-42B86C1FE725}" dt="2025-06-02T20:45:01.393" v="4933" actId="14100"/>
          <ac:spMkLst>
            <pc:docMk/>
            <pc:sldMk cId="764541458" sldId="260"/>
            <ac:spMk id="49" creationId="{B3242E74-EFD7-EE66-9A30-9FF01AF92173}"/>
          </ac:spMkLst>
        </pc:spChg>
        <pc:spChg chg="add mod">
          <ac:chgData name="Vian Ambar Agustono" userId="42761b97ac665c06" providerId="LiveId" clId="{86CC562E-EADE-4C6E-A028-42B86C1FE725}" dt="2025-06-02T20:49:16.091" v="5254" actId="20577"/>
          <ac:spMkLst>
            <pc:docMk/>
            <pc:sldMk cId="764541458" sldId="260"/>
            <ac:spMk id="54" creationId="{6D64205D-EC3F-C2AA-82F2-8808F308D23B}"/>
          </ac:spMkLst>
        </pc:spChg>
        <pc:graphicFrameChg chg="add del mod modGraphic">
          <ac:chgData name="Vian Ambar Agustono" userId="42761b97ac665c06" providerId="LiveId" clId="{86CC562E-EADE-4C6E-A028-42B86C1FE725}" dt="2025-06-02T20:46:35.353" v="4981" actId="478"/>
          <ac:graphicFrameMkLst>
            <pc:docMk/>
            <pc:sldMk cId="764541458" sldId="260"/>
            <ac:graphicFrameMk id="50" creationId="{7B6BF1DF-83C8-B46F-5B52-F860B78C2CE2}"/>
          </ac:graphicFrameMkLst>
        </pc:graphicFrameChg>
        <pc:graphicFrameChg chg="add mod modGraphic">
          <ac:chgData name="Vian Ambar Agustono" userId="42761b97ac665c06" providerId="LiveId" clId="{86CC562E-EADE-4C6E-A028-42B86C1FE725}" dt="2025-06-02T20:48:05.359" v="5087"/>
          <ac:graphicFrameMkLst>
            <pc:docMk/>
            <pc:sldMk cId="764541458" sldId="260"/>
            <ac:graphicFrameMk id="51" creationId="{17098585-8075-803D-897D-079E51C00BFE}"/>
          </ac:graphicFrameMkLst>
        </pc:graphicFrameChg>
        <pc:picChg chg="add del mod">
          <ac:chgData name="Vian Ambar Agustono" userId="42761b97ac665c06" providerId="LiveId" clId="{86CC562E-EADE-4C6E-A028-42B86C1FE725}" dt="2025-06-01T21:43:51.524" v="1765" actId="478"/>
          <ac:picMkLst>
            <pc:docMk/>
            <pc:sldMk cId="764541458" sldId="260"/>
            <ac:picMk id="7" creationId="{DAB7C845-71E7-B632-A011-BC00A97FFD82}"/>
          </ac:picMkLst>
        </pc:picChg>
        <pc:picChg chg="del">
          <ac:chgData name="Vian Ambar Agustono" userId="42761b97ac665c06" providerId="LiveId" clId="{86CC562E-EADE-4C6E-A028-42B86C1FE725}" dt="2025-06-01T21:40:52.676" v="1674" actId="478"/>
          <ac:picMkLst>
            <pc:docMk/>
            <pc:sldMk cId="764541458" sldId="260"/>
            <ac:picMk id="28" creationId="{12C96110-8F94-06C0-8C30-4ED962E0C115}"/>
          </ac:picMkLst>
        </pc:picChg>
        <pc:picChg chg="add del mod">
          <ac:chgData name="Vian Ambar Agustono" userId="42761b97ac665c06" providerId="LiveId" clId="{86CC562E-EADE-4C6E-A028-42B86C1FE725}" dt="2025-06-01T21:45:16.468" v="1768" actId="478"/>
          <ac:picMkLst>
            <pc:docMk/>
            <pc:sldMk cId="764541458" sldId="260"/>
            <ac:picMk id="1026" creationId="{F2DA22CA-A986-EB7F-BAEA-24F91835E1DC}"/>
          </ac:picMkLst>
        </pc:picChg>
        <pc:picChg chg="add del mod">
          <ac:chgData name="Vian Ambar Agustono" userId="42761b97ac665c06" providerId="LiveId" clId="{86CC562E-EADE-4C6E-A028-42B86C1FE725}" dt="2025-06-02T18:18:23.831" v="3133" actId="478"/>
          <ac:picMkLst>
            <pc:docMk/>
            <pc:sldMk cId="764541458" sldId="260"/>
            <ac:picMk id="1032" creationId="{05DE5E13-230C-9754-E68B-87C86189E93F}"/>
          </ac:picMkLst>
        </pc:picChg>
        <pc:picChg chg="add mod">
          <ac:chgData name="Vian Ambar Agustono" userId="42761b97ac665c06" providerId="LiveId" clId="{86CC562E-EADE-4C6E-A028-42B86C1FE725}" dt="2025-06-02T20:41:08.726" v="4856" actId="14100"/>
          <ac:picMkLst>
            <pc:docMk/>
            <pc:sldMk cId="764541458" sldId="260"/>
            <ac:picMk id="1034" creationId="{962EA340-9BAF-6D8A-370E-1F3F1F8EDA82}"/>
          </ac:picMkLst>
        </pc:picChg>
        <pc:cxnChg chg="del mod">
          <ac:chgData name="Vian Ambar Agustono" userId="42761b97ac665c06" providerId="LiveId" clId="{86CC562E-EADE-4C6E-A028-42B86C1FE725}" dt="2025-06-01T21:38:57.116" v="1630" actId="478"/>
          <ac:cxnSpMkLst>
            <pc:docMk/>
            <pc:sldMk cId="764541458" sldId="260"/>
            <ac:cxnSpMk id="8" creationId="{8909A135-0824-AEB9-AA30-28B6449C20A2}"/>
          </ac:cxnSpMkLst>
        </pc:cxnChg>
        <pc:cxnChg chg="del">
          <ac:chgData name="Vian Ambar Agustono" userId="42761b97ac665c06" providerId="LiveId" clId="{86CC562E-EADE-4C6E-A028-42B86C1FE725}" dt="2025-06-01T21:38:35.764" v="1606" actId="478"/>
          <ac:cxnSpMkLst>
            <pc:docMk/>
            <pc:sldMk cId="764541458" sldId="260"/>
            <ac:cxnSpMk id="11" creationId="{0EBC5D18-0698-51D9-EED4-637AA0DC7E93}"/>
          </ac:cxnSpMkLst>
        </pc:cxnChg>
        <pc:cxnChg chg="add mod">
          <ac:chgData name="Vian Ambar Agustono" userId="42761b97ac665c06" providerId="LiveId" clId="{86CC562E-EADE-4C6E-A028-42B86C1FE725}" dt="2025-06-02T20:47:00.295" v="4988" actId="1076"/>
          <ac:cxnSpMkLst>
            <pc:docMk/>
            <pc:sldMk cId="764541458" sldId="260"/>
            <ac:cxnSpMk id="34" creationId="{8CDDAC61-9CCE-DB1A-7DA2-62CF0E8A46FC}"/>
          </ac:cxnSpMkLst>
        </pc:cxnChg>
        <pc:cxnChg chg="del mod">
          <ac:chgData name="Vian Ambar Agustono" userId="42761b97ac665c06" providerId="LiveId" clId="{86CC562E-EADE-4C6E-A028-42B86C1FE725}" dt="2025-06-01T21:39:00.206" v="1632" actId="478"/>
          <ac:cxnSpMkLst>
            <pc:docMk/>
            <pc:sldMk cId="764541458" sldId="260"/>
            <ac:cxnSpMk id="47" creationId="{F7809BEA-63B5-BFD2-57FF-01D1C0B90B22}"/>
          </ac:cxnSpMkLst>
        </pc:cxnChg>
        <pc:cxnChg chg="del mod">
          <ac:chgData name="Vian Ambar Agustono" userId="42761b97ac665c06" providerId="LiveId" clId="{86CC562E-EADE-4C6E-A028-42B86C1FE725}" dt="2025-06-01T21:38:59.236" v="1631" actId="478"/>
          <ac:cxnSpMkLst>
            <pc:docMk/>
            <pc:sldMk cId="764541458" sldId="260"/>
            <ac:cxnSpMk id="52" creationId="{2A9A04D7-7C42-3075-74DB-A272B1F9B224}"/>
          </ac:cxnSpMkLst>
        </pc:cxnChg>
        <pc:cxnChg chg="del mod">
          <ac:chgData name="Vian Ambar Agustono" userId="42761b97ac665c06" providerId="LiveId" clId="{86CC562E-EADE-4C6E-A028-42B86C1FE725}" dt="2025-06-02T20:38:59.106" v="4789" actId="478"/>
          <ac:cxnSpMkLst>
            <pc:docMk/>
            <pc:sldMk cId="764541458" sldId="260"/>
            <ac:cxnSpMk id="56" creationId="{43857346-77E3-4A83-6ED8-C891EE4BD010}"/>
          </ac:cxnSpMkLst>
        </pc:cxnChg>
      </pc:sldChg>
      <pc:sldChg chg="delSp modSp add mod">
        <pc:chgData name="Vian Ambar Agustono" userId="42761b97ac665c06" providerId="LiveId" clId="{86CC562E-EADE-4C6E-A028-42B86C1FE725}" dt="2025-06-02T18:14:20.717" v="3089"/>
        <pc:sldMkLst>
          <pc:docMk/>
          <pc:sldMk cId="1466878044" sldId="261"/>
        </pc:sldMkLst>
        <pc:spChg chg="del">
          <ac:chgData name="Vian Ambar Agustono" userId="42761b97ac665c06" providerId="LiveId" clId="{86CC562E-EADE-4C6E-A028-42B86C1FE725}" dt="2025-06-02T18:04:22.028" v="2623" actId="478"/>
          <ac:spMkLst>
            <pc:docMk/>
            <pc:sldMk cId="1466878044" sldId="261"/>
            <ac:spMk id="3" creationId="{53D0F4D2-6244-E4FB-118A-368BB4656CE8}"/>
          </ac:spMkLst>
        </pc:spChg>
        <pc:spChg chg="del">
          <ac:chgData name="Vian Ambar Agustono" userId="42761b97ac665c06" providerId="LiveId" clId="{86CC562E-EADE-4C6E-A028-42B86C1FE725}" dt="2025-06-02T18:04:30.153" v="2628" actId="478"/>
          <ac:spMkLst>
            <pc:docMk/>
            <pc:sldMk cId="1466878044" sldId="261"/>
            <ac:spMk id="10" creationId="{6F47D8B1-DCDC-382E-7B53-08B0B13754DE}"/>
          </ac:spMkLst>
        </pc:spChg>
        <pc:spChg chg="del">
          <ac:chgData name="Vian Ambar Agustono" userId="42761b97ac665c06" providerId="LiveId" clId="{86CC562E-EADE-4C6E-A028-42B86C1FE725}" dt="2025-06-02T18:04:32.400" v="2629" actId="478"/>
          <ac:spMkLst>
            <pc:docMk/>
            <pc:sldMk cId="1466878044" sldId="261"/>
            <ac:spMk id="12" creationId="{BC7F742E-DD2B-0B36-66B4-2C4E16CCCCBA}"/>
          </ac:spMkLst>
        </pc:spChg>
        <pc:spChg chg="del">
          <ac:chgData name="Vian Ambar Agustono" userId="42761b97ac665c06" providerId="LiveId" clId="{86CC562E-EADE-4C6E-A028-42B86C1FE725}" dt="2025-06-02T18:04:18.632" v="2618" actId="478"/>
          <ac:spMkLst>
            <pc:docMk/>
            <pc:sldMk cId="1466878044" sldId="261"/>
            <ac:spMk id="13" creationId="{9E9179AB-6859-6AD8-38E3-C2C57E0A7C97}"/>
          </ac:spMkLst>
        </pc:spChg>
        <pc:spChg chg="del mod">
          <ac:chgData name="Vian Ambar Agustono" userId="42761b97ac665c06" providerId="LiveId" clId="{86CC562E-EADE-4C6E-A028-42B86C1FE725}" dt="2025-06-02T18:04:14.843" v="2614" actId="478"/>
          <ac:spMkLst>
            <pc:docMk/>
            <pc:sldMk cId="1466878044" sldId="261"/>
            <ac:spMk id="14" creationId="{56DEFA47-C139-EFC4-F4D7-AF94D3F8BCD9}"/>
          </ac:spMkLst>
        </pc:spChg>
        <pc:spChg chg="del">
          <ac:chgData name="Vian Ambar Agustono" userId="42761b97ac665c06" providerId="LiveId" clId="{86CC562E-EADE-4C6E-A028-42B86C1FE725}" dt="2025-06-02T18:04:12.858" v="2611" actId="478"/>
          <ac:spMkLst>
            <pc:docMk/>
            <pc:sldMk cId="1466878044" sldId="261"/>
            <ac:spMk id="16" creationId="{E2965884-11A4-709B-8681-0B13BEB6B8E8}"/>
          </ac:spMkLst>
        </pc:spChg>
        <pc:spChg chg="mod">
          <ac:chgData name="Vian Ambar Agustono" userId="42761b97ac665c06" providerId="LiveId" clId="{86CC562E-EADE-4C6E-A028-42B86C1FE725}" dt="2025-06-02T18:13:01.409" v="3081"/>
          <ac:spMkLst>
            <pc:docMk/>
            <pc:sldMk cId="1466878044" sldId="261"/>
            <ac:spMk id="21" creationId="{C8F71659-8FD4-61FD-E3DE-CD5E29AD8A55}"/>
          </ac:spMkLst>
        </pc:spChg>
        <pc:spChg chg="mod">
          <ac:chgData name="Vian Ambar Agustono" userId="42761b97ac665c06" providerId="LiveId" clId="{86CC562E-EADE-4C6E-A028-42B86C1FE725}" dt="2025-06-02T18:14:07.450" v="3087"/>
          <ac:spMkLst>
            <pc:docMk/>
            <pc:sldMk cId="1466878044" sldId="261"/>
            <ac:spMk id="22" creationId="{FD8CF6E4-4BD5-D735-A60F-B0B8869BFA8C}"/>
          </ac:spMkLst>
        </pc:spChg>
        <pc:spChg chg="mod">
          <ac:chgData name="Vian Ambar Agustono" userId="42761b97ac665c06" providerId="LiveId" clId="{86CC562E-EADE-4C6E-A028-42B86C1FE725}" dt="2025-06-02T18:14:16.530" v="3088"/>
          <ac:spMkLst>
            <pc:docMk/>
            <pc:sldMk cId="1466878044" sldId="261"/>
            <ac:spMk id="25" creationId="{EF59BD08-0516-5361-0054-B428F653472D}"/>
          </ac:spMkLst>
        </pc:spChg>
        <pc:spChg chg="mod">
          <ac:chgData name="Vian Ambar Agustono" userId="42761b97ac665c06" providerId="LiveId" clId="{86CC562E-EADE-4C6E-A028-42B86C1FE725}" dt="2025-06-02T18:14:20.717" v="3089"/>
          <ac:spMkLst>
            <pc:docMk/>
            <pc:sldMk cId="1466878044" sldId="261"/>
            <ac:spMk id="27" creationId="{CE03484B-64F1-BD31-5F16-8BC66DF75585}"/>
          </ac:spMkLst>
        </pc:spChg>
        <pc:spChg chg="del">
          <ac:chgData name="Vian Ambar Agustono" userId="42761b97ac665c06" providerId="LiveId" clId="{86CC562E-EADE-4C6E-A028-42B86C1FE725}" dt="2025-06-02T18:04:28.428" v="2626" actId="478"/>
          <ac:spMkLst>
            <pc:docMk/>
            <pc:sldMk cId="1466878044" sldId="261"/>
            <ac:spMk id="37" creationId="{D81B22F9-97CE-09B2-BF4A-27CF0A83046F}"/>
          </ac:spMkLst>
        </pc:spChg>
        <pc:spChg chg="del">
          <ac:chgData name="Vian Ambar Agustono" userId="42761b97ac665c06" providerId="LiveId" clId="{86CC562E-EADE-4C6E-A028-42B86C1FE725}" dt="2025-06-02T18:04:19.792" v="2620" actId="478"/>
          <ac:spMkLst>
            <pc:docMk/>
            <pc:sldMk cId="1466878044" sldId="261"/>
            <ac:spMk id="40" creationId="{6F6AFCB2-C91C-515A-AC61-1C3BF500F167}"/>
          </ac:spMkLst>
        </pc:spChg>
        <pc:spChg chg="del">
          <ac:chgData name="Vian Ambar Agustono" userId="42761b97ac665c06" providerId="LiveId" clId="{86CC562E-EADE-4C6E-A028-42B86C1FE725}" dt="2025-06-02T18:04:42.654" v="2633" actId="478"/>
          <ac:spMkLst>
            <pc:docMk/>
            <pc:sldMk cId="1466878044" sldId="261"/>
            <ac:spMk id="58" creationId="{4FBC1790-ED97-7709-526E-83AA8B902D68}"/>
          </ac:spMkLst>
        </pc:spChg>
        <pc:spChg chg="del">
          <ac:chgData name="Vian Ambar Agustono" userId="42761b97ac665c06" providerId="LiveId" clId="{86CC562E-EADE-4C6E-A028-42B86C1FE725}" dt="2025-06-02T18:04:24.921" v="2625" actId="478"/>
          <ac:spMkLst>
            <pc:docMk/>
            <pc:sldMk cId="1466878044" sldId="261"/>
            <ac:spMk id="59" creationId="{84188DA3-580C-DB6A-581A-C8A0BBA21537}"/>
          </ac:spMkLst>
        </pc:spChg>
        <pc:spChg chg="del">
          <ac:chgData name="Vian Ambar Agustono" userId="42761b97ac665c06" providerId="LiveId" clId="{86CC562E-EADE-4C6E-A028-42B86C1FE725}" dt="2025-06-02T18:04:23.982" v="2624" actId="478"/>
          <ac:spMkLst>
            <pc:docMk/>
            <pc:sldMk cId="1466878044" sldId="261"/>
            <ac:spMk id="60" creationId="{781560F4-E22C-1FE6-B5B7-9D2B81016293}"/>
          </ac:spMkLst>
        </pc:spChg>
        <pc:spChg chg="mod ord">
          <ac:chgData name="Vian Ambar Agustono" userId="42761b97ac665c06" providerId="LiveId" clId="{86CC562E-EADE-4C6E-A028-42B86C1FE725}" dt="2025-06-02T18:04:39.407" v="2631" actId="170"/>
          <ac:spMkLst>
            <pc:docMk/>
            <pc:sldMk cId="1466878044" sldId="261"/>
            <ac:spMk id="65" creationId="{C96AFBF9-3000-3192-1B00-2F1940299851}"/>
          </ac:spMkLst>
        </pc:spChg>
        <pc:spChg chg="del">
          <ac:chgData name="Vian Ambar Agustono" userId="42761b97ac665c06" providerId="LiveId" clId="{86CC562E-EADE-4C6E-A028-42B86C1FE725}" dt="2025-06-02T18:04:13.569" v="2612" actId="478"/>
          <ac:spMkLst>
            <pc:docMk/>
            <pc:sldMk cId="1466878044" sldId="261"/>
            <ac:spMk id="66" creationId="{2451E011-5BF7-8A8E-03FF-683C1170F41A}"/>
          </ac:spMkLst>
        </pc:spChg>
        <pc:spChg chg="del">
          <ac:chgData name="Vian Ambar Agustono" userId="42761b97ac665c06" providerId="LiveId" clId="{86CC562E-EADE-4C6E-A028-42B86C1FE725}" dt="2025-06-02T18:04:19.216" v="2619" actId="478"/>
          <ac:spMkLst>
            <pc:docMk/>
            <pc:sldMk cId="1466878044" sldId="261"/>
            <ac:spMk id="67" creationId="{3B501643-24EE-26EE-6A0F-8501FFC74416}"/>
          </ac:spMkLst>
        </pc:spChg>
        <pc:spChg chg="del">
          <ac:chgData name="Vian Ambar Agustono" userId="42761b97ac665c06" providerId="LiveId" clId="{86CC562E-EADE-4C6E-A028-42B86C1FE725}" dt="2025-06-02T18:04:21.344" v="2622" actId="478"/>
          <ac:spMkLst>
            <pc:docMk/>
            <pc:sldMk cId="1466878044" sldId="261"/>
            <ac:spMk id="68" creationId="{9C39E0AC-8D1E-A623-66B9-90A844A9331C}"/>
          </ac:spMkLst>
        </pc:spChg>
        <pc:spChg chg="mod">
          <ac:chgData name="Vian Ambar Agustono" userId="42761b97ac665c06" providerId="LiveId" clId="{86CC562E-EADE-4C6E-A028-42B86C1FE725}" dt="2025-06-02T18:05:21.183" v="2659" actId="14100"/>
          <ac:spMkLst>
            <pc:docMk/>
            <pc:sldMk cId="1466878044" sldId="261"/>
            <ac:spMk id="70" creationId="{95CE0B7C-7B60-FD1E-3290-82D35E1F00A0}"/>
          </ac:spMkLst>
        </pc:spChg>
        <pc:spChg chg="del">
          <ac:chgData name="Vian Ambar Agustono" userId="42761b97ac665c06" providerId="LiveId" clId="{86CC562E-EADE-4C6E-A028-42B86C1FE725}" dt="2025-06-02T18:04:15.611" v="2615" actId="478"/>
          <ac:spMkLst>
            <pc:docMk/>
            <pc:sldMk cId="1466878044" sldId="261"/>
            <ac:spMk id="76" creationId="{4F76EF4D-1320-E3B2-3764-DC00D234AAC2}"/>
          </ac:spMkLst>
        </pc:spChg>
        <pc:spChg chg="del">
          <ac:chgData name="Vian Ambar Agustono" userId="42761b97ac665c06" providerId="LiveId" clId="{86CC562E-EADE-4C6E-A028-42B86C1FE725}" dt="2025-06-02T18:04:20.406" v="2621" actId="478"/>
          <ac:spMkLst>
            <pc:docMk/>
            <pc:sldMk cId="1466878044" sldId="261"/>
            <ac:spMk id="83" creationId="{ED733770-3335-95A4-C517-41D851B24DA5}"/>
          </ac:spMkLst>
        </pc:spChg>
        <pc:spChg chg="mod">
          <ac:chgData name="Vian Ambar Agustono" userId="42761b97ac665c06" providerId="LiveId" clId="{86CC562E-EADE-4C6E-A028-42B86C1FE725}" dt="2025-06-02T18:05:48.364" v="2787" actId="20577"/>
          <ac:spMkLst>
            <pc:docMk/>
            <pc:sldMk cId="1466878044" sldId="261"/>
            <ac:spMk id="84" creationId="{A4E16828-2A26-735E-51A7-95D070C1E690}"/>
          </ac:spMkLst>
        </pc:spChg>
        <pc:cxnChg chg="del mod">
          <ac:chgData name="Vian Ambar Agustono" userId="42761b97ac665c06" providerId="LiveId" clId="{86CC562E-EADE-4C6E-A028-42B86C1FE725}" dt="2025-06-02T18:04:29.518" v="2627" actId="478"/>
          <ac:cxnSpMkLst>
            <pc:docMk/>
            <pc:sldMk cId="1466878044" sldId="261"/>
            <ac:cxnSpMk id="69" creationId="{A567ABFF-764F-3662-72A3-B63AB5221E2B}"/>
          </ac:cxnSpMkLst>
        </pc:cxnChg>
        <pc:cxnChg chg="del mod">
          <ac:chgData name="Vian Ambar Agustono" userId="42761b97ac665c06" providerId="LiveId" clId="{86CC562E-EADE-4C6E-A028-42B86C1FE725}" dt="2025-06-02T18:04:41.646" v="2632" actId="478"/>
          <ac:cxnSpMkLst>
            <pc:docMk/>
            <pc:sldMk cId="1466878044" sldId="261"/>
            <ac:cxnSpMk id="73" creationId="{C3106D0C-6704-07D7-58B5-3950AD478DCF}"/>
          </ac:cxnSpMkLst>
        </pc:cxnChg>
        <pc:cxnChg chg="del mod">
          <ac:chgData name="Vian Ambar Agustono" userId="42761b97ac665c06" providerId="LiveId" clId="{86CC562E-EADE-4C6E-A028-42B86C1FE725}" dt="2025-06-02T18:04:16.259" v="2616" actId="478"/>
          <ac:cxnSpMkLst>
            <pc:docMk/>
            <pc:sldMk cId="1466878044" sldId="261"/>
            <ac:cxnSpMk id="77" creationId="{860026FA-782D-C60B-ACA9-B42DD6A17C92}"/>
          </ac:cxnSpMkLst>
        </pc:cxnChg>
        <pc:cxnChg chg="del mod">
          <ac:chgData name="Vian Ambar Agustono" userId="42761b97ac665c06" providerId="LiveId" clId="{86CC562E-EADE-4C6E-A028-42B86C1FE725}" dt="2025-06-02T18:04:17.435" v="2617" actId="478"/>
          <ac:cxnSpMkLst>
            <pc:docMk/>
            <pc:sldMk cId="1466878044" sldId="261"/>
            <ac:cxnSpMk id="80" creationId="{776909F6-E6C3-A70B-2D01-B54D76F34688}"/>
          </ac:cxnSpMkLst>
        </pc:cxnChg>
      </pc:sldChg>
      <pc:sldChg chg="add del">
        <pc:chgData name="Vian Ambar Agustono" userId="42761b97ac665c06" providerId="LiveId" clId="{86CC562E-EADE-4C6E-A028-42B86C1FE725}" dt="2025-06-02T18:03:57.953" v="2609" actId="47"/>
        <pc:sldMkLst>
          <pc:docMk/>
          <pc:sldMk cId="2234373052" sldId="261"/>
        </pc:sldMkLst>
      </pc:sldChg>
      <pc:sldChg chg="addSp delSp modSp add mod">
        <pc:chgData name="Vian Ambar Agustono" userId="42761b97ac665c06" providerId="LiveId" clId="{86CC562E-EADE-4C6E-A028-42B86C1FE725}" dt="2025-06-02T20:37:08.781" v="4553"/>
        <pc:sldMkLst>
          <pc:docMk/>
          <pc:sldMk cId="3322568515" sldId="262"/>
        </pc:sldMkLst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3" creationId="{D8E46EEF-13C1-7BC6-7514-A9428821920B}"/>
          </ac:spMkLst>
        </pc:spChg>
        <pc:spChg chg="add mod">
          <ac:chgData name="Vian Ambar Agustono" userId="42761b97ac665c06" providerId="LiveId" clId="{86CC562E-EADE-4C6E-A028-42B86C1FE725}" dt="2025-06-02T18:08:17.761" v="2851" actId="1076"/>
          <ac:spMkLst>
            <pc:docMk/>
            <pc:sldMk cId="3322568515" sldId="262"/>
            <ac:spMk id="4" creationId="{2660429E-9F9A-C6A9-5F79-9F52046A8B8A}"/>
          </ac:spMkLst>
        </pc:spChg>
        <pc:spChg chg="add mod">
          <ac:chgData name="Vian Ambar Agustono" userId="42761b97ac665c06" providerId="LiveId" clId="{86CC562E-EADE-4C6E-A028-42B86C1FE725}" dt="2025-06-02T18:08:21.433" v="2852" actId="1076"/>
          <ac:spMkLst>
            <pc:docMk/>
            <pc:sldMk cId="3322568515" sldId="262"/>
            <ac:spMk id="5" creationId="{1D423C43-D5CE-588B-C414-9C9436199B8A}"/>
          </ac:spMkLst>
        </pc:spChg>
        <pc:spChg chg="add mod">
          <ac:chgData name="Vian Ambar Agustono" userId="42761b97ac665c06" providerId="LiveId" clId="{86CC562E-EADE-4C6E-A028-42B86C1FE725}" dt="2025-06-02T18:09:04.533" v="2927" actId="20577"/>
          <ac:spMkLst>
            <pc:docMk/>
            <pc:sldMk cId="3322568515" sldId="262"/>
            <ac:spMk id="6" creationId="{4885BF71-7B12-1A3A-365C-AEF13CF94035}"/>
          </ac:spMkLst>
        </pc:spChg>
        <pc:spChg chg="del">
          <ac:chgData name="Vian Ambar Agustono" userId="42761b97ac665c06" providerId="LiveId" clId="{86CC562E-EADE-4C6E-A028-42B86C1FE725}" dt="2025-06-02T18:06:31.603" v="2792" actId="478"/>
          <ac:spMkLst>
            <pc:docMk/>
            <pc:sldMk cId="3322568515" sldId="262"/>
            <ac:spMk id="10" creationId="{10AFDDB3-7042-3FD6-3BFF-8A93596E20DE}"/>
          </ac:spMkLst>
        </pc:spChg>
        <pc:spChg chg="del">
          <ac:chgData name="Vian Ambar Agustono" userId="42761b97ac665c06" providerId="LiveId" clId="{86CC562E-EADE-4C6E-A028-42B86C1FE725}" dt="2025-06-02T18:06:39.022" v="2800" actId="478"/>
          <ac:spMkLst>
            <pc:docMk/>
            <pc:sldMk cId="3322568515" sldId="262"/>
            <ac:spMk id="12" creationId="{B706A34A-3093-9041-6671-F794469FB54B}"/>
          </ac:spMkLst>
        </pc:spChg>
        <pc:spChg chg="del">
          <ac:chgData name="Vian Ambar Agustono" userId="42761b97ac665c06" providerId="LiveId" clId="{86CC562E-EADE-4C6E-A028-42B86C1FE725}" dt="2025-06-02T18:06:30.338" v="2790" actId="478"/>
          <ac:spMkLst>
            <pc:docMk/>
            <pc:sldMk cId="3322568515" sldId="262"/>
            <ac:spMk id="14" creationId="{69C4B945-9F10-A53B-D91B-8EBC4A9DDE19}"/>
          </ac:spMkLst>
        </pc:spChg>
        <pc:spChg chg="del">
          <ac:chgData name="Vian Ambar Agustono" userId="42761b97ac665c06" providerId="LiveId" clId="{86CC562E-EADE-4C6E-A028-42B86C1FE725}" dt="2025-06-02T18:06:40.797" v="2802" actId="478"/>
          <ac:spMkLst>
            <pc:docMk/>
            <pc:sldMk cId="3322568515" sldId="262"/>
            <ac:spMk id="15" creationId="{6FEF4AD9-0320-D4AD-7F6A-D30D45FE11AA}"/>
          </ac:spMkLst>
        </pc:spChg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16" creationId="{9D05D779-DE89-A6B4-04A5-8C455BF5D0DB}"/>
          </ac:spMkLst>
        </pc:spChg>
        <pc:spChg chg="mod">
          <ac:chgData name="Vian Ambar Agustono" userId="42761b97ac665c06" providerId="LiveId" clId="{86CC562E-EADE-4C6E-A028-42B86C1FE725}" dt="2025-06-02T20:36:48.633" v="4550"/>
          <ac:spMkLst>
            <pc:docMk/>
            <pc:sldMk cId="3322568515" sldId="262"/>
            <ac:spMk id="21" creationId="{1EA49F8D-DB06-FE6C-190B-F5A19E5F702E}"/>
          </ac:spMkLst>
        </pc:spChg>
        <pc:spChg chg="mod">
          <ac:chgData name="Vian Ambar Agustono" userId="42761b97ac665c06" providerId="LiveId" clId="{86CC562E-EADE-4C6E-A028-42B86C1FE725}" dt="2025-06-02T20:36:53.637" v="4551"/>
          <ac:spMkLst>
            <pc:docMk/>
            <pc:sldMk cId="3322568515" sldId="262"/>
            <ac:spMk id="22" creationId="{5629FB0D-5123-FDAB-F967-29DA532B9C3A}"/>
          </ac:spMkLst>
        </pc:spChg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24" creationId="{491DFCCD-2FA7-F241-E2D3-E11BF5ED5854}"/>
          </ac:spMkLst>
        </pc:spChg>
        <pc:spChg chg="mod">
          <ac:chgData name="Vian Ambar Agustono" userId="42761b97ac665c06" providerId="LiveId" clId="{86CC562E-EADE-4C6E-A028-42B86C1FE725}" dt="2025-06-02T20:37:00.972" v="4552"/>
          <ac:spMkLst>
            <pc:docMk/>
            <pc:sldMk cId="3322568515" sldId="262"/>
            <ac:spMk id="26" creationId="{2DD9A4C6-3836-900A-654C-827DEFB0302E}"/>
          </ac:spMkLst>
        </pc:spChg>
        <pc:spChg chg="mod">
          <ac:chgData name="Vian Ambar Agustono" userId="42761b97ac665c06" providerId="LiveId" clId="{86CC562E-EADE-4C6E-A028-42B86C1FE725}" dt="2025-06-02T20:37:08.781" v="4553"/>
          <ac:spMkLst>
            <pc:docMk/>
            <pc:sldMk cId="3322568515" sldId="262"/>
            <ac:spMk id="27" creationId="{EF9618D9-D79E-2331-DAFB-018D95E2909D}"/>
          </ac:spMkLst>
        </pc:spChg>
        <pc:spChg chg="del">
          <ac:chgData name="Vian Ambar Agustono" userId="42761b97ac665c06" providerId="LiveId" clId="{86CC562E-EADE-4C6E-A028-42B86C1FE725}" dt="2025-06-02T18:06:35.622" v="2797" actId="478"/>
          <ac:spMkLst>
            <pc:docMk/>
            <pc:sldMk cId="3322568515" sldId="262"/>
            <ac:spMk id="29" creationId="{2F51E8ED-2815-D260-0F37-36C251FCFFA6}"/>
          </ac:spMkLst>
        </pc:spChg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30" creationId="{B86AD49E-DF60-FCC4-0CBE-E0B7D23B6548}"/>
          </ac:spMkLst>
        </pc:spChg>
        <pc:spChg chg="del">
          <ac:chgData name="Vian Ambar Agustono" userId="42761b97ac665c06" providerId="LiveId" clId="{86CC562E-EADE-4C6E-A028-42B86C1FE725}" dt="2025-06-02T18:06:33.751" v="2794" actId="478"/>
          <ac:spMkLst>
            <pc:docMk/>
            <pc:sldMk cId="3322568515" sldId="262"/>
            <ac:spMk id="36" creationId="{AA180CE6-60EE-0A3F-78CC-097902913F3C}"/>
          </ac:spMkLst>
        </pc:spChg>
        <pc:spChg chg="del">
          <ac:chgData name="Vian Ambar Agustono" userId="42761b97ac665c06" providerId="LiveId" clId="{86CC562E-EADE-4C6E-A028-42B86C1FE725}" dt="2025-06-02T18:06:36.390" v="2798" actId="478"/>
          <ac:spMkLst>
            <pc:docMk/>
            <pc:sldMk cId="3322568515" sldId="262"/>
            <ac:spMk id="37" creationId="{1167FB9C-20DF-3242-45A4-016B9F84E98E}"/>
          </ac:spMkLst>
        </pc:spChg>
        <pc:spChg chg="del mod">
          <ac:chgData name="Vian Ambar Agustono" userId="42761b97ac665c06" providerId="LiveId" clId="{86CC562E-EADE-4C6E-A028-42B86C1FE725}" dt="2025-06-02T18:06:34.990" v="2796" actId="478"/>
          <ac:spMkLst>
            <pc:docMk/>
            <pc:sldMk cId="3322568515" sldId="262"/>
            <ac:spMk id="38" creationId="{FE17A4CD-2878-8E45-FF8B-6927D8D7FEB0}"/>
          </ac:spMkLst>
        </pc:spChg>
        <pc:spChg chg="del">
          <ac:chgData name="Vian Ambar Agustono" userId="42761b97ac665c06" providerId="LiveId" clId="{86CC562E-EADE-4C6E-A028-42B86C1FE725}" dt="2025-06-02T18:06:31.082" v="2791" actId="478"/>
          <ac:spMkLst>
            <pc:docMk/>
            <pc:sldMk cId="3322568515" sldId="262"/>
            <ac:spMk id="39" creationId="{552AAB3D-7573-D61B-5F20-2DA3A6C52510}"/>
          </ac:spMkLst>
        </pc:spChg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46" creationId="{21968829-A368-5903-06AD-CA8ED3AF6086}"/>
          </ac:spMkLst>
        </pc:spChg>
        <pc:spChg chg="del">
          <ac:chgData name="Vian Ambar Agustono" userId="42761b97ac665c06" providerId="LiveId" clId="{86CC562E-EADE-4C6E-A028-42B86C1FE725}" dt="2025-06-02T18:06:43.212" v="2803" actId="478"/>
          <ac:spMkLst>
            <pc:docMk/>
            <pc:sldMk cId="3322568515" sldId="262"/>
            <ac:spMk id="48" creationId="{095E9572-5081-B682-8083-253165D310B8}"/>
          </ac:spMkLst>
        </pc:spChg>
        <pc:picChg chg="del">
          <ac:chgData name="Vian Ambar Agustono" userId="42761b97ac665c06" providerId="LiveId" clId="{86CC562E-EADE-4C6E-A028-42B86C1FE725}" dt="2025-06-02T18:06:37.395" v="2799" actId="478"/>
          <ac:picMkLst>
            <pc:docMk/>
            <pc:sldMk cId="3322568515" sldId="262"/>
            <ac:picMk id="28" creationId="{12AA7098-FA63-BC85-7DDD-20B774647CB1}"/>
          </ac:picMkLst>
        </pc:picChg>
        <pc:cxnChg chg="del mod">
          <ac:chgData name="Vian Ambar Agustono" userId="42761b97ac665c06" providerId="LiveId" clId="{86CC562E-EADE-4C6E-A028-42B86C1FE725}" dt="2025-06-02T18:06:43.212" v="2803" actId="478"/>
          <ac:cxnSpMkLst>
            <pc:docMk/>
            <pc:sldMk cId="3322568515" sldId="262"/>
            <ac:cxnSpMk id="8" creationId="{F50E2828-C1A9-1B1C-2C6C-9808648B7FD8}"/>
          </ac:cxnSpMkLst>
        </pc:cxnChg>
        <pc:cxnChg chg="del">
          <ac:chgData name="Vian Ambar Agustono" userId="42761b97ac665c06" providerId="LiveId" clId="{86CC562E-EADE-4C6E-A028-42B86C1FE725}" dt="2025-06-02T18:06:39.944" v="2801" actId="478"/>
          <ac:cxnSpMkLst>
            <pc:docMk/>
            <pc:sldMk cId="3322568515" sldId="262"/>
            <ac:cxnSpMk id="11" creationId="{96BDCF49-6EE0-EDDB-1692-C2B12BDDB63E}"/>
          </ac:cxnSpMkLst>
        </pc:cxnChg>
        <pc:cxnChg chg="del mod">
          <ac:chgData name="Vian Ambar Agustono" userId="42761b97ac665c06" providerId="LiveId" clId="{86CC562E-EADE-4C6E-A028-42B86C1FE725}" dt="2025-06-02T18:06:33.063" v="2793" actId="478"/>
          <ac:cxnSpMkLst>
            <pc:docMk/>
            <pc:sldMk cId="3322568515" sldId="262"/>
            <ac:cxnSpMk id="47" creationId="{B452AA24-50F8-5A2C-AA10-6F9DCEC0A759}"/>
          </ac:cxnSpMkLst>
        </pc:cxnChg>
        <pc:cxnChg chg="del mod">
          <ac:chgData name="Vian Ambar Agustono" userId="42761b97ac665c06" providerId="LiveId" clId="{86CC562E-EADE-4C6E-A028-42B86C1FE725}" dt="2025-06-02T18:06:43.212" v="2803" actId="478"/>
          <ac:cxnSpMkLst>
            <pc:docMk/>
            <pc:sldMk cId="3322568515" sldId="262"/>
            <ac:cxnSpMk id="52" creationId="{B64F243F-7CC3-4460-218E-973C9710165F}"/>
          </ac:cxnSpMkLst>
        </pc:cxnChg>
        <pc:cxnChg chg="del mod">
          <ac:chgData name="Vian Ambar Agustono" userId="42761b97ac665c06" providerId="LiveId" clId="{86CC562E-EADE-4C6E-A028-42B86C1FE725}" dt="2025-06-02T18:06:43.212" v="2803" actId="478"/>
          <ac:cxnSpMkLst>
            <pc:docMk/>
            <pc:sldMk cId="3322568515" sldId="262"/>
            <ac:cxnSpMk id="56" creationId="{442D592F-EEF7-9F90-7919-36AC1A18E682}"/>
          </ac:cxnSpMkLst>
        </pc:cxnChg>
      </pc:sldChg>
      <pc:sldChg chg="addSp delSp modSp add mod">
        <pc:chgData name="Vian Ambar Agustono" userId="42761b97ac665c06" providerId="LiveId" clId="{86CC562E-EADE-4C6E-A028-42B86C1FE725}" dt="2025-06-02T18:11:13.529" v="3075" actId="20577"/>
        <pc:sldMkLst>
          <pc:docMk/>
          <pc:sldMk cId="3190854416" sldId="263"/>
        </pc:sldMkLst>
        <pc:spChg chg="add mod">
          <ac:chgData name="Vian Ambar Agustono" userId="42761b97ac665c06" providerId="LiveId" clId="{86CC562E-EADE-4C6E-A028-42B86C1FE725}" dt="2025-06-02T18:10:40.119" v="2945" actId="14100"/>
          <ac:spMkLst>
            <pc:docMk/>
            <pc:sldMk cId="3190854416" sldId="263"/>
            <ac:spMk id="3" creationId="{B1131703-068C-BBFE-E57C-C849AC9C602F}"/>
          </ac:spMkLst>
        </pc:spChg>
        <pc:spChg chg="add mod">
          <ac:chgData name="Vian Ambar Agustono" userId="42761b97ac665c06" providerId="LiveId" clId="{86CC562E-EADE-4C6E-A028-42B86C1FE725}" dt="2025-06-02T18:10:11.516" v="2940"/>
          <ac:spMkLst>
            <pc:docMk/>
            <pc:sldMk cId="3190854416" sldId="263"/>
            <ac:spMk id="4" creationId="{333650C4-66FD-958A-89C6-FEB9D53EB947}"/>
          </ac:spMkLst>
        </pc:spChg>
        <pc:spChg chg="add mod">
          <ac:chgData name="Vian Ambar Agustono" userId="42761b97ac665c06" providerId="LiveId" clId="{86CC562E-EADE-4C6E-A028-42B86C1FE725}" dt="2025-06-02T18:11:13.529" v="3075" actId="20577"/>
          <ac:spMkLst>
            <pc:docMk/>
            <pc:sldMk cId="3190854416" sldId="263"/>
            <ac:spMk id="5" creationId="{332EC378-1CD9-1C48-EDBF-5347D69919A1}"/>
          </ac:spMkLst>
        </pc:spChg>
        <pc:spChg chg="del">
          <ac:chgData name="Vian Ambar Agustono" userId="42761b97ac665c06" providerId="LiveId" clId="{86CC562E-EADE-4C6E-A028-42B86C1FE725}" dt="2025-06-02T18:10:00.738" v="2937" actId="478"/>
          <ac:spMkLst>
            <pc:docMk/>
            <pc:sldMk cId="3190854416" sldId="263"/>
            <ac:spMk id="10" creationId="{A8CBA269-0B56-42DC-9B89-DAB19E9F5F67}"/>
          </ac:spMkLst>
        </pc:spChg>
        <pc:spChg chg="del">
          <ac:chgData name="Vian Ambar Agustono" userId="42761b97ac665c06" providerId="LiveId" clId="{86CC562E-EADE-4C6E-A028-42B86C1FE725}" dt="2025-06-02T18:09:59.936" v="2936" actId="478"/>
          <ac:spMkLst>
            <pc:docMk/>
            <pc:sldMk cId="3190854416" sldId="263"/>
            <ac:spMk id="12" creationId="{03B15F11-3F32-D7DA-472F-4C1D8A9A6400}"/>
          </ac:spMkLst>
        </pc:spChg>
        <pc:spChg chg="del">
          <ac:chgData name="Vian Ambar Agustono" userId="42761b97ac665c06" providerId="LiveId" clId="{86CC562E-EADE-4C6E-A028-42B86C1FE725}" dt="2025-06-02T18:10:03.363" v="2939" actId="478"/>
          <ac:spMkLst>
            <pc:docMk/>
            <pc:sldMk cId="3190854416" sldId="263"/>
            <ac:spMk id="46" creationId="{31F9F03F-8DEA-188B-3A4A-7CC8883A6061}"/>
          </ac:spMkLst>
        </pc:spChg>
        <pc:picChg chg="del">
          <ac:chgData name="Vian Ambar Agustono" userId="42761b97ac665c06" providerId="LiveId" clId="{86CC562E-EADE-4C6E-A028-42B86C1FE725}" dt="2025-06-02T18:09:58.571" v="2935" actId="478"/>
          <ac:picMkLst>
            <pc:docMk/>
            <pc:sldMk cId="3190854416" sldId="263"/>
            <ac:picMk id="1032" creationId="{B2498B99-903A-5EA2-C23B-8E54C89CEBE4}"/>
          </ac:picMkLst>
        </pc:picChg>
        <pc:cxnChg chg="del mod">
          <ac:chgData name="Vian Ambar Agustono" userId="42761b97ac665c06" providerId="LiveId" clId="{86CC562E-EADE-4C6E-A028-42B86C1FE725}" dt="2025-06-02T18:10:02.784" v="2938" actId="478"/>
          <ac:cxnSpMkLst>
            <pc:docMk/>
            <pc:sldMk cId="3190854416" sldId="263"/>
            <ac:cxnSpMk id="56" creationId="{29160756-0712-901F-C173-0B2F697691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BF7-FA71-73A4-466C-86B56D8D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E71F5-809F-6035-7D24-9BD6C0FC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D0FE-5A2E-7955-C323-23921D0B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B89D-808F-C39E-9D3B-875A94A3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04C8-AAEF-F784-E735-0438FEB5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0B4A-BD5D-EDA6-5D56-1E0E8171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26E3A-4102-6E3C-F196-4589112C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7B65-4DF9-4616-4DD2-7BC7101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1A4D-80BB-D179-1587-A0E97939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CE85-E1F0-1A8C-1FDF-2E9DAC70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9D593-F529-86E3-D128-8FF81B742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AC6C3-DA28-4CEA-7C30-BA0A3F5A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0114-4032-9FC2-BD3F-DC69A631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B94A-A428-AAA5-9CB6-B647CF61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90A2-D69C-067E-65B0-790B03F9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B4F0-E7BC-36C2-1753-6399175A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98F6-4868-557E-0E19-62EF71E0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F5F3-A53E-866A-CD50-3CF2E62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47D8-F08D-2EC6-146C-E195D3F5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208C-217F-E9C5-77DF-CFE5433D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A4-FFC5-628F-27CF-B36A85C7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AF3A-98F2-4AEE-9EC2-07DB0D9A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D7F9-D898-E02D-78EA-BF27A537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7486-79A1-0327-7DCE-81036284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E54E-7922-5FE2-E67D-1E46C7B3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A101-3AE4-1BBB-22FE-A4628B81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D2EE-BCC3-3069-EEBB-F5D63D89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40AD-0B0B-9EDE-A373-FB131D86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4C79-37AC-086E-455B-36A1FD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5268-DA07-9726-7290-3A60B48A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75574-B2E8-5B54-0AE1-D8A024B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633A-AD91-3FAF-7ABC-84824468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2582-5D8E-8DBF-C1EA-10FAE416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37741-EB1C-919F-3E8A-E48B0CFF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83E3-6C47-4D1A-94A8-39B7F7EED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38284-3061-3C20-2FA0-EF086D92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A244A-B2FC-2FA4-47AE-AB96CB8E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F83EF-FDC2-2783-C12D-B08D94DC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D7006-A602-BDFC-1A10-3F556718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24CA-2EA8-A844-4106-CCBC8001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DBE22-2253-86FB-1E4F-D66B9D0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B44C-90BE-51AD-215E-C559AFF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E9705-7A64-1325-E5B1-E074940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953AB-7708-E6C9-970F-A83C6CE4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21F41-464D-206D-6DAC-F7EA0360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63C8-3A8C-6E63-48A1-C5467057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3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892-EB33-76EE-4B7F-A7876442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4A30-9FA1-545D-0F3F-232FC0DD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C0EE-79E5-9049-B9B5-E6F1AA04D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30B6E-ECBD-F164-7EFE-9E58EFB0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25696-F39B-6307-35B0-74CF396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762C-E2EF-16FB-A2C7-3C922F2D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9985-E5D8-3E3F-18AC-20F3172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DAD45-273B-6CF0-A1D0-65837772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596F0-A675-4AEE-E018-5846299BC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905B-18B7-F231-C4DB-561CF50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9EE2-02CF-EF98-679B-30E970DF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76A8-BF63-A613-F69D-B5A7D70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94C3-1F66-5DE2-FCBD-AE28C11E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1CECE-3BE8-DB5D-B486-BA219CDD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9A64-53F3-4D48-8F23-ADE2760A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08279-BDDC-4DB2-874C-3020469220C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69D5-6947-8762-6B2F-9FED9EEE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7F4F-C8E8-52DE-8395-16E308575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CD9A-883D-4144-A762-552B08DA5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4.svg"/><Relationship Id="rId5" Type="http://schemas.openxmlformats.org/officeDocument/2006/relationships/slide" Target="slide2.xml"/><Relationship Id="rId10" Type="http://schemas.openxmlformats.org/officeDocument/2006/relationships/image" Target="../media/image3.png"/><Relationship Id="rId4" Type="http://schemas.openxmlformats.org/officeDocument/2006/relationships/slide" Target="slide1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1C05-ABB7-2D22-F32B-B39944FA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433" y="820926"/>
            <a:ext cx="2865118" cy="962154"/>
          </a:xfrm>
        </p:spPr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583FD9CC-2D3D-6903-3558-26DE890C5B91}"/>
              </a:ext>
            </a:extLst>
          </p:cNvPr>
          <p:cNvSpPr/>
          <p:nvPr/>
        </p:nvSpPr>
        <p:spPr>
          <a:xfrm>
            <a:off x="3258804" y="1965960"/>
            <a:ext cx="4187952" cy="731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Upload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71A8CE-7EA8-4855-C605-0AD1AD160379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134A4A85-98D1-90EA-EF56-1498CC48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8FE83992-88A5-D691-9423-30E9D5A6282B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2" action="ppaction://hlinksldjump"/>
            <a:extLst>
              <a:ext uri="{FF2B5EF4-FFF2-40B4-BE49-F238E27FC236}">
                <a16:creationId xmlns:a16="http://schemas.microsoft.com/office/drawing/2014/main" id="{B3BAF385-4034-493F-9B9B-F65B06EE9699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12E8098C-3E49-B19E-92E7-DBB421F3E0BB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3C4757BD-9D4C-FB7C-C615-6429CABBDF08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D64DB0E4-058C-D87C-3949-F2EEB6B87C24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04A9A9-836C-D8F4-3322-4D7CBAF3E7E2}"/>
              </a:ext>
            </a:extLst>
          </p:cNvPr>
          <p:cNvSpPr txBox="1"/>
          <p:nvPr/>
        </p:nvSpPr>
        <p:spPr>
          <a:xfrm>
            <a:off x="3316442" y="3177878"/>
            <a:ext cx="7443922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Storyboarding key: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320714-7214-5A33-0CCE-F3DC9CA432B2}"/>
              </a:ext>
            </a:extLst>
          </p:cNvPr>
          <p:cNvSpPr/>
          <p:nvPr/>
        </p:nvSpPr>
        <p:spPr>
          <a:xfrm>
            <a:off x="3097162" y="1755648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DBFCE5-C99D-E577-BB1C-08734A42FFCC}"/>
              </a:ext>
            </a:extLst>
          </p:cNvPr>
          <p:cNvSpPr/>
          <p:nvPr/>
        </p:nvSpPr>
        <p:spPr>
          <a:xfrm>
            <a:off x="4200854" y="3721207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4E3CF7-C05E-2833-B11A-A41EA5E05047}"/>
              </a:ext>
            </a:extLst>
          </p:cNvPr>
          <p:cNvSpPr txBox="1"/>
          <p:nvPr/>
        </p:nvSpPr>
        <p:spPr>
          <a:xfrm>
            <a:off x="661022" y="457414"/>
            <a:ext cx="162232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Sidebar for navigation to other steps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B6C8D-5A83-2C5E-941B-264EF362D4B3}"/>
              </a:ext>
            </a:extLst>
          </p:cNvPr>
          <p:cNvCxnSpPr>
            <a:cxnSpLocks/>
          </p:cNvCxnSpPr>
          <p:nvPr/>
        </p:nvCxnSpPr>
        <p:spPr>
          <a:xfrm>
            <a:off x="4258016" y="4489826"/>
            <a:ext cx="495838" cy="431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B5752C-676F-F6BF-8253-936ABAFD9B6F}"/>
              </a:ext>
            </a:extLst>
          </p:cNvPr>
          <p:cNvCxnSpPr>
            <a:cxnSpLocks/>
          </p:cNvCxnSpPr>
          <p:nvPr/>
        </p:nvCxnSpPr>
        <p:spPr>
          <a:xfrm>
            <a:off x="4342555" y="5313679"/>
            <a:ext cx="495838" cy="43035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A92645-D45C-B211-BF1B-5916C2DF3928}"/>
              </a:ext>
            </a:extLst>
          </p:cNvPr>
          <p:cNvSpPr txBox="1"/>
          <p:nvPr/>
        </p:nvSpPr>
        <p:spPr>
          <a:xfrm>
            <a:off x="3992329" y="5997419"/>
            <a:ext cx="810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FA431-1322-88EE-94C0-265F8B9A7DA1}"/>
              </a:ext>
            </a:extLst>
          </p:cNvPr>
          <p:cNvSpPr txBox="1"/>
          <p:nvPr/>
        </p:nvSpPr>
        <p:spPr>
          <a:xfrm>
            <a:off x="4802909" y="3785616"/>
            <a:ext cx="5098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step (numbered in sequential order)</a:t>
            </a:r>
          </a:p>
          <a:p>
            <a:endParaRPr lang="en-US" dirty="0"/>
          </a:p>
          <a:p>
            <a:r>
              <a:rPr lang="en-US" dirty="0"/>
              <a:t>= next display if step was not performed/performed incorrectly</a:t>
            </a:r>
          </a:p>
          <a:p>
            <a:endParaRPr lang="en-US" dirty="0"/>
          </a:p>
          <a:p>
            <a:r>
              <a:rPr lang="en-US" dirty="0"/>
              <a:t>= next display if step was performed correctly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 explanation box</a:t>
            </a:r>
          </a:p>
        </p:txBody>
      </p:sp>
    </p:spTree>
    <p:extLst>
      <p:ext uri="{BB962C8B-B14F-4D97-AF65-F5344CB8AC3E}">
        <p14:creationId xmlns:p14="http://schemas.microsoft.com/office/powerpoint/2010/main" val="372486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E5539-DD84-0F87-ACA1-63450A27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2DD0-5F36-ED57-9BCD-1277924E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8448" y="991107"/>
            <a:ext cx="5090159" cy="962154"/>
          </a:xfrm>
        </p:spPr>
        <p:txBody>
          <a:bodyPr>
            <a:normAutofit/>
          </a:bodyPr>
          <a:lstStyle/>
          <a:p>
            <a:r>
              <a:rPr lang="en-US" dirty="0"/>
              <a:t>Upload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3E0E2-3356-F133-336A-AD3D5A40E456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8F4D906B-29A3-71B0-08AF-6B1C76BD4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A96F9CE7-82F4-2494-9ECB-75F16E8B4291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87022D2F-7340-3A8C-73C2-7EC5B087D10F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3BD7E356-E3D4-9A62-55EA-912D8EC3B67B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67888749-257D-42F6-F05E-9596DF69D4D5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8" action="ppaction://hlinksldjump"/>
            <a:extLst>
              <a:ext uri="{FF2B5EF4-FFF2-40B4-BE49-F238E27FC236}">
                <a16:creationId xmlns:a16="http://schemas.microsoft.com/office/drawing/2014/main" id="{4C99DE17-D34B-3718-E0BA-88171B839610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3" name="Rectangle: Rounded Corners 2">
            <a:hlinkClick r:id="rId9" action="ppaction://hlinksldjump"/>
            <a:extLst>
              <a:ext uri="{FF2B5EF4-FFF2-40B4-BE49-F238E27FC236}">
                <a16:creationId xmlns:a16="http://schemas.microsoft.com/office/drawing/2014/main" id="{6C25B4EB-75A0-02B0-0834-71D953463457}"/>
              </a:ext>
            </a:extLst>
          </p:cNvPr>
          <p:cNvSpPr/>
          <p:nvPr/>
        </p:nvSpPr>
        <p:spPr>
          <a:xfrm>
            <a:off x="5596128" y="4602987"/>
            <a:ext cx="4187952" cy="731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Select Target +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750F2-9A15-4E4A-5907-B024DC08B122}"/>
              </a:ext>
            </a:extLst>
          </p:cNvPr>
          <p:cNvSpPr/>
          <p:nvPr/>
        </p:nvSpPr>
        <p:spPr>
          <a:xfrm>
            <a:off x="4832604" y="2880359"/>
            <a:ext cx="5715000" cy="6675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   Drag and drop file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011E94-49AC-1860-5871-B4366D1796FC}"/>
              </a:ext>
            </a:extLst>
          </p:cNvPr>
          <p:cNvCxnSpPr>
            <a:cxnSpLocks/>
            <a:stCxn id="29" idx="4"/>
            <a:endCxn id="30" idx="2"/>
          </p:cNvCxnSpPr>
          <p:nvPr/>
        </p:nvCxnSpPr>
        <p:spPr>
          <a:xfrm>
            <a:off x="4794429" y="3107174"/>
            <a:ext cx="636740" cy="14958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9C84EB-6D68-3573-3AD1-73883A3A054A}"/>
              </a:ext>
            </a:extLst>
          </p:cNvPr>
          <p:cNvSpPr txBox="1"/>
          <p:nvPr/>
        </p:nvSpPr>
        <p:spPr>
          <a:xfrm>
            <a:off x="4832603" y="2501884"/>
            <a:ext cx="22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 file (CSV):</a:t>
            </a:r>
          </a:p>
        </p:txBody>
      </p:sp>
      <p:pic>
        <p:nvPicPr>
          <p:cNvPr id="15" name="Graphic 14" descr="Upload outline">
            <a:extLst>
              <a:ext uri="{FF2B5EF4-FFF2-40B4-BE49-F238E27FC236}">
                <a16:creationId xmlns:a16="http://schemas.microsoft.com/office/drawing/2014/main" id="{64E0C85B-268D-0B64-CFB6-2C6EBFF7F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0036" y="2953511"/>
            <a:ext cx="594359" cy="5943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C80AC1-D6E4-EBF1-AB3D-03AB7ED19395}"/>
              </a:ext>
            </a:extLst>
          </p:cNvPr>
          <p:cNvSpPr/>
          <p:nvPr/>
        </p:nvSpPr>
        <p:spPr>
          <a:xfrm>
            <a:off x="9198864" y="3044952"/>
            <a:ext cx="1234440" cy="3200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 files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C72BEA-4DF2-A5B0-A28B-F82CC653AC70}"/>
              </a:ext>
            </a:extLst>
          </p:cNvPr>
          <p:cNvSpPr/>
          <p:nvPr/>
        </p:nvSpPr>
        <p:spPr>
          <a:xfrm>
            <a:off x="4546510" y="2686550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22B100-829D-CC6A-D30F-2FA32670C8E5}"/>
              </a:ext>
            </a:extLst>
          </p:cNvPr>
          <p:cNvSpPr/>
          <p:nvPr/>
        </p:nvSpPr>
        <p:spPr>
          <a:xfrm>
            <a:off x="5431169" y="4392674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1C2D41C-1C21-2F7F-CCFF-8171B380F430}"/>
              </a:ext>
            </a:extLst>
          </p:cNvPr>
          <p:cNvSpPr/>
          <p:nvPr/>
        </p:nvSpPr>
        <p:spPr>
          <a:xfrm>
            <a:off x="5559551" y="3688588"/>
            <a:ext cx="4187952" cy="5176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Please upload a dataset first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B8763D-A79D-1169-01B1-19F03F847659}"/>
              </a:ext>
            </a:extLst>
          </p:cNvPr>
          <p:cNvCxnSpPr>
            <a:cxnSpLocks/>
            <a:stCxn id="29" idx="4"/>
            <a:endCxn id="33" idx="1"/>
          </p:cNvCxnSpPr>
          <p:nvPr/>
        </p:nvCxnSpPr>
        <p:spPr>
          <a:xfrm>
            <a:off x="4794429" y="3107174"/>
            <a:ext cx="765122" cy="84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DDA287-7BE6-FBF5-4724-E4067CF09642}"/>
              </a:ext>
            </a:extLst>
          </p:cNvPr>
          <p:cNvSpPr txBox="1"/>
          <p:nvPr/>
        </p:nvSpPr>
        <p:spPr>
          <a:xfrm>
            <a:off x="10017865" y="3900686"/>
            <a:ext cx="1622323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Warns user if dataset not uploaded, otherwise if dataset is uploaded user can move to next step.</a:t>
            </a:r>
          </a:p>
        </p:txBody>
      </p:sp>
    </p:spTree>
    <p:extLst>
      <p:ext uri="{BB962C8B-B14F-4D97-AF65-F5344CB8AC3E}">
        <p14:creationId xmlns:p14="http://schemas.microsoft.com/office/powerpoint/2010/main" val="8925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36925-159A-93B4-4FA5-4AE4D083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A7D1-3BF5-900C-E468-8E58BF16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464" y="724897"/>
            <a:ext cx="8113776" cy="962154"/>
          </a:xfrm>
        </p:spPr>
        <p:txBody>
          <a:bodyPr>
            <a:normAutofit/>
          </a:bodyPr>
          <a:lstStyle/>
          <a:p>
            <a:r>
              <a:rPr lang="en-US" dirty="0"/>
              <a:t>Select Target +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9287A-6917-8C08-F291-6C91762F05E8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ED037B52-236E-64AB-8240-FA1C1067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79DC1966-8276-BCEE-7649-8EB400BDFB29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83CFF83D-F3AB-1603-CE57-33CCC6060D2E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190AA623-8275-859F-5F50-120F2EC9885A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87EB05-8362-168D-C750-645B63D64B2E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6F48A7D3-347F-10BB-7E31-67E80A9FFA05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C38277-DD6B-8468-8580-0338665BF8E7}"/>
              </a:ext>
            </a:extLst>
          </p:cNvPr>
          <p:cNvSpPr/>
          <p:nvPr/>
        </p:nvSpPr>
        <p:spPr>
          <a:xfrm>
            <a:off x="4903470" y="5767343"/>
            <a:ext cx="4187952" cy="7315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Choose + Run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F5F68-1EB5-57D3-BF4B-F151B1F1094A}"/>
              </a:ext>
            </a:extLst>
          </p:cNvPr>
          <p:cNvSpPr/>
          <p:nvPr/>
        </p:nvSpPr>
        <p:spPr>
          <a:xfrm>
            <a:off x="4178808" y="1890646"/>
            <a:ext cx="5715000" cy="4012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D4630-6462-E1A1-2B77-2B4A715858CD}"/>
              </a:ext>
            </a:extLst>
          </p:cNvPr>
          <p:cNvSpPr txBox="1"/>
          <p:nvPr/>
        </p:nvSpPr>
        <p:spPr>
          <a:xfrm>
            <a:off x="4101084" y="1598414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1 target variable: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156DD-B385-F2FA-CCA5-7BCC3CF7FEC4}"/>
              </a:ext>
            </a:extLst>
          </p:cNvPr>
          <p:cNvSpPr txBox="1"/>
          <p:nvPr/>
        </p:nvSpPr>
        <p:spPr>
          <a:xfrm>
            <a:off x="4101084" y="4221663"/>
            <a:ext cx="18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1+ features: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784D1E-9789-1B57-AF22-6146B4C2F30B}"/>
              </a:ext>
            </a:extLst>
          </p:cNvPr>
          <p:cNvSpPr txBox="1"/>
          <p:nvPr/>
        </p:nvSpPr>
        <p:spPr>
          <a:xfrm>
            <a:off x="4101084" y="3154163"/>
            <a:ext cx="340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 the positive outcome: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3917C5-6E4C-5551-4718-1A6565815FFC}"/>
              </a:ext>
            </a:extLst>
          </p:cNvPr>
          <p:cNvSpPr/>
          <p:nvPr/>
        </p:nvSpPr>
        <p:spPr>
          <a:xfrm>
            <a:off x="4178808" y="3441581"/>
            <a:ext cx="5637276" cy="2834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Choose an option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ACFC3-0ECE-3032-F63D-1A902A5E03E4}"/>
              </a:ext>
            </a:extLst>
          </p:cNvPr>
          <p:cNvSpPr txBox="1"/>
          <p:nvPr/>
        </p:nvSpPr>
        <p:spPr>
          <a:xfrm>
            <a:off x="4233441" y="1932746"/>
            <a:ext cx="1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an option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FD4A0-95B9-BC0C-A568-D885DB72FF72}"/>
              </a:ext>
            </a:extLst>
          </p:cNvPr>
          <p:cNvSpPr/>
          <p:nvPr/>
        </p:nvSpPr>
        <p:spPr>
          <a:xfrm>
            <a:off x="4181316" y="4580800"/>
            <a:ext cx="5715000" cy="4012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Choose an option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CBE6C6-97A0-43DA-AC44-53B5B11F355F}"/>
              </a:ext>
            </a:extLst>
          </p:cNvPr>
          <p:cNvSpPr txBox="1"/>
          <p:nvPr/>
        </p:nvSpPr>
        <p:spPr>
          <a:xfrm rot="5400000">
            <a:off x="9528020" y="1845838"/>
            <a:ext cx="30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135072-EAF8-7EBC-9DD9-07C754BD3450}"/>
              </a:ext>
            </a:extLst>
          </p:cNvPr>
          <p:cNvSpPr txBox="1"/>
          <p:nvPr/>
        </p:nvSpPr>
        <p:spPr>
          <a:xfrm rot="5400000">
            <a:off x="9475387" y="4509926"/>
            <a:ext cx="30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DC8C0-223A-F5F2-9917-A45C34F1A807}"/>
              </a:ext>
            </a:extLst>
          </p:cNvPr>
          <p:cNvSpPr txBox="1"/>
          <p:nvPr/>
        </p:nvSpPr>
        <p:spPr>
          <a:xfrm rot="5400000">
            <a:off x="9431362" y="3343503"/>
            <a:ext cx="30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D09A919-9F40-F19C-F9DC-7394D361497F}"/>
              </a:ext>
            </a:extLst>
          </p:cNvPr>
          <p:cNvSpPr/>
          <p:nvPr/>
        </p:nvSpPr>
        <p:spPr>
          <a:xfrm>
            <a:off x="3853165" y="1712015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BB974CB-72FB-3044-6A63-94384B04A69D}"/>
              </a:ext>
            </a:extLst>
          </p:cNvPr>
          <p:cNvSpPr/>
          <p:nvPr/>
        </p:nvSpPr>
        <p:spPr>
          <a:xfrm>
            <a:off x="3785378" y="3273723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6AFE79B-3B4D-4EE9-7248-5F7B10C4A35A}"/>
              </a:ext>
            </a:extLst>
          </p:cNvPr>
          <p:cNvSpPr/>
          <p:nvPr/>
        </p:nvSpPr>
        <p:spPr>
          <a:xfrm>
            <a:off x="3737603" y="443187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C12D7D-23E5-A9F0-D31A-737272D80963}"/>
              </a:ext>
            </a:extLst>
          </p:cNvPr>
          <p:cNvSpPr/>
          <p:nvPr/>
        </p:nvSpPr>
        <p:spPr>
          <a:xfrm>
            <a:off x="4696921" y="565466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1345656-060B-F142-6E2C-DCE7827CC109}"/>
              </a:ext>
            </a:extLst>
          </p:cNvPr>
          <p:cNvCxnSpPr>
            <a:cxnSpLocks/>
            <a:stCxn id="65" idx="4"/>
            <a:endCxn id="70" idx="1"/>
          </p:cNvCxnSpPr>
          <p:nvPr/>
        </p:nvCxnSpPr>
        <p:spPr>
          <a:xfrm>
            <a:off x="4101084" y="2132639"/>
            <a:ext cx="843756" cy="664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AA8F9BF-E885-5873-3111-94BE6D345A7E}"/>
              </a:ext>
            </a:extLst>
          </p:cNvPr>
          <p:cNvSpPr/>
          <p:nvPr/>
        </p:nvSpPr>
        <p:spPr>
          <a:xfrm>
            <a:off x="4944840" y="2538010"/>
            <a:ext cx="4187952" cy="5176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Please choose a target variable first.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122DD6-B34B-0F83-66CB-94BD9F3BCD6A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 flipH="1">
            <a:off x="4033297" y="2132639"/>
            <a:ext cx="67787" cy="11410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6A09D20-0C4F-B78A-1017-C08F9F3FB8C9}"/>
              </a:ext>
            </a:extLst>
          </p:cNvPr>
          <p:cNvSpPr/>
          <p:nvPr/>
        </p:nvSpPr>
        <p:spPr>
          <a:xfrm>
            <a:off x="5166466" y="3837727"/>
            <a:ext cx="4187952" cy="3464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</a:rPr>
              <a:t>Please choose a positive outcome first.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B610F5F-7957-AF54-6B45-83CD1BA76B0E}"/>
              </a:ext>
            </a:extLst>
          </p:cNvPr>
          <p:cNvCxnSpPr>
            <a:cxnSpLocks/>
            <a:stCxn id="66" idx="4"/>
            <a:endCxn id="76" idx="1"/>
          </p:cNvCxnSpPr>
          <p:nvPr/>
        </p:nvCxnSpPr>
        <p:spPr>
          <a:xfrm>
            <a:off x="4033297" y="3694347"/>
            <a:ext cx="1133169" cy="316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B69842-A3F8-8912-B17E-1964D27F691C}"/>
              </a:ext>
            </a:extLst>
          </p:cNvPr>
          <p:cNvCxnSpPr>
            <a:cxnSpLocks/>
            <a:stCxn id="66" idx="4"/>
            <a:endCxn id="67" idx="0"/>
          </p:cNvCxnSpPr>
          <p:nvPr/>
        </p:nvCxnSpPr>
        <p:spPr>
          <a:xfrm flipH="1">
            <a:off x="3985522" y="3694347"/>
            <a:ext cx="47775" cy="737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BD55FA-F3AF-240B-F879-0048809EEEA8}"/>
              </a:ext>
            </a:extLst>
          </p:cNvPr>
          <p:cNvSpPr/>
          <p:nvPr/>
        </p:nvSpPr>
        <p:spPr>
          <a:xfrm>
            <a:off x="5001768" y="5088819"/>
            <a:ext cx="4187952" cy="346438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</a:rPr>
              <a:t>Please choose 1+ features first.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1F08A5-70F9-AC31-B6F2-32BA8A2084FB}"/>
              </a:ext>
            </a:extLst>
          </p:cNvPr>
          <p:cNvSpPr txBox="1"/>
          <p:nvPr/>
        </p:nvSpPr>
        <p:spPr>
          <a:xfrm>
            <a:off x="10258550" y="1642674"/>
            <a:ext cx="18013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must only select 1 column from dropdown in dataset as target variable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0AAFC0-4522-1877-E8E9-1EA93A55971A}"/>
              </a:ext>
            </a:extLst>
          </p:cNvPr>
          <p:cNvCxnSpPr>
            <a:cxnSpLocks/>
            <a:stCxn id="67" idx="4"/>
            <a:endCxn id="83" idx="1"/>
          </p:cNvCxnSpPr>
          <p:nvPr/>
        </p:nvCxnSpPr>
        <p:spPr>
          <a:xfrm>
            <a:off x="3985522" y="4852495"/>
            <a:ext cx="1016246" cy="409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6941D7-5C48-60EF-CAA4-F02B78EF457B}"/>
              </a:ext>
            </a:extLst>
          </p:cNvPr>
          <p:cNvCxnSpPr>
            <a:cxnSpLocks/>
            <a:stCxn id="67" idx="4"/>
            <a:endCxn id="68" idx="2"/>
          </p:cNvCxnSpPr>
          <p:nvPr/>
        </p:nvCxnSpPr>
        <p:spPr>
          <a:xfrm>
            <a:off x="3985522" y="4852495"/>
            <a:ext cx="711399" cy="1012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63F2B94-F55D-9B77-6712-AEC47AA5CF10}"/>
              </a:ext>
            </a:extLst>
          </p:cNvPr>
          <p:cNvSpPr txBox="1"/>
          <p:nvPr/>
        </p:nvSpPr>
        <p:spPr>
          <a:xfrm>
            <a:off x="10157460" y="3292662"/>
            <a:ext cx="18013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must only select 1 column value from dropdown as positive outcome in classifier.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690ABB-0F35-F30E-77AD-9E2509A40F1F}"/>
              </a:ext>
            </a:extLst>
          </p:cNvPr>
          <p:cNvSpPr txBox="1"/>
          <p:nvPr/>
        </p:nvSpPr>
        <p:spPr>
          <a:xfrm>
            <a:off x="10024872" y="4527151"/>
            <a:ext cx="18013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must select 1 or more columns from dropdown in dataset as features. The target variable column from previous step will be omitted from dropdown options.</a:t>
            </a:r>
          </a:p>
        </p:txBody>
      </p:sp>
    </p:spTree>
    <p:extLst>
      <p:ext uri="{BB962C8B-B14F-4D97-AF65-F5344CB8AC3E}">
        <p14:creationId xmlns:p14="http://schemas.microsoft.com/office/powerpoint/2010/main" val="33249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00FD-43A6-F9D0-80D3-82FD9F1B4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1D9-7F86-CE12-4C5E-0A973F1C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2464" y="724897"/>
            <a:ext cx="8113776" cy="962154"/>
          </a:xfrm>
        </p:spPr>
        <p:txBody>
          <a:bodyPr>
            <a:normAutofit/>
          </a:bodyPr>
          <a:lstStyle/>
          <a:p>
            <a:r>
              <a:rPr lang="en-US" dirty="0"/>
              <a:t>Select Target +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985EE-AAF5-94EC-6C3C-92960CEE2BDC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A72784AC-35D8-6640-99CE-EFB4B75A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C8F71659-8FD4-61FD-E3DE-CD5E29AD8A55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FD8CF6E4-4BD5-D735-A60F-B0B8869BFA8C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EF59BD08-0516-5361-0054-B428F653472D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698A1F-724B-5120-9F8A-553401A622D2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chemeClr val="bg2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CE03484B-64F1-BD31-5F16-8BC66DF75585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5CE0B7C-7B60-FD1E-3290-82D35E1F00A0}"/>
              </a:ext>
            </a:extLst>
          </p:cNvPr>
          <p:cNvSpPr/>
          <p:nvPr/>
        </p:nvSpPr>
        <p:spPr>
          <a:xfrm>
            <a:off x="4944839" y="2538009"/>
            <a:ext cx="5290542" cy="69579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Missing dataset. Please go back and complete 'Upload Dataset'.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6AFBF9-3000-3192-1B00-2F1940299851}"/>
              </a:ext>
            </a:extLst>
          </p:cNvPr>
          <p:cNvSpPr/>
          <p:nvPr/>
        </p:nvSpPr>
        <p:spPr>
          <a:xfrm>
            <a:off x="4696921" y="235987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E16828-2A26-735E-51A7-95D070C1E690}"/>
              </a:ext>
            </a:extLst>
          </p:cNvPr>
          <p:cNvSpPr txBox="1"/>
          <p:nvPr/>
        </p:nvSpPr>
        <p:spPr>
          <a:xfrm>
            <a:off x="7465290" y="3978036"/>
            <a:ext cx="294436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Warns user if they skipped ahead and did not upload a dataset yet. User must go to previous step and upload dataset. </a:t>
            </a:r>
          </a:p>
        </p:txBody>
      </p:sp>
    </p:spTree>
    <p:extLst>
      <p:ext uri="{BB962C8B-B14F-4D97-AF65-F5344CB8AC3E}">
        <p14:creationId xmlns:p14="http://schemas.microsoft.com/office/powerpoint/2010/main" val="146687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7D3D-64FB-B045-7208-ACFE2D6B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A529-38F1-0F05-5732-835CDD21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540" y="727684"/>
            <a:ext cx="8113776" cy="962154"/>
          </a:xfrm>
        </p:spPr>
        <p:txBody>
          <a:bodyPr>
            <a:normAutofit/>
          </a:bodyPr>
          <a:lstStyle/>
          <a:p>
            <a:r>
              <a:rPr lang="en-US" dirty="0"/>
              <a:t>Choose + Run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C57CAB-07D4-A0CE-3249-F4B063105D27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6FF2EDF1-29C6-E953-7065-9CED9742A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D666446E-56BA-6E61-54A2-260CD6A56A69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D01D2122-F9C2-0152-B6A9-E9E8D001EC81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AEA386-B060-F137-55B0-A6B5814787DA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3135EA99-B2C0-EA72-F59D-3CAF74448B2D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5FB5C9B6-67C0-1046-3BF0-F5CB9DC3B257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8EE520-E6EB-AE3F-9709-C8F69FC266F8}"/>
              </a:ext>
            </a:extLst>
          </p:cNvPr>
          <p:cNvSpPr/>
          <p:nvPr/>
        </p:nvSpPr>
        <p:spPr>
          <a:xfrm>
            <a:off x="6167925" y="5383523"/>
            <a:ext cx="1729165" cy="4378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Run Model(s)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0733A7-FF23-0B2D-52F0-83E85475E9AD}"/>
              </a:ext>
            </a:extLst>
          </p:cNvPr>
          <p:cNvSpPr/>
          <p:nvPr/>
        </p:nvSpPr>
        <p:spPr>
          <a:xfrm>
            <a:off x="4178808" y="1890646"/>
            <a:ext cx="5715000" cy="10990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B5E2D-835D-11C3-6FEE-B15E57B4A89A}"/>
              </a:ext>
            </a:extLst>
          </p:cNvPr>
          <p:cNvSpPr txBox="1"/>
          <p:nvPr/>
        </p:nvSpPr>
        <p:spPr>
          <a:xfrm>
            <a:off x="4101083" y="1598414"/>
            <a:ext cx="2714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1+ classification models: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5C548-B1C4-0CB0-A6C3-060426EECCDD}"/>
              </a:ext>
            </a:extLst>
          </p:cNvPr>
          <p:cNvSpPr txBox="1"/>
          <p:nvPr/>
        </p:nvSpPr>
        <p:spPr>
          <a:xfrm>
            <a:off x="4198718" y="3557508"/>
            <a:ext cx="340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Adjust Slider for Test % in Train Test Split: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110B2F-7134-3E2F-A541-C56A6C205915}"/>
              </a:ext>
            </a:extLst>
          </p:cNvPr>
          <p:cNvSpPr/>
          <p:nvPr/>
        </p:nvSpPr>
        <p:spPr>
          <a:xfrm>
            <a:off x="4176211" y="4630525"/>
            <a:ext cx="5637276" cy="2834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0</a:t>
            </a:r>
          </a:p>
        </p:txBody>
      </p:sp>
      <p:pic>
        <p:nvPicPr>
          <p:cNvPr id="28" name="Graphic 27" descr="Checkbox Checked outline">
            <a:extLst>
              <a:ext uri="{FF2B5EF4-FFF2-40B4-BE49-F238E27FC236}">
                <a16:creationId xmlns:a16="http://schemas.microsoft.com/office/drawing/2014/main" id="{D340FFA1-1CE8-181B-0AE5-AFE8F8ACBC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45109" y="1839615"/>
            <a:ext cx="515734" cy="5157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748C10B-CB6C-249D-8FC0-5D54DD876888}"/>
              </a:ext>
            </a:extLst>
          </p:cNvPr>
          <p:cNvSpPr/>
          <p:nvPr/>
        </p:nvSpPr>
        <p:spPr>
          <a:xfrm>
            <a:off x="4267140" y="2285057"/>
            <a:ext cx="271672" cy="271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D75B2-FB32-B989-645D-2BADC6102369}"/>
              </a:ext>
            </a:extLst>
          </p:cNvPr>
          <p:cNvSpPr/>
          <p:nvPr/>
        </p:nvSpPr>
        <p:spPr>
          <a:xfrm>
            <a:off x="4267140" y="2613380"/>
            <a:ext cx="271672" cy="271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C57F3C-9D51-BBDE-B339-9F2ED0B49503}"/>
              </a:ext>
            </a:extLst>
          </p:cNvPr>
          <p:cNvSpPr txBox="1"/>
          <p:nvPr/>
        </p:nvSpPr>
        <p:spPr>
          <a:xfrm>
            <a:off x="4566985" y="1943593"/>
            <a:ext cx="1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Logistic Regression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EAB5E2-A58B-0602-5AD9-5561B9E1F5E9}"/>
              </a:ext>
            </a:extLst>
          </p:cNvPr>
          <p:cNvSpPr txBox="1"/>
          <p:nvPr/>
        </p:nvSpPr>
        <p:spPr>
          <a:xfrm>
            <a:off x="4566985" y="2274319"/>
            <a:ext cx="19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Forest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194DD6-1477-2E85-0F7D-B17D9AC90F7F}"/>
              </a:ext>
            </a:extLst>
          </p:cNvPr>
          <p:cNvSpPr txBox="1"/>
          <p:nvPr/>
        </p:nvSpPr>
        <p:spPr>
          <a:xfrm>
            <a:off x="4566985" y="2613380"/>
            <a:ext cx="271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 Vector Machine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9B88AB-06CE-A339-999E-55942CD5E57B}"/>
              </a:ext>
            </a:extLst>
          </p:cNvPr>
          <p:cNvCxnSpPr>
            <a:cxnSpLocks/>
          </p:cNvCxnSpPr>
          <p:nvPr/>
        </p:nvCxnSpPr>
        <p:spPr>
          <a:xfrm>
            <a:off x="4276442" y="3942073"/>
            <a:ext cx="5715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556CD43-1180-9898-CB04-EE6516816264}"/>
              </a:ext>
            </a:extLst>
          </p:cNvPr>
          <p:cNvSpPr/>
          <p:nvPr/>
        </p:nvSpPr>
        <p:spPr>
          <a:xfrm>
            <a:off x="5118521" y="3832345"/>
            <a:ext cx="249382" cy="21489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8B92C-8D5D-7FBA-2833-8F0DF85FE0A7}"/>
              </a:ext>
            </a:extLst>
          </p:cNvPr>
          <p:cNvSpPr txBox="1"/>
          <p:nvPr/>
        </p:nvSpPr>
        <p:spPr>
          <a:xfrm>
            <a:off x="4145109" y="4322749"/>
            <a:ext cx="340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a random state (a positive integer):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CE2A4F1-5F9A-10F7-4321-0FE1134742C3}"/>
              </a:ext>
            </a:extLst>
          </p:cNvPr>
          <p:cNvSpPr/>
          <p:nvPr/>
        </p:nvSpPr>
        <p:spPr>
          <a:xfrm>
            <a:off x="6046715" y="6111509"/>
            <a:ext cx="1653843" cy="4378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03D228-7323-F5AE-5B62-79D83792AAC6}"/>
              </a:ext>
            </a:extLst>
          </p:cNvPr>
          <p:cNvSpPr/>
          <p:nvPr/>
        </p:nvSpPr>
        <p:spPr>
          <a:xfrm>
            <a:off x="3780604" y="1700780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9F8FB2-D688-898B-1A74-94B0558BEA33}"/>
              </a:ext>
            </a:extLst>
          </p:cNvPr>
          <p:cNvSpPr/>
          <p:nvPr/>
        </p:nvSpPr>
        <p:spPr>
          <a:xfrm>
            <a:off x="3726994" y="3599475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476B79-2C01-9EC6-12A0-8E93196C2E67}"/>
              </a:ext>
            </a:extLst>
          </p:cNvPr>
          <p:cNvSpPr/>
          <p:nvPr/>
        </p:nvSpPr>
        <p:spPr>
          <a:xfrm>
            <a:off x="3711000" y="444925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1081F6-7A32-0E2F-EADF-E44E9BF4FB52}"/>
              </a:ext>
            </a:extLst>
          </p:cNvPr>
          <p:cNvSpPr/>
          <p:nvPr/>
        </p:nvSpPr>
        <p:spPr>
          <a:xfrm>
            <a:off x="5802674" y="5252049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0C606A6-F89A-DB71-5EEE-2C305018D727}"/>
              </a:ext>
            </a:extLst>
          </p:cNvPr>
          <p:cNvSpPr/>
          <p:nvPr/>
        </p:nvSpPr>
        <p:spPr>
          <a:xfrm>
            <a:off x="5802674" y="5928013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45ADE1-BCFC-FA79-ACAC-C35EE93EA9E4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3974913" y="2121404"/>
            <a:ext cx="53610" cy="14780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1AC4A1-1621-25F7-B2DD-2C42DC2B4E82}"/>
              </a:ext>
            </a:extLst>
          </p:cNvPr>
          <p:cNvCxnSpPr>
            <a:cxnSpLocks/>
            <a:stCxn id="60" idx="4"/>
            <a:endCxn id="61" idx="0"/>
          </p:cNvCxnSpPr>
          <p:nvPr/>
        </p:nvCxnSpPr>
        <p:spPr>
          <a:xfrm flipH="1">
            <a:off x="3958919" y="4020099"/>
            <a:ext cx="15994" cy="42915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253AFB-0647-E69C-5E19-2ADD2A3F9041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3958919" y="4869875"/>
            <a:ext cx="2091674" cy="382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A5C559-A6A8-E994-320C-A62B167BDDD8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6050593" y="5672673"/>
            <a:ext cx="0" cy="255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9D7A16-621A-3FEF-03C7-1E6C6E00BC85}"/>
              </a:ext>
            </a:extLst>
          </p:cNvPr>
          <p:cNvSpPr txBox="1"/>
          <p:nvPr/>
        </p:nvSpPr>
        <p:spPr>
          <a:xfrm>
            <a:off x="10044093" y="1890646"/>
            <a:ext cx="18013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must select 1 or more classification models (maximum of 3 classification models).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496A813-D121-6C41-FCC6-06E3B7467B60}"/>
              </a:ext>
            </a:extLst>
          </p:cNvPr>
          <p:cNvSpPr/>
          <p:nvPr/>
        </p:nvSpPr>
        <p:spPr>
          <a:xfrm>
            <a:off x="4842963" y="3156381"/>
            <a:ext cx="5201130" cy="27699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Please select 1+ classification models.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38F37C-BC43-AEB3-1393-9CC61395F636}"/>
              </a:ext>
            </a:extLst>
          </p:cNvPr>
          <p:cNvSpPr txBox="1"/>
          <p:nvPr/>
        </p:nvSpPr>
        <p:spPr>
          <a:xfrm>
            <a:off x="10044093" y="3557508"/>
            <a:ext cx="1801368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can specify train-test split from 1-99%. 20%  is selected as default value. A value will always be between 1-99%, therefore no wrong step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CCD153-038E-EC3E-B19F-BE4C33A9C81C}"/>
              </a:ext>
            </a:extLst>
          </p:cNvPr>
          <p:cNvCxnSpPr>
            <a:cxnSpLocks/>
            <a:stCxn id="59" idx="4"/>
            <a:endCxn id="80" idx="0"/>
          </p:cNvCxnSpPr>
          <p:nvPr/>
        </p:nvCxnSpPr>
        <p:spPr>
          <a:xfrm>
            <a:off x="4028523" y="2121404"/>
            <a:ext cx="3415005" cy="10349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D54C954-A927-3C36-A991-06AC11D6D9E0}"/>
              </a:ext>
            </a:extLst>
          </p:cNvPr>
          <p:cNvSpPr txBox="1"/>
          <p:nvPr/>
        </p:nvSpPr>
        <p:spPr>
          <a:xfrm>
            <a:off x="4195048" y="3961940"/>
            <a:ext cx="37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52462B-8279-5A20-1F2D-85B7A3435005}"/>
              </a:ext>
            </a:extLst>
          </p:cNvPr>
          <p:cNvSpPr txBox="1"/>
          <p:nvPr/>
        </p:nvSpPr>
        <p:spPr>
          <a:xfrm>
            <a:off x="9706418" y="3993912"/>
            <a:ext cx="37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947BFC-B7F2-C592-497D-BA6FC62F8090}"/>
              </a:ext>
            </a:extLst>
          </p:cNvPr>
          <p:cNvSpPr txBox="1"/>
          <p:nvPr/>
        </p:nvSpPr>
        <p:spPr>
          <a:xfrm>
            <a:off x="5049993" y="4008361"/>
            <a:ext cx="37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3E2D3C7-8A6F-36BE-24AE-C53D87B7B52C}"/>
              </a:ext>
            </a:extLst>
          </p:cNvPr>
          <p:cNvSpPr txBox="1"/>
          <p:nvPr/>
        </p:nvSpPr>
        <p:spPr>
          <a:xfrm>
            <a:off x="7980019" y="5462361"/>
            <a:ext cx="31497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presses button to fit and run </a:t>
            </a:r>
            <a:r>
              <a:rPr lang="en-US" sz="1200" dirty="0" err="1"/>
              <a:t>AutoML</a:t>
            </a:r>
            <a:r>
              <a:rPr lang="en-US" sz="1200" dirty="0"/>
              <a:t> model(s).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9815707-B36D-C5D0-0B12-D09CAEF62C94}"/>
              </a:ext>
            </a:extLst>
          </p:cNvPr>
          <p:cNvSpPr/>
          <p:nvPr/>
        </p:nvSpPr>
        <p:spPr>
          <a:xfrm>
            <a:off x="6208185" y="5054333"/>
            <a:ext cx="5637276" cy="241232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Value must be between [0, 9007199254740991]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4CCBD5-C867-0C6B-FAD4-6CA5B08782AC}"/>
              </a:ext>
            </a:extLst>
          </p:cNvPr>
          <p:cNvSpPr txBox="1"/>
          <p:nvPr/>
        </p:nvSpPr>
        <p:spPr>
          <a:xfrm>
            <a:off x="7944599" y="6154727"/>
            <a:ext cx="314979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presses button after running models to view model performance results.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75E2E96-6CDC-9BC0-13BA-FF2CB34FEB77}"/>
              </a:ext>
            </a:extLst>
          </p:cNvPr>
          <p:cNvCxnSpPr>
            <a:cxnSpLocks/>
            <a:stCxn id="61" idx="4"/>
            <a:endCxn id="94" idx="0"/>
          </p:cNvCxnSpPr>
          <p:nvPr/>
        </p:nvCxnSpPr>
        <p:spPr>
          <a:xfrm>
            <a:off x="3958919" y="4869875"/>
            <a:ext cx="5067904" cy="184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FB45-8B99-A6EC-8587-858B357E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6093-6944-8592-EEEB-6B4A9D8E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540" y="727684"/>
            <a:ext cx="8113776" cy="962154"/>
          </a:xfrm>
        </p:spPr>
        <p:txBody>
          <a:bodyPr>
            <a:normAutofit/>
          </a:bodyPr>
          <a:lstStyle/>
          <a:p>
            <a:r>
              <a:rPr lang="en-US" dirty="0"/>
              <a:t>Choose + Run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99D95B-55C2-A6E8-4F79-61FC7FFFABBD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D7D86D53-18BB-BE44-A7D0-B5F50CD07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1EA49F8D-DB06-FE6C-190B-F5A19E5F702E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5629FB0D-5123-FDAB-F967-29DA532B9C3A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53A551-F53C-1B2C-6099-BC0E6F5298FF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2DD9A4C6-3836-900A-654C-827DEFB0302E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EF9618D9-D79E-2331-DAFB-018D95E2909D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View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60429E-9F9A-C6A9-5F79-9F52046A8B8A}"/>
              </a:ext>
            </a:extLst>
          </p:cNvPr>
          <p:cNvSpPr/>
          <p:nvPr/>
        </p:nvSpPr>
        <p:spPr>
          <a:xfrm>
            <a:off x="3417350" y="1689838"/>
            <a:ext cx="8113776" cy="323352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Missing target variable. Please go back and complete 'Select Target + Features’.</a:t>
            </a:r>
          </a:p>
          <a:p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OR</a:t>
            </a:r>
          </a:p>
          <a:p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Missing positive outcome. Please go back and complete 'Select Target + Features’.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OR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Missing features. Please go back and complete 'Select Target + Features'.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423C43-D5CE-588B-C414-9C9436199B8A}"/>
              </a:ext>
            </a:extLst>
          </p:cNvPr>
          <p:cNvSpPr/>
          <p:nvPr/>
        </p:nvSpPr>
        <p:spPr>
          <a:xfrm>
            <a:off x="3260034" y="1536192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5BF71-7B12-1A3A-365C-AEF13CF94035}"/>
              </a:ext>
            </a:extLst>
          </p:cNvPr>
          <p:cNvSpPr txBox="1"/>
          <p:nvPr/>
        </p:nvSpPr>
        <p:spPr>
          <a:xfrm>
            <a:off x="7661936" y="5168162"/>
            <a:ext cx="29443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Warns user if they skipped ahead. User must go to previous step and complete ‘Select Target + Features’.</a:t>
            </a:r>
          </a:p>
        </p:txBody>
      </p:sp>
    </p:spTree>
    <p:extLst>
      <p:ext uri="{BB962C8B-B14F-4D97-AF65-F5344CB8AC3E}">
        <p14:creationId xmlns:p14="http://schemas.microsoft.com/office/powerpoint/2010/main" val="332256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AFC03-F0CB-A102-137B-C6302B91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D7-914E-911E-9D15-9BF829596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540" y="574038"/>
            <a:ext cx="5709905" cy="962154"/>
          </a:xfrm>
        </p:spPr>
        <p:txBody>
          <a:bodyPr>
            <a:normAutofit/>
          </a:bodyPr>
          <a:lstStyle/>
          <a:p>
            <a:r>
              <a:rPr lang="en-US" dirty="0"/>
              <a:t>View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4D663-F765-55FD-6F1F-C1082893F343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1B4735CB-02E0-E240-BB79-F611E9539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8CD4090D-0311-1161-0444-1CC0CE161021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E7936167-09D9-6C2B-B2A7-3B56B2FCF2C1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4335FDA9-F652-56B7-D4A3-23981F4FE57E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83B9BA1A-7334-8BF6-D7FE-38A5FCE0EF38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CCA7AB6-928F-F072-F344-9080BBC7AA9C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View Results</a:t>
            </a:r>
          </a:p>
        </p:txBody>
      </p:sp>
      <p:pic>
        <p:nvPicPr>
          <p:cNvPr id="1034" name="Picture 10" descr="A Gentle Introduction to ROC Curve and AUC in Machine Learning - Sefik  Ilkin Serengil">
            <a:extLst>
              <a:ext uri="{FF2B5EF4-FFF2-40B4-BE49-F238E27FC236}">
                <a16:creationId xmlns:a16="http://schemas.microsoft.com/office/drawing/2014/main" id="{962EA340-9BAF-6D8A-370E-1F3F1F8E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83" y="1364630"/>
            <a:ext cx="3125373" cy="24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E850A88-0587-BCBC-C713-8698E2AE1C9B}"/>
              </a:ext>
            </a:extLst>
          </p:cNvPr>
          <p:cNvSpPr/>
          <p:nvPr/>
        </p:nvSpPr>
        <p:spPr>
          <a:xfrm>
            <a:off x="4158189" y="6303473"/>
            <a:ext cx="3673402" cy="42062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27984-92F2-9BEE-3B32-E3ACD8A58EE7}"/>
              </a:ext>
            </a:extLst>
          </p:cNvPr>
          <p:cNvSpPr txBox="1"/>
          <p:nvPr/>
        </p:nvSpPr>
        <p:spPr>
          <a:xfrm>
            <a:off x="4385482" y="4323983"/>
            <a:ext cx="1801368" cy="2769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☑  Train    ☐ Test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D48FE7-F843-C167-33BC-C0FFA2CE81F9}"/>
              </a:ext>
            </a:extLst>
          </p:cNvPr>
          <p:cNvSpPr txBox="1"/>
          <p:nvPr/>
        </p:nvSpPr>
        <p:spPr>
          <a:xfrm>
            <a:off x="8354663" y="1536192"/>
            <a:ext cx="2944368" cy="203132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Displays ROC curve as a graphical visualization of the results to the user. If multiple models were chosen, multiple ROC curves (one for each model) would be plotted here.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65A963-6BAD-CD96-5326-82E014A51438}"/>
              </a:ext>
            </a:extLst>
          </p:cNvPr>
          <p:cNvSpPr/>
          <p:nvPr/>
        </p:nvSpPr>
        <p:spPr>
          <a:xfrm>
            <a:off x="3988266" y="411367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A11F783-5BBD-8C3D-B6EC-66195BC21729}"/>
              </a:ext>
            </a:extLst>
          </p:cNvPr>
          <p:cNvSpPr/>
          <p:nvPr/>
        </p:nvSpPr>
        <p:spPr>
          <a:xfrm>
            <a:off x="3918845" y="6137153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DDAC61-9CCE-DB1A-7DA2-62CF0E8A46FC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 flipH="1">
            <a:off x="4166764" y="4534295"/>
            <a:ext cx="69421" cy="16028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77355B-DCC2-7E0F-E619-8C40484FE4AD}"/>
              </a:ext>
            </a:extLst>
          </p:cNvPr>
          <p:cNvSpPr txBox="1"/>
          <p:nvPr/>
        </p:nvSpPr>
        <p:spPr>
          <a:xfrm>
            <a:off x="6601939" y="4066661"/>
            <a:ext cx="28752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can toggle between Train and Test performance results.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208B7E-67EB-9E8B-D9E1-91B851A5DE93}"/>
              </a:ext>
            </a:extLst>
          </p:cNvPr>
          <p:cNvSpPr txBox="1"/>
          <p:nvPr/>
        </p:nvSpPr>
        <p:spPr>
          <a:xfrm>
            <a:off x="4236185" y="3803329"/>
            <a:ext cx="340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Performance Metrics: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2B7E58-BCDE-993A-1BCF-55D2F568CC06}"/>
              </a:ext>
            </a:extLst>
          </p:cNvPr>
          <p:cNvSpPr txBox="1"/>
          <p:nvPr/>
        </p:nvSpPr>
        <p:spPr>
          <a:xfrm>
            <a:off x="8423828" y="4859676"/>
            <a:ext cx="287520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Table displays performance metrics to user up to 2 decimal places for clear viewing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242E74-EFD7-EE66-9A30-9FF01AF92173}"/>
              </a:ext>
            </a:extLst>
          </p:cNvPr>
          <p:cNvSpPr txBox="1"/>
          <p:nvPr/>
        </p:nvSpPr>
        <p:spPr>
          <a:xfrm>
            <a:off x="4385482" y="4083130"/>
            <a:ext cx="21804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Select between train/test metrics: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7098585-8075-803D-897D-079E51C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8210"/>
              </p:ext>
            </p:extLst>
          </p:nvPr>
        </p:nvGraphicFramePr>
        <p:xfrm>
          <a:off x="4360135" y="4690047"/>
          <a:ext cx="3772408" cy="1396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3102">
                  <a:extLst>
                    <a:ext uri="{9D8B030D-6E8A-4147-A177-3AD203B41FA5}">
                      <a16:colId xmlns:a16="http://schemas.microsoft.com/office/drawing/2014/main" val="2702307176"/>
                    </a:ext>
                  </a:extLst>
                </a:gridCol>
                <a:gridCol w="943102">
                  <a:extLst>
                    <a:ext uri="{9D8B030D-6E8A-4147-A177-3AD203B41FA5}">
                      <a16:colId xmlns:a16="http://schemas.microsoft.com/office/drawing/2014/main" val="829817911"/>
                    </a:ext>
                  </a:extLst>
                </a:gridCol>
                <a:gridCol w="943102">
                  <a:extLst>
                    <a:ext uri="{9D8B030D-6E8A-4147-A177-3AD203B41FA5}">
                      <a16:colId xmlns:a16="http://schemas.microsoft.com/office/drawing/2014/main" val="3402429043"/>
                    </a:ext>
                  </a:extLst>
                </a:gridCol>
                <a:gridCol w="943102">
                  <a:extLst>
                    <a:ext uri="{9D8B030D-6E8A-4147-A177-3AD203B41FA5}">
                      <a16:colId xmlns:a16="http://schemas.microsoft.com/office/drawing/2014/main" val="1838637047"/>
                    </a:ext>
                  </a:extLst>
                </a:gridCol>
              </a:tblGrid>
              <a:tr h="4402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 Vector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98555"/>
                  </a:ext>
                </a:extLst>
              </a:tr>
              <a:tr h="267300"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01658"/>
                  </a:ext>
                </a:extLst>
              </a:tr>
              <a:tr h="267300"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5274"/>
                  </a:ext>
                </a:extLst>
              </a:tr>
              <a:tr h="267300">
                <a:tc>
                  <a:txBody>
                    <a:bodyPr/>
                    <a:lstStyle/>
                    <a:p>
                      <a:r>
                        <a:rPr lang="en-US" sz="11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X.XX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377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6D64205D-EC3F-C2AA-82F2-8808F308D23B}"/>
              </a:ext>
            </a:extLst>
          </p:cNvPr>
          <p:cNvSpPr txBox="1"/>
          <p:nvPr/>
        </p:nvSpPr>
        <p:spPr>
          <a:xfrm>
            <a:off x="8354663" y="6137153"/>
            <a:ext cx="28752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User can restart the process by pressing the home button.</a:t>
            </a:r>
          </a:p>
        </p:txBody>
      </p:sp>
    </p:spTree>
    <p:extLst>
      <p:ext uri="{BB962C8B-B14F-4D97-AF65-F5344CB8AC3E}">
        <p14:creationId xmlns:p14="http://schemas.microsoft.com/office/powerpoint/2010/main" val="76454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8431-C394-A4F3-1D34-C05B38950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8D25-87BD-4BCF-1498-14F5457A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540" y="574038"/>
            <a:ext cx="5709905" cy="962154"/>
          </a:xfrm>
        </p:spPr>
        <p:txBody>
          <a:bodyPr>
            <a:normAutofit/>
          </a:bodyPr>
          <a:lstStyle/>
          <a:p>
            <a:r>
              <a:rPr lang="en-US" dirty="0"/>
              <a:t>View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3182F-F7D3-3F6F-EAA1-264605583F72}"/>
              </a:ext>
            </a:extLst>
          </p:cNvPr>
          <p:cNvSpPr/>
          <p:nvPr/>
        </p:nvSpPr>
        <p:spPr>
          <a:xfrm>
            <a:off x="0" y="0"/>
            <a:ext cx="294436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Caret Left outline">
            <a:extLst>
              <a:ext uri="{FF2B5EF4-FFF2-40B4-BE49-F238E27FC236}">
                <a16:creationId xmlns:a16="http://schemas.microsoft.com/office/drawing/2014/main" id="{06DD0CE0-FFCD-2882-48DE-F1D149F8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2576" y="0"/>
            <a:ext cx="621792" cy="621792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703101-09D1-6175-4580-C38AEBC185C2}"/>
              </a:ext>
            </a:extLst>
          </p:cNvPr>
          <p:cNvSpPr/>
          <p:nvPr/>
        </p:nvSpPr>
        <p:spPr>
          <a:xfrm>
            <a:off x="233172" y="1536192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38BC69-AD04-AB4F-A002-565FFBB125F4}"/>
              </a:ext>
            </a:extLst>
          </p:cNvPr>
          <p:cNvSpPr/>
          <p:nvPr/>
        </p:nvSpPr>
        <p:spPr>
          <a:xfrm>
            <a:off x="233172" y="2203704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Upload Dataset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A91295-03EF-9EFF-6F0B-AA53F0C1DB14}"/>
              </a:ext>
            </a:extLst>
          </p:cNvPr>
          <p:cNvSpPr/>
          <p:nvPr/>
        </p:nvSpPr>
        <p:spPr>
          <a:xfrm>
            <a:off x="233172" y="3538728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Choose + Run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FB4241-76D3-A11C-8E1F-016A6548291B}"/>
              </a:ext>
            </a:extLst>
          </p:cNvPr>
          <p:cNvSpPr/>
          <p:nvPr/>
        </p:nvSpPr>
        <p:spPr>
          <a:xfrm>
            <a:off x="233172" y="2871216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Select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Target + Features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9ED2FA-01A3-FAA8-1AEC-5A1C7BAF7FA2}"/>
              </a:ext>
            </a:extLst>
          </p:cNvPr>
          <p:cNvSpPr/>
          <p:nvPr/>
        </p:nvSpPr>
        <p:spPr>
          <a:xfrm>
            <a:off x="233172" y="4206240"/>
            <a:ext cx="1723644" cy="4937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131703-068C-BBFE-E57C-C849AC9C602F}"/>
              </a:ext>
            </a:extLst>
          </p:cNvPr>
          <p:cNvSpPr/>
          <p:nvPr/>
        </p:nvSpPr>
        <p:spPr>
          <a:xfrm>
            <a:off x="4944838" y="2538009"/>
            <a:ext cx="5709905" cy="69579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Missing results. Please go back and complete 'Choose + Run Model'.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3650C4-66FD-958A-89C6-FEB9D53EB947}"/>
              </a:ext>
            </a:extLst>
          </p:cNvPr>
          <p:cNvSpPr/>
          <p:nvPr/>
        </p:nvSpPr>
        <p:spPr>
          <a:xfrm>
            <a:off x="4696921" y="2359871"/>
            <a:ext cx="495838" cy="4206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EC378-1CD9-1C48-EDBF-5347D69919A1}"/>
              </a:ext>
            </a:extLst>
          </p:cNvPr>
          <p:cNvSpPr txBox="1"/>
          <p:nvPr/>
        </p:nvSpPr>
        <p:spPr>
          <a:xfrm>
            <a:off x="7465290" y="3978036"/>
            <a:ext cx="2944368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Warns user if they skipped ahead and did not get the models’ results yet. User must complete the previous ‘Choose + Run Model’ step.</a:t>
            </a:r>
          </a:p>
        </p:txBody>
      </p:sp>
    </p:spTree>
    <p:extLst>
      <p:ext uri="{BB962C8B-B14F-4D97-AF65-F5344CB8AC3E}">
        <p14:creationId xmlns:p14="http://schemas.microsoft.com/office/powerpoint/2010/main" val="319085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726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</vt:lpstr>
      <vt:lpstr>Office Theme</vt:lpstr>
      <vt:lpstr>Home</vt:lpstr>
      <vt:lpstr>Upload Dataset</vt:lpstr>
      <vt:lpstr>Select Target + Features</vt:lpstr>
      <vt:lpstr>Select Target + Features</vt:lpstr>
      <vt:lpstr>Choose + Run Model</vt:lpstr>
      <vt:lpstr>Choose + Run Model</vt:lpstr>
      <vt:lpstr>View Results</vt:lpstr>
      <vt:lpstr>View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Vian Ambar Agustono</dc:creator>
  <cp:lastModifiedBy>Vian Ambar Agustono</cp:lastModifiedBy>
  <cp:revision>1</cp:revision>
  <dcterms:created xsi:type="dcterms:W3CDTF">2025-06-01T19:55:51Z</dcterms:created>
  <dcterms:modified xsi:type="dcterms:W3CDTF">2025-06-02T20:49:38Z</dcterms:modified>
</cp:coreProperties>
</file>