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ram Kassay" userId="02edc0988802962a" providerId="LiveId" clId="{7AD98A06-89EB-4C4A-9961-34DD18527180}"/>
    <pc:docChg chg="undo custSel addSld delSld modSld">
      <pc:chgData name="Akram Kassay" userId="02edc0988802962a" providerId="LiveId" clId="{7AD98A06-89EB-4C4A-9961-34DD18527180}" dt="2018-03-13T21:38:37.556" v="250" actId="27636"/>
      <pc:docMkLst>
        <pc:docMk/>
      </pc:docMkLst>
      <pc:sldChg chg="modSp">
        <pc:chgData name="Akram Kassay" userId="02edc0988802962a" providerId="LiveId" clId="{7AD98A06-89EB-4C4A-9961-34DD18527180}" dt="2018-03-13T21:33:42.045" v="233" actId="20577"/>
        <pc:sldMkLst>
          <pc:docMk/>
          <pc:sldMk cId="196016180" sldId="256"/>
        </pc:sldMkLst>
        <pc:spChg chg="mod">
          <ac:chgData name="Akram Kassay" userId="02edc0988802962a" providerId="LiveId" clId="{7AD98A06-89EB-4C4A-9961-34DD18527180}" dt="2018-03-13T21:33:42.045" v="233" actId="20577"/>
          <ac:spMkLst>
            <pc:docMk/>
            <pc:sldMk cId="196016180" sldId="256"/>
            <ac:spMk id="2" creationId="{34A9D3E0-912C-43CA-BB45-C4DFC7071F0D}"/>
          </ac:spMkLst>
        </pc:spChg>
        <pc:spChg chg="mod">
          <ac:chgData name="Akram Kassay" userId="02edc0988802962a" providerId="LiveId" clId="{7AD98A06-89EB-4C4A-9961-34DD18527180}" dt="2018-03-13T21:32:18.125" v="193" actId="20577"/>
          <ac:spMkLst>
            <pc:docMk/>
            <pc:sldMk cId="196016180" sldId="256"/>
            <ac:spMk id="3" creationId="{8CF4E79F-7D3D-4300-B93E-8B0E50646346}"/>
          </ac:spMkLst>
        </pc:spChg>
      </pc:sldChg>
      <pc:sldChg chg="modSp">
        <pc:chgData name="Akram Kassay" userId="02edc0988802962a" providerId="LiveId" clId="{7AD98A06-89EB-4C4A-9961-34DD18527180}" dt="2018-03-13T21:35:22.315" v="246" actId="27636"/>
        <pc:sldMkLst>
          <pc:docMk/>
          <pc:sldMk cId="1075875189" sldId="257"/>
        </pc:sldMkLst>
        <pc:spChg chg="mod">
          <ac:chgData name="Akram Kassay" userId="02edc0988802962a" providerId="LiveId" clId="{7AD98A06-89EB-4C4A-9961-34DD18527180}" dt="2018-03-13T21:35:22.315" v="246" actId="27636"/>
          <ac:spMkLst>
            <pc:docMk/>
            <pc:sldMk cId="1075875189" sldId="257"/>
            <ac:spMk id="3" creationId="{AF5A544F-E5EA-42EE-819A-1FDB832AD069}"/>
          </ac:spMkLst>
        </pc:spChg>
      </pc:sldChg>
      <pc:sldChg chg="del">
        <pc:chgData name="Akram Kassay" userId="02edc0988802962a" providerId="LiveId" clId="{7AD98A06-89EB-4C4A-9961-34DD18527180}" dt="2018-03-13T21:30:02.256" v="139" actId="2696"/>
        <pc:sldMkLst>
          <pc:docMk/>
          <pc:sldMk cId="786941070" sldId="258"/>
        </pc:sldMkLst>
      </pc:sldChg>
      <pc:sldChg chg="addSp delSp modSp">
        <pc:chgData name="Akram Kassay" userId="02edc0988802962a" providerId="LiveId" clId="{7AD98A06-89EB-4C4A-9961-34DD18527180}" dt="2018-03-13T21:33:01.884" v="197" actId="20577"/>
        <pc:sldMkLst>
          <pc:docMk/>
          <pc:sldMk cId="831453759" sldId="259"/>
        </pc:sldMkLst>
        <pc:spChg chg="mod">
          <ac:chgData name="Akram Kassay" userId="02edc0988802962a" providerId="LiveId" clId="{7AD98A06-89EB-4C4A-9961-34DD18527180}" dt="2018-03-13T21:33:01.884" v="197" actId="20577"/>
          <ac:spMkLst>
            <pc:docMk/>
            <pc:sldMk cId="831453759" sldId="259"/>
            <ac:spMk id="2" creationId="{EDFEC03B-F42C-44A5-96A5-47984EE72AB4}"/>
          </ac:spMkLst>
        </pc:spChg>
        <pc:spChg chg="del">
          <ac:chgData name="Akram Kassay" userId="02edc0988802962a" providerId="LiveId" clId="{7AD98A06-89EB-4C4A-9961-34DD18527180}" dt="2018-03-13T21:31:40.112" v="150" actId="478"/>
          <ac:spMkLst>
            <pc:docMk/>
            <pc:sldMk cId="831453759" sldId="259"/>
            <ac:spMk id="3" creationId="{BEB83AB0-B577-4FAD-BBDD-153E1044229F}"/>
          </ac:spMkLst>
        </pc:spChg>
        <pc:spChg chg="add del mod">
          <ac:chgData name="Akram Kassay" userId="02edc0988802962a" providerId="LiveId" clId="{7AD98A06-89EB-4C4A-9961-34DD18527180}" dt="2018-03-13T21:31:42.077" v="151" actId="478"/>
          <ac:spMkLst>
            <pc:docMk/>
            <pc:sldMk cId="831453759" sldId="259"/>
            <ac:spMk id="5" creationId="{55D0EBA2-6334-464D-B1E0-AA3AA55FB27F}"/>
          </ac:spMkLst>
        </pc:spChg>
      </pc:sldChg>
      <pc:sldChg chg="modSp add">
        <pc:chgData name="Akram Kassay" userId="02edc0988802962a" providerId="LiveId" clId="{7AD98A06-89EB-4C4A-9961-34DD18527180}" dt="2018-03-13T21:35:22.332" v="247" actId="27636"/>
        <pc:sldMkLst>
          <pc:docMk/>
          <pc:sldMk cId="3226965856" sldId="260"/>
        </pc:sldMkLst>
        <pc:spChg chg="mod">
          <ac:chgData name="Akram Kassay" userId="02edc0988802962a" providerId="LiveId" clId="{7AD98A06-89EB-4C4A-9961-34DD18527180}" dt="2018-03-13T21:35:22.332" v="247" actId="27636"/>
          <ac:spMkLst>
            <pc:docMk/>
            <pc:sldMk cId="3226965856" sldId="260"/>
            <ac:spMk id="3" creationId="{AF5A544F-E5EA-42EE-819A-1FDB832AD069}"/>
          </ac:spMkLst>
        </pc:spChg>
      </pc:sldChg>
      <pc:sldChg chg="modSp add">
        <pc:chgData name="Akram Kassay" userId="02edc0988802962a" providerId="LiveId" clId="{7AD98A06-89EB-4C4A-9961-34DD18527180}" dt="2018-03-13T21:38:37.556" v="250" actId="27636"/>
        <pc:sldMkLst>
          <pc:docMk/>
          <pc:sldMk cId="1082389317" sldId="261"/>
        </pc:sldMkLst>
        <pc:spChg chg="mod">
          <ac:chgData name="Akram Kassay" userId="02edc0988802962a" providerId="LiveId" clId="{7AD98A06-89EB-4C4A-9961-34DD18527180}" dt="2018-03-13T21:29:55.664" v="138"/>
          <ac:spMkLst>
            <pc:docMk/>
            <pc:sldMk cId="1082389317" sldId="261"/>
            <ac:spMk id="2" creationId="{1FD1EB42-9207-4F0D-A5B5-C1316C505768}"/>
          </ac:spMkLst>
        </pc:spChg>
        <pc:spChg chg="mod">
          <ac:chgData name="Akram Kassay" userId="02edc0988802962a" providerId="LiveId" clId="{7AD98A06-89EB-4C4A-9961-34DD18527180}" dt="2018-03-13T21:38:37.556" v="250" actId="27636"/>
          <ac:spMkLst>
            <pc:docMk/>
            <pc:sldMk cId="1082389317" sldId="261"/>
            <ac:spMk id="3" creationId="{AF5A544F-E5EA-42EE-819A-1FDB832AD0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A10D-DA07-4882-991A-87673A79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088F3-10F2-4939-8143-45AFE9D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7EEA-56FF-4288-B115-62B5A216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529B-75C8-4A23-A20E-86D8F7FA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E710-7230-4BFB-B3F7-F3992B5C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5A91-3B03-4ED0-A471-327102C6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D6DB-37CA-4985-8EDF-59472178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E416-5C4D-49B5-82EF-74099FFF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4862-9439-4A23-9159-1A81475A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6EC5-E52B-4D22-8E7B-1E608D92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2B7DE-BF2E-4292-AA63-C3E48FA1D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47A6-32FE-4AA7-9747-23521973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AD50-5478-4DD9-AF75-3470D9D0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5A73-638B-4B73-B5AF-A0F313A4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E01-3240-44EB-98CB-FD74284B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E666-6C17-42BA-BFA7-EA445C8D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C856-2313-40AD-A407-E351CE13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AEE2-A639-451C-90D2-B2EB525F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E5CC-E7E2-4275-A1AC-29562278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8D5-81F3-4D1A-910A-AD0CA7E8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471E-1883-409B-9FC3-9B31A895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F10E4-AF9E-472D-BAC1-3F806901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A741-F9E8-4CAE-ADEE-95E5A236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0895-9C50-4094-92DD-59D979BF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2365-BF13-4544-8C0D-D7D07952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D7E-D2E5-4922-A0C4-7C885946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202F-C60C-4BB7-A5A0-F6BD0905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FD4DA-BBEB-4004-B124-0CD1FAFF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9DDDA-CAB5-4EA8-8D7B-A38EE39C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A3DED-80E0-4329-A1E6-8378177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EBC7-BDED-4BC3-A5E3-15729B50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719F-EA91-4C60-9A23-6D1080F3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26D9-94E6-4419-B56E-1518B4EB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C31D-C846-4FF6-B361-00D777E3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EC0A5-0044-45D7-88D4-D5BF2D2DF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0BC61-C731-4F68-8FA9-7146B3564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E4CC2-CF91-4EBD-9FF8-6658AEBD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A2858-055B-43EB-AE53-FBC1E794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C58D9-37D2-4FEA-B75B-4133944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9E89-2ECA-4683-98DA-F26F1B7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B5609-663B-44F6-80D6-3CD6BBE0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90B09-F731-405D-A81D-4B87E10B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9EEFE-36C0-4DA6-B107-C2A1E2D1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17BA1-8E68-4A16-8332-5FB67947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FB6DD-65BE-46B4-93E3-EF296370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1206-E4A1-4FDF-938A-351C0666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E3C-3B06-4A1A-AF33-78B76A0B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E54E-1F92-4B99-8B7A-4C97339A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E7B4-7693-46D7-85A1-EE4771D31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DA0B-450D-409F-860C-89D080B8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1D7-F2AB-405F-9625-19764ED8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6E9C-F182-4A52-8789-9A61242A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04A7-F308-4FB6-8A74-F5FB2FB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D3D4A-5823-407A-AAA0-F3E46331C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574FA-0F46-4A48-A5F5-7D6C850B5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CCA04-F57B-449A-AFF9-9D36F4BE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3F8D-7DFB-4D9F-969F-2F6804E5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4E4A6-B5B6-4C15-BED1-F214EF3A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A2FEF-2319-4D99-91D8-9FDA5662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DB09-0913-49B7-BDEE-704FE82F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1074-4CD0-4358-AE8B-5C0CF4B60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6BB-BB6D-48B6-9329-B30BE496B62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D48B-95B8-44FE-91E9-B34241B0B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87DE-7661-4742-B9EA-E298F2DD6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771F-8793-4BC4-8D78-4C94279EA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D3E0-912C-43CA-BB45-C4DFC7071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Struggle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4E79F-7D3D-4300-B93E-8B0E50646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Akram Kassay</a:t>
            </a:r>
          </a:p>
        </p:txBody>
      </p:sp>
    </p:spTree>
    <p:extLst>
      <p:ext uri="{BB962C8B-B14F-4D97-AF65-F5344CB8AC3E}">
        <p14:creationId xmlns:p14="http://schemas.microsoft.com/office/powerpoint/2010/main" val="19601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EB42-9207-4F0D-A5B5-C1316C5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544F-E5EA-42EE-819A-1FDB832A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Sampler</a:t>
            </a:r>
          </a:p>
          <a:p>
            <a:pPr lvl="1"/>
            <a:r>
              <a:rPr lang="en-US" dirty="0"/>
              <a:t>Identified speech segments in live audio stream</a:t>
            </a:r>
          </a:p>
          <a:p>
            <a:pPr lvl="1"/>
            <a:r>
              <a:rPr lang="en-US" dirty="0"/>
              <a:t>Uses the </a:t>
            </a:r>
            <a:r>
              <a:rPr lang="en-US" dirty="0" err="1"/>
              <a:t>Rabiner</a:t>
            </a:r>
            <a:r>
              <a:rPr lang="en-US" dirty="0"/>
              <a:t>/</a:t>
            </a:r>
            <a:r>
              <a:rPr lang="en-US" dirty="0" err="1"/>
              <a:t>Sambur</a:t>
            </a:r>
            <a:r>
              <a:rPr lang="en-US" dirty="0"/>
              <a:t> algorithm </a:t>
            </a:r>
          </a:p>
          <a:p>
            <a:r>
              <a:rPr lang="en-US" dirty="0"/>
              <a:t>Trainer</a:t>
            </a:r>
          </a:p>
          <a:p>
            <a:pPr lvl="1"/>
            <a:r>
              <a:rPr lang="en-US" dirty="0"/>
              <a:t>Produces HMM’s from training data input via the EM algorithm</a:t>
            </a:r>
          </a:p>
          <a:p>
            <a:pPr lvl="1"/>
            <a:r>
              <a:rPr lang="en-US" dirty="0"/>
              <a:t>Generated .csv results for different state configurations</a:t>
            </a:r>
          </a:p>
          <a:p>
            <a:r>
              <a:rPr lang="en-US" dirty="0"/>
              <a:t>Recognizer</a:t>
            </a:r>
          </a:p>
          <a:p>
            <a:pPr lvl="1"/>
            <a:r>
              <a:rPr lang="en-US" dirty="0"/>
              <a:t>Linkage between sampler and HMM’s</a:t>
            </a:r>
          </a:p>
          <a:p>
            <a:pPr lvl="1"/>
            <a:r>
              <a:rPr lang="en-US" dirty="0"/>
              <a:t>Tracks recognition state to only check against appropriate HMM’s</a:t>
            </a:r>
          </a:p>
        </p:txBody>
      </p:sp>
    </p:spTree>
    <p:extLst>
      <p:ext uri="{BB962C8B-B14F-4D97-AF65-F5344CB8AC3E}">
        <p14:creationId xmlns:p14="http://schemas.microsoft.com/office/powerpoint/2010/main" val="107587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EB42-9207-4F0D-A5B5-C1316C5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Problems…SO MANY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544F-E5EA-42EE-819A-1FDB832A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 much computation in audio callback</a:t>
            </a:r>
          </a:p>
          <a:p>
            <a:pPr lvl="1"/>
            <a:endParaRPr lang="en-US" dirty="0"/>
          </a:p>
          <a:p>
            <a:r>
              <a:rPr lang="en-US" dirty="0"/>
              <a:t>Performance degradation due to live plotting</a:t>
            </a:r>
          </a:p>
          <a:p>
            <a:pPr lvl="1"/>
            <a:endParaRPr lang="en-US" dirty="0"/>
          </a:p>
          <a:p>
            <a:r>
              <a:rPr lang="en-US" dirty="0"/>
              <a:t>Loss of numerical precision in EM calculation</a:t>
            </a:r>
          </a:p>
          <a:p>
            <a:pPr lvl="1"/>
            <a:endParaRPr lang="en-US" dirty="0"/>
          </a:p>
          <a:p>
            <a:r>
              <a:rPr lang="en-US" dirty="0"/>
              <a:t>Signal scaling</a:t>
            </a:r>
          </a:p>
          <a:p>
            <a:pPr lvl="1"/>
            <a:endParaRPr lang="en-US" dirty="0"/>
          </a:p>
          <a:p>
            <a:r>
              <a:rPr lang="en-US" dirty="0"/>
              <a:t>Determination of states per phrase</a:t>
            </a:r>
          </a:p>
          <a:p>
            <a:pPr lvl="1"/>
            <a:endParaRPr lang="en-US" dirty="0"/>
          </a:p>
          <a:p>
            <a:r>
              <a:rPr lang="en-US" dirty="0"/>
              <a:t>Performance inconsistencies between desktop and laptop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96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EB42-9207-4F0D-A5B5-C1316C50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Resolutions…Happy Ending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544F-E5EA-42EE-819A-1FDB832A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 much computation in audio callback</a:t>
            </a:r>
          </a:p>
          <a:p>
            <a:pPr lvl="1"/>
            <a:r>
              <a:rPr lang="en-US" dirty="0"/>
              <a:t>Audio callback bottlenecked by phrase detection, put upper limit on window to check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degradation due to live plotting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FuncAnimation</a:t>
            </a:r>
            <a:r>
              <a:rPr lang="en-US" dirty="0"/>
              <a:t> and configure code to remove selective plots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Loss of numerical precision in EM calculation</a:t>
            </a:r>
          </a:p>
          <a:p>
            <a:pPr lvl="1"/>
            <a:r>
              <a:rPr lang="en-US" dirty="0"/>
              <a:t>LOG, LOG EVERYTHING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Signal scaling</a:t>
            </a:r>
          </a:p>
          <a:p>
            <a:pPr lvl="1"/>
            <a:r>
              <a:rPr lang="en-US" dirty="0" err="1"/>
              <a:t>Sounddevice</a:t>
            </a:r>
            <a:r>
              <a:rPr lang="en-US" dirty="0"/>
              <a:t> from -1 to 1 and reading from .wav is –65536 to 65536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Determination of states per phrase</a:t>
            </a:r>
          </a:p>
          <a:p>
            <a:pPr lvl="1"/>
            <a:r>
              <a:rPr lang="en-US" dirty="0"/>
              <a:t>Brute force run different configurations and save results to .csv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inconsistencies between desktop and laptop</a:t>
            </a:r>
          </a:p>
          <a:p>
            <a:pPr lvl="1"/>
            <a:r>
              <a:rPr lang="en-US" dirty="0"/>
              <a:t>Bluetooth sucks, laptop mic sucks, life is hard</a:t>
            </a:r>
          </a:p>
        </p:txBody>
      </p:sp>
    </p:spTree>
    <p:extLst>
      <p:ext uri="{BB962C8B-B14F-4D97-AF65-F5344CB8AC3E}">
        <p14:creationId xmlns:p14="http://schemas.microsoft.com/office/powerpoint/2010/main" val="108238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C03B-F42C-44A5-96A5-47984EE7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83145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198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Struggle</vt:lpstr>
      <vt:lpstr>Technical Overview</vt:lpstr>
      <vt:lpstr>Problems…SO MANY Problems</vt:lpstr>
      <vt:lpstr>Resolutions…Happy Ending Right?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 Kassay</dc:creator>
  <cp:lastModifiedBy>Akram Kassay</cp:lastModifiedBy>
  <cp:revision>4</cp:revision>
  <dcterms:created xsi:type="dcterms:W3CDTF">2018-03-13T20:54:24Z</dcterms:created>
  <dcterms:modified xsi:type="dcterms:W3CDTF">2018-03-13T21:38:55Z</dcterms:modified>
</cp:coreProperties>
</file>