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8" r:id="rId2"/>
    <p:sldId id="299" r:id="rId3"/>
    <p:sldId id="257" r:id="rId4"/>
    <p:sldId id="259" r:id="rId5"/>
    <p:sldId id="260" r:id="rId6"/>
    <p:sldId id="262" r:id="rId7"/>
    <p:sldId id="261" r:id="rId8"/>
    <p:sldId id="306" r:id="rId9"/>
    <p:sldId id="266" r:id="rId10"/>
    <p:sldId id="307" r:id="rId11"/>
    <p:sldId id="268" r:id="rId12"/>
    <p:sldId id="273" r:id="rId13"/>
    <p:sldId id="272" r:id="rId14"/>
    <p:sldId id="271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92" r:id="rId27"/>
    <p:sldId id="293" r:id="rId28"/>
    <p:sldId id="296" r:id="rId29"/>
    <p:sldId id="294" r:id="rId30"/>
    <p:sldId id="297" r:id="rId31"/>
    <p:sldId id="300" r:id="rId32"/>
    <p:sldId id="301" r:id="rId33"/>
    <p:sldId id="302" r:id="rId34"/>
    <p:sldId id="30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3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D15DE-3429-4661-A7D5-E0F777B3FFD1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5CAAD-B54D-4019-B088-205BF73C7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4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7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0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8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4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4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3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5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8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FCF9-31CB-431A-94E0-1684B2A47B74}" type="datetimeFigureOut">
              <a:rPr lang="en-IN" smtClean="0"/>
              <a:t>07-12-2014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07ED-91BA-47CC-9781-240DF045C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views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" TargetMode="External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rdatamining.wordpres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_interpreter" TargetMode="External"/><Relationship Id="rId2" Type="http://schemas.openxmlformats.org/officeDocument/2006/relationships/hyperlink" Target="http://en.wikipedia.org/wiki/Interpreted_languag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wikipedia.org/wiki/Graphical" TargetMode="External"/><Relationship Id="rId4" Type="http://schemas.openxmlformats.org/officeDocument/2006/relationships/hyperlink" Target="http://en.wikipedia.org/wiki/Object-oriented_programm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5477" y="2818463"/>
            <a:ext cx="6065948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Basics of 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9" y="1790162"/>
            <a:ext cx="10595958" cy="4288666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text 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editor. Users 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save script file to disk, and perform other tasks on the script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interactive work of 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performed 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  :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where  the variables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 the session along with their values can be inspected. 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The area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user can see a history of the commands issued in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user can browse folders and files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R displays the user’s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: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list of installed packages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you can browse the built-in Help system of 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RStudio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26718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9" y="2176528"/>
            <a:ext cx="10595958" cy="489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command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Command Line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811369" y="2949259"/>
            <a:ext cx="10595958" cy="489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Awaiting completion of command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9" y="2176528"/>
            <a:ext cx="10595958" cy="291230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are collections of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functions, data, and compiled code in a well-defined format. The directory where packages are stored is called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 CRAN package repository features 6126 available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CRAN Task Views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 you to browse packages by topic and provide tools to automatically install all packages for special areas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Packages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2277" y="5392215"/>
            <a:ext cx="73280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http://cran.r-project.org/web/views/</a:t>
            </a:r>
          </a:p>
        </p:txBody>
      </p:sp>
    </p:spTree>
    <p:extLst>
      <p:ext uri="{BB962C8B-B14F-4D97-AF65-F5344CB8AC3E}">
        <p14:creationId xmlns:p14="http://schemas.microsoft.com/office/powerpoint/2010/main" val="11313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811369" y="2770960"/>
            <a:ext cx="10595958" cy="2761169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R-bloggers : 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www.r-bloggers.com/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 Analytics : 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://blog.revolutionanalytics.com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Data Mining : 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://rdatamining.wordpress.com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: </a:t>
            </a: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http://stackoverflow.com/</a:t>
            </a:r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38946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Online Resources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7853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811369" y="2390381"/>
            <a:ext cx="10595958" cy="1627828"/>
          </a:xfrm>
        </p:spPr>
        <p:txBody>
          <a:bodyPr>
            <a:noAutofit/>
          </a:bodyPr>
          <a:lstStyle/>
          <a:p>
            <a:pPr lvl="1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Cook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– By Paul Teeter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in a Nutshell – By Joseph Adler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:With Applications in R – By Gareth James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11369" y="678562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900" dirty="0" smtClean="0">
                <a:solidFill>
                  <a:schemeClr val="bg1"/>
                </a:solidFill>
                <a:latin typeface="Fontin Sans "/>
              </a:rPr>
              <a:t>Books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4935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010" y="2741190"/>
            <a:ext cx="6522738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 Structures in 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02" y="1661375"/>
            <a:ext cx="7569846" cy="4442201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80"/>
              </a:lnSpc>
            </a:pP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37456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2055237"/>
            <a:ext cx="10595958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structure in R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 has only one dimension, like a set of digits, then vectors can be used to represent it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Clr>
                <a:srgbClr val="0070C0"/>
              </a:buClr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buClr>
                <a:srgbClr val="0070C0"/>
              </a:buClr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 all kinds of other objects, including vectors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other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or data frames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contain objects of different data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2003722"/>
            <a:ext cx="10595958" cy="3293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data is a higher dimensional array 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contains only data of a single class Eg : only character or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like a single table with rows and columns of data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of different classes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of Vectors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2057928"/>
            <a:ext cx="10595958" cy="2492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7736" y="4929464"/>
            <a:ext cx="3013655" cy="923330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c(1,2,3,4,5)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class(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"numeric"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69" y="1609860"/>
            <a:ext cx="7569846" cy="4738415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Reading,writing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steps with a dataset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Basics of R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3039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369" y="2057928"/>
            <a:ext cx="10595958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Factors are useful for calculations on categorical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variables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gender,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Marital Status, Credit Card status or group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4152930"/>
            <a:ext cx="10595958" cy="1423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5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Subsetting Data Structures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3666411"/>
            <a:ext cx="6671256" cy="12472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1369" y="2302626"/>
            <a:ext cx="1059595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data structures can be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subsetted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brackets in R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010" y="2741190"/>
            <a:ext cx="6522738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 Workspace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02" y="1661375"/>
            <a:ext cx="7569846" cy="4442201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80"/>
              </a:lnSpc>
            </a:pP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Working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Objects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Workspace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38438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Workspace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1906161"/>
            <a:ext cx="10595958" cy="23544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working directory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R maps to a certain current working directory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check current working directory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setting the current working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as per choice</a:t>
            </a:r>
          </a:p>
          <a:p>
            <a:pPr lvl="1">
              <a:buClr>
                <a:srgbClr val="0070C0"/>
              </a:buClr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369" y="5489413"/>
            <a:ext cx="103674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Windows, use “\\” or “/” to delimit file paths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92" y="4091772"/>
            <a:ext cx="4789908" cy="1152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3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Workspace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3238637"/>
            <a:ext cx="5044194" cy="17851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ave.image()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all objects in the workspace to the file</a:t>
            </a:r>
          </a:p>
          <a:p>
            <a:pPr lvl="1">
              <a:buClr>
                <a:srgbClr val="0070C0"/>
              </a:buClr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9653" y="3238637"/>
            <a:ext cx="4734662" cy="13857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load()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 all objects in the file into the workspace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5563" y="5025869"/>
            <a:ext cx="4734662" cy="507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(file="Intro_to_R_objects.RData")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1369" y="1579941"/>
            <a:ext cx="10595958" cy="13857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the objects currently in your workspace</a:t>
            </a:r>
            <a:endParaRPr lang="en-IN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close your Rstudio session, all objects are lost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4902" y="5023741"/>
            <a:ext cx="4850572" cy="507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save.image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(file="Intro_to_R_objects.RData")</a:t>
            </a:r>
          </a:p>
        </p:txBody>
      </p:sp>
    </p:spTree>
    <p:extLst>
      <p:ext uri="{BB962C8B-B14F-4D97-AF65-F5344CB8AC3E}">
        <p14:creationId xmlns:p14="http://schemas.microsoft.com/office/powerpoint/2010/main" val="31884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3716" y="2844221"/>
            <a:ext cx="3349365" cy="1470025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Packages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442" y="1635617"/>
            <a:ext cx="10344329" cy="4442201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sz="2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collections of 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functions, data, and compiled code in a well-defined format.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where 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stored is called the library. 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a standard set of 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Others are available for download and installation.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Package?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13757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442" y="1751527"/>
            <a:ext cx="10344329" cy="1674253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sz="2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CRAN website has a “Task Views” page that allows you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view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according to subject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find Packages?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9966" y="3773510"/>
            <a:ext cx="527176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http://cran.r-project.org/web/views/</a:t>
            </a:r>
          </a:p>
        </p:txBody>
      </p:sp>
    </p:spTree>
    <p:extLst>
      <p:ext uri="{BB962C8B-B14F-4D97-AF65-F5344CB8AC3E}">
        <p14:creationId xmlns:p14="http://schemas.microsoft.com/office/powerpoint/2010/main" val="14685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:Install &amp; Load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40972" y="1519707"/>
            <a:ext cx="10344329" cy="2356834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sz="2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analyze the mtcars dataset using a randomForest model.</a:t>
            </a:r>
          </a:p>
          <a:p>
            <a:pPr>
              <a:buClr>
                <a:srgbClr val="0070C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R installation does not have this capability natively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0070C0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you need to install the Package that has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2" y="4211392"/>
            <a:ext cx="8496211" cy="12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010" y="2741190"/>
            <a:ext cx="7238784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:Install &amp; Load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40972" y="1519707"/>
            <a:ext cx="10344329" cy="837127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sz="2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list of existing packages (already installed)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7867" y="2477038"/>
            <a:ext cx="1290482" cy="405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1369" y="2844085"/>
            <a:ext cx="10344329" cy="837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Font typeface="Arial" panose="020B0604020202020204" pitchFamily="34" charset="0"/>
              <a:buNone/>
            </a:pPr>
            <a:endParaRPr lang="en-CA" sz="26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list of packages currently loaded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17867" y="3859370"/>
            <a:ext cx="1290482" cy="405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search()</a:t>
            </a:r>
          </a:p>
        </p:txBody>
      </p:sp>
    </p:spTree>
    <p:extLst>
      <p:ext uri="{BB962C8B-B14F-4D97-AF65-F5344CB8AC3E}">
        <p14:creationId xmlns:p14="http://schemas.microsoft.com/office/powerpoint/2010/main" val="32235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522" y="2676796"/>
            <a:ext cx="6994086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Reading and Writing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Data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369" y="1906161"/>
            <a:ext cx="5615189" cy="10002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set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working directory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ead.csv() 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comma separated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8842" y="2336731"/>
            <a:ext cx="4214615" cy="507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read.csv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(“data.csv”)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8841" y="4548597"/>
            <a:ext cx="4214615" cy="507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write.csv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iris,“E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:\\iris_data.csv”)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8841" y="3442664"/>
            <a:ext cx="4214615" cy="507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IN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(“data.txt”,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=“\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t”,h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11369" y="3203073"/>
            <a:ext cx="54992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based on the delimiter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11369" y="4375926"/>
            <a:ext cx="56667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write.csv()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object as a csv file</a:t>
            </a:r>
          </a:p>
        </p:txBody>
      </p:sp>
    </p:spTree>
    <p:extLst>
      <p:ext uri="{BB962C8B-B14F-4D97-AF65-F5344CB8AC3E}">
        <p14:creationId xmlns:p14="http://schemas.microsoft.com/office/powerpoint/2010/main" val="167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522" y="2676796"/>
            <a:ext cx="6994086" cy="147002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Steps with a dataset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steps with a dataset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607" y="2409095"/>
            <a:ext cx="10325501" cy="17851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first few rows of the dataset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and columns in a dataset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structure of the dataset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study the distribution of numeric values in the dataset 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: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frequency distribution of the variable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9607" y="545762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steps with a dataset</a:t>
            </a:r>
            <a:endParaRPr lang="en-IN" sz="3900" dirty="0">
              <a:solidFill>
                <a:schemeClr val="bg1"/>
              </a:solidFill>
              <a:latin typeface="Fontin Sans 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7" y="1313646"/>
            <a:ext cx="10595958" cy="49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02" y="1365161"/>
            <a:ext cx="7569846" cy="4738415"/>
          </a:xfrm>
        </p:spPr>
        <p:txBody>
          <a:bodyPr>
            <a:noAutofit/>
          </a:bodyPr>
          <a:lstStyle/>
          <a:p>
            <a:pPr marL="0" indent="0">
              <a:lnSpc>
                <a:spcPts val="1380"/>
              </a:lnSpc>
              <a:buNone/>
            </a:pPr>
            <a:endParaRPr lang="en-CA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80"/>
              </a:lnSpc>
            </a:pPr>
            <a:endParaRPr lang="en-CA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steps with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Rstudio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 for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Introduction to R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37015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17431" y="1777285"/>
            <a:ext cx="9414456" cy="1764405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is a successor of S Language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designed by two University of Auckland Professors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intro to statistics course.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History of R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19" y="3799268"/>
            <a:ext cx="2457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9" y="2009103"/>
            <a:ext cx="10595958" cy="4314423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language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nterpreted language"/>
              </a:rPr>
              <a:t>interpreted language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typically access it through a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mand-line interpreter"/>
              </a:rPr>
              <a:t>command-line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ommand-line interpreter"/>
              </a:rPr>
              <a:t>interpreter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(similar to Unix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Object-oriented programming"/>
              </a:rPr>
              <a:t>object-oriented programming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facilities than most statistical computing languages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asily extensible through functions and extensions, and the R community is noted for its active contributions in terms of packages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variety of statistical and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Graphical"/>
              </a:rPr>
              <a:t>graphical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Why R?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</p:spTree>
    <p:extLst>
      <p:ext uri="{BB962C8B-B14F-4D97-AF65-F5344CB8AC3E}">
        <p14:creationId xmlns:p14="http://schemas.microsoft.com/office/powerpoint/2010/main" val="3328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978794" y="2073499"/>
            <a:ext cx="9414456" cy="1764405"/>
          </a:xfrm>
        </p:spPr>
        <p:txBody>
          <a:bodyPr>
            <a:normAutofit fontScale="92500"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 is the main repository for R core and its community built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global community of R users and developers that is R’s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strength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5173" y="4687911"/>
            <a:ext cx="56538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http://cran.r-project.org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4">
              <a:lnSpc>
                <a:spcPts val="3000"/>
              </a:lnSpc>
            </a:pPr>
            <a:r>
              <a:rPr lang="en-CA" sz="2800" b="1" dirty="0">
                <a:solidFill>
                  <a:schemeClr val="bg1"/>
                </a:solidFill>
                <a:latin typeface="Fontin Sans "/>
                <a:cs typeface="Arial Bold"/>
              </a:rPr>
              <a:t>The Comprehensive R Archive </a:t>
            </a:r>
            <a:r>
              <a:rPr lang="en-CA" sz="2800" b="1" dirty="0" smtClean="0">
                <a:solidFill>
                  <a:schemeClr val="bg1"/>
                </a:solidFill>
                <a:latin typeface="Fontin Sans "/>
                <a:cs typeface="Arial Bold"/>
              </a:rPr>
              <a:t>Network(CRAN</a:t>
            </a:r>
            <a:r>
              <a:rPr lang="en-CA" sz="2800" b="1" dirty="0">
                <a:solidFill>
                  <a:schemeClr val="bg1"/>
                </a:solidFill>
                <a:latin typeface="Fontin Sans "/>
                <a:cs typeface="Arial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1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369" y="1558343"/>
            <a:ext cx="1059595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free and open source integrated development environment (IDE) for R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some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features that make code development in R easy and fun, such 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highlighting, making it easier to read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bracket matching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completion, so as to reduce the effort of typing the commands in full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R Help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exploration of variables and values</a:t>
            </a:r>
            <a:endParaRPr lang="en-IN" sz="2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RStudio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5308" y="5804921"/>
            <a:ext cx="73280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http://www.rstudio.com/products/rstudio/</a:t>
            </a:r>
          </a:p>
        </p:txBody>
      </p:sp>
    </p:spTree>
    <p:extLst>
      <p:ext uri="{BB962C8B-B14F-4D97-AF65-F5344CB8AC3E}">
        <p14:creationId xmlns:p14="http://schemas.microsoft.com/office/powerpoint/2010/main" val="1532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1369" y="726067"/>
            <a:ext cx="10595958" cy="677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bg1"/>
                </a:solidFill>
                <a:latin typeface="Fontin Sans "/>
              </a:rPr>
              <a:t>RStudio</a:t>
            </a:r>
            <a:endParaRPr lang="en-IN" sz="4000" dirty="0">
              <a:solidFill>
                <a:schemeClr val="bg1"/>
              </a:solidFill>
              <a:latin typeface="Fontin Sans 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1584102"/>
            <a:ext cx="10728102" cy="4923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881" y="3180843"/>
            <a:ext cx="17828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>
                <a:latin typeface="Fontin Sans Bold"/>
              </a:rPr>
              <a:t>Source Editor</a:t>
            </a:r>
            <a:endParaRPr lang="en-IN" sz="1900" b="1" dirty="0">
              <a:latin typeface="Fontin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413" y="3180843"/>
            <a:ext cx="23923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>
                <a:latin typeface="Fontin Sans Bold"/>
              </a:rPr>
              <a:t>Workspace/History</a:t>
            </a:r>
            <a:endParaRPr lang="en-IN" sz="1900" b="1" dirty="0">
              <a:latin typeface="Fontin Sans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5542" y="5162305"/>
            <a:ext cx="31967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>
                <a:latin typeface="Fontin Sans Bold"/>
              </a:rPr>
              <a:t>Files/Plots/Packages/Help</a:t>
            </a:r>
            <a:endParaRPr lang="en-IN" sz="1900" b="1" dirty="0">
              <a:latin typeface="Fontin Sans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6447" y="5175184"/>
            <a:ext cx="13917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>
                <a:latin typeface="Fontin Sans Bold"/>
              </a:rPr>
              <a:t>R Console</a:t>
            </a:r>
            <a:endParaRPr lang="en-IN" sz="19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73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898</Words>
  <Application>Microsoft Office PowerPoint</Application>
  <PresentationFormat>Widescreen</PresentationFormat>
  <Paragraphs>205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Bold</vt:lpstr>
      <vt:lpstr>Calibri</vt:lpstr>
      <vt:lpstr>Calibri Light</vt:lpstr>
      <vt:lpstr>Fontin Sans </vt:lpstr>
      <vt:lpstr>Fontin Sans Bold</vt:lpstr>
      <vt:lpstr>Times New Roman</vt:lpstr>
      <vt:lpstr>Wingdings</vt:lpstr>
      <vt:lpstr>Office Theme</vt:lpstr>
      <vt:lpstr>                Basics of R</vt:lpstr>
      <vt:lpstr>PowerPoint Presentation</vt:lpstr>
      <vt:lpstr>           Introduction to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Data Structures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R Workspace</vt:lpstr>
      <vt:lpstr>PowerPoint Presentation</vt:lpstr>
      <vt:lpstr>PowerPoint Presentation</vt:lpstr>
      <vt:lpstr>PowerPoint Presentation</vt:lpstr>
      <vt:lpstr>     Packages</vt:lpstr>
      <vt:lpstr>PowerPoint Presentation</vt:lpstr>
      <vt:lpstr>PowerPoint Presentation</vt:lpstr>
      <vt:lpstr>PowerPoint Presentation</vt:lpstr>
      <vt:lpstr>PowerPoint Presentation</vt:lpstr>
      <vt:lpstr>     Reading and Writing Data</vt:lpstr>
      <vt:lpstr>PowerPoint Presentation</vt:lpstr>
      <vt:lpstr>     First Steps with a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R:</dc:title>
  <dc:creator>Abhirami Sankar</dc:creator>
  <cp:lastModifiedBy>Abhirami Sankar</cp:lastModifiedBy>
  <cp:revision>77</cp:revision>
  <dcterms:created xsi:type="dcterms:W3CDTF">2014-12-01T07:40:09Z</dcterms:created>
  <dcterms:modified xsi:type="dcterms:W3CDTF">2014-12-08T01:40:45Z</dcterms:modified>
</cp:coreProperties>
</file>