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323" r:id="rId2"/>
    <p:sldId id="325" r:id="rId3"/>
    <p:sldId id="437" r:id="rId4"/>
    <p:sldId id="436" r:id="rId5"/>
    <p:sldId id="433" r:id="rId6"/>
    <p:sldId id="434" r:id="rId7"/>
    <p:sldId id="439" r:id="rId8"/>
  </p:sldIdLst>
  <p:sldSz cx="9144000" cy="6858000" type="screen4x3"/>
  <p:notesSz cx="6858000" cy="9144000"/>
  <p:custDataLst>
    <p:tags r:id="rId11"/>
  </p:custDataLst>
  <p:defaultTextStyle>
    <a:defPPr>
      <a:defRPr lang="en-US">
        <a:effectLst/>
      </a:defRPr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effectLst/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935">
          <p15:clr>
            <a:srgbClr val="A4A3A4"/>
          </p15:clr>
        </p15:guide>
        <p15:guide id="3" orient="horz" pos="3475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orient="horz" pos="1253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2840">
          <p15:clr>
            <a:srgbClr val="A4A3A4"/>
          </p15:clr>
        </p15:guide>
        <p15:guide id="9" pos="2290">
          <p15:clr>
            <a:srgbClr val="A4A3A4"/>
          </p15:clr>
        </p15:guide>
        <p15:guide id="10" pos="3334">
          <p15:clr>
            <a:srgbClr val="A4A3A4"/>
          </p15:clr>
        </p15:guide>
        <p15:guide id="11" pos="3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226"/>
    <a:srgbClr val="0C4BAF"/>
    <a:srgbClr val="D6E3BC"/>
    <a:srgbClr val="B4CAFA"/>
    <a:srgbClr val="AFEAFF"/>
    <a:srgbClr val="E6F2AC"/>
    <a:srgbClr val="FF9F9F"/>
    <a:srgbClr val="0C4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03" autoAdjust="0"/>
  </p:normalViewPr>
  <p:slideViewPr>
    <p:cSldViewPr>
      <p:cViewPr varScale="1">
        <p:scale>
          <a:sx n="113" d="100"/>
          <a:sy n="113" d="100"/>
        </p:scale>
        <p:origin x="1594" y="69"/>
      </p:cViewPr>
      <p:guideLst>
        <p:guide orient="horz" pos="663"/>
        <p:guide orient="horz" pos="935"/>
        <p:guide orient="horz" pos="3475"/>
        <p:guide orient="horz" pos="3294"/>
        <p:guide orient="horz" pos="3974"/>
        <p:guide orient="horz" pos="1253"/>
        <p:guide orient="horz" pos="2614"/>
        <p:guide orient="horz" pos="2840"/>
        <p:guide pos="2290"/>
        <p:guide pos="3334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79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/>
                <a:cs typeface="Arial"/>
              </a:defRPr>
            </a:lvl1pPr>
          </a:lstStyle>
          <a:p>
            <a:pPr>
              <a:defRPr>
                <a:effectLst/>
              </a:defRPr>
            </a:pPr>
            <a:endParaRPr lang="de-DE"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/>
                <a:cs typeface="Arial"/>
              </a:defRPr>
            </a:lvl1pPr>
          </a:lstStyle>
          <a:p>
            <a:pPr>
              <a:defRPr>
                <a:effectLst/>
              </a:defRPr>
            </a:pPr>
            <a:fld id="{5C6BCA5B-99D1-4640-8CF2-0152A8C7EF9B}" type="datetimeFigureOut">
              <a:rPr lang="de-DE">
                <a:effectLst/>
              </a:rPr>
              <a:pPr>
                <a:defRPr>
                  <a:effectLst/>
                </a:defRPr>
              </a:pPr>
              <a:t>27.05.2019</a:t>
            </a:fld>
            <a:endParaRPr lang="de-DE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effectLst/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/>
                <a:cs typeface="Arial"/>
              </a:defRPr>
            </a:lvl1pPr>
          </a:lstStyle>
          <a:p>
            <a:pPr>
              <a:defRPr>
                <a:effectLst/>
              </a:defRPr>
            </a:pPr>
            <a:endParaRPr lang="de-DE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ffectLst/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0728DA8-E85D-4265-AB37-10948183F81F}" type="slidenum">
              <a:rPr lang="de-DE" altLang="en-US">
                <a:effectLst/>
              </a:rPr>
              <a:t>‹#›</a:t>
            </a:fld>
            <a:endParaRPr lang="de-DE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/>
                <a:cs typeface="Arial"/>
              </a:defRPr>
            </a:lvl1pPr>
          </a:lstStyle>
          <a:p>
            <a:pPr>
              <a:defRPr>
                <a:effectLst/>
              </a:defRPr>
            </a:pPr>
            <a:endParaRPr lang="de-DE">
              <a:effectLst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/>
                <a:cs typeface="Arial"/>
              </a:defRPr>
            </a:lvl1pPr>
          </a:lstStyle>
          <a:p>
            <a:pPr>
              <a:defRPr>
                <a:effectLst/>
              </a:defRPr>
            </a:pPr>
            <a:endParaRPr lang="de-DE">
              <a:effectLst/>
            </a:endParaRPr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>
                <a:effectLst/>
              </a:rPr>
              <a:t>Click to edit Master text styles</a:t>
            </a:r>
          </a:p>
          <a:p>
            <a:pPr lvl="1"/>
            <a:r>
              <a:rPr lang="en-US" noProof="0" smtClean="0">
                <a:effectLst/>
              </a:rPr>
              <a:t>Second level</a:t>
            </a:r>
          </a:p>
          <a:p>
            <a:pPr lvl="2"/>
            <a:r>
              <a:rPr lang="en-US" noProof="0" smtClean="0">
                <a:effectLst/>
              </a:rPr>
              <a:t>Third level</a:t>
            </a:r>
          </a:p>
          <a:p>
            <a:pPr lvl="3"/>
            <a:r>
              <a:rPr lang="en-US" noProof="0" smtClean="0">
                <a:effectLst/>
              </a:rPr>
              <a:t>Fourth level</a:t>
            </a:r>
          </a:p>
          <a:p>
            <a:pPr lvl="4"/>
            <a:r>
              <a:rPr lang="en-US" noProof="0" smtClean="0">
                <a:effectLst/>
              </a:rPr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/>
                <a:cs typeface="Arial"/>
              </a:defRPr>
            </a:lvl1pPr>
          </a:lstStyle>
          <a:p>
            <a:pPr>
              <a:defRPr>
                <a:effectLst/>
              </a:defRPr>
            </a:pPr>
            <a:endParaRPr lang="de-DE">
              <a:effectLst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FCAFDA08-612C-4932-B47A-C70624DE1275}" type="slidenum">
              <a:rPr lang="en-US" altLang="en-US">
                <a:effectLst/>
              </a:rPr>
              <a:t>‹#›</a:t>
            </a:fld>
            <a:endParaRPr lang="en-US" altLang="en-US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effectLst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240213"/>
            <a:ext cx="5486400" cy="4376737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100" smtClean="0">
              <a:effectLst/>
              <a:latin typeface="Arial" panose="020B0604020202020204" pitchFamily="34" charset="0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85DC41-D660-433D-B777-09B23E4996B1}" type="slidenum">
              <a:rPr lang="en-US" altLang="en-US">
                <a:effectLst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effectLst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effectLst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xfrm>
            <a:off x="688975" y="4240213"/>
            <a:ext cx="5486400" cy="4376737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100" smtClean="0">
              <a:effectLst/>
              <a:latin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F3BC47-28DE-45A4-B5C2-8BBDFD034F4C}" type="slidenum">
              <a:rPr lang="en-US" altLang="en-US">
                <a:effectLst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>
              <a:effectLst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" name="Rectangle 10"/>
          <p:cNvSpPr>
            <a:spLocks noChangeArrowheads="1"/>
          </p:cNvSpPr>
          <p:nvPr/>
        </p:nvSpPr>
        <p:spPr>
          <a:xfrm>
            <a:off x="474663" y="1960563"/>
            <a:ext cx="1446212" cy="1304925"/>
          </a:xfrm>
          <a:prstGeom prst="rect">
            <a:avLst/>
          </a:prstGeom>
          <a:noFill/>
          <a:ln w="152400" cap="rnd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>
          <a:xfrm>
            <a:off x="1920875" y="1960563"/>
            <a:ext cx="1447800" cy="1304925"/>
          </a:xfrm>
          <a:prstGeom prst="rect">
            <a:avLst/>
          </a:prstGeom>
          <a:noFill/>
          <a:ln w="152400" cap="rnd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>
          <a:xfrm>
            <a:off x="474663" y="3262313"/>
            <a:ext cx="1446212" cy="1304925"/>
          </a:xfrm>
          <a:prstGeom prst="rect">
            <a:avLst/>
          </a:prstGeom>
          <a:noFill/>
          <a:ln w="152400" cap="rnd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>
          <a:xfrm>
            <a:off x="1920875" y="3262313"/>
            <a:ext cx="1447800" cy="1304925"/>
          </a:xfrm>
          <a:prstGeom prst="rect">
            <a:avLst/>
          </a:prstGeom>
          <a:noFill/>
          <a:ln w="152400" cap="rnd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>
          <a:xfrm>
            <a:off x="474663" y="4567238"/>
            <a:ext cx="1446212" cy="1306512"/>
          </a:xfrm>
          <a:prstGeom prst="rect">
            <a:avLst/>
          </a:prstGeom>
          <a:noFill/>
          <a:ln w="152400" cap="rnd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>
          <a:xfrm>
            <a:off x="1920875" y="4567238"/>
            <a:ext cx="1447800" cy="1306512"/>
          </a:xfrm>
          <a:prstGeom prst="rect">
            <a:avLst/>
          </a:prstGeom>
          <a:noFill/>
          <a:ln w="152400" cap="rnd">
            <a:solidFill>
              <a:srgbClr val="FF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  <p:grpSp>
        <p:nvGrpSpPr>
          <p:cNvPr id="10" name="Group 18"/>
          <p:cNvGrpSpPr/>
          <p:nvPr/>
        </p:nvGrpSpPr>
        <p:grpSpPr>
          <a:xfrm>
            <a:off x="331788" y="5875338"/>
            <a:ext cx="3036887" cy="433387"/>
            <a:chOff x="209" y="3698"/>
            <a:chExt cx="1913" cy="273"/>
          </a:xfrm>
          <a:effectLst/>
        </p:grpSpPr>
        <p:sp>
          <p:nvSpPr>
            <p:cNvPr id="11" name="Rectangle 16"/>
            <p:cNvSpPr>
              <a:spLocks noChangeArrowheads="1"/>
            </p:cNvSpPr>
            <p:nvPr/>
          </p:nvSpPr>
          <p:spPr>
            <a:xfrm>
              <a:off x="209" y="3698"/>
              <a:ext cx="1913" cy="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9pPr>
            </a:lstStyle>
            <a:p>
              <a:pPr eaLnBrk="1" hangingPunct="1">
                <a:defRPr>
                  <a:effectLst/>
                </a:defRPr>
              </a:pPr>
              <a:endParaRPr lang="de-DE" altLang="en-US" smtClean="0">
                <a:effectLst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>
            <a:xfrm>
              <a:off x="209" y="3698"/>
              <a:ext cx="1913" cy="273"/>
            </a:xfrm>
            <a:prstGeom prst="rect">
              <a:avLst/>
            </a:prstGeom>
            <a:noFill/>
            <a:ln w="19050" cap="rnd">
              <a:solidFill>
                <a:srgbClr val="FF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/>
                  <a:cs typeface="Arial"/>
                </a:defRPr>
              </a:lvl9pPr>
            </a:lstStyle>
            <a:p>
              <a:pPr eaLnBrk="1" hangingPunct="1">
                <a:defRPr>
                  <a:effectLst/>
                </a:defRPr>
              </a:pPr>
              <a:endParaRPr lang="de-DE" altLang="en-US" smtClean="0">
                <a:effectLst/>
              </a:endParaRPr>
            </a:p>
          </p:txBody>
        </p:sp>
      </p:grpSp>
      <p:pic>
        <p:nvPicPr>
          <p:cNvPr id="13" name="Picture 30" descr="ColorWebGrBelow_72d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747713"/>
            <a:ext cx="2962275" cy="584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35375" y="1989138"/>
            <a:ext cx="4824413" cy="1908175"/>
          </a:xfrm>
          <a:prstGeom prst="rect">
            <a:avLst/>
          </a:prstGeom>
          <a:effectLst/>
        </p:spPr>
        <p:txBody>
          <a:bodyPr anchor="t"/>
          <a:lstStyle>
            <a:lvl1pPr>
              <a:defRPr>
                <a:solidFill>
                  <a:srgbClr val="369226"/>
                </a:solidFill>
                <a:effectLst/>
              </a:defRPr>
            </a:lvl1pPr>
          </a:lstStyle>
          <a:p>
            <a:r>
              <a:rPr lang="de-DE" smtClean="0">
                <a:effectLst/>
              </a:rPr>
              <a:t>Titelmasterformat durch Klicken bearbeiten</a:t>
            </a:r>
            <a:endParaRPr lang="nl-NL">
              <a:effectLst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5375" y="4945063"/>
            <a:ext cx="4824413" cy="1076325"/>
          </a:xfrm>
          <a:prstGeom prst="rect">
            <a:avLst/>
          </a:prstGeom>
          <a:effectLst/>
        </p:spPr>
        <p:txBody>
          <a:bodyPr anchor="b"/>
          <a:lstStyle>
            <a:lvl1pPr marL="0" indent="0" algn="r">
              <a:buFont typeface="Wingdings" pitchFamily="2" charset="2"/>
              <a:buNone/>
              <a:defRPr sz="1700" b="0">
                <a:solidFill>
                  <a:srgbClr val="0C4B9D"/>
                </a:solidFill>
                <a:effectLst/>
              </a:defRPr>
            </a:lvl1pPr>
          </a:lstStyle>
          <a:p>
            <a:r>
              <a:rPr lang="de-DE" smtClean="0">
                <a:effectLst/>
              </a:rPr>
              <a:t>Formatvorlage des Untertitelmasters durch Klicken bearbeiten</a:t>
            </a:r>
            <a:endParaRPr lang="de-D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96050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6480175" cy="719138"/>
          </a:xfrm>
          <a:prstGeom prst="rect">
            <a:avLst/>
          </a:prstGeom>
          <a:effectLst/>
        </p:spPr>
        <p:txBody>
          <a:bodyPr/>
          <a:lstStyle/>
          <a:p>
            <a:r>
              <a:rPr lang="de-DE" smtClean="0">
                <a:effectLst/>
              </a:rPr>
              <a:t>Titelmasterformat durch Klicken bearbeiten</a:t>
            </a:r>
            <a:endParaRPr lang="de-DE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1412875"/>
            <a:ext cx="7416800" cy="4895850"/>
          </a:xfrm>
          <a:prstGeom prst="rect">
            <a:avLst/>
          </a:prstGeom>
          <a:effectLst/>
        </p:spPr>
        <p:txBody>
          <a:bodyPr vert="eaVert"/>
          <a:lstStyle/>
          <a:p>
            <a:pPr lvl="0"/>
            <a:r>
              <a:rPr lang="de-DE" smtClean="0">
                <a:effectLst/>
              </a:rPr>
              <a:t>Textmasterformat bearbeiten</a:t>
            </a:r>
          </a:p>
          <a:p>
            <a:pPr lvl="1"/>
            <a:r>
              <a:rPr lang="de-DE" smtClean="0">
                <a:effectLst/>
              </a:rPr>
              <a:t>Zweite Ebene</a:t>
            </a:r>
          </a:p>
          <a:p>
            <a:pPr lvl="2"/>
            <a:r>
              <a:rPr lang="de-DE" smtClean="0">
                <a:effectLst/>
              </a:rPr>
              <a:t>Dritte Ebene</a:t>
            </a:r>
          </a:p>
          <a:p>
            <a:pPr lvl="3"/>
            <a:r>
              <a:rPr lang="de-DE" smtClean="0">
                <a:effectLst/>
              </a:rPr>
              <a:t>Vierte Ebene</a:t>
            </a:r>
          </a:p>
          <a:p>
            <a:pPr lvl="4"/>
            <a:r>
              <a:rPr lang="de-DE" smtClean="0">
                <a:effectLst/>
              </a:rPr>
              <a:t>Fünfte Ebene</a:t>
            </a:r>
            <a:endParaRPr lang="de-D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17914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2713" y="476250"/>
            <a:ext cx="1854200" cy="5832475"/>
          </a:xfrm>
          <a:prstGeom prst="rect">
            <a:avLst/>
          </a:prstGeom>
          <a:effectLst/>
        </p:spPr>
        <p:txBody>
          <a:bodyPr vert="eaVert"/>
          <a:lstStyle/>
          <a:p>
            <a:r>
              <a:rPr lang="de-DE" smtClean="0">
                <a:effectLst/>
              </a:rPr>
              <a:t>Titelmasterformat durch Klicken bearbeiten</a:t>
            </a:r>
            <a:endParaRPr lang="de-DE">
              <a:effectLst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476250"/>
            <a:ext cx="5410200" cy="5832475"/>
          </a:xfrm>
          <a:prstGeom prst="rect">
            <a:avLst/>
          </a:prstGeom>
          <a:effectLst/>
        </p:spPr>
        <p:txBody>
          <a:bodyPr vert="eaVert"/>
          <a:lstStyle/>
          <a:p>
            <a:pPr lvl="0"/>
            <a:r>
              <a:rPr lang="de-DE" smtClean="0">
                <a:effectLst/>
              </a:rPr>
              <a:t>Textmasterformat bearbeiten</a:t>
            </a:r>
          </a:p>
          <a:p>
            <a:pPr lvl="1"/>
            <a:r>
              <a:rPr lang="de-DE" smtClean="0">
                <a:effectLst/>
              </a:rPr>
              <a:t>Zweite Ebene</a:t>
            </a:r>
          </a:p>
          <a:p>
            <a:pPr lvl="2"/>
            <a:r>
              <a:rPr lang="de-DE" smtClean="0">
                <a:effectLst/>
              </a:rPr>
              <a:t>Dritte Ebene</a:t>
            </a:r>
          </a:p>
          <a:p>
            <a:pPr lvl="3"/>
            <a:r>
              <a:rPr lang="de-DE" smtClean="0">
                <a:effectLst/>
              </a:rPr>
              <a:t>Vierte Ebene</a:t>
            </a:r>
          </a:p>
          <a:p>
            <a:pPr lvl="4"/>
            <a:r>
              <a:rPr lang="de-DE" smtClean="0">
                <a:effectLst/>
              </a:rPr>
              <a:t>Fünfte Ebene</a:t>
            </a:r>
            <a:endParaRPr lang="de-D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58010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261938"/>
            <a:ext cx="6985000" cy="719137"/>
          </a:xfrm>
          <a:prstGeom prst="rect">
            <a:avLst/>
          </a:prstGeom>
          <a:effectLst/>
        </p:spPr>
        <p:txBody>
          <a:bodyPr/>
          <a:lstStyle/>
          <a:p>
            <a:r>
              <a:rPr lang="en-US" smtClean="0">
                <a:effectLst/>
              </a:rPr>
              <a:t>Click to edit Master title style</a:t>
            </a:r>
            <a:endParaRPr lang="en-US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84313"/>
            <a:ext cx="7993063" cy="4676775"/>
          </a:xfrm>
          <a:prstGeom prst="rect">
            <a:avLst/>
          </a:prstGeom>
          <a:effectLst/>
        </p:spPr>
        <p:txBody>
          <a:bodyPr/>
          <a:lstStyle/>
          <a:p>
            <a:pPr lvl="0"/>
            <a:r>
              <a:rPr lang="en-US" smtClean="0">
                <a:effectLst/>
              </a:rPr>
              <a:t>Click to edit Master text styles</a:t>
            </a:r>
          </a:p>
          <a:p>
            <a:pPr lvl="1"/>
            <a:r>
              <a:rPr lang="en-US" smtClean="0">
                <a:effectLst/>
              </a:rPr>
              <a:t>Second level</a:t>
            </a:r>
          </a:p>
          <a:p>
            <a:pPr lvl="2"/>
            <a:r>
              <a:rPr lang="en-US" smtClean="0">
                <a:effectLst/>
              </a:rPr>
              <a:t>Third level</a:t>
            </a:r>
          </a:p>
          <a:p>
            <a:pPr lvl="3"/>
            <a:r>
              <a:rPr lang="en-US" smtClean="0">
                <a:effectLst/>
              </a:rPr>
              <a:t>Fourth level</a:t>
            </a:r>
          </a:p>
          <a:p>
            <a:pPr lvl="4"/>
            <a:r>
              <a:rPr lang="en-US" smtClean="0">
                <a:effectLst/>
              </a:rPr>
              <a:t>Fifth level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4649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412875"/>
            <a:ext cx="7416800" cy="4895850"/>
          </a:xfrm>
          <a:prstGeom prst="rect">
            <a:avLst/>
          </a:prstGeom>
          <a:effectLst/>
        </p:spPr>
        <p:txBody>
          <a:bodyPr/>
          <a:lstStyle/>
          <a:p>
            <a:pPr lvl="0"/>
            <a:r>
              <a:rPr lang="de-DE" smtClean="0">
                <a:effectLst/>
              </a:rPr>
              <a:t>Textmasterformat bearbeiten</a:t>
            </a:r>
          </a:p>
          <a:p>
            <a:pPr lvl="1"/>
            <a:r>
              <a:rPr lang="de-DE" smtClean="0">
                <a:effectLst/>
              </a:rPr>
              <a:t>Zweite Ebene</a:t>
            </a:r>
          </a:p>
          <a:p>
            <a:pPr lvl="2"/>
            <a:r>
              <a:rPr lang="de-DE" smtClean="0">
                <a:effectLst/>
              </a:rPr>
              <a:t>Dritte Ebene</a:t>
            </a:r>
          </a:p>
          <a:p>
            <a:pPr lvl="3"/>
            <a:r>
              <a:rPr lang="de-DE" smtClean="0">
                <a:effectLst/>
              </a:rPr>
              <a:t>Vierte Ebene</a:t>
            </a:r>
          </a:p>
          <a:p>
            <a:pPr lvl="4"/>
            <a:r>
              <a:rPr lang="de-DE" smtClean="0">
                <a:effectLst/>
              </a:rPr>
              <a:t>Fünfte Ebene</a:t>
            </a:r>
            <a:endParaRPr lang="de-D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50430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effectLst/>
        </p:spPr>
        <p:txBody>
          <a:bodyPr anchor="t"/>
          <a:lstStyle>
            <a:lvl1pPr algn="l">
              <a:defRPr sz="4000" b="1" cap="all">
                <a:effectLst/>
              </a:defRPr>
            </a:lvl1pPr>
          </a:lstStyle>
          <a:p>
            <a:r>
              <a:rPr lang="de-DE" smtClean="0">
                <a:effectLst/>
              </a:rPr>
              <a:t>Titelmasterformat durch Klicken bearbeiten</a:t>
            </a:r>
            <a:endParaRPr lang="de-DE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000">
                <a:effectLst/>
              </a:defRPr>
            </a:lvl1pPr>
            <a:lvl2pPr marL="457200" indent="0">
              <a:buNone/>
              <a:defRPr sz="1800">
                <a:effectLst/>
              </a:defRPr>
            </a:lvl2pPr>
            <a:lvl3pPr marL="914400" indent="0">
              <a:buNone/>
              <a:defRPr sz="1600">
                <a:effectLst/>
              </a:defRPr>
            </a:lvl3pPr>
            <a:lvl4pPr marL="1371600" indent="0">
              <a:buNone/>
              <a:defRPr sz="1400">
                <a:effectLst/>
              </a:defRPr>
            </a:lvl4pPr>
            <a:lvl5pPr marL="1828800" indent="0">
              <a:buNone/>
              <a:defRPr sz="1400">
                <a:effectLst/>
              </a:defRPr>
            </a:lvl5pPr>
            <a:lvl6pPr marL="2286000" indent="0">
              <a:buNone/>
              <a:defRPr sz="1400">
                <a:effectLst/>
              </a:defRPr>
            </a:lvl6pPr>
            <a:lvl7pPr marL="2743200" indent="0">
              <a:buNone/>
              <a:defRPr sz="1400">
                <a:effectLst/>
              </a:defRPr>
            </a:lvl7pPr>
            <a:lvl8pPr marL="3200400" indent="0">
              <a:buNone/>
              <a:defRPr sz="1400">
                <a:effectLst/>
              </a:defRPr>
            </a:lvl8pPr>
            <a:lvl9pPr marL="3657600" indent="0">
              <a:buNone/>
              <a:defRPr sz="1400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5258387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42139238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de-DE" smtClean="0">
                <a:effectLst/>
              </a:rPr>
              <a:t>Titelmasterformat durch Klicken bearbeiten</a:t>
            </a:r>
            <a:endParaRPr lang="de-DE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  <a:p>
            <a:pPr lvl="1"/>
            <a:r>
              <a:rPr lang="de-DE" smtClean="0">
                <a:effectLst/>
              </a:rPr>
              <a:t>Zweite Ebene</a:t>
            </a:r>
          </a:p>
          <a:p>
            <a:pPr lvl="2"/>
            <a:r>
              <a:rPr lang="de-DE" smtClean="0">
                <a:effectLst/>
              </a:rPr>
              <a:t>Dritte Ebene</a:t>
            </a:r>
          </a:p>
          <a:p>
            <a:pPr lvl="3"/>
            <a:r>
              <a:rPr lang="de-DE" smtClean="0">
                <a:effectLst/>
              </a:rPr>
              <a:t>Vierte Ebene</a:t>
            </a:r>
          </a:p>
          <a:p>
            <a:pPr lvl="4"/>
            <a:r>
              <a:rPr lang="de-DE" smtClean="0">
                <a:effectLst/>
              </a:rPr>
              <a:t>Fünfte Ebene</a:t>
            </a:r>
            <a:endParaRPr lang="de-DE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effectLst/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>
                <a:effectLst/>
              </a:defRPr>
            </a:lvl2pPr>
            <a:lvl3pPr marL="914400" indent="0">
              <a:buNone/>
              <a:defRPr sz="1800" b="1">
                <a:effectLst/>
              </a:defRPr>
            </a:lvl3pPr>
            <a:lvl4pPr marL="1371600" indent="0">
              <a:buNone/>
              <a:defRPr sz="1600" b="1">
                <a:effectLst/>
              </a:defRPr>
            </a:lvl4pPr>
            <a:lvl5pPr marL="1828800" indent="0">
              <a:buNone/>
              <a:defRPr sz="1600" b="1">
                <a:effectLst/>
              </a:defRPr>
            </a:lvl5pPr>
            <a:lvl6pPr marL="2286000" indent="0">
              <a:buNone/>
              <a:defRPr sz="1600" b="1">
                <a:effectLst/>
              </a:defRPr>
            </a:lvl6pPr>
            <a:lvl7pPr marL="2743200" indent="0">
              <a:buNone/>
              <a:defRPr sz="1600" b="1">
                <a:effectLst/>
              </a:defRPr>
            </a:lvl7pPr>
            <a:lvl8pPr marL="3200400" indent="0">
              <a:buNone/>
              <a:defRPr sz="1600" b="1">
                <a:effectLst/>
              </a:defRPr>
            </a:lvl8pPr>
            <a:lvl9pPr marL="3657600" indent="0">
              <a:buNone/>
              <a:defRPr sz="1600" b="1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effectLst/>
        </p:spPr>
        <p:txBody>
          <a:bodyPr/>
          <a:lstStyle>
            <a:lvl1pPr>
              <a:defRPr sz="2400">
                <a:effectLst/>
              </a:defRPr>
            </a:lvl1pPr>
            <a:lvl2pPr>
              <a:defRPr sz="2000">
                <a:effectLst/>
              </a:defRPr>
            </a:lvl2pPr>
            <a:lvl3pPr>
              <a:defRPr sz="1800">
                <a:effectLst/>
              </a:defRPr>
            </a:lvl3pPr>
            <a:lvl4pPr>
              <a:defRPr sz="1600">
                <a:effectLst/>
              </a:defRPr>
            </a:lvl4pPr>
            <a:lvl5pPr>
              <a:defRPr sz="1600">
                <a:effectLst/>
              </a:defRPr>
            </a:lvl5pPr>
            <a:lvl6pPr>
              <a:defRPr sz="1600">
                <a:effectLst/>
              </a:defRPr>
            </a:lvl6pPr>
            <a:lvl7pPr>
              <a:defRPr sz="1600">
                <a:effectLst/>
              </a:defRPr>
            </a:lvl7pPr>
            <a:lvl8pPr>
              <a:defRPr sz="1600">
                <a:effectLst/>
              </a:defRPr>
            </a:lvl8pPr>
            <a:lvl9pPr>
              <a:defRPr sz="1600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  <a:p>
            <a:pPr lvl="1"/>
            <a:r>
              <a:rPr lang="de-DE" smtClean="0">
                <a:effectLst/>
              </a:rPr>
              <a:t>Zweite Ebene</a:t>
            </a:r>
          </a:p>
          <a:p>
            <a:pPr lvl="2"/>
            <a:r>
              <a:rPr lang="de-DE" smtClean="0">
                <a:effectLst/>
              </a:rPr>
              <a:t>Dritte Ebene</a:t>
            </a:r>
          </a:p>
          <a:p>
            <a:pPr lvl="3"/>
            <a:r>
              <a:rPr lang="de-DE" smtClean="0">
                <a:effectLst/>
              </a:rPr>
              <a:t>Vierte Ebene</a:t>
            </a:r>
          </a:p>
          <a:p>
            <a:pPr lvl="4"/>
            <a:r>
              <a:rPr lang="de-DE" smtClean="0">
                <a:effectLst/>
              </a:rPr>
              <a:t>Fünfte Ebene</a:t>
            </a:r>
            <a:endParaRPr lang="de-D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305638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6480175" cy="719138"/>
          </a:xfrm>
          <a:prstGeom prst="rect">
            <a:avLst/>
          </a:prstGeom>
          <a:effectLst/>
        </p:spPr>
        <p:txBody>
          <a:bodyPr/>
          <a:lstStyle/>
          <a:p>
            <a:r>
              <a:rPr lang="de-DE" smtClean="0">
                <a:effectLst/>
              </a:rPr>
              <a:t>Titelmasterformat durch Klicken bearbeiten</a:t>
            </a:r>
            <a:endParaRPr lang="de-D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35939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</p:spTree>
    <p:extLst>
      <p:ext uri="{BB962C8B-B14F-4D97-AF65-F5344CB8AC3E}">
        <p14:creationId xmlns:p14="http://schemas.microsoft.com/office/powerpoint/2010/main" val="1264134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de-DE" smtClean="0">
                <a:effectLst/>
              </a:rPr>
              <a:t>Titelmasterformat durch Klicken bearbeiten</a:t>
            </a:r>
            <a:endParaRPr lang="de-DE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effectLst/>
        </p:spPr>
        <p:txBody>
          <a:bodyPr/>
          <a:lstStyle>
            <a:lvl1pPr>
              <a:defRPr sz="3200">
                <a:effectLst/>
              </a:defRPr>
            </a:lvl1pPr>
            <a:lvl2pPr>
              <a:defRPr sz="2800">
                <a:effectLst/>
              </a:defRPr>
            </a:lvl2pPr>
            <a:lvl3pPr>
              <a:defRPr sz="2400">
                <a:effectLst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  <a:lvl6pPr>
              <a:defRPr sz="2000">
                <a:effectLst/>
              </a:defRPr>
            </a:lvl6pPr>
            <a:lvl7pPr>
              <a:defRPr sz="2000">
                <a:effectLst/>
              </a:defRPr>
            </a:lvl7pPr>
            <a:lvl8pPr>
              <a:defRPr sz="2000">
                <a:effectLst/>
              </a:defRPr>
            </a:lvl8pPr>
            <a:lvl9pPr>
              <a:defRPr sz="2000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  <a:p>
            <a:pPr lvl="1"/>
            <a:r>
              <a:rPr lang="de-DE" smtClean="0">
                <a:effectLst/>
              </a:rPr>
              <a:t>Zweite Ebene</a:t>
            </a:r>
          </a:p>
          <a:p>
            <a:pPr lvl="2"/>
            <a:r>
              <a:rPr lang="de-DE" smtClean="0">
                <a:effectLst/>
              </a:rPr>
              <a:t>Dritte Ebene</a:t>
            </a:r>
          </a:p>
          <a:p>
            <a:pPr lvl="3"/>
            <a:r>
              <a:rPr lang="de-DE" smtClean="0">
                <a:effectLst/>
              </a:rPr>
              <a:t>Vierte Ebene</a:t>
            </a:r>
          </a:p>
          <a:p>
            <a:pPr lvl="4"/>
            <a:r>
              <a:rPr lang="de-DE" smtClean="0">
                <a:effectLst/>
              </a:rPr>
              <a:t>Fünfte Ebene</a:t>
            </a:r>
            <a:endParaRPr lang="de-DE"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341954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effectLst/>
        </p:spPr>
        <p:txBody>
          <a:bodyPr anchor="b"/>
          <a:lstStyle>
            <a:lvl1pPr algn="l">
              <a:defRPr sz="2000" b="1">
                <a:effectLst/>
              </a:defRPr>
            </a:lvl1pPr>
          </a:lstStyle>
          <a:p>
            <a:r>
              <a:rPr lang="de-DE" smtClean="0">
                <a:effectLst/>
              </a:rPr>
              <a:t>Titelmasterformat durch Klicken bearbeiten</a:t>
            </a:r>
            <a:endParaRPr lang="de-DE">
              <a:effectLst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3200">
                <a:effectLst/>
              </a:defRPr>
            </a:lvl1pPr>
            <a:lvl2pPr marL="457200" indent="0">
              <a:buNone/>
              <a:defRPr sz="2800">
                <a:effectLst/>
              </a:defRPr>
            </a:lvl2pPr>
            <a:lvl3pPr marL="914400" indent="0">
              <a:buNone/>
              <a:defRPr sz="2400">
                <a:effectLst/>
              </a:defRPr>
            </a:lvl3pPr>
            <a:lvl4pPr marL="1371600" indent="0">
              <a:buNone/>
              <a:defRPr sz="2000">
                <a:effectLst/>
              </a:defRPr>
            </a:lvl4pPr>
            <a:lvl5pPr marL="1828800" indent="0">
              <a:buNone/>
              <a:defRPr sz="2000">
                <a:effectLst/>
              </a:defRPr>
            </a:lvl5pPr>
            <a:lvl6pPr marL="2286000" indent="0">
              <a:buNone/>
              <a:defRPr sz="2000">
                <a:effectLst/>
              </a:defRPr>
            </a:lvl6pPr>
            <a:lvl7pPr marL="2743200" indent="0">
              <a:buNone/>
              <a:defRPr sz="2000">
                <a:effectLst/>
              </a:defRPr>
            </a:lvl7pPr>
            <a:lvl8pPr marL="3200400" indent="0">
              <a:buNone/>
              <a:defRPr sz="2000">
                <a:effectLst/>
              </a:defRPr>
            </a:lvl8pPr>
            <a:lvl9pPr marL="3657600" indent="0">
              <a:buNone/>
              <a:defRPr sz="2000">
                <a:effectLst/>
              </a:defRPr>
            </a:lvl9pPr>
          </a:lstStyle>
          <a:p>
            <a:pPr lvl="0"/>
            <a:r>
              <a:rPr lang="de-DE" noProof="0" smtClean="0">
                <a:effectLst/>
              </a:rPr>
              <a:t>Bild durch Klicken auf Symbol hinzufügen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 sz="1400">
                <a:effectLst/>
              </a:defRPr>
            </a:lvl1pPr>
            <a:lvl2pPr marL="457200" indent="0">
              <a:buNone/>
              <a:defRPr sz="1200">
                <a:effectLst/>
              </a:defRPr>
            </a:lvl2pPr>
            <a:lvl3pPr marL="914400" indent="0">
              <a:buNone/>
              <a:defRPr sz="1000">
                <a:effectLst/>
              </a:defRPr>
            </a:lvl3pPr>
            <a:lvl4pPr marL="1371600" indent="0">
              <a:buNone/>
              <a:defRPr sz="900">
                <a:effectLst/>
              </a:defRPr>
            </a:lvl4pPr>
            <a:lvl5pPr marL="1828800" indent="0">
              <a:buNone/>
              <a:defRPr sz="900">
                <a:effectLst/>
              </a:defRPr>
            </a:lvl5pPr>
            <a:lvl6pPr marL="2286000" indent="0">
              <a:buNone/>
              <a:defRPr sz="900">
                <a:effectLst/>
              </a:defRPr>
            </a:lvl6pPr>
            <a:lvl7pPr marL="2743200" indent="0">
              <a:buNone/>
              <a:defRPr sz="900">
                <a:effectLst/>
              </a:defRPr>
            </a:lvl7pPr>
            <a:lvl8pPr marL="3200400" indent="0">
              <a:buNone/>
              <a:defRPr sz="900">
                <a:effectLst/>
              </a:defRPr>
            </a:lvl8pPr>
            <a:lvl9pPr marL="3657600" indent="0">
              <a:buNone/>
              <a:defRPr sz="900">
                <a:effectLst/>
              </a:defRPr>
            </a:lvl9pPr>
          </a:lstStyle>
          <a:p>
            <a:pPr lvl="0"/>
            <a:r>
              <a:rPr lang="de-DE" smtClean="0">
                <a:effectLst/>
              </a:rPr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84735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Rechteck 1"/>
          <p:cNvSpPr/>
          <p:nvPr userDrawn="1"/>
        </p:nvSpPr>
        <p:spPr>
          <a:xfrm>
            <a:off x="0" y="6508750"/>
            <a:ext cx="9144000" cy="37623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>
                <a:effectLst/>
              </a:defRPr>
            </a:pPr>
            <a:endParaRPr lang="de-DE">
              <a:effectLst/>
            </a:endParaRPr>
          </a:p>
        </p:txBody>
      </p:sp>
      <p:sp>
        <p:nvSpPr>
          <p:cNvPr id="1027" name="Rectangle 11"/>
          <p:cNvSpPr>
            <a:spLocks noChangeArrowheads="1"/>
          </p:cNvSpPr>
          <p:nvPr/>
        </p:nvSpPr>
        <p:spPr>
          <a:xfrm>
            <a:off x="517525" y="5949950"/>
            <a:ext cx="17954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>
          <a:xfrm>
            <a:off x="250825" y="6583363"/>
            <a:ext cx="2089150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>
              <a:defRPr>
                <a:effectLst/>
              </a:defRPr>
            </a:pPr>
            <a:r>
              <a:rPr lang="de-DE" altLang="de-DE" sz="800">
                <a:solidFill>
                  <a:schemeClr val="bg1"/>
                </a:solidFill>
                <a:effectLst/>
                <a:latin typeface="+mj-lt"/>
              </a:rPr>
              <a:t>KNX Association International</a:t>
            </a:r>
            <a:endParaRPr lang="en-GB" altLang="de-DE" sz="80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>
          <a:xfrm>
            <a:off x="7958138" y="6553200"/>
            <a:ext cx="1046162" cy="338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GB" altLang="de-DE" sz="800">
                <a:solidFill>
                  <a:schemeClr val="bg1"/>
                </a:solidFill>
                <a:effectLst/>
              </a:rPr>
              <a:t>Page No. </a:t>
            </a:r>
            <a:fld id="{72D17224-8B4C-48ED-A2B5-884C2ED27FF9}" type="slidenum">
              <a:rPr lang="en-GB" altLang="de-DE" sz="800">
                <a:solidFill>
                  <a:schemeClr val="bg1"/>
                </a:solidFill>
                <a:effectLst/>
              </a:rPr>
              <a:pPr algn="r"/>
              <a:t>‹#›</a:t>
            </a:fld>
            <a:endParaRPr lang="en-GB" altLang="de-DE" sz="800">
              <a:solidFill>
                <a:schemeClr val="bg1"/>
              </a:solidFill>
              <a:effectLst/>
            </a:endParaRPr>
          </a:p>
          <a:p>
            <a:pPr algn="r"/>
            <a:r>
              <a:rPr lang="en-GB" altLang="de-DE" sz="800">
                <a:solidFill>
                  <a:schemeClr val="bg1"/>
                </a:solidFill>
                <a:effectLst/>
              </a:rPr>
              <a:t>December 2013</a:t>
            </a:r>
          </a:p>
        </p:txBody>
      </p:sp>
      <p:sp>
        <p:nvSpPr>
          <p:cNvPr id="1030" name="Text Box 15"/>
          <p:cNvSpPr txBox="1">
            <a:spLocks noChangeArrowheads="1"/>
          </p:cNvSpPr>
          <p:nvPr/>
        </p:nvSpPr>
        <p:spPr>
          <a:xfrm>
            <a:off x="1600200" y="6569075"/>
            <a:ext cx="6629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algn="ctr" eaLnBrk="1" hangingPunct="1">
              <a:defRPr>
                <a:effectLst/>
              </a:defRPr>
            </a:pPr>
            <a:r>
              <a:rPr lang="en-GB" altLang="de-DE" sz="1100" b="1" smtClean="0">
                <a:solidFill>
                  <a:schemeClr val="bg1"/>
                </a:solidFill>
                <a:effectLst/>
              </a:rPr>
              <a:t>KNX: The worldwide STANDARD for home &amp; building control</a:t>
            </a:r>
          </a:p>
        </p:txBody>
      </p:sp>
      <p:pic>
        <p:nvPicPr>
          <p:cNvPr id="1031" name="Picture 16" descr="KNX_CERTI_MARK_RGB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8" y="187325"/>
            <a:ext cx="1370012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7"/>
          <p:cNvSpPr>
            <a:spLocks noChangeArrowheads="1"/>
          </p:cNvSpPr>
          <p:nvPr/>
        </p:nvSpPr>
        <p:spPr>
          <a:xfrm>
            <a:off x="973138" y="1196975"/>
            <a:ext cx="6985000" cy="71438"/>
          </a:xfrm>
          <a:prstGeom prst="rect">
            <a:avLst/>
          </a:prstGeom>
          <a:gradFill rotWithShape="1">
            <a:gsLst>
              <a:gs pos="0">
                <a:srgbClr val="369226"/>
              </a:gs>
              <a:gs pos="100000">
                <a:srgbClr val="014B9D"/>
              </a:gs>
            </a:gsLst>
            <a:lin ang="0" scaled="1"/>
            <a:tileRect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effectLst/>
                <a:latin typeface="Arial"/>
                <a:cs typeface="Arial"/>
              </a:defRPr>
            </a:lvl9pPr>
          </a:lstStyle>
          <a:p>
            <a:pPr eaLnBrk="1" hangingPunct="1">
              <a:defRPr>
                <a:effectLst/>
              </a:defRPr>
            </a:pPr>
            <a:endParaRPr lang="de-DE" altLang="en-US" smtClean="0"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ransition/>
  <p:txStyles>
    <p:titleStyle>
      <a:lvl1pPr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Wingdings" panose="05000000000000000000" pitchFamily="2" charset="2"/>
        <a:defRPr sz="2800" b="1">
          <a:solidFill>
            <a:srgbClr val="0C4B9D"/>
          </a:solidFill>
          <a:effectLst/>
          <a:latin typeface="+mj-lt"/>
          <a:ea typeface="+mj-ea"/>
          <a:cs typeface="+mj-cs"/>
        </a:defRPr>
      </a:lvl1pPr>
      <a:lvl2pPr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Wingdings" panose="05000000000000000000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2pPr>
      <a:lvl3pPr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Wingdings" panose="05000000000000000000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3pPr>
      <a:lvl4pPr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Wingdings" panose="05000000000000000000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4pPr>
      <a:lvl5pPr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Wingdings" panose="05000000000000000000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5pPr>
      <a:lvl6pPr marL="4572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Wingdings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6pPr>
      <a:lvl7pPr marL="9144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Wingdings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7pPr>
      <a:lvl8pPr marL="13716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Wingdings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8pPr>
      <a:lvl9pPr marL="18288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Wingdings" pitchFamily="2" charset="2"/>
        <a:defRPr sz="2800" b="1">
          <a:solidFill>
            <a:srgbClr val="0C4B9D"/>
          </a:solidFill>
          <a:effectLst/>
          <a:latin typeface="Arial"/>
          <a:cs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Wingdings" panose="05000000000000000000" pitchFamily="2" charset="2"/>
        <a:buChar char="§"/>
        <a:defRPr sz="2600" b="1">
          <a:solidFill>
            <a:srgbClr val="369226"/>
          </a:solidFill>
          <a:effectLst/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Char char="•"/>
        <a:defRPr sz="2200">
          <a:solidFill>
            <a:srgbClr val="0C4B9D"/>
          </a:solidFill>
          <a:effectLst/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Arial" panose="020B0604020202020204" pitchFamily="34" charset="0"/>
        <a:buChar char="-"/>
        <a:defRPr sz="2400">
          <a:solidFill>
            <a:srgbClr val="0C4B9D"/>
          </a:solidFill>
          <a:effectLst/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Arial" panose="020B0604020202020204" pitchFamily="34" charset="0"/>
        <a:buChar char="-"/>
        <a:defRPr sz="1400" i="1">
          <a:solidFill>
            <a:srgbClr val="0C4B9D"/>
          </a:solidFill>
          <a:effectLst/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69226"/>
        </a:buClr>
        <a:buFont typeface="Arial" panose="020B0604020202020204" pitchFamily="34" charset="0"/>
        <a:buChar char="-"/>
        <a:defRPr sz="1200" i="1">
          <a:solidFill>
            <a:srgbClr val="0C4B9D"/>
          </a:solidFill>
          <a:effectLst/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Arial" charset="0"/>
        <a:buChar char="-"/>
        <a:defRPr sz="1200" i="1">
          <a:solidFill>
            <a:srgbClr val="0C4B9D"/>
          </a:solidFill>
          <a:effectLst/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Arial" charset="0"/>
        <a:buChar char="-"/>
        <a:defRPr sz="1200" i="1">
          <a:solidFill>
            <a:srgbClr val="0C4B9D"/>
          </a:solidFill>
          <a:effectLst/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Arial" charset="0"/>
        <a:buChar char="-"/>
        <a:defRPr sz="1200" i="1">
          <a:solidFill>
            <a:srgbClr val="0C4B9D"/>
          </a:solidFill>
          <a:effectLst/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69226"/>
        </a:buClr>
        <a:buFont typeface="Arial" charset="0"/>
        <a:buChar char="-"/>
        <a:defRPr sz="1200" i="1">
          <a:solidFill>
            <a:srgbClr val="0C4B9D"/>
          </a:solidFill>
          <a:effectLst/>
          <a:latin typeface="+mn-lt"/>
          <a:cs typeface="+mn-cs"/>
        </a:defRPr>
      </a:lvl9pPr>
    </p:bodyStyle>
    <p:otherStyle>
      <a:defPPr>
        <a:defRPr lang="de-DE">
          <a:effectLst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e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22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eg"/><Relationship Id="rId11" Type="http://schemas.openxmlformats.org/officeDocument/2006/relationships/image" Target="../media/image50.png"/><Relationship Id="rId5" Type="http://schemas.openxmlformats.org/officeDocument/2006/relationships/image" Target="../media/image44.jpeg"/><Relationship Id="rId10" Type="http://schemas.openxmlformats.org/officeDocument/2006/relationships/image" Target="../media/image49.jpeg"/><Relationship Id="rId4" Type="http://schemas.openxmlformats.org/officeDocument/2006/relationships/image" Target="../media/image43.jpeg"/><Relationship Id="rId9" Type="http://schemas.openxmlformats.org/officeDocument/2006/relationships/image" Target="../media/image4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6985000" cy="719138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</a:bodyPr>
          <a:lstStyle/>
          <a:p>
            <a:pPr rtl="0" eaLnBrk="1" hangingPunct="1"/>
            <a:r>
              <a:rPr lang="tr-TR" sz="2800" b="1" i="0" u="none" strike="noStrike" smtId="4294967295">
                <a:effectLst/>
                <a:highlight>
                  <a:srgbClr val="000000">
                    <a:alpha val="0"/>
                  </a:srgbClr>
                </a:highlight>
                <a:latin typeface="Arial"/>
              </a:rPr>
              <a:t>Geçmişten günümüze KNX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>
          <a:xfrm>
            <a:off x="755650" y="3479800"/>
            <a:ext cx="6553200" cy="2541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20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Kuruluş: 1990</a:t>
            </a:r>
          </a:p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2000" b="1" i="0" u="none" strike="noStrike" smtId="4294967295">
                <a:solidFill>
                  <a:srgbClr val="369226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'EIB Association' adı altında</a:t>
            </a:r>
          </a:p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20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1999</a:t>
            </a:r>
          </a:p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20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İki diğer kuruluşla birleşme (Batibus ve EHS)</a:t>
            </a:r>
          </a:p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20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Hedefler</a:t>
            </a:r>
          </a:p>
        </p:txBody>
      </p:sp>
      <p:grpSp>
        <p:nvGrpSpPr>
          <p:cNvPr id="3076" name="Group 16"/>
          <p:cNvGrpSpPr/>
          <p:nvPr/>
        </p:nvGrpSpPr>
        <p:grpSpPr>
          <a:xfrm>
            <a:off x="107950" y="1311275"/>
            <a:ext cx="8640763" cy="2143125"/>
            <a:chOff x="107504" y="1310593"/>
            <a:chExt cx="8640960" cy="2143486"/>
          </a:xfrm>
          <a:effectLst/>
        </p:grpSpPr>
        <p:pic>
          <p:nvPicPr>
            <p:cNvPr id="307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351787"/>
              <a:ext cx="576064" cy="838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1699936"/>
              <a:ext cx="1296144" cy="576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9" name="Picture 4" descr="\\OKLAHOMA\jdemarest\Documenten_archive\projects closed\EHS Cert\Logo_EHS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2384402"/>
              <a:ext cx="745723" cy="816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501" y="2397720"/>
              <a:ext cx="1171575" cy="438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561983" y="2472839"/>
              <a:ext cx="939821" cy="287386"/>
            </a:xfrm>
            <a:prstGeom prst="rightArrow">
              <a:avLst/>
            </a:prstGeom>
            <a:solidFill>
              <a:srgbClr val="D6E3BC"/>
            </a:solidFill>
            <a:ln w="9525"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ffectLst/>
                </a:defRPr>
              </a:pPr>
              <a:endParaRPr lang="nl-BE">
                <a:effectLst/>
              </a:endParaRPr>
            </a:p>
          </p:txBody>
        </p:sp>
        <p:sp>
          <p:nvSpPr>
            <p:cNvPr id="3082" name="TextBox 7"/>
            <p:cNvSpPr txBox="1">
              <a:spLocks noChangeArrowheads="1"/>
            </p:cNvSpPr>
            <p:nvPr/>
          </p:nvSpPr>
          <p:spPr>
            <a:xfrm>
              <a:off x="707618" y="1717979"/>
              <a:ext cx="666161" cy="76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4400" b="0" i="0" u="none" strike="noStrike" smtId="4294967295">
                  <a:solidFill>
                    <a:srgbClr val="00B0F0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+ </a:t>
              </a:r>
            </a:p>
          </p:txBody>
        </p:sp>
        <p:sp>
          <p:nvSpPr>
            <p:cNvPr id="3083" name="TextBox 14"/>
            <p:cNvSpPr txBox="1">
              <a:spLocks noChangeArrowheads="1"/>
            </p:cNvSpPr>
            <p:nvPr/>
          </p:nvSpPr>
          <p:spPr>
            <a:xfrm>
              <a:off x="2555716" y="1730621"/>
              <a:ext cx="666161" cy="762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4400" b="0" i="0" u="none" strike="noStrike" smtId="4294967295">
                  <a:solidFill>
                    <a:srgbClr val="00B0F0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+ </a:t>
              </a:r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6011552" y="2472839"/>
              <a:ext cx="941408" cy="287386"/>
            </a:xfrm>
            <a:prstGeom prst="rightArrow">
              <a:avLst/>
            </a:prstGeom>
            <a:solidFill>
              <a:srgbClr val="D6E3BC"/>
            </a:solidFill>
            <a:ln w="9525">
              <a:prstDash val="lg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ffectLst/>
                </a:defRPr>
              </a:pPr>
              <a:endParaRPr lang="nl-BE">
                <a:effectLst/>
              </a:endParaRPr>
            </a:p>
          </p:txBody>
        </p:sp>
        <p:pic>
          <p:nvPicPr>
            <p:cNvPr id="3085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2189757"/>
              <a:ext cx="1371600" cy="646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ounded Rectangle 9"/>
            <p:cNvSpPr/>
            <p:nvPr/>
          </p:nvSpPr>
          <p:spPr>
            <a:xfrm>
              <a:off x="107504" y="1315357"/>
              <a:ext cx="8640960" cy="2138722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ffectLst/>
                </a:defRPr>
              </a:pPr>
              <a:endParaRPr lang="nl-BE">
                <a:effectLst/>
              </a:endParaRPr>
            </a:p>
          </p:txBody>
        </p:sp>
        <p:sp>
          <p:nvSpPr>
            <p:cNvPr id="3087" name="TextBox 12"/>
            <p:cNvSpPr txBox="1">
              <a:spLocks noChangeArrowheads="1"/>
            </p:cNvSpPr>
            <p:nvPr/>
          </p:nvSpPr>
          <p:spPr>
            <a:xfrm>
              <a:off x="1558890" y="1310593"/>
              <a:ext cx="691587" cy="366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800" b="0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1990</a:t>
              </a:r>
            </a:p>
          </p:txBody>
        </p:sp>
        <p:sp>
          <p:nvSpPr>
            <p:cNvPr id="3088" name="TextBox 21"/>
            <p:cNvSpPr txBox="1">
              <a:spLocks noChangeArrowheads="1"/>
            </p:cNvSpPr>
            <p:nvPr/>
          </p:nvSpPr>
          <p:spPr>
            <a:xfrm>
              <a:off x="3596951" y="2066561"/>
              <a:ext cx="691587" cy="366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800" b="0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1999</a:t>
              </a:r>
            </a:p>
          </p:txBody>
        </p:sp>
        <p:sp>
          <p:nvSpPr>
            <p:cNvPr id="3089" name="TextBox 22"/>
            <p:cNvSpPr txBox="1">
              <a:spLocks noChangeArrowheads="1"/>
            </p:cNvSpPr>
            <p:nvPr/>
          </p:nvSpPr>
          <p:spPr>
            <a:xfrm>
              <a:off x="6117907" y="2066561"/>
              <a:ext cx="691587" cy="366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800" b="0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2006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6985000" cy="719138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anchor="ctr" anchorCtr="0" compatLnSpc="1">
            <a:prstTxWarp prst="textNoShape">
              <a:avLst/>
            </a:prstTxWarp>
          </a:bodyPr>
          <a:lstStyle/>
          <a:p>
            <a:pPr rtl="0" eaLnBrk="1" hangingPunct="1"/>
            <a:r>
              <a:rPr lang="tr-TR" sz="2800" b="1" i="0" u="none" strike="noStrike" smtId="4294967295">
                <a:effectLst/>
                <a:highlight>
                  <a:srgbClr val="000000">
                    <a:alpha val="0"/>
                  </a:srgbClr>
                </a:highlight>
                <a:latin typeface="Arial"/>
              </a:rPr>
              <a:t>KNX - Uluslararası standart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>
          <a:xfrm>
            <a:off x="900113" y="1341438"/>
            <a:ext cx="5184775" cy="4391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1800" b="1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KNX - Oturmuş bir teknoloji!</a:t>
            </a:r>
          </a:p>
          <a:p>
            <a:pPr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endParaRPr lang="en-US" sz="1600" b="1">
              <a:solidFill>
                <a:srgbClr val="0C4B9D"/>
              </a:solidFill>
              <a:effectLst/>
              <a:latin typeface="+mn-lt"/>
              <a:cs typeface="+mn-cs"/>
            </a:endParaRPr>
          </a:p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16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CENELEC</a:t>
            </a:r>
          </a:p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1600" b="0" i="0" u="none" strike="noStrike" smtId="4294967295">
                <a:solidFill>
                  <a:srgbClr val="FF00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2003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: KNX </a:t>
            </a:r>
            <a:r>
              <a:rPr lang="tr-TR" sz="1600" b="1" i="0" u="none" strike="noStrike" smtId="4294967295">
                <a:solidFill>
                  <a:srgbClr val="0099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EN50090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 standardı olarak kabul edildi</a:t>
            </a:r>
          </a:p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14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CEN</a:t>
            </a:r>
          </a:p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1600" b="0" i="0" u="none" strike="noStrike" smtId="4294967295">
                <a:solidFill>
                  <a:srgbClr val="FF00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2005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: KNX </a:t>
            </a:r>
            <a:r>
              <a:rPr lang="tr-TR" sz="1600" b="1" i="0" u="none" strike="noStrike" smtId="4294967295">
                <a:solidFill>
                  <a:srgbClr val="0099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EN13321-1/2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 standardı olarak kabul edildi</a:t>
            </a:r>
          </a:p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16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ISO/IEC</a:t>
            </a:r>
          </a:p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1600" b="0" i="0" u="none" strike="noStrike" smtId="4294967295">
                <a:solidFill>
                  <a:srgbClr val="FF00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2006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: 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Arial"/>
              </a:rPr>
              <a:t>KNX </a:t>
            </a:r>
            <a:r>
              <a:rPr lang="tr-TR" sz="1600" b="1" i="0" u="none" strike="noStrike" smtId="4294967295">
                <a:solidFill>
                  <a:srgbClr val="0099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ISO/IEC14543-3-1 bis 7</a:t>
            </a:r>
          </a:p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16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SAC (Çin Halk Cumhuriyeti) standardı olarak kabul edildi</a:t>
            </a:r>
          </a:p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1600" b="0" i="0" u="none" strike="noStrike" smtId="4294967295">
                <a:solidFill>
                  <a:srgbClr val="FF00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2013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: KNX </a:t>
            </a:r>
            <a:r>
              <a:rPr lang="tr-TR" sz="1600" b="1" i="0" u="none" strike="noStrike" smtId="4294967295">
                <a:solidFill>
                  <a:srgbClr val="0099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GB/T 20965</a:t>
            </a:r>
          </a:p>
          <a:p>
            <a:pPr marL="342900" indent="-342900" rtl="0" eaLnBrk="0" hangingPunct="0">
              <a:spcBef>
                <a:spcPct val="20000"/>
              </a:spcBef>
              <a:buClr>
                <a:srgbClr val="369226"/>
              </a:buClr>
              <a:buFont typeface="Wingdings" pitchFamily="2" charset="2"/>
              <a:buChar char="§"/>
              <a:defRPr>
                <a:effectLst/>
              </a:defRPr>
            </a:pPr>
            <a:r>
              <a:rPr lang="tr-TR" sz="1600" b="0" i="0" u="sng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ANSI/ASHRAE standardı olarak kabul edildi</a:t>
            </a:r>
          </a:p>
          <a:p>
            <a:pPr rtl="0" eaLnBrk="0" hangingPunct="0">
              <a:spcBef>
                <a:spcPct val="20000"/>
              </a:spcBef>
              <a:buClr>
                <a:srgbClr val="369226"/>
              </a:buClr>
              <a:defRPr>
                <a:effectLst/>
              </a:defRPr>
            </a:pP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Referansı </a:t>
            </a:r>
            <a:r>
              <a:rPr lang="tr-TR" sz="1600" b="1" i="0" u="none" strike="noStrike" smtId="4294967295">
                <a:solidFill>
                  <a:srgbClr val="009900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US ANSI/ASHRAE </a:t>
            </a:r>
            <a:r>
              <a:rPr lang="tr-TR" sz="1600" b="0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standardında bulabilirsiniz </a:t>
            </a:r>
            <a:r>
              <a:rPr lang="tr-TR" sz="1600" b="1" i="0" u="none" strike="noStrike" smtId="4294967295">
                <a:solidFill>
                  <a:srgbClr val="0C4B9D"/>
                </a:solidFill>
                <a:effectLst/>
                <a:highlight>
                  <a:srgbClr val="000000">
                    <a:alpha val="0"/>
                  </a:srgbClr>
                </a:highlight>
                <a:latin typeface="Arial"/>
                <a:cs typeface="+mn-cs"/>
              </a:rPr>
              <a:t>135</a:t>
            </a:r>
          </a:p>
        </p:txBody>
      </p:sp>
      <p:grpSp>
        <p:nvGrpSpPr>
          <p:cNvPr id="4100" name="Group 3"/>
          <p:cNvGrpSpPr/>
          <p:nvPr/>
        </p:nvGrpSpPr>
        <p:grpSpPr>
          <a:xfrm>
            <a:off x="5686425" y="1624013"/>
            <a:ext cx="3425825" cy="3522662"/>
            <a:chOff x="5686685" y="1624248"/>
            <a:chExt cx="3425998" cy="3522083"/>
          </a:xfrm>
          <a:effectLst/>
        </p:grpSpPr>
        <p:pic>
          <p:nvPicPr>
            <p:cNvPr id="410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8204" y="2367130"/>
              <a:ext cx="2143125" cy="2143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6685" y="1700808"/>
              <a:ext cx="1443037" cy="795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1158" y="3141105"/>
              <a:ext cx="771525" cy="595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334" y="3140968"/>
              <a:ext cx="648072" cy="5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443" y="4435577"/>
              <a:ext cx="1200517" cy="710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926" y="1624248"/>
              <a:ext cx="1072610" cy="742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370" y="4540124"/>
              <a:ext cx="532596" cy="505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1141" y="3094521"/>
              <a:ext cx="1151086" cy="522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00113" y="620713"/>
            <a:ext cx="6985000" cy="503237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rtl="0" eaLnBrk="1" hangingPunct="1"/>
            <a:r>
              <a:rPr lang="tr-TR" sz="2800" b="1" i="0" u="none" strike="noStrike" smtId="4294967295">
                <a:effectLst/>
                <a:highlight>
                  <a:srgbClr val="000000">
                    <a:alpha val="0"/>
                  </a:srgbClr>
                </a:highlight>
                <a:latin typeface="Arial"/>
              </a:rPr>
              <a:t>KNX - Teknolojiye giriş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88" y="1435100"/>
            <a:ext cx="676910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996950" y="620713"/>
            <a:ext cx="6985000" cy="719137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rtl="0" eaLnBrk="1" hangingPunct="1"/>
            <a:r>
              <a:rPr lang="tr-TR" sz="2800" b="1" i="0" u="none" strike="noStrike" smtId="4294967295">
                <a:effectLst/>
                <a:highlight>
                  <a:srgbClr val="000000">
                    <a:alpha val="0"/>
                  </a:srgbClr>
                </a:highlight>
                <a:latin typeface="Arial"/>
              </a:rPr>
              <a:t>KNX Sistem özellikleri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9217" y="1700808"/>
            <a:ext cx="9054461" cy="4105661"/>
            <a:chOff x="159217" y="1700808"/>
            <a:chExt cx="9054461" cy="4105661"/>
          </a:xfrm>
          <a:effectLst/>
        </p:grpSpPr>
        <p:sp>
          <p:nvSpPr>
            <p:cNvPr id="7" name="Striped Right Arrow 6"/>
            <p:cNvSpPr/>
            <p:nvPr/>
          </p:nvSpPr>
          <p:spPr>
            <a:xfrm>
              <a:off x="2082925" y="3231158"/>
              <a:ext cx="5035550" cy="360363"/>
            </a:xfrm>
            <a:prstGeom prst="stripedRightArrow">
              <a:avLst/>
            </a:prstGeom>
            <a:solidFill>
              <a:srgbClr val="AFEA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>
                  <a:effectLst/>
                </a:defRPr>
              </a:pPr>
              <a:endParaRPr lang="en-US" sz="1400" b="1" i="1">
                <a:solidFill>
                  <a:srgbClr val="0070C0"/>
                </a:solidFill>
                <a:effectLst/>
                <a:latin typeface="Arial"/>
                <a:cs typeface="Arial"/>
              </a:endParaRPr>
            </a:p>
          </p:txBody>
        </p:sp>
        <p:sp>
          <p:nvSpPr>
            <p:cNvPr id="6149" name="Rectangle 3778"/>
            <p:cNvSpPr>
              <a:spLocks noChangeArrowheads="1"/>
            </p:cNvSpPr>
            <p:nvPr/>
          </p:nvSpPr>
          <p:spPr>
            <a:xfrm>
              <a:off x="420985" y="5073772"/>
              <a:ext cx="6208126" cy="417876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100" b="1" i="0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Desteklenen</a:t>
              </a:r>
            </a:p>
            <a:p>
              <a:pPr rtl="0" eaLnBrk="1" hangingPunct="1"/>
              <a:r>
                <a:rPr lang="tr-TR" sz="1100" b="1" i="0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Medya</a:t>
              </a:r>
            </a:p>
          </p:txBody>
        </p:sp>
        <p:sp>
          <p:nvSpPr>
            <p:cNvPr id="6150" name="Oval 3779"/>
            <p:cNvSpPr>
              <a:spLocks noChangeArrowheads="1"/>
            </p:cNvSpPr>
            <p:nvPr/>
          </p:nvSpPr>
          <p:spPr>
            <a:xfrm>
              <a:off x="1806705" y="5106546"/>
              <a:ext cx="798804" cy="303163"/>
            </a:xfrm>
            <a:prstGeom prst="ellipse">
              <a:avLst/>
            </a:prstGeom>
            <a:solidFill>
              <a:srgbClr val="0C4BAF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100" b="1" i="0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   </a:t>
              </a:r>
              <a:r>
                <a:rPr lang="tr-TR" sz="1100" b="1" i="0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TP</a:t>
              </a:r>
            </a:p>
          </p:txBody>
        </p:sp>
        <p:sp>
          <p:nvSpPr>
            <p:cNvPr id="6151" name="Oval 3780"/>
            <p:cNvSpPr>
              <a:spLocks noChangeArrowheads="1"/>
            </p:cNvSpPr>
            <p:nvPr/>
          </p:nvSpPr>
          <p:spPr>
            <a:xfrm>
              <a:off x="3059152" y="5098351"/>
              <a:ext cx="867837" cy="303163"/>
            </a:xfrm>
            <a:prstGeom prst="ellipse">
              <a:avLst/>
            </a:prstGeom>
            <a:solidFill>
              <a:srgbClr val="0C4BAF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100" b="1" i="0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PL110</a:t>
              </a:r>
            </a:p>
          </p:txBody>
        </p:sp>
        <p:sp>
          <p:nvSpPr>
            <p:cNvPr id="6152" name="Oval 3781"/>
            <p:cNvSpPr>
              <a:spLocks noChangeArrowheads="1"/>
            </p:cNvSpPr>
            <p:nvPr/>
          </p:nvSpPr>
          <p:spPr>
            <a:xfrm>
              <a:off x="4291876" y="5106546"/>
              <a:ext cx="867837" cy="303163"/>
            </a:xfrm>
            <a:prstGeom prst="ellipse">
              <a:avLst/>
            </a:prstGeom>
            <a:solidFill>
              <a:srgbClr val="0C4BAF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RF</a:t>
              </a:r>
            </a:p>
          </p:txBody>
        </p:sp>
        <p:sp>
          <p:nvSpPr>
            <p:cNvPr id="6153" name="Oval 3782"/>
            <p:cNvSpPr>
              <a:spLocks noChangeArrowheads="1"/>
            </p:cNvSpPr>
            <p:nvPr/>
          </p:nvSpPr>
          <p:spPr>
            <a:xfrm>
              <a:off x="5573912" y="5106546"/>
              <a:ext cx="867837" cy="303163"/>
            </a:xfrm>
            <a:prstGeom prst="ellipse">
              <a:avLst/>
            </a:prstGeom>
            <a:solidFill>
              <a:srgbClr val="0C4BAF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IP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786980" y="3656280"/>
              <a:ext cx="4881579" cy="1351943"/>
            </a:xfrm>
            <a:prstGeom prst="roundRect">
              <a:avLst/>
            </a:prstGeom>
            <a:solidFill>
              <a:srgbClr val="36922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rtl="0">
                <a:defRPr>
                  <a:effectLst/>
                </a:defRPr>
              </a:pPr>
              <a:r>
                <a:rPr lang="tr-TR" sz="1400" b="1" i="1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  <a:cs typeface="Arial"/>
                </a:rPr>
                <a:t>Standart Protokol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0985" y="3648087"/>
              <a:ext cx="1293984" cy="1351943"/>
            </a:xfrm>
            <a:prstGeom prst="roundRect">
              <a:avLst/>
            </a:prstGeom>
            <a:solidFill>
              <a:srgbClr val="0C4BA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rtl="0">
                <a:defRPr>
                  <a:effectLst/>
                </a:defRPr>
              </a:pPr>
              <a:r>
                <a:rPr lang="tr-TR" sz="1400" b="1" i="1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  <a:cs typeface="Arial"/>
                </a:rPr>
                <a:t>Genişletilmiş Protokol</a:t>
              </a:r>
            </a:p>
          </p:txBody>
        </p:sp>
        <p:sp>
          <p:nvSpPr>
            <p:cNvPr id="6160" name="Cube 3785"/>
            <p:cNvSpPr>
              <a:spLocks noChangeArrowheads="1"/>
            </p:cNvSpPr>
            <p:nvPr/>
          </p:nvSpPr>
          <p:spPr>
            <a:xfrm>
              <a:off x="2161727" y="2992601"/>
              <a:ext cx="1607469" cy="557164"/>
            </a:xfrm>
            <a:prstGeom prst="cube">
              <a:avLst>
                <a:gd name="adj" fmla="val 25000"/>
              </a:avLst>
            </a:prstGeom>
            <a:solidFill>
              <a:srgbClr val="369226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200" b="1" i="0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Sistem Modu (PC)</a:t>
              </a:r>
            </a:p>
          </p:txBody>
        </p:sp>
        <p:sp>
          <p:nvSpPr>
            <p:cNvPr id="6161" name="Cube 3786"/>
            <p:cNvSpPr>
              <a:spLocks noChangeArrowheads="1"/>
            </p:cNvSpPr>
            <p:nvPr/>
          </p:nvSpPr>
          <p:spPr>
            <a:xfrm>
              <a:off x="4143944" y="2984406"/>
              <a:ext cx="1607469" cy="557164"/>
            </a:xfrm>
            <a:prstGeom prst="cube">
              <a:avLst>
                <a:gd name="adj" fmla="val 25000"/>
              </a:avLst>
            </a:prstGeom>
            <a:solidFill>
              <a:srgbClr val="369226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200" b="1" i="0" u="none" strike="noStrike" smtId="4294967295">
                  <a:solidFill>
                    <a:srgbClr val="FFFFF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Kolay Mod (PC olmadan)</a:t>
              </a:r>
            </a:p>
          </p:txBody>
        </p:sp>
        <p:grpSp>
          <p:nvGrpSpPr>
            <p:cNvPr id="6162" name="Group 150"/>
            <p:cNvGrpSpPr/>
            <p:nvPr/>
          </p:nvGrpSpPr>
          <p:grpSpPr>
            <a:xfrm>
              <a:off x="2750515" y="2555343"/>
              <a:ext cx="486769" cy="410590"/>
              <a:chOff x="3437174" y="2662675"/>
              <a:chExt cx="486748" cy="410477"/>
            </a:xfrm>
            <a:effectLst/>
          </p:grpSpPr>
          <p:sp>
            <p:nvSpPr>
              <p:cNvPr id="6220" name="Rectangle 2951"/>
              <p:cNvSpPr>
                <a:spLocks noChangeArrowheads="1"/>
              </p:cNvSpPr>
              <p:nvPr/>
            </p:nvSpPr>
            <p:spPr>
              <a:xfrm>
                <a:off x="3491888" y="267304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221" name="Rectangle 2952"/>
              <p:cNvSpPr>
                <a:spLocks noChangeArrowheads="1"/>
              </p:cNvSpPr>
              <p:nvPr/>
            </p:nvSpPr>
            <p:spPr>
              <a:xfrm>
                <a:off x="3479407" y="2662675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222" name="Rectangle 2953"/>
              <p:cNvSpPr>
                <a:spLocks noChangeArrowheads="1"/>
              </p:cNvSpPr>
              <p:nvPr/>
            </p:nvSpPr>
            <p:spPr>
              <a:xfrm>
                <a:off x="3587574" y="2673042"/>
                <a:ext cx="184326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S</a:t>
                </a:r>
              </a:p>
            </p:txBody>
          </p:sp>
          <p:sp>
            <p:nvSpPr>
              <p:cNvPr id="6223" name="Rectangle 2954"/>
              <p:cNvSpPr>
                <a:spLocks noChangeArrowheads="1"/>
              </p:cNvSpPr>
              <p:nvPr/>
            </p:nvSpPr>
            <p:spPr>
              <a:xfrm>
                <a:off x="3575093" y="2662675"/>
                <a:ext cx="184326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S</a:t>
                </a:r>
              </a:p>
            </p:txBody>
          </p:sp>
          <p:sp>
            <p:nvSpPr>
              <p:cNvPr id="6224" name="Rectangle 2955"/>
              <p:cNvSpPr>
                <a:spLocks noChangeArrowheads="1"/>
              </p:cNvSpPr>
              <p:nvPr/>
            </p:nvSpPr>
            <p:spPr>
              <a:xfrm>
                <a:off x="3747052" y="267304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  <p:sp>
            <p:nvSpPr>
              <p:cNvPr id="6225" name="Rectangle 2956"/>
              <p:cNvSpPr>
                <a:spLocks noChangeArrowheads="1"/>
              </p:cNvSpPr>
              <p:nvPr/>
            </p:nvSpPr>
            <p:spPr>
              <a:xfrm>
                <a:off x="3734569" y="2662675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  <p:grpSp>
            <p:nvGrpSpPr>
              <p:cNvPr id="6226" name="Group 2503"/>
              <p:cNvGrpSpPr/>
              <p:nvPr/>
            </p:nvGrpSpPr>
            <p:grpSpPr>
              <a:xfrm>
                <a:off x="3437174" y="2668984"/>
                <a:ext cx="486748" cy="385889"/>
                <a:chOff x="1807" y="1135"/>
                <a:chExt cx="351" cy="335"/>
              </a:xfrm>
              <a:effectLst/>
            </p:grpSpPr>
            <p:grpSp>
              <p:nvGrpSpPr>
                <p:cNvPr id="6233" name="Group 2487"/>
                <p:cNvGrpSpPr/>
                <p:nvPr/>
              </p:nvGrpSpPr>
              <p:grpSpPr>
                <a:xfrm>
                  <a:off x="1810" y="1139"/>
                  <a:ext cx="347" cy="330"/>
                  <a:chOff x="1810" y="1139"/>
                  <a:chExt cx="347" cy="330"/>
                </a:xfrm>
                <a:effectLst/>
              </p:grpSpPr>
              <p:sp>
                <p:nvSpPr>
                  <p:cNvPr id="6249" name="Rectangle 2483"/>
                  <p:cNvSpPr>
                    <a:spLocks noChangeArrowheads="1"/>
                  </p:cNvSpPr>
                  <p:nvPr/>
                </p:nvSpPr>
                <p:spPr>
                  <a:xfrm>
                    <a:off x="1810" y="1139"/>
                    <a:ext cx="347" cy="3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nl-BE" sz="2400" b="1">
                      <a:solidFill>
                        <a:srgbClr val="0070C0"/>
                      </a:solidFill>
                      <a:effectLst/>
                    </a:endParaRPr>
                  </a:p>
                </p:txBody>
              </p:sp>
              <p:sp>
                <p:nvSpPr>
                  <p:cNvPr id="6250" name="Freeform 2484"/>
                  <p:cNvSpPr/>
                  <p:nvPr/>
                </p:nvSpPr>
                <p:spPr>
                  <a:xfrm>
                    <a:off x="1810" y="1139"/>
                    <a:ext cx="345" cy="327"/>
                  </a:xfrm>
                  <a:custGeom>
                    <a:avLst/>
                    <a:gdLst>
                      <a:gd name="T0" fmla="*/ 155 w 345"/>
                      <a:gd name="T1" fmla="*/ 1 h 327"/>
                      <a:gd name="T2" fmla="*/ 122 w 345"/>
                      <a:gd name="T3" fmla="*/ 7 h 327"/>
                      <a:gd name="T4" fmla="*/ 90 w 345"/>
                      <a:gd name="T5" fmla="*/ 19 h 327"/>
                      <a:gd name="T6" fmla="*/ 62 w 345"/>
                      <a:gd name="T7" fmla="*/ 37 h 327"/>
                      <a:gd name="T8" fmla="*/ 40 w 345"/>
                      <a:gd name="T9" fmla="*/ 59 h 327"/>
                      <a:gd name="T10" fmla="*/ 21 w 345"/>
                      <a:gd name="T11" fmla="*/ 86 h 327"/>
                      <a:gd name="T12" fmla="*/ 8 w 345"/>
                      <a:gd name="T13" fmla="*/ 115 h 327"/>
                      <a:gd name="T14" fmla="*/ 1 w 345"/>
                      <a:gd name="T15" fmla="*/ 146 h 327"/>
                      <a:gd name="T16" fmla="*/ 1 w 345"/>
                      <a:gd name="T17" fmla="*/ 180 h 327"/>
                      <a:gd name="T18" fmla="*/ 8 w 345"/>
                      <a:gd name="T19" fmla="*/ 212 h 327"/>
                      <a:gd name="T20" fmla="*/ 21 w 345"/>
                      <a:gd name="T21" fmla="*/ 241 h 327"/>
                      <a:gd name="T22" fmla="*/ 40 w 345"/>
                      <a:gd name="T23" fmla="*/ 268 h 327"/>
                      <a:gd name="T24" fmla="*/ 62 w 345"/>
                      <a:gd name="T25" fmla="*/ 290 h 327"/>
                      <a:gd name="T26" fmla="*/ 90 w 345"/>
                      <a:gd name="T27" fmla="*/ 308 h 327"/>
                      <a:gd name="T28" fmla="*/ 122 w 345"/>
                      <a:gd name="T29" fmla="*/ 320 h 327"/>
                      <a:gd name="T30" fmla="*/ 155 w 345"/>
                      <a:gd name="T31" fmla="*/ 326 h 327"/>
                      <a:gd name="T32" fmla="*/ 190 w 345"/>
                      <a:gd name="T33" fmla="*/ 326 h 327"/>
                      <a:gd name="T34" fmla="*/ 224 w 345"/>
                      <a:gd name="T35" fmla="*/ 320 h 327"/>
                      <a:gd name="T36" fmla="*/ 255 w 345"/>
                      <a:gd name="T37" fmla="*/ 308 h 327"/>
                      <a:gd name="T38" fmla="*/ 282 w 345"/>
                      <a:gd name="T39" fmla="*/ 290 h 327"/>
                      <a:gd name="T40" fmla="*/ 305 w 345"/>
                      <a:gd name="T41" fmla="*/ 268 h 327"/>
                      <a:gd name="T42" fmla="*/ 325 w 345"/>
                      <a:gd name="T43" fmla="*/ 241 h 327"/>
                      <a:gd name="T44" fmla="*/ 338 w 345"/>
                      <a:gd name="T45" fmla="*/ 212 h 327"/>
                      <a:gd name="T46" fmla="*/ 344 w 345"/>
                      <a:gd name="T47" fmla="*/ 180 h 327"/>
                      <a:gd name="T48" fmla="*/ 344 w 345"/>
                      <a:gd name="T49" fmla="*/ 146 h 327"/>
                      <a:gd name="T50" fmla="*/ 338 w 345"/>
                      <a:gd name="T51" fmla="*/ 115 h 327"/>
                      <a:gd name="T52" fmla="*/ 325 w 345"/>
                      <a:gd name="T53" fmla="*/ 86 h 327"/>
                      <a:gd name="T54" fmla="*/ 305 w 345"/>
                      <a:gd name="T55" fmla="*/ 59 h 327"/>
                      <a:gd name="T56" fmla="*/ 282 w 345"/>
                      <a:gd name="T57" fmla="*/ 37 h 327"/>
                      <a:gd name="T58" fmla="*/ 255 w 345"/>
                      <a:gd name="T59" fmla="*/ 19 h 327"/>
                      <a:gd name="T60" fmla="*/ 224 w 345"/>
                      <a:gd name="T61" fmla="*/ 7 h 327"/>
                      <a:gd name="T62" fmla="*/ 190 w 345"/>
                      <a:gd name="T63" fmla="*/ 1 h 327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345"/>
                      <a:gd name="T97" fmla="*/ 0 h 327"/>
                      <a:gd name="T98" fmla="*/ 345 w 345"/>
                      <a:gd name="T99" fmla="*/ 327 h 327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345" h="327">
                        <a:moveTo>
                          <a:pt x="172" y="0"/>
                        </a:moveTo>
                        <a:lnTo>
                          <a:pt x="155" y="1"/>
                        </a:lnTo>
                        <a:lnTo>
                          <a:pt x="138" y="3"/>
                        </a:lnTo>
                        <a:lnTo>
                          <a:pt x="122" y="7"/>
                        </a:lnTo>
                        <a:lnTo>
                          <a:pt x="105" y="12"/>
                        </a:lnTo>
                        <a:lnTo>
                          <a:pt x="90" y="19"/>
                        </a:lnTo>
                        <a:lnTo>
                          <a:pt x="76" y="27"/>
                        </a:lnTo>
                        <a:lnTo>
                          <a:pt x="62" y="37"/>
                        </a:lnTo>
                        <a:lnTo>
                          <a:pt x="51" y="48"/>
                        </a:lnTo>
                        <a:lnTo>
                          <a:pt x="40" y="59"/>
                        </a:lnTo>
                        <a:lnTo>
                          <a:pt x="29" y="72"/>
                        </a:lnTo>
                        <a:lnTo>
                          <a:pt x="21" y="86"/>
                        </a:lnTo>
                        <a:lnTo>
                          <a:pt x="14" y="100"/>
                        </a:lnTo>
                        <a:lnTo>
                          <a:pt x="8" y="115"/>
                        </a:lnTo>
                        <a:lnTo>
                          <a:pt x="3" y="130"/>
                        </a:lnTo>
                        <a:lnTo>
                          <a:pt x="1" y="146"/>
                        </a:lnTo>
                        <a:lnTo>
                          <a:pt x="0" y="163"/>
                        </a:lnTo>
                        <a:lnTo>
                          <a:pt x="1" y="180"/>
                        </a:lnTo>
                        <a:lnTo>
                          <a:pt x="3" y="196"/>
                        </a:lnTo>
                        <a:lnTo>
                          <a:pt x="8" y="212"/>
                        </a:lnTo>
                        <a:lnTo>
                          <a:pt x="14" y="227"/>
                        </a:lnTo>
                        <a:lnTo>
                          <a:pt x="21" y="241"/>
                        </a:lnTo>
                        <a:lnTo>
                          <a:pt x="29" y="255"/>
                        </a:lnTo>
                        <a:lnTo>
                          <a:pt x="40" y="268"/>
                        </a:lnTo>
                        <a:lnTo>
                          <a:pt x="51" y="279"/>
                        </a:lnTo>
                        <a:lnTo>
                          <a:pt x="62" y="290"/>
                        </a:lnTo>
                        <a:lnTo>
                          <a:pt x="76" y="299"/>
                        </a:lnTo>
                        <a:lnTo>
                          <a:pt x="90" y="308"/>
                        </a:lnTo>
                        <a:lnTo>
                          <a:pt x="105" y="315"/>
                        </a:lnTo>
                        <a:lnTo>
                          <a:pt x="122" y="320"/>
                        </a:lnTo>
                        <a:lnTo>
                          <a:pt x="138" y="324"/>
                        </a:lnTo>
                        <a:lnTo>
                          <a:pt x="155" y="326"/>
                        </a:lnTo>
                        <a:lnTo>
                          <a:pt x="172" y="327"/>
                        </a:lnTo>
                        <a:lnTo>
                          <a:pt x="190" y="326"/>
                        </a:lnTo>
                        <a:lnTo>
                          <a:pt x="208" y="324"/>
                        </a:lnTo>
                        <a:lnTo>
                          <a:pt x="224" y="320"/>
                        </a:lnTo>
                        <a:lnTo>
                          <a:pt x="240" y="315"/>
                        </a:lnTo>
                        <a:lnTo>
                          <a:pt x="255" y="308"/>
                        </a:lnTo>
                        <a:lnTo>
                          <a:pt x="269" y="299"/>
                        </a:lnTo>
                        <a:lnTo>
                          <a:pt x="282" y="290"/>
                        </a:lnTo>
                        <a:lnTo>
                          <a:pt x="295" y="279"/>
                        </a:lnTo>
                        <a:lnTo>
                          <a:pt x="305" y="268"/>
                        </a:lnTo>
                        <a:lnTo>
                          <a:pt x="316" y="255"/>
                        </a:lnTo>
                        <a:lnTo>
                          <a:pt x="325" y="241"/>
                        </a:lnTo>
                        <a:lnTo>
                          <a:pt x="331" y="227"/>
                        </a:lnTo>
                        <a:lnTo>
                          <a:pt x="338" y="212"/>
                        </a:lnTo>
                        <a:lnTo>
                          <a:pt x="342" y="196"/>
                        </a:lnTo>
                        <a:lnTo>
                          <a:pt x="344" y="180"/>
                        </a:lnTo>
                        <a:lnTo>
                          <a:pt x="345" y="163"/>
                        </a:lnTo>
                        <a:lnTo>
                          <a:pt x="344" y="146"/>
                        </a:lnTo>
                        <a:lnTo>
                          <a:pt x="342" y="130"/>
                        </a:lnTo>
                        <a:lnTo>
                          <a:pt x="338" y="115"/>
                        </a:lnTo>
                        <a:lnTo>
                          <a:pt x="331" y="100"/>
                        </a:lnTo>
                        <a:lnTo>
                          <a:pt x="325" y="86"/>
                        </a:lnTo>
                        <a:lnTo>
                          <a:pt x="316" y="72"/>
                        </a:lnTo>
                        <a:lnTo>
                          <a:pt x="305" y="59"/>
                        </a:lnTo>
                        <a:lnTo>
                          <a:pt x="295" y="48"/>
                        </a:lnTo>
                        <a:lnTo>
                          <a:pt x="282" y="37"/>
                        </a:lnTo>
                        <a:lnTo>
                          <a:pt x="269" y="27"/>
                        </a:lnTo>
                        <a:lnTo>
                          <a:pt x="255" y="19"/>
                        </a:lnTo>
                        <a:lnTo>
                          <a:pt x="240" y="12"/>
                        </a:lnTo>
                        <a:lnTo>
                          <a:pt x="224" y="7"/>
                        </a:lnTo>
                        <a:lnTo>
                          <a:pt x="208" y="3"/>
                        </a:lnTo>
                        <a:lnTo>
                          <a:pt x="190" y="1"/>
                        </a:lnTo>
                        <a:lnTo>
                          <a:pt x="17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en-US">
                      <a:effectLst/>
                    </a:endParaRPr>
                  </a:p>
                </p:txBody>
              </p:sp>
              <p:sp>
                <p:nvSpPr>
                  <p:cNvPr id="6251" name="Oval 2485"/>
                  <p:cNvSpPr>
                    <a:spLocks noChangeArrowheads="1"/>
                  </p:cNvSpPr>
                  <p:nvPr/>
                </p:nvSpPr>
                <p:spPr>
                  <a:xfrm>
                    <a:off x="1810" y="1139"/>
                    <a:ext cx="346" cy="329"/>
                  </a:xfrm>
                  <a:prstGeom prst="ellipse">
                    <a:avLst/>
                  </a:prstGeom>
                  <a:blipFill dpi="0" rotWithShape="0">
                    <a:blip r:embed="rId2"/>
                    <a:tile tx="0" ty="0" sx="100000" sy="100000" flip="none" algn="tl"/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nl-BE" sz="2400" b="1">
                      <a:solidFill>
                        <a:srgbClr val="0070C0"/>
                      </a:solidFill>
                      <a:effectLst/>
                    </a:endParaRPr>
                  </a:p>
                </p:txBody>
              </p:sp>
              <p:sp>
                <p:nvSpPr>
                  <p:cNvPr id="6252" name="Rectangle 2486"/>
                  <p:cNvSpPr>
                    <a:spLocks noChangeArrowheads="1"/>
                  </p:cNvSpPr>
                  <p:nvPr/>
                </p:nvSpPr>
                <p:spPr>
                  <a:xfrm>
                    <a:off x="1810" y="1139"/>
                    <a:ext cx="347" cy="3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nl-BE" sz="2400" b="1">
                      <a:solidFill>
                        <a:srgbClr val="0070C0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6234" name="Freeform 2488"/>
                <p:cNvSpPr/>
                <p:nvPr/>
              </p:nvSpPr>
              <p:spPr>
                <a:xfrm>
                  <a:off x="1928" y="1135"/>
                  <a:ext cx="57" cy="14"/>
                </a:xfrm>
                <a:custGeom>
                  <a:avLst/>
                  <a:gdLst>
                    <a:gd name="T0" fmla="*/ 55 w 57"/>
                    <a:gd name="T1" fmla="*/ 7 h 14"/>
                    <a:gd name="T2" fmla="*/ 55 w 57"/>
                    <a:gd name="T3" fmla="*/ 6 h 14"/>
                    <a:gd name="T4" fmla="*/ 56 w 57"/>
                    <a:gd name="T5" fmla="*/ 5 h 14"/>
                    <a:gd name="T6" fmla="*/ 57 w 57"/>
                    <a:gd name="T7" fmla="*/ 4 h 14"/>
                    <a:gd name="T8" fmla="*/ 57 w 57"/>
                    <a:gd name="T9" fmla="*/ 4 h 14"/>
                    <a:gd name="T10" fmla="*/ 56 w 57"/>
                    <a:gd name="T11" fmla="*/ 2 h 14"/>
                    <a:gd name="T12" fmla="*/ 55 w 57"/>
                    <a:gd name="T13" fmla="*/ 1 h 14"/>
                    <a:gd name="T14" fmla="*/ 54 w 57"/>
                    <a:gd name="T15" fmla="*/ 0 h 14"/>
                    <a:gd name="T16" fmla="*/ 54 w 57"/>
                    <a:gd name="T17" fmla="*/ 0 h 14"/>
                    <a:gd name="T18" fmla="*/ 36 w 57"/>
                    <a:gd name="T19" fmla="*/ 1 h 14"/>
                    <a:gd name="T20" fmla="*/ 19 w 57"/>
                    <a:gd name="T21" fmla="*/ 4 h 14"/>
                    <a:gd name="T22" fmla="*/ 2 w 57"/>
                    <a:gd name="T23" fmla="*/ 8 h 14"/>
                    <a:gd name="T24" fmla="*/ 1 w 57"/>
                    <a:gd name="T25" fmla="*/ 8 h 14"/>
                    <a:gd name="T26" fmla="*/ 0 w 57"/>
                    <a:gd name="T27" fmla="*/ 9 h 14"/>
                    <a:gd name="T28" fmla="*/ 0 w 57"/>
                    <a:gd name="T29" fmla="*/ 10 h 14"/>
                    <a:gd name="T30" fmla="*/ 0 w 57"/>
                    <a:gd name="T31" fmla="*/ 11 h 14"/>
                    <a:gd name="T32" fmla="*/ 0 w 57"/>
                    <a:gd name="T33" fmla="*/ 12 h 14"/>
                    <a:gd name="T34" fmla="*/ 1 w 57"/>
                    <a:gd name="T35" fmla="*/ 13 h 14"/>
                    <a:gd name="T36" fmla="*/ 2 w 57"/>
                    <a:gd name="T37" fmla="*/ 14 h 14"/>
                    <a:gd name="T38" fmla="*/ 4 w 57"/>
                    <a:gd name="T39" fmla="*/ 14 h 14"/>
                    <a:gd name="T40" fmla="*/ 20 w 57"/>
                    <a:gd name="T41" fmla="*/ 10 h 14"/>
                    <a:gd name="T42" fmla="*/ 37 w 57"/>
                    <a:gd name="T43" fmla="*/ 8 h 14"/>
                    <a:gd name="T44" fmla="*/ 55 w 57"/>
                    <a:gd name="T45" fmla="*/ 7 h 1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7"/>
                    <a:gd name="T70" fmla="*/ 0 h 14"/>
                    <a:gd name="T71" fmla="*/ 57 w 57"/>
                    <a:gd name="T72" fmla="*/ 14 h 1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7" h="14">
                      <a:moveTo>
                        <a:pt x="55" y="7"/>
                      </a:moveTo>
                      <a:lnTo>
                        <a:pt x="55" y="6"/>
                      </a:lnTo>
                      <a:lnTo>
                        <a:pt x="56" y="5"/>
                      </a:lnTo>
                      <a:lnTo>
                        <a:pt x="57" y="4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4" y="0"/>
                      </a:lnTo>
                      <a:lnTo>
                        <a:pt x="36" y="1"/>
                      </a:lnTo>
                      <a:lnTo>
                        <a:pt x="19" y="4"/>
                      </a:lnTo>
                      <a:lnTo>
                        <a:pt x="2" y="8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1" y="13"/>
                      </a:lnTo>
                      <a:lnTo>
                        <a:pt x="2" y="14"/>
                      </a:lnTo>
                      <a:lnTo>
                        <a:pt x="4" y="14"/>
                      </a:lnTo>
                      <a:lnTo>
                        <a:pt x="20" y="10"/>
                      </a:lnTo>
                      <a:lnTo>
                        <a:pt x="37" y="8"/>
                      </a:lnTo>
                      <a:lnTo>
                        <a:pt x="5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35" name="Freeform 2489"/>
                <p:cNvSpPr/>
                <p:nvPr/>
              </p:nvSpPr>
              <p:spPr>
                <a:xfrm>
                  <a:off x="1866" y="1149"/>
                  <a:ext cx="51" cy="34"/>
                </a:xfrm>
                <a:custGeom>
                  <a:avLst/>
                  <a:gdLst>
                    <a:gd name="T0" fmla="*/ 47 w 51"/>
                    <a:gd name="T1" fmla="*/ 7 h 34"/>
                    <a:gd name="T2" fmla="*/ 48 w 51"/>
                    <a:gd name="T3" fmla="*/ 6 h 34"/>
                    <a:gd name="T4" fmla="*/ 49 w 51"/>
                    <a:gd name="T5" fmla="*/ 5 h 34"/>
                    <a:gd name="T6" fmla="*/ 51 w 51"/>
                    <a:gd name="T7" fmla="*/ 3 h 34"/>
                    <a:gd name="T8" fmla="*/ 51 w 51"/>
                    <a:gd name="T9" fmla="*/ 2 h 34"/>
                    <a:gd name="T10" fmla="*/ 49 w 51"/>
                    <a:gd name="T11" fmla="*/ 1 h 34"/>
                    <a:gd name="T12" fmla="*/ 48 w 51"/>
                    <a:gd name="T13" fmla="*/ 0 h 34"/>
                    <a:gd name="T14" fmla="*/ 47 w 51"/>
                    <a:gd name="T15" fmla="*/ 0 h 34"/>
                    <a:gd name="T16" fmla="*/ 46 w 51"/>
                    <a:gd name="T17" fmla="*/ 0 h 34"/>
                    <a:gd name="T18" fmla="*/ 33 w 51"/>
                    <a:gd name="T19" fmla="*/ 6 h 34"/>
                    <a:gd name="T20" fmla="*/ 32 w 51"/>
                    <a:gd name="T21" fmla="*/ 7 h 34"/>
                    <a:gd name="T22" fmla="*/ 18 w 51"/>
                    <a:gd name="T23" fmla="*/ 14 h 34"/>
                    <a:gd name="T24" fmla="*/ 5 w 51"/>
                    <a:gd name="T25" fmla="*/ 24 h 34"/>
                    <a:gd name="T26" fmla="*/ 1 w 51"/>
                    <a:gd name="T27" fmla="*/ 27 h 34"/>
                    <a:gd name="T28" fmla="*/ 0 w 51"/>
                    <a:gd name="T29" fmla="*/ 28 h 34"/>
                    <a:gd name="T30" fmla="*/ 0 w 51"/>
                    <a:gd name="T31" fmla="*/ 29 h 34"/>
                    <a:gd name="T32" fmla="*/ 0 w 51"/>
                    <a:gd name="T33" fmla="*/ 30 h 34"/>
                    <a:gd name="T34" fmla="*/ 0 w 51"/>
                    <a:gd name="T35" fmla="*/ 31 h 34"/>
                    <a:gd name="T36" fmla="*/ 1 w 51"/>
                    <a:gd name="T37" fmla="*/ 33 h 34"/>
                    <a:gd name="T38" fmla="*/ 2 w 51"/>
                    <a:gd name="T39" fmla="*/ 34 h 34"/>
                    <a:gd name="T40" fmla="*/ 3 w 51"/>
                    <a:gd name="T41" fmla="*/ 34 h 34"/>
                    <a:gd name="T42" fmla="*/ 4 w 51"/>
                    <a:gd name="T43" fmla="*/ 33 h 34"/>
                    <a:gd name="T44" fmla="*/ 9 w 51"/>
                    <a:gd name="T45" fmla="*/ 29 h 34"/>
                    <a:gd name="T46" fmla="*/ 21 w 51"/>
                    <a:gd name="T47" fmla="*/ 20 h 34"/>
                    <a:gd name="T48" fmla="*/ 35 w 51"/>
                    <a:gd name="T49" fmla="*/ 12 h 34"/>
                    <a:gd name="T50" fmla="*/ 34 w 51"/>
                    <a:gd name="T51" fmla="*/ 9 h 34"/>
                    <a:gd name="T52" fmla="*/ 34 w 51"/>
                    <a:gd name="T53" fmla="*/ 12 h 34"/>
                    <a:gd name="T54" fmla="*/ 47 w 51"/>
                    <a:gd name="T55" fmla="*/ 7 h 3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1"/>
                    <a:gd name="T85" fmla="*/ 0 h 34"/>
                    <a:gd name="T86" fmla="*/ 51 w 51"/>
                    <a:gd name="T87" fmla="*/ 34 h 3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1" h="34">
                      <a:moveTo>
                        <a:pt x="47" y="7"/>
                      </a:moveTo>
                      <a:lnTo>
                        <a:pt x="48" y="6"/>
                      </a:lnTo>
                      <a:lnTo>
                        <a:pt x="49" y="5"/>
                      </a:lnTo>
                      <a:lnTo>
                        <a:pt x="51" y="3"/>
                      </a:lnTo>
                      <a:lnTo>
                        <a:pt x="51" y="2"/>
                      </a:lnTo>
                      <a:lnTo>
                        <a:pt x="49" y="1"/>
                      </a:lnTo>
                      <a:lnTo>
                        <a:pt x="48" y="0"/>
                      </a:lnTo>
                      <a:lnTo>
                        <a:pt x="47" y="0"/>
                      </a:lnTo>
                      <a:lnTo>
                        <a:pt x="46" y="0"/>
                      </a:lnTo>
                      <a:lnTo>
                        <a:pt x="33" y="6"/>
                      </a:lnTo>
                      <a:lnTo>
                        <a:pt x="32" y="7"/>
                      </a:lnTo>
                      <a:lnTo>
                        <a:pt x="18" y="14"/>
                      </a:lnTo>
                      <a:lnTo>
                        <a:pt x="5" y="24"/>
                      </a:lnTo>
                      <a:lnTo>
                        <a:pt x="1" y="27"/>
                      </a:lnTo>
                      <a:lnTo>
                        <a:pt x="0" y="28"/>
                      </a:lnTo>
                      <a:lnTo>
                        <a:pt x="0" y="29"/>
                      </a:lnTo>
                      <a:lnTo>
                        <a:pt x="0" y="30"/>
                      </a:lnTo>
                      <a:lnTo>
                        <a:pt x="0" y="31"/>
                      </a:lnTo>
                      <a:lnTo>
                        <a:pt x="1" y="33"/>
                      </a:lnTo>
                      <a:lnTo>
                        <a:pt x="2" y="34"/>
                      </a:lnTo>
                      <a:lnTo>
                        <a:pt x="3" y="34"/>
                      </a:lnTo>
                      <a:lnTo>
                        <a:pt x="4" y="33"/>
                      </a:lnTo>
                      <a:lnTo>
                        <a:pt x="9" y="29"/>
                      </a:lnTo>
                      <a:lnTo>
                        <a:pt x="21" y="20"/>
                      </a:lnTo>
                      <a:lnTo>
                        <a:pt x="35" y="12"/>
                      </a:lnTo>
                      <a:lnTo>
                        <a:pt x="34" y="9"/>
                      </a:lnTo>
                      <a:lnTo>
                        <a:pt x="34" y="12"/>
                      </a:lnTo>
                      <a:lnTo>
                        <a:pt x="47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36" name="Freeform 2490"/>
                <p:cNvSpPr/>
                <p:nvPr/>
              </p:nvSpPr>
              <p:spPr>
                <a:xfrm>
                  <a:off x="1822" y="1189"/>
                  <a:ext cx="36" cy="48"/>
                </a:xfrm>
                <a:custGeom>
                  <a:avLst/>
                  <a:gdLst>
                    <a:gd name="T0" fmla="*/ 35 w 36"/>
                    <a:gd name="T1" fmla="*/ 5 h 48"/>
                    <a:gd name="T2" fmla="*/ 36 w 36"/>
                    <a:gd name="T3" fmla="*/ 4 h 48"/>
                    <a:gd name="T4" fmla="*/ 36 w 36"/>
                    <a:gd name="T5" fmla="*/ 3 h 48"/>
                    <a:gd name="T6" fmla="*/ 35 w 36"/>
                    <a:gd name="T7" fmla="*/ 2 h 48"/>
                    <a:gd name="T8" fmla="*/ 34 w 36"/>
                    <a:gd name="T9" fmla="*/ 1 h 48"/>
                    <a:gd name="T10" fmla="*/ 33 w 36"/>
                    <a:gd name="T11" fmla="*/ 0 h 48"/>
                    <a:gd name="T12" fmla="*/ 32 w 36"/>
                    <a:gd name="T13" fmla="*/ 0 h 48"/>
                    <a:gd name="T14" fmla="*/ 31 w 36"/>
                    <a:gd name="T15" fmla="*/ 1 h 48"/>
                    <a:gd name="T16" fmla="*/ 30 w 36"/>
                    <a:gd name="T17" fmla="*/ 2 h 48"/>
                    <a:gd name="T18" fmla="*/ 25 w 36"/>
                    <a:gd name="T19" fmla="*/ 8 h 48"/>
                    <a:gd name="T20" fmla="*/ 15 w 36"/>
                    <a:gd name="T21" fmla="*/ 20 h 48"/>
                    <a:gd name="T22" fmla="*/ 6 w 36"/>
                    <a:gd name="T23" fmla="*/ 33 h 48"/>
                    <a:gd name="T24" fmla="*/ 1 w 36"/>
                    <a:gd name="T25" fmla="*/ 44 h 48"/>
                    <a:gd name="T26" fmla="*/ 0 w 36"/>
                    <a:gd name="T27" fmla="*/ 45 h 48"/>
                    <a:gd name="T28" fmla="*/ 0 w 36"/>
                    <a:gd name="T29" fmla="*/ 46 h 48"/>
                    <a:gd name="T30" fmla="*/ 1 w 36"/>
                    <a:gd name="T31" fmla="*/ 47 h 48"/>
                    <a:gd name="T32" fmla="*/ 2 w 36"/>
                    <a:gd name="T33" fmla="*/ 48 h 48"/>
                    <a:gd name="T34" fmla="*/ 3 w 36"/>
                    <a:gd name="T35" fmla="*/ 48 h 48"/>
                    <a:gd name="T36" fmla="*/ 4 w 36"/>
                    <a:gd name="T37" fmla="*/ 48 h 48"/>
                    <a:gd name="T38" fmla="*/ 5 w 36"/>
                    <a:gd name="T39" fmla="*/ 48 h 48"/>
                    <a:gd name="T40" fmla="*/ 6 w 36"/>
                    <a:gd name="T41" fmla="*/ 47 h 48"/>
                    <a:gd name="T42" fmla="*/ 12 w 36"/>
                    <a:gd name="T43" fmla="*/ 37 h 48"/>
                    <a:gd name="T44" fmla="*/ 20 w 36"/>
                    <a:gd name="T45" fmla="*/ 24 h 48"/>
                    <a:gd name="T46" fmla="*/ 30 w 36"/>
                    <a:gd name="T47" fmla="*/ 11 h 48"/>
                    <a:gd name="T48" fmla="*/ 35 w 36"/>
                    <a:gd name="T49" fmla="*/ 5 h 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6"/>
                    <a:gd name="T76" fmla="*/ 0 h 48"/>
                    <a:gd name="T77" fmla="*/ 36 w 36"/>
                    <a:gd name="T78" fmla="*/ 48 h 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6" h="48">
                      <a:moveTo>
                        <a:pt x="35" y="5"/>
                      </a:moveTo>
                      <a:lnTo>
                        <a:pt x="36" y="4"/>
                      </a:lnTo>
                      <a:lnTo>
                        <a:pt x="36" y="3"/>
                      </a:lnTo>
                      <a:lnTo>
                        <a:pt x="35" y="2"/>
                      </a:lnTo>
                      <a:lnTo>
                        <a:pt x="34" y="1"/>
                      </a:lnTo>
                      <a:lnTo>
                        <a:pt x="33" y="0"/>
                      </a:lnTo>
                      <a:lnTo>
                        <a:pt x="32" y="0"/>
                      </a:lnTo>
                      <a:lnTo>
                        <a:pt x="31" y="1"/>
                      </a:lnTo>
                      <a:lnTo>
                        <a:pt x="30" y="2"/>
                      </a:lnTo>
                      <a:lnTo>
                        <a:pt x="25" y="8"/>
                      </a:lnTo>
                      <a:lnTo>
                        <a:pt x="15" y="20"/>
                      </a:lnTo>
                      <a:lnTo>
                        <a:pt x="6" y="33"/>
                      </a:lnTo>
                      <a:lnTo>
                        <a:pt x="1" y="44"/>
                      </a:lnTo>
                      <a:lnTo>
                        <a:pt x="0" y="45"/>
                      </a:lnTo>
                      <a:lnTo>
                        <a:pt x="0" y="46"/>
                      </a:lnTo>
                      <a:lnTo>
                        <a:pt x="1" y="47"/>
                      </a:lnTo>
                      <a:lnTo>
                        <a:pt x="2" y="48"/>
                      </a:lnTo>
                      <a:lnTo>
                        <a:pt x="3" y="48"/>
                      </a:lnTo>
                      <a:lnTo>
                        <a:pt x="4" y="48"/>
                      </a:lnTo>
                      <a:lnTo>
                        <a:pt x="5" y="48"/>
                      </a:lnTo>
                      <a:lnTo>
                        <a:pt x="6" y="47"/>
                      </a:lnTo>
                      <a:lnTo>
                        <a:pt x="12" y="37"/>
                      </a:lnTo>
                      <a:lnTo>
                        <a:pt x="20" y="24"/>
                      </a:lnTo>
                      <a:lnTo>
                        <a:pt x="30" y="11"/>
                      </a:lnTo>
                      <a:lnTo>
                        <a:pt x="35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37" name="Freeform 2491"/>
                <p:cNvSpPr/>
                <p:nvPr/>
              </p:nvSpPr>
              <p:spPr>
                <a:xfrm>
                  <a:off x="1807" y="1249"/>
                  <a:ext cx="15" cy="57"/>
                </a:xfrm>
                <a:custGeom>
                  <a:avLst/>
                  <a:gdLst>
                    <a:gd name="T0" fmla="*/ 15 w 15"/>
                    <a:gd name="T1" fmla="*/ 3 h 57"/>
                    <a:gd name="T2" fmla="*/ 15 w 15"/>
                    <a:gd name="T3" fmla="*/ 2 h 57"/>
                    <a:gd name="T4" fmla="*/ 14 w 15"/>
                    <a:gd name="T5" fmla="*/ 1 h 57"/>
                    <a:gd name="T6" fmla="*/ 13 w 15"/>
                    <a:gd name="T7" fmla="*/ 0 h 57"/>
                    <a:gd name="T8" fmla="*/ 12 w 15"/>
                    <a:gd name="T9" fmla="*/ 0 h 57"/>
                    <a:gd name="T10" fmla="*/ 11 w 15"/>
                    <a:gd name="T11" fmla="*/ 0 h 57"/>
                    <a:gd name="T12" fmla="*/ 10 w 15"/>
                    <a:gd name="T13" fmla="*/ 0 h 57"/>
                    <a:gd name="T14" fmla="*/ 8 w 15"/>
                    <a:gd name="T15" fmla="*/ 1 h 57"/>
                    <a:gd name="T16" fmla="*/ 8 w 15"/>
                    <a:gd name="T17" fmla="*/ 2 h 57"/>
                    <a:gd name="T18" fmla="*/ 7 w 15"/>
                    <a:gd name="T19" fmla="*/ 3 h 57"/>
                    <a:gd name="T20" fmla="*/ 3 w 15"/>
                    <a:gd name="T21" fmla="*/ 20 h 57"/>
                    <a:gd name="T22" fmla="*/ 1 w 15"/>
                    <a:gd name="T23" fmla="*/ 36 h 57"/>
                    <a:gd name="T24" fmla="*/ 0 w 15"/>
                    <a:gd name="T25" fmla="*/ 53 h 57"/>
                    <a:gd name="T26" fmla="*/ 0 w 15"/>
                    <a:gd name="T27" fmla="*/ 54 h 57"/>
                    <a:gd name="T28" fmla="*/ 0 w 15"/>
                    <a:gd name="T29" fmla="*/ 54 h 57"/>
                    <a:gd name="T30" fmla="*/ 1 w 15"/>
                    <a:gd name="T31" fmla="*/ 55 h 57"/>
                    <a:gd name="T32" fmla="*/ 2 w 15"/>
                    <a:gd name="T33" fmla="*/ 56 h 57"/>
                    <a:gd name="T34" fmla="*/ 3 w 15"/>
                    <a:gd name="T35" fmla="*/ 57 h 57"/>
                    <a:gd name="T36" fmla="*/ 3 w 15"/>
                    <a:gd name="T37" fmla="*/ 57 h 57"/>
                    <a:gd name="T38" fmla="*/ 4 w 15"/>
                    <a:gd name="T39" fmla="*/ 56 h 57"/>
                    <a:gd name="T40" fmla="*/ 5 w 15"/>
                    <a:gd name="T41" fmla="*/ 55 h 57"/>
                    <a:gd name="T42" fmla="*/ 6 w 15"/>
                    <a:gd name="T43" fmla="*/ 55 h 57"/>
                    <a:gd name="T44" fmla="*/ 6 w 15"/>
                    <a:gd name="T45" fmla="*/ 54 h 57"/>
                    <a:gd name="T46" fmla="*/ 7 w 15"/>
                    <a:gd name="T47" fmla="*/ 37 h 57"/>
                    <a:gd name="T48" fmla="*/ 10 w 15"/>
                    <a:gd name="T49" fmla="*/ 21 h 57"/>
                    <a:gd name="T50" fmla="*/ 14 w 15"/>
                    <a:gd name="T51" fmla="*/ 5 h 57"/>
                    <a:gd name="T52" fmla="*/ 15 w 15"/>
                    <a:gd name="T53" fmla="*/ 3 h 5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15"/>
                    <a:gd name="T82" fmla="*/ 0 h 57"/>
                    <a:gd name="T83" fmla="*/ 15 w 15"/>
                    <a:gd name="T84" fmla="*/ 57 h 5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15" h="57">
                      <a:moveTo>
                        <a:pt x="15" y="3"/>
                      </a:moveTo>
                      <a:lnTo>
                        <a:pt x="15" y="2"/>
                      </a:lnTo>
                      <a:lnTo>
                        <a:pt x="14" y="1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1" y="0"/>
                      </a:lnTo>
                      <a:lnTo>
                        <a:pt x="10" y="0"/>
                      </a:lnTo>
                      <a:lnTo>
                        <a:pt x="8" y="1"/>
                      </a:lnTo>
                      <a:lnTo>
                        <a:pt x="8" y="2"/>
                      </a:lnTo>
                      <a:lnTo>
                        <a:pt x="7" y="3"/>
                      </a:lnTo>
                      <a:lnTo>
                        <a:pt x="3" y="20"/>
                      </a:lnTo>
                      <a:lnTo>
                        <a:pt x="1" y="36"/>
                      </a:lnTo>
                      <a:lnTo>
                        <a:pt x="0" y="53"/>
                      </a:lnTo>
                      <a:lnTo>
                        <a:pt x="0" y="54"/>
                      </a:lnTo>
                      <a:lnTo>
                        <a:pt x="1" y="55"/>
                      </a:lnTo>
                      <a:lnTo>
                        <a:pt x="2" y="56"/>
                      </a:lnTo>
                      <a:lnTo>
                        <a:pt x="3" y="57"/>
                      </a:lnTo>
                      <a:lnTo>
                        <a:pt x="4" y="56"/>
                      </a:lnTo>
                      <a:lnTo>
                        <a:pt x="5" y="55"/>
                      </a:lnTo>
                      <a:lnTo>
                        <a:pt x="6" y="55"/>
                      </a:lnTo>
                      <a:lnTo>
                        <a:pt x="6" y="54"/>
                      </a:lnTo>
                      <a:lnTo>
                        <a:pt x="7" y="37"/>
                      </a:lnTo>
                      <a:lnTo>
                        <a:pt x="10" y="21"/>
                      </a:lnTo>
                      <a:lnTo>
                        <a:pt x="14" y="5"/>
                      </a:lnTo>
                      <a:lnTo>
                        <a:pt x="15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38" name="Freeform 2492"/>
                <p:cNvSpPr/>
                <p:nvPr/>
              </p:nvSpPr>
              <p:spPr>
                <a:xfrm>
                  <a:off x="1808" y="1319"/>
                  <a:ext cx="21" cy="56"/>
                </a:xfrm>
                <a:custGeom>
                  <a:avLst/>
                  <a:gdLst>
                    <a:gd name="T0" fmla="*/ 6 w 21"/>
                    <a:gd name="T1" fmla="*/ 2 h 56"/>
                    <a:gd name="T2" fmla="*/ 6 w 21"/>
                    <a:gd name="T3" fmla="*/ 1 h 56"/>
                    <a:gd name="T4" fmla="*/ 5 w 21"/>
                    <a:gd name="T5" fmla="*/ 0 h 56"/>
                    <a:gd name="T6" fmla="*/ 4 w 21"/>
                    <a:gd name="T7" fmla="*/ 0 h 56"/>
                    <a:gd name="T8" fmla="*/ 3 w 21"/>
                    <a:gd name="T9" fmla="*/ 0 h 56"/>
                    <a:gd name="T10" fmla="*/ 2 w 21"/>
                    <a:gd name="T11" fmla="*/ 0 h 56"/>
                    <a:gd name="T12" fmla="*/ 1 w 21"/>
                    <a:gd name="T13" fmla="*/ 1 h 56"/>
                    <a:gd name="T14" fmla="*/ 0 w 21"/>
                    <a:gd name="T15" fmla="*/ 2 h 56"/>
                    <a:gd name="T16" fmla="*/ 0 w 21"/>
                    <a:gd name="T17" fmla="*/ 3 h 56"/>
                    <a:gd name="T18" fmla="*/ 2 w 21"/>
                    <a:gd name="T19" fmla="*/ 17 h 56"/>
                    <a:gd name="T20" fmla="*/ 6 w 21"/>
                    <a:gd name="T21" fmla="*/ 32 h 56"/>
                    <a:gd name="T22" fmla="*/ 13 w 21"/>
                    <a:gd name="T23" fmla="*/ 47 h 56"/>
                    <a:gd name="T24" fmla="*/ 13 w 21"/>
                    <a:gd name="T25" fmla="*/ 49 h 56"/>
                    <a:gd name="T26" fmla="*/ 16 w 21"/>
                    <a:gd name="T27" fmla="*/ 54 h 56"/>
                    <a:gd name="T28" fmla="*/ 17 w 21"/>
                    <a:gd name="T29" fmla="*/ 55 h 56"/>
                    <a:gd name="T30" fmla="*/ 18 w 21"/>
                    <a:gd name="T31" fmla="*/ 56 h 56"/>
                    <a:gd name="T32" fmla="*/ 19 w 21"/>
                    <a:gd name="T33" fmla="*/ 56 h 56"/>
                    <a:gd name="T34" fmla="*/ 20 w 21"/>
                    <a:gd name="T35" fmla="*/ 55 h 56"/>
                    <a:gd name="T36" fmla="*/ 21 w 21"/>
                    <a:gd name="T37" fmla="*/ 54 h 56"/>
                    <a:gd name="T38" fmla="*/ 21 w 21"/>
                    <a:gd name="T39" fmla="*/ 53 h 56"/>
                    <a:gd name="T40" fmla="*/ 21 w 21"/>
                    <a:gd name="T41" fmla="*/ 52 h 56"/>
                    <a:gd name="T42" fmla="*/ 21 w 21"/>
                    <a:gd name="T43" fmla="*/ 51 h 56"/>
                    <a:gd name="T44" fmla="*/ 18 w 21"/>
                    <a:gd name="T45" fmla="*/ 45 h 56"/>
                    <a:gd name="T46" fmla="*/ 16 w 21"/>
                    <a:gd name="T47" fmla="*/ 47 h 56"/>
                    <a:gd name="T48" fmla="*/ 19 w 21"/>
                    <a:gd name="T49" fmla="*/ 46 h 56"/>
                    <a:gd name="T50" fmla="*/ 13 w 21"/>
                    <a:gd name="T51" fmla="*/ 31 h 56"/>
                    <a:gd name="T52" fmla="*/ 9 w 21"/>
                    <a:gd name="T53" fmla="*/ 16 h 56"/>
                    <a:gd name="T54" fmla="*/ 6 w 21"/>
                    <a:gd name="T55" fmla="*/ 2 h 5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1"/>
                    <a:gd name="T85" fmla="*/ 0 h 56"/>
                    <a:gd name="T86" fmla="*/ 21 w 21"/>
                    <a:gd name="T87" fmla="*/ 56 h 5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1" h="56">
                      <a:moveTo>
                        <a:pt x="6" y="2"/>
                      </a:move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17"/>
                      </a:lnTo>
                      <a:lnTo>
                        <a:pt x="6" y="32"/>
                      </a:lnTo>
                      <a:lnTo>
                        <a:pt x="13" y="47"/>
                      </a:lnTo>
                      <a:lnTo>
                        <a:pt x="13" y="49"/>
                      </a:lnTo>
                      <a:lnTo>
                        <a:pt x="16" y="54"/>
                      </a:lnTo>
                      <a:lnTo>
                        <a:pt x="17" y="55"/>
                      </a:lnTo>
                      <a:lnTo>
                        <a:pt x="18" y="56"/>
                      </a:lnTo>
                      <a:lnTo>
                        <a:pt x="19" y="56"/>
                      </a:lnTo>
                      <a:lnTo>
                        <a:pt x="20" y="55"/>
                      </a:lnTo>
                      <a:lnTo>
                        <a:pt x="21" y="54"/>
                      </a:lnTo>
                      <a:lnTo>
                        <a:pt x="21" y="53"/>
                      </a:lnTo>
                      <a:lnTo>
                        <a:pt x="21" y="52"/>
                      </a:lnTo>
                      <a:lnTo>
                        <a:pt x="21" y="51"/>
                      </a:lnTo>
                      <a:lnTo>
                        <a:pt x="18" y="45"/>
                      </a:lnTo>
                      <a:lnTo>
                        <a:pt x="16" y="47"/>
                      </a:lnTo>
                      <a:lnTo>
                        <a:pt x="19" y="46"/>
                      </a:lnTo>
                      <a:lnTo>
                        <a:pt x="13" y="31"/>
                      </a:lnTo>
                      <a:lnTo>
                        <a:pt x="9" y="16"/>
                      </a:lnTo>
                      <a:lnTo>
                        <a:pt x="6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39" name="Freeform 2493"/>
                <p:cNvSpPr/>
                <p:nvPr/>
              </p:nvSpPr>
              <p:spPr>
                <a:xfrm>
                  <a:off x="1833" y="1385"/>
                  <a:ext cx="41" cy="45"/>
                </a:xfrm>
                <a:custGeom>
                  <a:avLst/>
                  <a:gdLst>
                    <a:gd name="T0" fmla="*/ 5 w 41"/>
                    <a:gd name="T1" fmla="*/ 2 h 45"/>
                    <a:gd name="T2" fmla="*/ 4 w 41"/>
                    <a:gd name="T3" fmla="*/ 1 h 45"/>
                    <a:gd name="T4" fmla="*/ 3 w 41"/>
                    <a:gd name="T5" fmla="*/ 0 h 45"/>
                    <a:gd name="T6" fmla="*/ 2 w 41"/>
                    <a:gd name="T7" fmla="*/ 0 h 45"/>
                    <a:gd name="T8" fmla="*/ 1 w 41"/>
                    <a:gd name="T9" fmla="*/ 1 h 45"/>
                    <a:gd name="T10" fmla="*/ 0 w 41"/>
                    <a:gd name="T11" fmla="*/ 2 h 45"/>
                    <a:gd name="T12" fmla="*/ 0 w 41"/>
                    <a:gd name="T13" fmla="*/ 3 h 45"/>
                    <a:gd name="T14" fmla="*/ 0 w 41"/>
                    <a:gd name="T15" fmla="*/ 4 h 45"/>
                    <a:gd name="T16" fmla="*/ 0 w 41"/>
                    <a:gd name="T17" fmla="*/ 5 h 45"/>
                    <a:gd name="T18" fmla="*/ 4 w 41"/>
                    <a:gd name="T19" fmla="*/ 10 h 45"/>
                    <a:gd name="T20" fmla="*/ 14 w 41"/>
                    <a:gd name="T21" fmla="*/ 23 h 45"/>
                    <a:gd name="T22" fmla="*/ 25 w 41"/>
                    <a:gd name="T23" fmla="*/ 35 h 45"/>
                    <a:gd name="T24" fmla="*/ 27 w 41"/>
                    <a:gd name="T25" fmla="*/ 36 h 45"/>
                    <a:gd name="T26" fmla="*/ 35 w 41"/>
                    <a:gd name="T27" fmla="*/ 45 h 45"/>
                    <a:gd name="T28" fmla="*/ 36 w 41"/>
                    <a:gd name="T29" fmla="*/ 45 h 45"/>
                    <a:gd name="T30" fmla="*/ 37 w 41"/>
                    <a:gd name="T31" fmla="*/ 45 h 45"/>
                    <a:gd name="T32" fmla="*/ 38 w 41"/>
                    <a:gd name="T33" fmla="*/ 45 h 45"/>
                    <a:gd name="T34" fmla="*/ 39 w 41"/>
                    <a:gd name="T35" fmla="*/ 44 h 45"/>
                    <a:gd name="T36" fmla="*/ 41 w 41"/>
                    <a:gd name="T37" fmla="*/ 43 h 45"/>
                    <a:gd name="T38" fmla="*/ 41 w 41"/>
                    <a:gd name="T39" fmla="*/ 42 h 45"/>
                    <a:gd name="T40" fmla="*/ 39 w 41"/>
                    <a:gd name="T41" fmla="*/ 41 h 45"/>
                    <a:gd name="T42" fmla="*/ 38 w 41"/>
                    <a:gd name="T43" fmla="*/ 40 h 45"/>
                    <a:gd name="T44" fmla="*/ 30 w 41"/>
                    <a:gd name="T45" fmla="*/ 31 h 45"/>
                    <a:gd name="T46" fmla="*/ 28 w 41"/>
                    <a:gd name="T47" fmla="*/ 33 h 45"/>
                    <a:gd name="T48" fmla="*/ 31 w 41"/>
                    <a:gd name="T49" fmla="*/ 32 h 45"/>
                    <a:gd name="T50" fmla="*/ 19 w 41"/>
                    <a:gd name="T51" fmla="*/ 20 h 45"/>
                    <a:gd name="T52" fmla="*/ 9 w 41"/>
                    <a:gd name="T53" fmla="*/ 7 h 45"/>
                    <a:gd name="T54" fmla="*/ 5 w 41"/>
                    <a:gd name="T55" fmla="*/ 2 h 45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"/>
                    <a:gd name="T85" fmla="*/ 0 h 45"/>
                    <a:gd name="T86" fmla="*/ 41 w 41"/>
                    <a:gd name="T87" fmla="*/ 45 h 45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" h="45">
                      <a:moveTo>
                        <a:pt x="5" y="2"/>
                      </a:moveTo>
                      <a:lnTo>
                        <a:pt x="4" y="1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4" y="10"/>
                      </a:lnTo>
                      <a:lnTo>
                        <a:pt x="14" y="23"/>
                      </a:lnTo>
                      <a:lnTo>
                        <a:pt x="25" y="35"/>
                      </a:lnTo>
                      <a:lnTo>
                        <a:pt x="27" y="36"/>
                      </a:lnTo>
                      <a:lnTo>
                        <a:pt x="35" y="45"/>
                      </a:lnTo>
                      <a:lnTo>
                        <a:pt x="36" y="45"/>
                      </a:lnTo>
                      <a:lnTo>
                        <a:pt x="37" y="45"/>
                      </a:lnTo>
                      <a:lnTo>
                        <a:pt x="38" y="45"/>
                      </a:lnTo>
                      <a:lnTo>
                        <a:pt x="39" y="44"/>
                      </a:lnTo>
                      <a:lnTo>
                        <a:pt x="41" y="43"/>
                      </a:lnTo>
                      <a:lnTo>
                        <a:pt x="41" y="42"/>
                      </a:lnTo>
                      <a:lnTo>
                        <a:pt x="39" y="41"/>
                      </a:lnTo>
                      <a:lnTo>
                        <a:pt x="38" y="40"/>
                      </a:lnTo>
                      <a:lnTo>
                        <a:pt x="30" y="31"/>
                      </a:lnTo>
                      <a:lnTo>
                        <a:pt x="28" y="33"/>
                      </a:lnTo>
                      <a:lnTo>
                        <a:pt x="31" y="32"/>
                      </a:lnTo>
                      <a:lnTo>
                        <a:pt x="19" y="20"/>
                      </a:lnTo>
                      <a:lnTo>
                        <a:pt x="9" y="7"/>
                      </a:lnTo>
                      <a:lnTo>
                        <a:pt x="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0" name="Freeform 2494"/>
                <p:cNvSpPr/>
                <p:nvPr/>
              </p:nvSpPr>
              <p:spPr>
                <a:xfrm>
                  <a:off x="1882" y="1435"/>
                  <a:ext cx="54" cy="27"/>
                </a:xfrm>
                <a:custGeom>
                  <a:avLst/>
                  <a:gdLst>
                    <a:gd name="T0" fmla="*/ 5 w 54"/>
                    <a:gd name="T1" fmla="*/ 0 h 27"/>
                    <a:gd name="T2" fmla="*/ 4 w 54"/>
                    <a:gd name="T3" fmla="*/ 0 h 27"/>
                    <a:gd name="T4" fmla="*/ 3 w 54"/>
                    <a:gd name="T5" fmla="*/ 0 h 27"/>
                    <a:gd name="T6" fmla="*/ 2 w 54"/>
                    <a:gd name="T7" fmla="*/ 0 h 27"/>
                    <a:gd name="T8" fmla="*/ 1 w 54"/>
                    <a:gd name="T9" fmla="*/ 1 h 27"/>
                    <a:gd name="T10" fmla="*/ 0 w 54"/>
                    <a:gd name="T11" fmla="*/ 2 h 27"/>
                    <a:gd name="T12" fmla="*/ 0 w 54"/>
                    <a:gd name="T13" fmla="*/ 3 h 27"/>
                    <a:gd name="T14" fmla="*/ 1 w 54"/>
                    <a:gd name="T15" fmla="*/ 5 h 27"/>
                    <a:gd name="T16" fmla="*/ 2 w 54"/>
                    <a:gd name="T17" fmla="*/ 6 h 27"/>
                    <a:gd name="T18" fmla="*/ 2 w 54"/>
                    <a:gd name="T19" fmla="*/ 7 h 27"/>
                    <a:gd name="T20" fmla="*/ 16 w 54"/>
                    <a:gd name="T21" fmla="*/ 14 h 27"/>
                    <a:gd name="T22" fmla="*/ 17 w 54"/>
                    <a:gd name="T23" fmla="*/ 15 h 27"/>
                    <a:gd name="T24" fmla="*/ 32 w 54"/>
                    <a:gd name="T25" fmla="*/ 22 h 27"/>
                    <a:gd name="T26" fmla="*/ 48 w 54"/>
                    <a:gd name="T27" fmla="*/ 27 h 27"/>
                    <a:gd name="T28" fmla="*/ 50 w 54"/>
                    <a:gd name="T29" fmla="*/ 27 h 27"/>
                    <a:gd name="T30" fmla="*/ 51 w 54"/>
                    <a:gd name="T31" fmla="*/ 27 h 27"/>
                    <a:gd name="T32" fmla="*/ 52 w 54"/>
                    <a:gd name="T33" fmla="*/ 27 h 27"/>
                    <a:gd name="T34" fmla="*/ 53 w 54"/>
                    <a:gd name="T35" fmla="*/ 26 h 27"/>
                    <a:gd name="T36" fmla="*/ 54 w 54"/>
                    <a:gd name="T37" fmla="*/ 25 h 27"/>
                    <a:gd name="T38" fmla="*/ 54 w 54"/>
                    <a:gd name="T39" fmla="*/ 24 h 27"/>
                    <a:gd name="T40" fmla="*/ 53 w 54"/>
                    <a:gd name="T41" fmla="*/ 23 h 27"/>
                    <a:gd name="T42" fmla="*/ 52 w 54"/>
                    <a:gd name="T43" fmla="*/ 22 h 27"/>
                    <a:gd name="T44" fmla="*/ 51 w 54"/>
                    <a:gd name="T45" fmla="*/ 21 h 27"/>
                    <a:gd name="T46" fmla="*/ 50 w 54"/>
                    <a:gd name="T47" fmla="*/ 21 h 27"/>
                    <a:gd name="T48" fmla="*/ 33 w 54"/>
                    <a:gd name="T49" fmla="*/ 15 h 27"/>
                    <a:gd name="T50" fmla="*/ 18 w 54"/>
                    <a:gd name="T51" fmla="*/ 9 h 27"/>
                    <a:gd name="T52" fmla="*/ 18 w 54"/>
                    <a:gd name="T53" fmla="*/ 12 h 27"/>
                    <a:gd name="T54" fmla="*/ 19 w 54"/>
                    <a:gd name="T55" fmla="*/ 9 h 27"/>
                    <a:gd name="T56" fmla="*/ 5 w 54"/>
                    <a:gd name="T57" fmla="*/ 1 h 27"/>
                    <a:gd name="T58" fmla="*/ 5 w 54"/>
                    <a:gd name="T59" fmla="*/ 0 h 27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54"/>
                    <a:gd name="T91" fmla="*/ 0 h 27"/>
                    <a:gd name="T92" fmla="*/ 54 w 54"/>
                    <a:gd name="T93" fmla="*/ 27 h 27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54" h="27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2" y="6"/>
                      </a:lnTo>
                      <a:lnTo>
                        <a:pt x="2" y="7"/>
                      </a:lnTo>
                      <a:lnTo>
                        <a:pt x="16" y="14"/>
                      </a:lnTo>
                      <a:lnTo>
                        <a:pt x="17" y="15"/>
                      </a:lnTo>
                      <a:lnTo>
                        <a:pt x="32" y="22"/>
                      </a:lnTo>
                      <a:lnTo>
                        <a:pt x="48" y="27"/>
                      </a:lnTo>
                      <a:lnTo>
                        <a:pt x="50" y="27"/>
                      </a:lnTo>
                      <a:lnTo>
                        <a:pt x="51" y="27"/>
                      </a:lnTo>
                      <a:lnTo>
                        <a:pt x="52" y="27"/>
                      </a:lnTo>
                      <a:lnTo>
                        <a:pt x="53" y="26"/>
                      </a:lnTo>
                      <a:lnTo>
                        <a:pt x="54" y="25"/>
                      </a:lnTo>
                      <a:lnTo>
                        <a:pt x="54" y="24"/>
                      </a:lnTo>
                      <a:lnTo>
                        <a:pt x="53" y="23"/>
                      </a:lnTo>
                      <a:lnTo>
                        <a:pt x="52" y="22"/>
                      </a:lnTo>
                      <a:lnTo>
                        <a:pt x="51" y="21"/>
                      </a:lnTo>
                      <a:lnTo>
                        <a:pt x="50" y="21"/>
                      </a:lnTo>
                      <a:lnTo>
                        <a:pt x="33" y="15"/>
                      </a:lnTo>
                      <a:lnTo>
                        <a:pt x="18" y="9"/>
                      </a:lnTo>
                      <a:lnTo>
                        <a:pt x="18" y="12"/>
                      </a:lnTo>
                      <a:lnTo>
                        <a:pt x="19" y="9"/>
                      </a:lnTo>
                      <a:lnTo>
                        <a:pt x="5" y="1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1" name="Freeform 2495"/>
                <p:cNvSpPr/>
                <p:nvPr/>
              </p:nvSpPr>
              <p:spPr>
                <a:xfrm>
                  <a:off x="1948" y="1460"/>
                  <a:ext cx="58" cy="10"/>
                </a:xfrm>
                <a:custGeom>
                  <a:avLst/>
                  <a:gdLst>
                    <a:gd name="T0" fmla="*/ 4 w 58"/>
                    <a:gd name="T1" fmla="*/ 0 h 10"/>
                    <a:gd name="T2" fmla="*/ 3 w 58"/>
                    <a:gd name="T3" fmla="*/ 0 h 10"/>
                    <a:gd name="T4" fmla="*/ 2 w 58"/>
                    <a:gd name="T5" fmla="*/ 1 h 10"/>
                    <a:gd name="T6" fmla="*/ 1 w 58"/>
                    <a:gd name="T7" fmla="*/ 2 h 10"/>
                    <a:gd name="T8" fmla="*/ 0 w 58"/>
                    <a:gd name="T9" fmla="*/ 3 h 10"/>
                    <a:gd name="T10" fmla="*/ 0 w 58"/>
                    <a:gd name="T11" fmla="*/ 4 h 10"/>
                    <a:gd name="T12" fmla="*/ 1 w 58"/>
                    <a:gd name="T13" fmla="*/ 5 h 10"/>
                    <a:gd name="T14" fmla="*/ 2 w 58"/>
                    <a:gd name="T15" fmla="*/ 6 h 10"/>
                    <a:gd name="T16" fmla="*/ 3 w 58"/>
                    <a:gd name="T17" fmla="*/ 6 h 10"/>
                    <a:gd name="T18" fmla="*/ 16 w 58"/>
                    <a:gd name="T19" fmla="*/ 9 h 10"/>
                    <a:gd name="T20" fmla="*/ 34 w 58"/>
                    <a:gd name="T21" fmla="*/ 10 h 10"/>
                    <a:gd name="T22" fmla="*/ 51 w 58"/>
                    <a:gd name="T23" fmla="*/ 9 h 10"/>
                    <a:gd name="T24" fmla="*/ 52 w 58"/>
                    <a:gd name="T25" fmla="*/ 9 h 10"/>
                    <a:gd name="T26" fmla="*/ 56 w 58"/>
                    <a:gd name="T27" fmla="*/ 9 h 10"/>
                    <a:gd name="T28" fmla="*/ 57 w 58"/>
                    <a:gd name="T29" fmla="*/ 8 h 10"/>
                    <a:gd name="T30" fmla="*/ 58 w 58"/>
                    <a:gd name="T31" fmla="*/ 6 h 10"/>
                    <a:gd name="T32" fmla="*/ 58 w 58"/>
                    <a:gd name="T33" fmla="*/ 5 h 10"/>
                    <a:gd name="T34" fmla="*/ 58 w 58"/>
                    <a:gd name="T35" fmla="*/ 4 h 10"/>
                    <a:gd name="T36" fmla="*/ 58 w 58"/>
                    <a:gd name="T37" fmla="*/ 3 h 10"/>
                    <a:gd name="T38" fmla="*/ 57 w 58"/>
                    <a:gd name="T39" fmla="*/ 2 h 10"/>
                    <a:gd name="T40" fmla="*/ 56 w 58"/>
                    <a:gd name="T41" fmla="*/ 2 h 10"/>
                    <a:gd name="T42" fmla="*/ 55 w 58"/>
                    <a:gd name="T43" fmla="*/ 2 h 10"/>
                    <a:gd name="T44" fmla="*/ 51 w 58"/>
                    <a:gd name="T45" fmla="*/ 2 h 10"/>
                    <a:gd name="T46" fmla="*/ 52 w 58"/>
                    <a:gd name="T47" fmla="*/ 5 h 10"/>
                    <a:gd name="T48" fmla="*/ 52 w 58"/>
                    <a:gd name="T49" fmla="*/ 2 h 10"/>
                    <a:gd name="T50" fmla="*/ 35 w 58"/>
                    <a:gd name="T51" fmla="*/ 3 h 10"/>
                    <a:gd name="T52" fmla="*/ 17 w 58"/>
                    <a:gd name="T53" fmla="*/ 2 h 10"/>
                    <a:gd name="T54" fmla="*/ 4 w 58"/>
                    <a:gd name="T55" fmla="*/ 0 h 10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8"/>
                    <a:gd name="T85" fmla="*/ 0 h 10"/>
                    <a:gd name="T86" fmla="*/ 58 w 58"/>
                    <a:gd name="T87" fmla="*/ 10 h 10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7" h="10">
                      <a:moveTo>
                        <a:pt x="4" y="0"/>
                      </a:moveTo>
                      <a:lnTo>
                        <a:pt x="3" y="0"/>
                      </a:lnTo>
                      <a:lnTo>
                        <a:pt x="2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16" y="9"/>
                      </a:lnTo>
                      <a:lnTo>
                        <a:pt x="34" y="10"/>
                      </a:lnTo>
                      <a:lnTo>
                        <a:pt x="51" y="9"/>
                      </a:lnTo>
                      <a:lnTo>
                        <a:pt x="52" y="9"/>
                      </a:lnTo>
                      <a:lnTo>
                        <a:pt x="56" y="9"/>
                      </a:lnTo>
                      <a:lnTo>
                        <a:pt x="57" y="8"/>
                      </a:lnTo>
                      <a:lnTo>
                        <a:pt x="58" y="6"/>
                      </a:lnTo>
                      <a:lnTo>
                        <a:pt x="58" y="5"/>
                      </a:lnTo>
                      <a:lnTo>
                        <a:pt x="58" y="4"/>
                      </a:lnTo>
                      <a:lnTo>
                        <a:pt x="58" y="3"/>
                      </a:lnTo>
                      <a:lnTo>
                        <a:pt x="57" y="2"/>
                      </a:lnTo>
                      <a:lnTo>
                        <a:pt x="56" y="2"/>
                      </a:lnTo>
                      <a:lnTo>
                        <a:pt x="55" y="2"/>
                      </a:lnTo>
                      <a:lnTo>
                        <a:pt x="51" y="2"/>
                      </a:lnTo>
                      <a:lnTo>
                        <a:pt x="52" y="5"/>
                      </a:lnTo>
                      <a:lnTo>
                        <a:pt x="52" y="2"/>
                      </a:lnTo>
                      <a:lnTo>
                        <a:pt x="35" y="3"/>
                      </a:lnTo>
                      <a:lnTo>
                        <a:pt x="17" y="2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2" name="Freeform 2496"/>
                <p:cNvSpPr/>
                <p:nvPr/>
              </p:nvSpPr>
              <p:spPr>
                <a:xfrm>
                  <a:off x="2019" y="1441"/>
                  <a:ext cx="54" cy="24"/>
                </a:xfrm>
                <a:custGeom>
                  <a:avLst/>
                  <a:gdLst>
                    <a:gd name="T0" fmla="*/ 2 w 54"/>
                    <a:gd name="T1" fmla="*/ 18 h 24"/>
                    <a:gd name="T2" fmla="*/ 1 w 54"/>
                    <a:gd name="T3" fmla="*/ 18 h 24"/>
                    <a:gd name="T4" fmla="*/ 0 w 54"/>
                    <a:gd name="T5" fmla="*/ 19 h 24"/>
                    <a:gd name="T6" fmla="*/ 0 w 54"/>
                    <a:gd name="T7" fmla="*/ 20 h 24"/>
                    <a:gd name="T8" fmla="*/ 0 w 54"/>
                    <a:gd name="T9" fmla="*/ 21 h 24"/>
                    <a:gd name="T10" fmla="*/ 0 w 54"/>
                    <a:gd name="T11" fmla="*/ 22 h 24"/>
                    <a:gd name="T12" fmla="*/ 1 w 54"/>
                    <a:gd name="T13" fmla="*/ 23 h 24"/>
                    <a:gd name="T14" fmla="*/ 2 w 54"/>
                    <a:gd name="T15" fmla="*/ 24 h 24"/>
                    <a:gd name="T16" fmla="*/ 3 w 54"/>
                    <a:gd name="T17" fmla="*/ 24 h 24"/>
                    <a:gd name="T18" fmla="*/ 15 w 54"/>
                    <a:gd name="T19" fmla="*/ 21 h 24"/>
                    <a:gd name="T20" fmla="*/ 31 w 54"/>
                    <a:gd name="T21" fmla="*/ 16 h 24"/>
                    <a:gd name="T22" fmla="*/ 46 w 54"/>
                    <a:gd name="T23" fmla="*/ 9 h 24"/>
                    <a:gd name="T24" fmla="*/ 47 w 54"/>
                    <a:gd name="T25" fmla="*/ 8 h 24"/>
                    <a:gd name="T26" fmla="*/ 52 w 54"/>
                    <a:gd name="T27" fmla="*/ 5 h 24"/>
                    <a:gd name="T28" fmla="*/ 53 w 54"/>
                    <a:gd name="T29" fmla="*/ 4 h 24"/>
                    <a:gd name="T30" fmla="*/ 54 w 54"/>
                    <a:gd name="T31" fmla="*/ 3 h 24"/>
                    <a:gd name="T32" fmla="*/ 54 w 54"/>
                    <a:gd name="T33" fmla="*/ 2 h 24"/>
                    <a:gd name="T34" fmla="*/ 53 w 54"/>
                    <a:gd name="T35" fmla="*/ 1 h 24"/>
                    <a:gd name="T36" fmla="*/ 52 w 54"/>
                    <a:gd name="T37" fmla="*/ 0 h 24"/>
                    <a:gd name="T38" fmla="*/ 51 w 54"/>
                    <a:gd name="T39" fmla="*/ 0 h 24"/>
                    <a:gd name="T40" fmla="*/ 50 w 54"/>
                    <a:gd name="T41" fmla="*/ 0 h 24"/>
                    <a:gd name="T42" fmla="*/ 49 w 54"/>
                    <a:gd name="T43" fmla="*/ 0 h 24"/>
                    <a:gd name="T44" fmla="*/ 44 w 54"/>
                    <a:gd name="T45" fmla="*/ 3 h 24"/>
                    <a:gd name="T46" fmla="*/ 46 w 54"/>
                    <a:gd name="T47" fmla="*/ 6 h 24"/>
                    <a:gd name="T48" fmla="*/ 45 w 54"/>
                    <a:gd name="T49" fmla="*/ 3 h 24"/>
                    <a:gd name="T50" fmla="*/ 30 w 54"/>
                    <a:gd name="T51" fmla="*/ 9 h 24"/>
                    <a:gd name="T52" fmla="*/ 14 w 54"/>
                    <a:gd name="T53" fmla="*/ 15 h 24"/>
                    <a:gd name="T54" fmla="*/ 2 w 54"/>
                    <a:gd name="T55" fmla="*/ 18 h 2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4"/>
                    <a:gd name="T85" fmla="*/ 0 h 24"/>
                    <a:gd name="T86" fmla="*/ 54 w 54"/>
                    <a:gd name="T87" fmla="*/ 24 h 2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4" h="24">
                      <a:moveTo>
                        <a:pt x="2" y="18"/>
                      </a:moveTo>
                      <a:lnTo>
                        <a:pt x="1" y="18"/>
                      </a:lnTo>
                      <a:lnTo>
                        <a:pt x="0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0" y="22"/>
                      </a:lnTo>
                      <a:lnTo>
                        <a:pt x="1" y="23"/>
                      </a:lnTo>
                      <a:lnTo>
                        <a:pt x="2" y="24"/>
                      </a:lnTo>
                      <a:lnTo>
                        <a:pt x="3" y="24"/>
                      </a:lnTo>
                      <a:lnTo>
                        <a:pt x="15" y="21"/>
                      </a:lnTo>
                      <a:lnTo>
                        <a:pt x="31" y="16"/>
                      </a:lnTo>
                      <a:lnTo>
                        <a:pt x="46" y="9"/>
                      </a:lnTo>
                      <a:lnTo>
                        <a:pt x="47" y="8"/>
                      </a:lnTo>
                      <a:lnTo>
                        <a:pt x="52" y="5"/>
                      </a:lnTo>
                      <a:lnTo>
                        <a:pt x="53" y="4"/>
                      </a:lnTo>
                      <a:lnTo>
                        <a:pt x="54" y="3"/>
                      </a:lnTo>
                      <a:lnTo>
                        <a:pt x="54" y="2"/>
                      </a:lnTo>
                      <a:lnTo>
                        <a:pt x="53" y="1"/>
                      </a:lnTo>
                      <a:lnTo>
                        <a:pt x="52" y="0"/>
                      </a:lnTo>
                      <a:lnTo>
                        <a:pt x="51" y="0"/>
                      </a:lnTo>
                      <a:lnTo>
                        <a:pt x="50" y="0"/>
                      </a:lnTo>
                      <a:lnTo>
                        <a:pt x="49" y="0"/>
                      </a:lnTo>
                      <a:lnTo>
                        <a:pt x="44" y="3"/>
                      </a:lnTo>
                      <a:lnTo>
                        <a:pt x="46" y="6"/>
                      </a:lnTo>
                      <a:lnTo>
                        <a:pt x="45" y="3"/>
                      </a:lnTo>
                      <a:lnTo>
                        <a:pt x="30" y="9"/>
                      </a:lnTo>
                      <a:lnTo>
                        <a:pt x="14" y="15"/>
                      </a:lnTo>
                      <a:lnTo>
                        <a:pt x="2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3" name="Freeform 2497"/>
                <p:cNvSpPr/>
                <p:nvPr/>
              </p:nvSpPr>
              <p:spPr>
                <a:xfrm>
                  <a:off x="2083" y="1394"/>
                  <a:ext cx="43" cy="42"/>
                </a:xfrm>
                <a:custGeom>
                  <a:avLst/>
                  <a:gdLst>
                    <a:gd name="T0" fmla="*/ 1 w 43"/>
                    <a:gd name="T1" fmla="*/ 37 h 42"/>
                    <a:gd name="T2" fmla="*/ 0 w 43"/>
                    <a:gd name="T3" fmla="*/ 38 h 42"/>
                    <a:gd name="T4" fmla="*/ 0 w 43"/>
                    <a:gd name="T5" fmla="*/ 39 h 42"/>
                    <a:gd name="T6" fmla="*/ 0 w 43"/>
                    <a:gd name="T7" fmla="*/ 40 h 42"/>
                    <a:gd name="T8" fmla="*/ 0 w 43"/>
                    <a:gd name="T9" fmla="*/ 41 h 42"/>
                    <a:gd name="T10" fmla="*/ 1 w 43"/>
                    <a:gd name="T11" fmla="*/ 42 h 42"/>
                    <a:gd name="T12" fmla="*/ 2 w 43"/>
                    <a:gd name="T13" fmla="*/ 42 h 42"/>
                    <a:gd name="T14" fmla="*/ 3 w 43"/>
                    <a:gd name="T15" fmla="*/ 42 h 42"/>
                    <a:gd name="T16" fmla="*/ 4 w 43"/>
                    <a:gd name="T17" fmla="*/ 42 h 42"/>
                    <a:gd name="T18" fmla="*/ 11 w 43"/>
                    <a:gd name="T19" fmla="*/ 38 h 42"/>
                    <a:gd name="T20" fmla="*/ 23 w 43"/>
                    <a:gd name="T21" fmla="*/ 27 h 42"/>
                    <a:gd name="T22" fmla="*/ 24 w 43"/>
                    <a:gd name="T23" fmla="*/ 26 h 42"/>
                    <a:gd name="T24" fmla="*/ 36 w 43"/>
                    <a:gd name="T25" fmla="*/ 14 h 42"/>
                    <a:gd name="T26" fmla="*/ 43 w 43"/>
                    <a:gd name="T27" fmla="*/ 5 h 42"/>
                    <a:gd name="T28" fmla="*/ 43 w 43"/>
                    <a:gd name="T29" fmla="*/ 4 h 42"/>
                    <a:gd name="T30" fmla="*/ 43 w 43"/>
                    <a:gd name="T31" fmla="*/ 3 h 42"/>
                    <a:gd name="T32" fmla="*/ 43 w 43"/>
                    <a:gd name="T33" fmla="*/ 1 h 42"/>
                    <a:gd name="T34" fmla="*/ 42 w 43"/>
                    <a:gd name="T35" fmla="*/ 0 h 42"/>
                    <a:gd name="T36" fmla="*/ 41 w 43"/>
                    <a:gd name="T37" fmla="*/ 0 h 42"/>
                    <a:gd name="T38" fmla="*/ 40 w 43"/>
                    <a:gd name="T39" fmla="*/ 0 h 42"/>
                    <a:gd name="T40" fmla="*/ 39 w 43"/>
                    <a:gd name="T41" fmla="*/ 0 h 42"/>
                    <a:gd name="T42" fmla="*/ 38 w 43"/>
                    <a:gd name="T43" fmla="*/ 1 h 42"/>
                    <a:gd name="T44" fmla="*/ 30 w 43"/>
                    <a:gd name="T45" fmla="*/ 11 h 42"/>
                    <a:gd name="T46" fmla="*/ 18 w 43"/>
                    <a:gd name="T47" fmla="*/ 23 h 42"/>
                    <a:gd name="T48" fmla="*/ 22 w 43"/>
                    <a:gd name="T49" fmla="*/ 24 h 42"/>
                    <a:gd name="T50" fmla="*/ 19 w 43"/>
                    <a:gd name="T51" fmla="*/ 22 h 42"/>
                    <a:gd name="T52" fmla="*/ 8 w 43"/>
                    <a:gd name="T53" fmla="*/ 33 h 42"/>
                    <a:gd name="T54" fmla="*/ 1 w 43"/>
                    <a:gd name="T55" fmla="*/ 37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3"/>
                    <a:gd name="T85" fmla="*/ 0 h 42"/>
                    <a:gd name="T86" fmla="*/ 43 w 43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3" h="42">
                      <a:moveTo>
                        <a:pt x="1" y="37"/>
                      </a:move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0" y="40"/>
                      </a:lnTo>
                      <a:lnTo>
                        <a:pt x="0" y="41"/>
                      </a:lnTo>
                      <a:lnTo>
                        <a:pt x="1" y="42"/>
                      </a:lnTo>
                      <a:lnTo>
                        <a:pt x="2" y="42"/>
                      </a:lnTo>
                      <a:lnTo>
                        <a:pt x="3" y="42"/>
                      </a:lnTo>
                      <a:lnTo>
                        <a:pt x="4" y="42"/>
                      </a:lnTo>
                      <a:lnTo>
                        <a:pt x="11" y="38"/>
                      </a:lnTo>
                      <a:lnTo>
                        <a:pt x="23" y="27"/>
                      </a:lnTo>
                      <a:lnTo>
                        <a:pt x="24" y="26"/>
                      </a:lnTo>
                      <a:lnTo>
                        <a:pt x="36" y="14"/>
                      </a:lnTo>
                      <a:lnTo>
                        <a:pt x="43" y="5"/>
                      </a:lnTo>
                      <a:lnTo>
                        <a:pt x="43" y="4"/>
                      </a:lnTo>
                      <a:lnTo>
                        <a:pt x="43" y="3"/>
                      </a:lnTo>
                      <a:lnTo>
                        <a:pt x="43" y="1"/>
                      </a:lnTo>
                      <a:lnTo>
                        <a:pt x="42" y="0"/>
                      </a:lnTo>
                      <a:lnTo>
                        <a:pt x="41" y="0"/>
                      </a:lnTo>
                      <a:lnTo>
                        <a:pt x="40" y="0"/>
                      </a:lnTo>
                      <a:lnTo>
                        <a:pt x="39" y="0"/>
                      </a:lnTo>
                      <a:lnTo>
                        <a:pt x="38" y="1"/>
                      </a:lnTo>
                      <a:lnTo>
                        <a:pt x="30" y="11"/>
                      </a:lnTo>
                      <a:lnTo>
                        <a:pt x="18" y="23"/>
                      </a:lnTo>
                      <a:lnTo>
                        <a:pt x="22" y="24"/>
                      </a:lnTo>
                      <a:lnTo>
                        <a:pt x="19" y="22"/>
                      </a:lnTo>
                      <a:lnTo>
                        <a:pt x="8" y="33"/>
                      </a:lnTo>
                      <a:lnTo>
                        <a:pt x="1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4" name="Freeform 2498"/>
                <p:cNvSpPr/>
                <p:nvPr/>
              </p:nvSpPr>
              <p:spPr>
                <a:xfrm>
                  <a:off x="2130" y="1330"/>
                  <a:ext cx="25" cy="55"/>
                </a:xfrm>
                <a:custGeom>
                  <a:avLst/>
                  <a:gdLst>
                    <a:gd name="T0" fmla="*/ 1 w 25"/>
                    <a:gd name="T1" fmla="*/ 49 h 55"/>
                    <a:gd name="T2" fmla="*/ 0 w 25"/>
                    <a:gd name="T3" fmla="*/ 50 h 55"/>
                    <a:gd name="T4" fmla="*/ 0 w 25"/>
                    <a:gd name="T5" fmla="*/ 51 h 55"/>
                    <a:gd name="T6" fmla="*/ 1 w 25"/>
                    <a:gd name="T7" fmla="*/ 53 h 55"/>
                    <a:gd name="T8" fmla="*/ 3 w 25"/>
                    <a:gd name="T9" fmla="*/ 54 h 55"/>
                    <a:gd name="T10" fmla="*/ 4 w 25"/>
                    <a:gd name="T11" fmla="*/ 55 h 55"/>
                    <a:gd name="T12" fmla="*/ 5 w 25"/>
                    <a:gd name="T13" fmla="*/ 55 h 55"/>
                    <a:gd name="T14" fmla="*/ 6 w 25"/>
                    <a:gd name="T15" fmla="*/ 54 h 55"/>
                    <a:gd name="T16" fmla="*/ 7 w 25"/>
                    <a:gd name="T17" fmla="*/ 53 h 55"/>
                    <a:gd name="T18" fmla="*/ 7 w 25"/>
                    <a:gd name="T19" fmla="*/ 53 h 55"/>
                    <a:gd name="T20" fmla="*/ 14 w 25"/>
                    <a:gd name="T21" fmla="*/ 38 h 55"/>
                    <a:gd name="T22" fmla="*/ 14 w 25"/>
                    <a:gd name="T23" fmla="*/ 36 h 55"/>
                    <a:gd name="T24" fmla="*/ 21 w 25"/>
                    <a:gd name="T25" fmla="*/ 21 h 55"/>
                    <a:gd name="T26" fmla="*/ 25 w 25"/>
                    <a:gd name="T27" fmla="*/ 6 h 55"/>
                    <a:gd name="T28" fmla="*/ 25 w 25"/>
                    <a:gd name="T29" fmla="*/ 4 h 55"/>
                    <a:gd name="T30" fmla="*/ 25 w 25"/>
                    <a:gd name="T31" fmla="*/ 3 h 55"/>
                    <a:gd name="T32" fmla="*/ 25 w 25"/>
                    <a:gd name="T33" fmla="*/ 2 h 55"/>
                    <a:gd name="T34" fmla="*/ 24 w 25"/>
                    <a:gd name="T35" fmla="*/ 1 h 55"/>
                    <a:gd name="T36" fmla="*/ 23 w 25"/>
                    <a:gd name="T37" fmla="*/ 0 h 55"/>
                    <a:gd name="T38" fmla="*/ 22 w 25"/>
                    <a:gd name="T39" fmla="*/ 0 h 55"/>
                    <a:gd name="T40" fmla="*/ 21 w 25"/>
                    <a:gd name="T41" fmla="*/ 1 h 55"/>
                    <a:gd name="T42" fmla="*/ 20 w 25"/>
                    <a:gd name="T43" fmla="*/ 2 h 55"/>
                    <a:gd name="T44" fmla="*/ 19 w 25"/>
                    <a:gd name="T45" fmla="*/ 3 h 55"/>
                    <a:gd name="T46" fmla="*/ 19 w 25"/>
                    <a:gd name="T47" fmla="*/ 5 h 55"/>
                    <a:gd name="T48" fmla="*/ 14 w 25"/>
                    <a:gd name="T49" fmla="*/ 20 h 55"/>
                    <a:gd name="T50" fmla="*/ 8 w 25"/>
                    <a:gd name="T51" fmla="*/ 35 h 55"/>
                    <a:gd name="T52" fmla="*/ 11 w 25"/>
                    <a:gd name="T53" fmla="*/ 36 h 55"/>
                    <a:gd name="T54" fmla="*/ 9 w 25"/>
                    <a:gd name="T55" fmla="*/ 34 h 55"/>
                    <a:gd name="T56" fmla="*/ 1 w 25"/>
                    <a:gd name="T57" fmla="*/ 49 h 55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w 25"/>
                    <a:gd name="T88" fmla="*/ 0 h 55"/>
                    <a:gd name="T89" fmla="*/ 25 w 25"/>
                    <a:gd name="T90" fmla="*/ 55 h 55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T87" t="T88" r="T89" b="T90"/>
                  <a:pathLst>
                    <a:path w="25" h="55">
                      <a:moveTo>
                        <a:pt x="1" y="49"/>
                      </a:moveTo>
                      <a:lnTo>
                        <a:pt x="0" y="50"/>
                      </a:lnTo>
                      <a:lnTo>
                        <a:pt x="0" y="51"/>
                      </a:lnTo>
                      <a:lnTo>
                        <a:pt x="1" y="53"/>
                      </a:lnTo>
                      <a:lnTo>
                        <a:pt x="3" y="54"/>
                      </a:lnTo>
                      <a:lnTo>
                        <a:pt x="4" y="55"/>
                      </a:lnTo>
                      <a:lnTo>
                        <a:pt x="5" y="55"/>
                      </a:lnTo>
                      <a:lnTo>
                        <a:pt x="6" y="54"/>
                      </a:lnTo>
                      <a:lnTo>
                        <a:pt x="7" y="53"/>
                      </a:lnTo>
                      <a:lnTo>
                        <a:pt x="14" y="38"/>
                      </a:lnTo>
                      <a:lnTo>
                        <a:pt x="14" y="36"/>
                      </a:lnTo>
                      <a:lnTo>
                        <a:pt x="21" y="21"/>
                      </a:lnTo>
                      <a:lnTo>
                        <a:pt x="25" y="6"/>
                      </a:lnTo>
                      <a:lnTo>
                        <a:pt x="25" y="4"/>
                      </a:lnTo>
                      <a:lnTo>
                        <a:pt x="25" y="3"/>
                      </a:lnTo>
                      <a:lnTo>
                        <a:pt x="25" y="2"/>
                      </a:lnTo>
                      <a:lnTo>
                        <a:pt x="24" y="1"/>
                      </a:lnTo>
                      <a:lnTo>
                        <a:pt x="23" y="0"/>
                      </a:lnTo>
                      <a:lnTo>
                        <a:pt x="22" y="0"/>
                      </a:lnTo>
                      <a:lnTo>
                        <a:pt x="21" y="1"/>
                      </a:lnTo>
                      <a:lnTo>
                        <a:pt x="20" y="2"/>
                      </a:lnTo>
                      <a:lnTo>
                        <a:pt x="19" y="3"/>
                      </a:lnTo>
                      <a:lnTo>
                        <a:pt x="19" y="5"/>
                      </a:lnTo>
                      <a:lnTo>
                        <a:pt x="14" y="20"/>
                      </a:lnTo>
                      <a:lnTo>
                        <a:pt x="8" y="35"/>
                      </a:lnTo>
                      <a:lnTo>
                        <a:pt x="11" y="36"/>
                      </a:lnTo>
                      <a:lnTo>
                        <a:pt x="9" y="34"/>
                      </a:lnTo>
                      <a:lnTo>
                        <a:pt x="1" y="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5" name="Freeform 2499"/>
                <p:cNvSpPr/>
                <p:nvPr/>
              </p:nvSpPr>
              <p:spPr>
                <a:xfrm>
                  <a:off x="2147" y="1260"/>
                  <a:ext cx="11" cy="58"/>
                </a:xfrm>
                <a:custGeom>
                  <a:avLst/>
                  <a:gdLst>
                    <a:gd name="T0" fmla="*/ 4 w 11"/>
                    <a:gd name="T1" fmla="*/ 55 h 58"/>
                    <a:gd name="T2" fmla="*/ 5 w 11"/>
                    <a:gd name="T3" fmla="*/ 56 h 58"/>
                    <a:gd name="T4" fmla="*/ 6 w 11"/>
                    <a:gd name="T5" fmla="*/ 57 h 58"/>
                    <a:gd name="T6" fmla="*/ 7 w 11"/>
                    <a:gd name="T7" fmla="*/ 58 h 58"/>
                    <a:gd name="T8" fmla="*/ 8 w 11"/>
                    <a:gd name="T9" fmla="*/ 58 h 58"/>
                    <a:gd name="T10" fmla="*/ 9 w 11"/>
                    <a:gd name="T11" fmla="*/ 57 h 58"/>
                    <a:gd name="T12" fmla="*/ 10 w 11"/>
                    <a:gd name="T13" fmla="*/ 56 h 58"/>
                    <a:gd name="T14" fmla="*/ 10 w 11"/>
                    <a:gd name="T15" fmla="*/ 55 h 58"/>
                    <a:gd name="T16" fmla="*/ 10 w 11"/>
                    <a:gd name="T17" fmla="*/ 54 h 58"/>
                    <a:gd name="T18" fmla="*/ 11 w 11"/>
                    <a:gd name="T19" fmla="*/ 42 h 58"/>
                    <a:gd name="T20" fmla="*/ 10 w 11"/>
                    <a:gd name="T21" fmla="*/ 25 h 58"/>
                    <a:gd name="T22" fmla="*/ 8 w 11"/>
                    <a:gd name="T23" fmla="*/ 9 h 58"/>
                    <a:gd name="T24" fmla="*/ 6 w 11"/>
                    <a:gd name="T25" fmla="*/ 2 h 58"/>
                    <a:gd name="T26" fmla="*/ 6 w 11"/>
                    <a:gd name="T27" fmla="*/ 1 h 58"/>
                    <a:gd name="T28" fmla="*/ 5 w 11"/>
                    <a:gd name="T29" fmla="*/ 0 h 58"/>
                    <a:gd name="T30" fmla="*/ 4 w 11"/>
                    <a:gd name="T31" fmla="*/ 0 h 58"/>
                    <a:gd name="T32" fmla="*/ 3 w 11"/>
                    <a:gd name="T33" fmla="*/ 0 h 58"/>
                    <a:gd name="T34" fmla="*/ 2 w 11"/>
                    <a:gd name="T35" fmla="*/ 0 h 58"/>
                    <a:gd name="T36" fmla="*/ 1 w 11"/>
                    <a:gd name="T37" fmla="*/ 1 h 58"/>
                    <a:gd name="T38" fmla="*/ 0 w 11"/>
                    <a:gd name="T39" fmla="*/ 2 h 58"/>
                    <a:gd name="T40" fmla="*/ 0 w 11"/>
                    <a:gd name="T41" fmla="*/ 3 h 58"/>
                    <a:gd name="T42" fmla="*/ 2 w 11"/>
                    <a:gd name="T43" fmla="*/ 10 h 58"/>
                    <a:gd name="T44" fmla="*/ 4 w 11"/>
                    <a:gd name="T45" fmla="*/ 26 h 58"/>
                    <a:gd name="T46" fmla="*/ 5 w 11"/>
                    <a:gd name="T47" fmla="*/ 43 h 58"/>
                    <a:gd name="T48" fmla="*/ 4 w 11"/>
                    <a:gd name="T49" fmla="*/ 55 h 5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1"/>
                    <a:gd name="T76" fmla="*/ 0 h 58"/>
                    <a:gd name="T77" fmla="*/ 11 w 11"/>
                    <a:gd name="T78" fmla="*/ 58 h 5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1" h="57">
                      <a:moveTo>
                        <a:pt x="4" y="55"/>
                      </a:moveTo>
                      <a:lnTo>
                        <a:pt x="5" y="56"/>
                      </a:lnTo>
                      <a:lnTo>
                        <a:pt x="6" y="57"/>
                      </a:lnTo>
                      <a:lnTo>
                        <a:pt x="7" y="58"/>
                      </a:lnTo>
                      <a:lnTo>
                        <a:pt x="8" y="58"/>
                      </a:lnTo>
                      <a:lnTo>
                        <a:pt x="9" y="57"/>
                      </a:lnTo>
                      <a:lnTo>
                        <a:pt x="10" y="56"/>
                      </a:lnTo>
                      <a:lnTo>
                        <a:pt x="10" y="55"/>
                      </a:lnTo>
                      <a:lnTo>
                        <a:pt x="10" y="54"/>
                      </a:lnTo>
                      <a:lnTo>
                        <a:pt x="11" y="42"/>
                      </a:lnTo>
                      <a:lnTo>
                        <a:pt x="10" y="25"/>
                      </a:lnTo>
                      <a:lnTo>
                        <a:pt x="8" y="9"/>
                      </a:lnTo>
                      <a:lnTo>
                        <a:pt x="6" y="2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10"/>
                      </a:lnTo>
                      <a:lnTo>
                        <a:pt x="4" y="26"/>
                      </a:lnTo>
                      <a:lnTo>
                        <a:pt x="5" y="43"/>
                      </a:lnTo>
                      <a:lnTo>
                        <a:pt x="4" y="5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6" name="Freeform 2500"/>
                <p:cNvSpPr/>
                <p:nvPr/>
              </p:nvSpPr>
              <p:spPr>
                <a:xfrm>
                  <a:off x="2114" y="1198"/>
                  <a:ext cx="34" cy="50"/>
                </a:xfrm>
                <a:custGeom>
                  <a:avLst/>
                  <a:gdLst>
                    <a:gd name="T0" fmla="*/ 27 w 34"/>
                    <a:gd name="T1" fmla="*/ 47 h 50"/>
                    <a:gd name="T2" fmla="*/ 27 w 34"/>
                    <a:gd name="T3" fmla="*/ 48 h 50"/>
                    <a:gd name="T4" fmla="*/ 28 w 34"/>
                    <a:gd name="T5" fmla="*/ 49 h 50"/>
                    <a:gd name="T6" fmla="*/ 29 w 34"/>
                    <a:gd name="T7" fmla="*/ 50 h 50"/>
                    <a:gd name="T8" fmla="*/ 30 w 34"/>
                    <a:gd name="T9" fmla="*/ 50 h 50"/>
                    <a:gd name="T10" fmla="*/ 31 w 34"/>
                    <a:gd name="T11" fmla="*/ 49 h 50"/>
                    <a:gd name="T12" fmla="*/ 33 w 34"/>
                    <a:gd name="T13" fmla="*/ 48 h 50"/>
                    <a:gd name="T14" fmla="*/ 34 w 34"/>
                    <a:gd name="T15" fmla="*/ 47 h 50"/>
                    <a:gd name="T16" fmla="*/ 34 w 34"/>
                    <a:gd name="T17" fmla="*/ 46 h 50"/>
                    <a:gd name="T18" fmla="*/ 30 w 34"/>
                    <a:gd name="T19" fmla="*/ 39 h 50"/>
                    <a:gd name="T20" fmla="*/ 30 w 34"/>
                    <a:gd name="T21" fmla="*/ 38 h 50"/>
                    <a:gd name="T22" fmla="*/ 23 w 34"/>
                    <a:gd name="T23" fmla="*/ 24 h 50"/>
                    <a:gd name="T24" fmla="*/ 14 w 34"/>
                    <a:gd name="T25" fmla="*/ 11 h 50"/>
                    <a:gd name="T26" fmla="*/ 7 w 34"/>
                    <a:gd name="T27" fmla="*/ 1 h 50"/>
                    <a:gd name="T28" fmla="*/ 6 w 34"/>
                    <a:gd name="T29" fmla="*/ 0 h 50"/>
                    <a:gd name="T30" fmla="*/ 5 w 34"/>
                    <a:gd name="T31" fmla="*/ 0 h 50"/>
                    <a:gd name="T32" fmla="*/ 4 w 34"/>
                    <a:gd name="T33" fmla="*/ 0 h 50"/>
                    <a:gd name="T34" fmla="*/ 2 w 34"/>
                    <a:gd name="T35" fmla="*/ 0 h 50"/>
                    <a:gd name="T36" fmla="*/ 1 w 34"/>
                    <a:gd name="T37" fmla="*/ 1 h 50"/>
                    <a:gd name="T38" fmla="*/ 0 w 34"/>
                    <a:gd name="T39" fmla="*/ 2 h 50"/>
                    <a:gd name="T40" fmla="*/ 0 w 34"/>
                    <a:gd name="T41" fmla="*/ 3 h 50"/>
                    <a:gd name="T42" fmla="*/ 1 w 34"/>
                    <a:gd name="T43" fmla="*/ 4 h 50"/>
                    <a:gd name="T44" fmla="*/ 9 w 34"/>
                    <a:gd name="T45" fmla="*/ 15 h 50"/>
                    <a:gd name="T46" fmla="*/ 17 w 34"/>
                    <a:gd name="T47" fmla="*/ 28 h 50"/>
                    <a:gd name="T48" fmla="*/ 25 w 34"/>
                    <a:gd name="T49" fmla="*/ 42 h 50"/>
                    <a:gd name="T50" fmla="*/ 27 w 34"/>
                    <a:gd name="T51" fmla="*/ 41 h 50"/>
                    <a:gd name="T52" fmla="*/ 24 w 34"/>
                    <a:gd name="T53" fmla="*/ 41 h 50"/>
                    <a:gd name="T54" fmla="*/ 27 w 34"/>
                    <a:gd name="T55" fmla="*/ 47 h 50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34"/>
                    <a:gd name="T85" fmla="*/ 0 h 50"/>
                    <a:gd name="T86" fmla="*/ 34 w 34"/>
                    <a:gd name="T87" fmla="*/ 50 h 50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34" h="50">
                      <a:moveTo>
                        <a:pt x="27" y="47"/>
                      </a:moveTo>
                      <a:lnTo>
                        <a:pt x="27" y="48"/>
                      </a:lnTo>
                      <a:lnTo>
                        <a:pt x="28" y="49"/>
                      </a:lnTo>
                      <a:lnTo>
                        <a:pt x="29" y="50"/>
                      </a:lnTo>
                      <a:lnTo>
                        <a:pt x="30" y="50"/>
                      </a:lnTo>
                      <a:lnTo>
                        <a:pt x="31" y="49"/>
                      </a:lnTo>
                      <a:lnTo>
                        <a:pt x="33" y="48"/>
                      </a:lnTo>
                      <a:lnTo>
                        <a:pt x="34" y="47"/>
                      </a:lnTo>
                      <a:lnTo>
                        <a:pt x="34" y="46"/>
                      </a:lnTo>
                      <a:lnTo>
                        <a:pt x="30" y="39"/>
                      </a:lnTo>
                      <a:lnTo>
                        <a:pt x="30" y="38"/>
                      </a:lnTo>
                      <a:lnTo>
                        <a:pt x="23" y="24"/>
                      </a:lnTo>
                      <a:lnTo>
                        <a:pt x="14" y="11"/>
                      </a:lnTo>
                      <a:lnTo>
                        <a:pt x="7" y="1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9" y="15"/>
                      </a:lnTo>
                      <a:lnTo>
                        <a:pt x="17" y="28"/>
                      </a:lnTo>
                      <a:lnTo>
                        <a:pt x="25" y="42"/>
                      </a:lnTo>
                      <a:lnTo>
                        <a:pt x="27" y="41"/>
                      </a:lnTo>
                      <a:lnTo>
                        <a:pt x="24" y="41"/>
                      </a:lnTo>
                      <a:lnTo>
                        <a:pt x="27" y="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7" name="Freeform 2501"/>
                <p:cNvSpPr/>
                <p:nvPr/>
              </p:nvSpPr>
              <p:spPr>
                <a:xfrm>
                  <a:off x="2059" y="1154"/>
                  <a:ext cx="49" cy="36"/>
                </a:xfrm>
                <a:custGeom>
                  <a:avLst/>
                  <a:gdLst>
                    <a:gd name="T0" fmla="*/ 42 w 49"/>
                    <a:gd name="T1" fmla="*/ 34 h 36"/>
                    <a:gd name="T2" fmla="*/ 43 w 49"/>
                    <a:gd name="T3" fmla="*/ 35 h 36"/>
                    <a:gd name="T4" fmla="*/ 45 w 49"/>
                    <a:gd name="T5" fmla="*/ 36 h 36"/>
                    <a:gd name="T6" fmla="*/ 46 w 49"/>
                    <a:gd name="T7" fmla="*/ 36 h 36"/>
                    <a:gd name="T8" fmla="*/ 47 w 49"/>
                    <a:gd name="T9" fmla="*/ 35 h 36"/>
                    <a:gd name="T10" fmla="*/ 48 w 49"/>
                    <a:gd name="T11" fmla="*/ 34 h 36"/>
                    <a:gd name="T12" fmla="*/ 49 w 49"/>
                    <a:gd name="T13" fmla="*/ 33 h 36"/>
                    <a:gd name="T14" fmla="*/ 49 w 49"/>
                    <a:gd name="T15" fmla="*/ 32 h 36"/>
                    <a:gd name="T16" fmla="*/ 48 w 49"/>
                    <a:gd name="T17" fmla="*/ 31 h 36"/>
                    <a:gd name="T18" fmla="*/ 48 w 49"/>
                    <a:gd name="T19" fmla="*/ 31 h 36"/>
                    <a:gd name="T20" fmla="*/ 47 w 49"/>
                    <a:gd name="T21" fmla="*/ 30 h 36"/>
                    <a:gd name="T22" fmla="*/ 35 w 49"/>
                    <a:gd name="T23" fmla="*/ 19 h 36"/>
                    <a:gd name="T24" fmla="*/ 22 w 49"/>
                    <a:gd name="T25" fmla="*/ 9 h 36"/>
                    <a:gd name="T26" fmla="*/ 7 w 49"/>
                    <a:gd name="T27" fmla="*/ 2 h 36"/>
                    <a:gd name="T28" fmla="*/ 6 w 49"/>
                    <a:gd name="T29" fmla="*/ 1 h 36"/>
                    <a:gd name="T30" fmla="*/ 4 w 49"/>
                    <a:gd name="T31" fmla="*/ 0 h 36"/>
                    <a:gd name="T32" fmla="*/ 3 w 49"/>
                    <a:gd name="T33" fmla="*/ 0 h 36"/>
                    <a:gd name="T34" fmla="*/ 2 w 49"/>
                    <a:gd name="T35" fmla="*/ 1 h 36"/>
                    <a:gd name="T36" fmla="*/ 0 w 49"/>
                    <a:gd name="T37" fmla="*/ 2 h 36"/>
                    <a:gd name="T38" fmla="*/ 0 w 49"/>
                    <a:gd name="T39" fmla="*/ 3 h 36"/>
                    <a:gd name="T40" fmla="*/ 0 w 49"/>
                    <a:gd name="T41" fmla="*/ 4 h 36"/>
                    <a:gd name="T42" fmla="*/ 0 w 49"/>
                    <a:gd name="T43" fmla="*/ 5 h 36"/>
                    <a:gd name="T44" fmla="*/ 2 w 49"/>
                    <a:gd name="T45" fmla="*/ 6 h 36"/>
                    <a:gd name="T46" fmla="*/ 3 w 49"/>
                    <a:gd name="T47" fmla="*/ 6 h 36"/>
                    <a:gd name="T48" fmla="*/ 5 w 49"/>
                    <a:gd name="T49" fmla="*/ 7 h 36"/>
                    <a:gd name="T50" fmla="*/ 6 w 49"/>
                    <a:gd name="T51" fmla="*/ 4 h 36"/>
                    <a:gd name="T52" fmla="*/ 4 w 49"/>
                    <a:gd name="T53" fmla="*/ 7 h 36"/>
                    <a:gd name="T54" fmla="*/ 19 w 49"/>
                    <a:gd name="T55" fmla="*/ 15 h 36"/>
                    <a:gd name="T56" fmla="*/ 32 w 49"/>
                    <a:gd name="T57" fmla="*/ 24 h 36"/>
                    <a:gd name="T58" fmla="*/ 43 w 49"/>
                    <a:gd name="T59" fmla="*/ 35 h 36"/>
                    <a:gd name="T60" fmla="*/ 46 w 49"/>
                    <a:gd name="T61" fmla="*/ 33 h 36"/>
                    <a:gd name="T62" fmla="*/ 42 w 49"/>
                    <a:gd name="T63" fmla="*/ 34 h 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w 49"/>
                    <a:gd name="T97" fmla="*/ 0 h 36"/>
                    <a:gd name="T98" fmla="*/ 49 w 49"/>
                    <a:gd name="T99" fmla="*/ 36 h 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T96" t="T97" r="T98" b="T99"/>
                  <a:pathLst>
                    <a:path w="49" h="36">
                      <a:moveTo>
                        <a:pt x="42" y="34"/>
                      </a:moveTo>
                      <a:lnTo>
                        <a:pt x="43" y="35"/>
                      </a:lnTo>
                      <a:lnTo>
                        <a:pt x="45" y="36"/>
                      </a:lnTo>
                      <a:lnTo>
                        <a:pt x="46" y="36"/>
                      </a:lnTo>
                      <a:lnTo>
                        <a:pt x="47" y="35"/>
                      </a:lnTo>
                      <a:lnTo>
                        <a:pt x="48" y="34"/>
                      </a:lnTo>
                      <a:lnTo>
                        <a:pt x="49" y="33"/>
                      </a:lnTo>
                      <a:lnTo>
                        <a:pt x="49" y="32"/>
                      </a:lnTo>
                      <a:lnTo>
                        <a:pt x="48" y="31"/>
                      </a:lnTo>
                      <a:lnTo>
                        <a:pt x="47" y="30"/>
                      </a:lnTo>
                      <a:lnTo>
                        <a:pt x="35" y="19"/>
                      </a:lnTo>
                      <a:lnTo>
                        <a:pt x="22" y="9"/>
                      </a:ln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5" y="7"/>
                      </a:lnTo>
                      <a:lnTo>
                        <a:pt x="6" y="4"/>
                      </a:lnTo>
                      <a:lnTo>
                        <a:pt x="4" y="7"/>
                      </a:lnTo>
                      <a:lnTo>
                        <a:pt x="19" y="15"/>
                      </a:lnTo>
                      <a:lnTo>
                        <a:pt x="32" y="24"/>
                      </a:lnTo>
                      <a:lnTo>
                        <a:pt x="43" y="35"/>
                      </a:lnTo>
                      <a:lnTo>
                        <a:pt x="46" y="33"/>
                      </a:lnTo>
                      <a:lnTo>
                        <a:pt x="42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48" name="Freeform 2502"/>
                <p:cNvSpPr/>
                <p:nvPr/>
              </p:nvSpPr>
              <p:spPr>
                <a:xfrm>
                  <a:off x="1991" y="1136"/>
                  <a:ext cx="57" cy="16"/>
                </a:xfrm>
                <a:custGeom>
                  <a:avLst/>
                  <a:gdLst>
                    <a:gd name="T0" fmla="*/ 53 w 57"/>
                    <a:gd name="T1" fmla="*/ 16 h 16"/>
                    <a:gd name="T2" fmla="*/ 54 w 57"/>
                    <a:gd name="T3" fmla="*/ 16 h 16"/>
                    <a:gd name="T4" fmla="*/ 56 w 57"/>
                    <a:gd name="T5" fmla="*/ 16 h 16"/>
                    <a:gd name="T6" fmla="*/ 57 w 57"/>
                    <a:gd name="T7" fmla="*/ 15 h 16"/>
                    <a:gd name="T8" fmla="*/ 57 w 57"/>
                    <a:gd name="T9" fmla="*/ 14 h 16"/>
                    <a:gd name="T10" fmla="*/ 57 w 57"/>
                    <a:gd name="T11" fmla="*/ 13 h 16"/>
                    <a:gd name="T12" fmla="*/ 57 w 57"/>
                    <a:gd name="T13" fmla="*/ 12 h 16"/>
                    <a:gd name="T14" fmla="*/ 56 w 57"/>
                    <a:gd name="T15" fmla="*/ 11 h 16"/>
                    <a:gd name="T16" fmla="*/ 54 w 57"/>
                    <a:gd name="T17" fmla="*/ 10 h 16"/>
                    <a:gd name="T18" fmla="*/ 43 w 57"/>
                    <a:gd name="T19" fmla="*/ 7 h 16"/>
                    <a:gd name="T20" fmla="*/ 27 w 57"/>
                    <a:gd name="T21" fmla="*/ 3 h 16"/>
                    <a:gd name="T22" fmla="*/ 9 w 57"/>
                    <a:gd name="T23" fmla="*/ 0 h 16"/>
                    <a:gd name="T24" fmla="*/ 8 w 57"/>
                    <a:gd name="T25" fmla="*/ 0 h 16"/>
                    <a:gd name="T26" fmla="*/ 3 w 57"/>
                    <a:gd name="T27" fmla="*/ 0 h 16"/>
                    <a:gd name="T28" fmla="*/ 2 w 57"/>
                    <a:gd name="T29" fmla="*/ 0 h 16"/>
                    <a:gd name="T30" fmla="*/ 1 w 57"/>
                    <a:gd name="T31" fmla="*/ 1 h 16"/>
                    <a:gd name="T32" fmla="*/ 0 w 57"/>
                    <a:gd name="T33" fmla="*/ 3 h 16"/>
                    <a:gd name="T34" fmla="*/ 0 w 57"/>
                    <a:gd name="T35" fmla="*/ 4 h 16"/>
                    <a:gd name="T36" fmla="*/ 1 w 57"/>
                    <a:gd name="T37" fmla="*/ 5 h 16"/>
                    <a:gd name="T38" fmla="*/ 2 w 57"/>
                    <a:gd name="T39" fmla="*/ 6 h 16"/>
                    <a:gd name="T40" fmla="*/ 3 w 57"/>
                    <a:gd name="T41" fmla="*/ 7 h 16"/>
                    <a:gd name="T42" fmla="*/ 4 w 57"/>
                    <a:gd name="T43" fmla="*/ 7 h 16"/>
                    <a:gd name="T44" fmla="*/ 9 w 57"/>
                    <a:gd name="T45" fmla="*/ 7 h 16"/>
                    <a:gd name="T46" fmla="*/ 9 w 57"/>
                    <a:gd name="T47" fmla="*/ 4 h 16"/>
                    <a:gd name="T48" fmla="*/ 8 w 57"/>
                    <a:gd name="T49" fmla="*/ 7 h 16"/>
                    <a:gd name="T50" fmla="*/ 25 w 57"/>
                    <a:gd name="T51" fmla="*/ 9 h 16"/>
                    <a:gd name="T52" fmla="*/ 42 w 57"/>
                    <a:gd name="T53" fmla="*/ 13 h 16"/>
                    <a:gd name="T54" fmla="*/ 53 w 57"/>
                    <a:gd name="T55" fmla="*/ 16 h 1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7"/>
                    <a:gd name="T85" fmla="*/ 0 h 16"/>
                    <a:gd name="T86" fmla="*/ 57 w 57"/>
                    <a:gd name="T87" fmla="*/ 16 h 1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7" h="16">
                      <a:moveTo>
                        <a:pt x="53" y="16"/>
                      </a:moveTo>
                      <a:lnTo>
                        <a:pt x="54" y="16"/>
                      </a:lnTo>
                      <a:lnTo>
                        <a:pt x="56" y="16"/>
                      </a:lnTo>
                      <a:lnTo>
                        <a:pt x="57" y="15"/>
                      </a:lnTo>
                      <a:lnTo>
                        <a:pt x="57" y="14"/>
                      </a:lnTo>
                      <a:lnTo>
                        <a:pt x="57" y="13"/>
                      </a:lnTo>
                      <a:lnTo>
                        <a:pt x="57" y="12"/>
                      </a:lnTo>
                      <a:lnTo>
                        <a:pt x="56" y="11"/>
                      </a:lnTo>
                      <a:lnTo>
                        <a:pt x="54" y="10"/>
                      </a:lnTo>
                      <a:lnTo>
                        <a:pt x="43" y="7"/>
                      </a:lnTo>
                      <a:lnTo>
                        <a:pt x="27" y="3"/>
                      </a:lnTo>
                      <a:lnTo>
                        <a:pt x="9" y="0"/>
                      </a:lnTo>
                      <a:lnTo>
                        <a:pt x="8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2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9" y="7"/>
                      </a:lnTo>
                      <a:lnTo>
                        <a:pt x="9" y="4"/>
                      </a:lnTo>
                      <a:lnTo>
                        <a:pt x="8" y="7"/>
                      </a:lnTo>
                      <a:lnTo>
                        <a:pt x="25" y="9"/>
                      </a:lnTo>
                      <a:lnTo>
                        <a:pt x="42" y="13"/>
                      </a:lnTo>
                      <a:lnTo>
                        <a:pt x="53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</p:grpSp>
          <p:sp>
            <p:nvSpPr>
              <p:cNvPr id="6227" name="Rectangle 2504"/>
              <p:cNvSpPr>
                <a:spLocks noChangeArrowheads="1"/>
              </p:cNvSpPr>
              <p:nvPr/>
            </p:nvSpPr>
            <p:spPr>
              <a:xfrm>
                <a:off x="3491888" y="267304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228" name="Rectangle 2505"/>
              <p:cNvSpPr>
                <a:spLocks noChangeArrowheads="1"/>
              </p:cNvSpPr>
              <p:nvPr/>
            </p:nvSpPr>
            <p:spPr>
              <a:xfrm>
                <a:off x="3479407" y="2662675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229" name="Rectangle 2506"/>
              <p:cNvSpPr>
                <a:spLocks noChangeArrowheads="1"/>
              </p:cNvSpPr>
              <p:nvPr/>
            </p:nvSpPr>
            <p:spPr>
              <a:xfrm>
                <a:off x="3587574" y="2673042"/>
                <a:ext cx="184326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S</a:t>
                </a:r>
              </a:p>
            </p:txBody>
          </p:sp>
          <p:sp>
            <p:nvSpPr>
              <p:cNvPr id="6230" name="Rectangle 2507"/>
              <p:cNvSpPr>
                <a:spLocks noChangeArrowheads="1"/>
              </p:cNvSpPr>
              <p:nvPr/>
            </p:nvSpPr>
            <p:spPr>
              <a:xfrm>
                <a:off x="3575093" y="2662675"/>
                <a:ext cx="184326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S</a:t>
                </a:r>
              </a:p>
            </p:txBody>
          </p:sp>
          <p:sp>
            <p:nvSpPr>
              <p:cNvPr id="6231" name="Rectangle 2508"/>
              <p:cNvSpPr>
                <a:spLocks noChangeArrowheads="1"/>
              </p:cNvSpPr>
              <p:nvPr/>
            </p:nvSpPr>
            <p:spPr>
              <a:xfrm>
                <a:off x="3747052" y="267304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  <p:sp>
            <p:nvSpPr>
              <p:cNvPr id="6232" name="Rectangle 2509"/>
              <p:cNvSpPr>
                <a:spLocks noChangeArrowheads="1"/>
              </p:cNvSpPr>
              <p:nvPr/>
            </p:nvSpPr>
            <p:spPr>
              <a:xfrm>
                <a:off x="3734569" y="2662675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</p:grpSp>
        <p:grpSp>
          <p:nvGrpSpPr>
            <p:cNvPr id="6163" name="Group 148"/>
            <p:cNvGrpSpPr/>
            <p:nvPr/>
          </p:nvGrpSpPr>
          <p:grpSpPr>
            <a:xfrm>
              <a:off x="4669637" y="2560529"/>
              <a:ext cx="489543" cy="410591"/>
              <a:chOff x="5513994" y="2646292"/>
              <a:chExt cx="489522" cy="410478"/>
            </a:xfrm>
            <a:effectLst/>
          </p:grpSpPr>
          <p:sp>
            <p:nvSpPr>
              <p:cNvPr id="6187" name="Rectangle 2565"/>
              <p:cNvSpPr>
                <a:spLocks noChangeArrowheads="1"/>
              </p:cNvSpPr>
              <p:nvPr/>
            </p:nvSpPr>
            <p:spPr>
              <a:xfrm>
                <a:off x="5563239" y="2656660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188" name="Rectangle 2566"/>
              <p:cNvSpPr>
                <a:spLocks noChangeArrowheads="1"/>
              </p:cNvSpPr>
              <p:nvPr/>
            </p:nvSpPr>
            <p:spPr>
              <a:xfrm>
                <a:off x="5550760" y="264629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189" name="Rectangle 2567"/>
              <p:cNvSpPr>
                <a:spLocks noChangeArrowheads="1"/>
              </p:cNvSpPr>
              <p:nvPr/>
            </p:nvSpPr>
            <p:spPr>
              <a:xfrm>
                <a:off x="5657539" y="2656659"/>
                <a:ext cx="220874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E</a:t>
                </a:r>
              </a:p>
            </p:txBody>
          </p:sp>
          <p:sp>
            <p:nvSpPr>
              <p:cNvPr id="6190" name="Rectangle 2568"/>
              <p:cNvSpPr>
                <a:spLocks noChangeArrowheads="1"/>
              </p:cNvSpPr>
              <p:nvPr/>
            </p:nvSpPr>
            <p:spPr>
              <a:xfrm>
                <a:off x="5646446" y="2646292"/>
                <a:ext cx="220874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E</a:t>
                </a:r>
              </a:p>
            </p:txBody>
          </p:sp>
          <p:sp>
            <p:nvSpPr>
              <p:cNvPr id="6191" name="Rectangle 2569"/>
              <p:cNvSpPr>
                <a:spLocks noChangeArrowheads="1"/>
              </p:cNvSpPr>
              <p:nvPr/>
            </p:nvSpPr>
            <p:spPr>
              <a:xfrm>
                <a:off x="5848911" y="2656659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  <p:sp>
            <p:nvSpPr>
              <p:cNvPr id="6192" name="Rectangle 2570"/>
              <p:cNvSpPr>
                <a:spLocks noChangeArrowheads="1"/>
              </p:cNvSpPr>
              <p:nvPr/>
            </p:nvSpPr>
            <p:spPr>
              <a:xfrm>
                <a:off x="5836431" y="264629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  <p:grpSp>
            <p:nvGrpSpPr>
              <p:cNvPr id="6193" name="Group 2625"/>
              <p:cNvGrpSpPr/>
              <p:nvPr/>
            </p:nvGrpSpPr>
            <p:grpSpPr>
              <a:xfrm>
                <a:off x="5513994" y="2661834"/>
                <a:ext cx="489522" cy="387041"/>
                <a:chOff x="3076" y="1135"/>
                <a:chExt cx="353" cy="336"/>
              </a:xfrm>
              <a:effectLst/>
            </p:grpSpPr>
            <p:grpSp>
              <p:nvGrpSpPr>
                <p:cNvPr id="6200" name="Group 2609"/>
                <p:cNvGrpSpPr/>
                <p:nvPr/>
              </p:nvGrpSpPr>
              <p:grpSpPr>
                <a:xfrm>
                  <a:off x="3079" y="1139"/>
                  <a:ext cx="349" cy="331"/>
                  <a:chOff x="3079" y="1139"/>
                  <a:chExt cx="349" cy="331"/>
                </a:xfrm>
                <a:effectLst/>
              </p:grpSpPr>
              <p:sp>
                <p:nvSpPr>
                  <p:cNvPr id="6216" name="Rectangle 2605"/>
                  <p:cNvSpPr>
                    <a:spLocks noChangeArrowheads="1"/>
                  </p:cNvSpPr>
                  <p:nvPr/>
                </p:nvSpPr>
                <p:spPr>
                  <a:xfrm>
                    <a:off x="3079" y="1139"/>
                    <a:ext cx="349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nl-BE" sz="2400" b="1">
                      <a:solidFill>
                        <a:srgbClr val="0070C0"/>
                      </a:solidFill>
                      <a:effectLst/>
                    </a:endParaRPr>
                  </a:p>
                </p:txBody>
              </p:sp>
              <p:sp>
                <p:nvSpPr>
                  <p:cNvPr id="6217" name="Freeform 2606"/>
                  <p:cNvSpPr/>
                  <p:nvPr/>
                </p:nvSpPr>
                <p:spPr>
                  <a:xfrm>
                    <a:off x="3079" y="1139"/>
                    <a:ext cx="347" cy="329"/>
                  </a:xfrm>
                  <a:custGeom>
                    <a:avLst/>
                    <a:gdLst>
                      <a:gd name="T0" fmla="*/ 156 w 347"/>
                      <a:gd name="T1" fmla="*/ 1 h 329"/>
                      <a:gd name="T2" fmla="*/ 122 w 347"/>
                      <a:gd name="T3" fmla="*/ 7 h 329"/>
                      <a:gd name="T4" fmla="*/ 91 w 347"/>
                      <a:gd name="T5" fmla="*/ 19 h 329"/>
                      <a:gd name="T6" fmla="*/ 64 w 347"/>
                      <a:gd name="T7" fmla="*/ 37 h 329"/>
                      <a:gd name="T8" fmla="*/ 40 w 347"/>
                      <a:gd name="T9" fmla="*/ 60 h 329"/>
                      <a:gd name="T10" fmla="*/ 21 w 347"/>
                      <a:gd name="T11" fmla="*/ 86 h 329"/>
                      <a:gd name="T12" fmla="*/ 8 w 347"/>
                      <a:gd name="T13" fmla="*/ 115 h 329"/>
                      <a:gd name="T14" fmla="*/ 2 w 347"/>
                      <a:gd name="T15" fmla="*/ 147 h 329"/>
                      <a:gd name="T16" fmla="*/ 2 w 347"/>
                      <a:gd name="T17" fmla="*/ 181 h 329"/>
                      <a:gd name="T18" fmla="*/ 8 w 347"/>
                      <a:gd name="T19" fmla="*/ 213 h 329"/>
                      <a:gd name="T20" fmla="*/ 21 w 347"/>
                      <a:gd name="T21" fmla="*/ 242 h 329"/>
                      <a:gd name="T22" fmla="*/ 40 w 347"/>
                      <a:gd name="T23" fmla="*/ 269 h 329"/>
                      <a:gd name="T24" fmla="*/ 64 w 347"/>
                      <a:gd name="T25" fmla="*/ 291 h 329"/>
                      <a:gd name="T26" fmla="*/ 91 w 347"/>
                      <a:gd name="T27" fmla="*/ 309 h 329"/>
                      <a:gd name="T28" fmla="*/ 122 w 347"/>
                      <a:gd name="T29" fmla="*/ 321 h 329"/>
                      <a:gd name="T30" fmla="*/ 156 w 347"/>
                      <a:gd name="T31" fmla="*/ 327 h 329"/>
                      <a:gd name="T32" fmla="*/ 192 w 347"/>
                      <a:gd name="T33" fmla="*/ 327 h 329"/>
                      <a:gd name="T34" fmla="*/ 225 w 347"/>
                      <a:gd name="T35" fmla="*/ 321 h 329"/>
                      <a:gd name="T36" fmla="*/ 256 w 347"/>
                      <a:gd name="T37" fmla="*/ 309 h 329"/>
                      <a:gd name="T38" fmla="*/ 283 w 347"/>
                      <a:gd name="T39" fmla="*/ 291 h 329"/>
                      <a:gd name="T40" fmla="*/ 307 w 347"/>
                      <a:gd name="T41" fmla="*/ 269 h 329"/>
                      <a:gd name="T42" fmla="*/ 326 w 347"/>
                      <a:gd name="T43" fmla="*/ 242 h 329"/>
                      <a:gd name="T44" fmla="*/ 339 w 347"/>
                      <a:gd name="T45" fmla="*/ 213 h 329"/>
                      <a:gd name="T46" fmla="*/ 346 w 347"/>
                      <a:gd name="T47" fmla="*/ 181 h 329"/>
                      <a:gd name="T48" fmla="*/ 346 w 347"/>
                      <a:gd name="T49" fmla="*/ 147 h 329"/>
                      <a:gd name="T50" fmla="*/ 339 w 347"/>
                      <a:gd name="T51" fmla="*/ 115 h 329"/>
                      <a:gd name="T52" fmla="*/ 326 w 347"/>
                      <a:gd name="T53" fmla="*/ 86 h 329"/>
                      <a:gd name="T54" fmla="*/ 307 w 347"/>
                      <a:gd name="T55" fmla="*/ 60 h 329"/>
                      <a:gd name="T56" fmla="*/ 283 w 347"/>
                      <a:gd name="T57" fmla="*/ 37 h 329"/>
                      <a:gd name="T58" fmla="*/ 256 w 347"/>
                      <a:gd name="T59" fmla="*/ 19 h 329"/>
                      <a:gd name="T60" fmla="*/ 225 w 347"/>
                      <a:gd name="T61" fmla="*/ 7 h 329"/>
                      <a:gd name="T62" fmla="*/ 192 w 347"/>
                      <a:gd name="T63" fmla="*/ 1 h 329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w 347"/>
                      <a:gd name="T97" fmla="*/ 0 h 329"/>
                      <a:gd name="T98" fmla="*/ 347 w 347"/>
                      <a:gd name="T99" fmla="*/ 329 h 329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T96" t="T97" r="T98" b="T99"/>
                    <a:pathLst>
                      <a:path w="347" h="329">
                        <a:moveTo>
                          <a:pt x="174" y="0"/>
                        </a:moveTo>
                        <a:lnTo>
                          <a:pt x="156" y="1"/>
                        </a:lnTo>
                        <a:lnTo>
                          <a:pt x="139" y="3"/>
                        </a:lnTo>
                        <a:lnTo>
                          <a:pt x="122" y="7"/>
                        </a:lnTo>
                        <a:lnTo>
                          <a:pt x="106" y="12"/>
                        </a:lnTo>
                        <a:lnTo>
                          <a:pt x="91" y="19"/>
                        </a:lnTo>
                        <a:lnTo>
                          <a:pt x="77" y="27"/>
                        </a:lnTo>
                        <a:lnTo>
                          <a:pt x="64" y="37"/>
                        </a:lnTo>
                        <a:lnTo>
                          <a:pt x="51" y="48"/>
                        </a:lnTo>
                        <a:lnTo>
                          <a:pt x="40" y="60"/>
                        </a:lnTo>
                        <a:lnTo>
                          <a:pt x="31" y="72"/>
                        </a:lnTo>
                        <a:lnTo>
                          <a:pt x="21" y="86"/>
                        </a:lnTo>
                        <a:lnTo>
                          <a:pt x="14" y="100"/>
                        </a:lnTo>
                        <a:lnTo>
                          <a:pt x="8" y="115"/>
                        </a:lnTo>
                        <a:lnTo>
                          <a:pt x="4" y="131"/>
                        </a:lnTo>
                        <a:lnTo>
                          <a:pt x="2" y="147"/>
                        </a:lnTo>
                        <a:lnTo>
                          <a:pt x="0" y="164"/>
                        </a:lnTo>
                        <a:lnTo>
                          <a:pt x="2" y="181"/>
                        </a:lnTo>
                        <a:lnTo>
                          <a:pt x="4" y="197"/>
                        </a:lnTo>
                        <a:lnTo>
                          <a:pt x="8" y="213"/>
                        </a:lnTo>
                        <a:lnTo>
                          <a:pt x="14" y="229"/>
                        </a:lnTo>
                        <a:lnTo>
                          <a:pt x="21" y="242"/>
                        </a:lnTo>
                        <a:lnTo>
                          <a:pt x="31" y="256"/>
                        </a:lnTo>
                        <a:lnTo>
                          <a:pt x="40" y="269"/>
                        </a:lnTo>
                        <a:lnTo>
                          <a:pt x="51" y="280"/>
                        </a:lnTo>
                        <a:lnTo>
                          <a:pt x="64" y="291"/>
                        </a:lnTo>
                        <a:lnTo>
                          <a:pt x="77" y="301"/>
                        </a:lnTo>
                        <a:lnTo>
                          <a:pt x="91" y="309"/>
                        </a:lnTo>
                        <a:lnTo>
                          <a:pt x="106" y="316"/>
                        </a:lnTo>
                        <a:lnTo>
                          <a:pt x="122" y="321"/>
                        </a:lnTo>
                        <a:lnTo>
                          <a:pt x="139" y="325"/>
                        </a:lnTo>
                        <a:lnTo>
                          <a:pt x="156" y="327"/>
                        </a:lnTo>
                        <a:lnTo>
                          <a:pt x="174" y="329"/>
                        </a:lnTo>
                        <a:lnTo>
                          <a:pt x="192" y="327"/>
                        </a:lnTo>
                        <a:lnTo>
                          <a:pt x="209" y="325"/>
                        </a:lnTo>
                        <a:lnTo>
                          <a:pt x="225" y="321"/>
                        </a:lnTo>
                        <a:lnTo>
                          <a:pt x="241" y="316"/>
                        </a:lnTo>
                        <a:lnTo>
                          <a:pt x="256" y="309"/>
                        </a:lnTo>
                        <a:lnTo>
                          <a:pt x="270" y="301"/>
                        </a:lnTo>
                        <a:lnTo>
                          <a:pt x="283" y="291"/>
                        </a:lnTo>
                        <a:lnTo>
                          <a:pt x="296" y="280"/>
                        </a:lnTo>
                        <a:lnTo>
                          <a:pt x="307" y="269"/>
                        </a:lnTo>
                        <a:lnTo>
                          <a:pt x="318" y="256"/>
                        </a:lnTo>
                        <a:lnTo>
                          <a:pt x="326" y="242"/>
                        </a:lnTo>
                        <a:lnTo>
                          <a:pt x="333" y="229"/>
                        </a:lnTo>
                        <a:lnTo>
                          <a:pt x="339" y="213"/>
                        </a:lnTo>
                        <a:lnTo>
                          <a:pt x="343" y="197"/>
                        </a:lnTo>
                        <a:lnTo>
                          <a:pt x="346" y="181"/>
                        </a:lnTo>
                        <a:lnTo>
                          <a:pt x="347" y="164"/>
                        </a:lnTo>
                        <a:lnTo>
                          <a:pt x="346" y="147"/>
                        </a:lnTo>
                        <a:lnTo>
                          <a:pt x="343" y="131"/>
                        </a:lnTo>
                        <a:lnTo>
                          <a:pt x="339" y="115"/>
                        </a:lnTo>
                        <a:lnTo>
                          <a:pt x="333" y="100"/>
                        </a:lnTo>
                        <a:lnTo>
                          <a:pt x="326" y="86"/>
                        </a:lnTo>
                        <a:lnTo>
                          <a:pt x="318" y="72"/>
                        </a:lnTo>
                        <a:lnTo>
                          <a:pt x="307" y="60"/>
                        </a:lnTo>
                        <a:lnTo>
                          <a:pt x="296" y="48"/>
                        </a:lnTo>
                        <a:lnTo>
                          <a:pt x="283" y="37"/>
                        </a:lnTo>
                        <a:lnTo>
                          <a:pt x="270" y="27"/>
                        </a:lnTo>
                        <a:lnTo>
                          <a:pt x="256" y="19"/>
                        </a:lnTo>
                        <a:lnTo>
                          <a:pt x="241" y="12"/>
                        </a:lnTo>
                        <a:lnTo>
                          <a:pt x="225" y="7"/>
                        </a:lnTo>
                        <a:lnTo>
                          <a:pt x="209" y="3"/>
                        </a:lnTo>
                        <a:lnTo>
                          <a:pt x="192" y="1"/>
                        </a:lnTo>
                        <a:lnTo>
                          <a:pt x="17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FFFFFF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en-US">
                      <a:effectLst/>
                    </a:endParaRPr>
                  </a:p>
                </p:txBody>
              </p:sp>
              <p:sp>
                <p:nvSpPr>
                  <p:cNvPr id="6218" name="Oval 2607"/>
                  <p:cNvSpPr>
                    <a:spLocks noChangeArrowheads="1"/>
                  </p:cNvSpPr>
                  <p:nvPr/>
                </p:nvSpPr>
                <p:spPr>
                  <a:xfrm>
                    <a:off x="3079" y="1139"/>
                    <a:ext cx="348" cy="330"/>
                  </a:xfrm>
                  <a:prstGeom prst="ellipse">
                    <a:avLst/>
                  </a:prstGeom>
                  <a:blipFill dpi="0" rotWithShape="0">
                    <a:blip r:embed="rId2"/>
                    <a:tile tx="0" ty="0" sx="100000" sy="100000" flip="none" algn="tl"/>
                  </a:blip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nl-BE" sz="2400" b="1">
                      <a:solidFill>
                        <a:srgbClr val="0070C0"/>
                      </a:solidFill>
                      <a:effectLst/>
                    </a:endParaRPr>
                  </a:p>
                </p:txBody>
              </p:sp>
              <p:sp>
                <p:nvSpPr>
                  <p:cNvPr id="6219" name="Rectangle 2608"/>
                  <p:cNvSpPr>
                    <a:spLocks noChangeArrowheads="1"/>
                  </p:cNvSpPr>
                  <p:nvPr/>
                </p:nvSpPr>
                <p:spPr>
                  <a:xfrm>
                    <a:off x="3079" y="1139"/>
                    <a:ext cx="349" cy="331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nl-BE" sz="2400" b="1">
                      <a:solidFill>
                        <a:srgbClr val="0070C0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6201" name="Freeform 2610"/>
                <p:cNvSpPr/>
                <p:nvPr/>
              </p:nvSpPr>
              <p:spPr>
                <a:xfrm>
                  <a:off x="3199" y="1135"/>
                  <a:ext cx="57" cy="14"/>
                </a:xfrm>
                <a:custGeom>
                  <a:avLst/>
                  <a:gdLst>
                    <a:gd name="T0" fmla="*/ 55 w 57"/>
                    <a:gd name="T1" fmla="*/ 7 h 14"/>
                    <a:gd name="T2" fmla="*/ 55 w 57"/>
                    <a:gd name="T3" fmla="*/ 6 h 14"/>
                    <a:gd name="T4" fmla="*/ 56 w 57"/>
                    <a:gd name="T5" fmla="*/ 5 h 14"/>
                    <a:gd name="T6" fmla="*/ 57 w 57"/>
                    <a:gd name="T7" fmla="*/ 4 h 14"/>
                    <a:gd name="T8" fmla="*/ 57 w 57"/>
                    <a:gd name="T9" fmla="*/ 4 h 14"/>
                    <a:gd name="T10" fmla="*/ 56 w 57"/>
                    <a:gd name="T11" fmla="*/ 2 h 14"/>
                    <a:gd name="T12" fmla="*/ 55 w 57"/>
                    <a:gd name="T13" fmla="*/ 1 h 14"/>
                    <a:gd name="T14" fmla="*/ 54 w 57"/>
                    <a:gd name="T15" fmla="*/ 0 h 14"/>
                    <a:gd name="T16" fmla="*/ 54 w 57"/>
                    <a:gd name="T17" fmla="*/ 0 h 14"/>
                    <a:gd name="T18" fmla="*/ 35 w 57"/>
                    <a:gd name="T19" fmla="*/ 1 h 14"/>
                    <a:gd name="T20" fmla="*/ 18 w 57"/>
                    <a:gd name="T21" fmla="*/ 4 h 14"/>
                    <a:gd name="T22" fmla="*/ 2 w 57"/>
                    <a:gd name="T23" fmla="*/ 8 h 14"/>
                    <a:gd name="T24" fmla="*/ 1 w 57"/>
                    <a:gd name="T25" fmla="*/ 8 h 14"/>
                    <a:gd name="T26" fmla="*/ 0 w 57"/>
                    <a:gd name="T27" fmla="*/ 9 h 14"/>
                    <a:gd name="T28" fmla="*/ 0 w 57"/>
                    <a:gd name="T29" fmla="*/ 10 h 14"/>
                    <a:gd name="T30" fmla="*/ 0 w 57"/>
                    <a:gd name="T31" fmla="*/ 11 h 14"/>
                    <a:gd name="T32" fmla="*/ 0 w 57"/>
                    <a:gd name="T33" fmla="*/ 12 h 14"/>
                    <a:gd name="T34" fmla="*/ 1 w 57"/>
                    <a:gd name="T35" fmla="*/ 13 h 14"/>
                    <a:gd name="T36" fmla="*/ 2 w 57"/>
                    <a:gd name="T37" fmla="*/ 14 h 14"/>
                    <a:gd name="T38" fmla="*/ 3 w 57"/>
                    <a:gd name="T39" fmla="*/ 14 h 14"/>
                    <a:gd name="T40" fmla="*/ 19 w 57"/>
                    <a:gd name="T41" fmla="*/ 10 h 14"/>
                    <a:gd name="T42" fmla="*/ 36 w 57"/>
                    <a:gd name="T43" fmla="*/ 8 h 14"/>
                    <a:gd name="T44" fmla="*/ 55 w 57"/>
                    <a:gd name="T45" fmla="*/ 7 h 1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7"/>
                    <a:gd name="T70" fmla="*/ 0 h 14"/>
                    <a:gd name="T71" fmla="*/ 57 w 57"/>
                    <a:gd name="T72" fmla="*/ 14 h 14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7" h="14">
                      <a:moveTo>
                        <a:pt x="55" y="7"/>
                      </a:moveTo>
                      <a:lnTo>
                        <a:pt x="55" y="6"/>
                      </a:lnTo>
                      <a:lnTo>
                        <a:pt x="56" y="5"/>
                      </a:lnTo>
                      <a:lnTo>
                        <a:pt x="57" y="4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4" y="0"/>
                      </a:lnTo>
                      <a:lnTo>
                        <a:pt x="35" y="1"/>
                      </a:lnTo>
                      <a:lnTo>
                        <a:pt x="18" y="4"/>
                      </a:lnTo>
                      <a:lnTo>
                        <a:pt x="2" y="8"/>
                      </a:lnTo>
                      <a:lnTo>
                        <a:pt x="1" y="8"/>
                      </a:lnTo>
                      <a:lnTo>
                        <a:pt x="0" y="9"/>
                      </a:lnTo>
                      <a:lnTo>
                        <a:pt x="0" y="10"/>
                      </a:lnTo>
                      <a:lnTo>
                        <a:pt x="0" y="11"/>
                      </a:lnTo>
                      <a:lnTo>
                        <a:pt x="0" y="12"/>
                      </a:lnTo>
                      <a:lnTo>
                        <a:pt x="1" y="13"/>
                      </a:lnTo>
                      <a:lnTo>
                        <a:pt x="2" y="14"/>
                      </a:lnTo>
                      <a:lnTo>
                        <a:pt x="3" y="14"/>
                      </a:lnTo>
                      <a:lnTo>
                        <a:pt x="19" y="10"/>
                      </a:lnTo>
                      <a:lnTo>
                        <a:pt x="36" y="8"/>
                      </a:lnTo>
                      <a:lnTo>
                        <a:pt x="55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2" name="Freeform 2611"/>
                <p:cNvSpPr/>
                <p:nvPr/>
              </p:nvSpPr>
              <p:spPr>
                <a:xfrm>
                  <a:off x="3136" y="1149"/>
                  <a:ext cx="51" cy="33"/>
                </a:xfrm>
                <a:custGeom>
                  <a:avLst/>
                  <a:gdLst>
                    <a:gd name="T0" fmla="*/ 48 w 51"/>
                    <a:gd name="T1" fmla="*/ 7 h 33"/>
                    <a:gd name="T2" fmla="*/ 49 w 51"/>
                    <a:gd name="T3" fmla="*/ 6 h 33"/>
                    <a:gd name="T4" fmla="*/ 50 w 51"/>
                    <a:gd name="T5" fmla="*/ 5 h 33"/>
                    <a:gd name="T6" fmla="*/ 51 w 51"/>
                    <a:gd name="T7" fmla="*/ 3 h 33"/>
                    <a:gd name="T8" fmla="*/ 51 w 51"/>
                    <a:gd name="T9" fmla="*/ 2 h 33"/>
                    <a:gd name="T10" fmla="*/ 50 w 51"/>
                    <a:gd name="T11" fmla="*/ 1 h 33"/>
                    <a:gd name="T12" fmla="*/ 49 w 51"/>
                    <a:gd name="T13" fmla="*/ 0 h 33"/>
                    <a:gd name="T14" fmla="*/ 48 w 51"/>
                    <a:gd name="T15" fmla="*/ 0 h 33"/>
                    <a:gd name="T16" fmla="*/ 47 w 51"/>
                    <a:gd name="T17" fmla="*/ 0 h 33"/>
                    <a:gd name="T18" fmla="*/ 34 w 51"/>
                    <a:gd name="T19" fmla="*/ 6 h 33"/>
                    <a:gd name="T20" fmla="*/ 33 w 51"/>
                    <a:gd name="T21" fmla="*/ 7 h 33"/>
                    <a:gd name="T22" fmla="*/ 18 w 51"/>
                    <a:gd name="T23" fmla="*/ 15 h 33"/>
                    <a:gd name="T24" fmla="*/ 5 w 51"/>
                    <a:gd name="T25" fmla="*/ 24 h 33"/>
                    <a:gd name="T26" fmla="*/ 2 w 51"/>
                    <a:gd name="T27" fmla="*/ 27 h 33"/>
                    <a:gd name="T28" fmla="*/ 0 w 51"/>
                    <a:gd name="T29" fmla="*/ 28 h 33"/>
                    <a:gd name="T30" fmla="*/ 0 w 51"/>
                    <a:gd name="T31" fmla="*/ 29 h 33"/>
                    <a:gd name="T32" fmla="*/ 0 w 51"/>
                    <a:gd name="T33" fmla="*/ 30 h 33"/>
                    <a:gd name="T34" fmla="*/ 0 w 51"/>
                    <a:gd name="T35" fmla="*/ 31 h 33"/>
                    <a:gd name="T36" fmla="*/ 2 w 51"/>
                    <a:gd name="T37" fmla="*/ 33 h 33"/>
                    <a:gd name="T38" fmla="*/ 3 w 51"/>
                    <a:gd name="T39" fmla="*/ 33 h 33"/>
                    <a:gd name="T40" fmla="*/ 4 w 51"/>
                    <a:gd name="T41" fmla="*/ 33 h 33"/>
                    <a:gd name="T42" fmla="*/ 5 w 51"/>
                    <a:gd name="T43" fmla="*/ 33 h 33"/>
                    <a:gd name="T44" fmla="*/ 8 w 51"/>
                    <a:gd name="T45" fmla="*/ 29 h 33"/>
                    <a:gd name="T46" fmla="*/ 21 w 51"/>
                    <a:gd name="T47" fmla="*/ 21 h 33"/>
                    <a:gd name="T48" fmla="*/ 36 w 51"/>
                    <a:gd name="T49" fmla="*/ 12 h 33"/>
                    <a:gd name="T50" fmla="*/ 34 w 51"/>
                    <a:gd name="T51" fmla="*/ 9 h 33"/>
                    <a:gd name="T52" fmla="*/ 35 w 51"/>
                    <a:gd name="T53" fmla="*/ 12 h 33"/>
                    <a:gd name="T54" fmla="*/ 48 w 51"/>
                    <a:gd name="T55" fmla="*/ 7 h 3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1"/>
                    <a:gd name="T85" fmla="*/ 0 h 33"/>
                    <a:gd name="T86" fmla="*/ 51 w 51"/>
                    <a:gd name="T87" fmla="*/ 33 h 3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1" h="33">
                      <a:moveTo>
                        <a:pt x="48" y="7"/>
                      </a:moveTo>
                      <a:lnTo>
                        <a:pt x="49" y="6"/>
                      </a:lnTo>
                      <a:lnTo>
                        <a:pt x="50" y="5"/>
                      </a:lnTo>
                      <a:lnTo>
                        <a:pt x="51" y="3"/>
                      </a:lnTo>
                      <a:lnTo>
                        <a:pt x="51" y="2"/>
                      </a:lnTo>
                      <a:lnTo>
                        <a:pt x="50" y="1"/>
                      </a:lnTo>
                      <a:lnTo>
                        <a:pt x="49" y="0"/>
                      </a:lnTo>
                      <a:lnTo>
                        <a:pt x="48" y="0"/>
                      </a:lnTo>
                      <a:lnTo>
                        <a:pt x="47" y="0"/>
                      </a:lnTo>
                      <a:lnTo>
                        <a:pt x="34" y="6"/>
                      </a:lnTo>
                      <a:lnTo>
                        <a:pt x="33" y="7"/>
                      </a:lnTo>
                      <a:lnTo>
                        <a:pt x="18" y="15"/>
                      </a:lnTo>
                      <a:lnTo>
                        <a:pt x="5" y="24"/>
                      </a:lnTo>
                      <a:lnTo>
                        <a:pt x="2" y="27"/>
                      </a:lnTo>
                      <a:lnTo>
                        <a:pt x="0" y="28"/>
                      </a:lnTo>
                      <a:lnTo>
                        <a:pt x="0" y="29"/>
                      </a:lnTo>
                      <a:lnTo>
                        <a:pt x="0" y="30"/>
                      </a:lnTo>
                      <a:lnTo>
                        <a:pt x="0" y="31"/>
                      </a:lnTo>
                      <a:lnTo>
                        <a:pt x="2" y="33"/>
                      </a:lnTo>
                      <a:lnTo>
                        <a:pt x="3" y="33"/>
                      </a:lnTo>
                      <a:lnTo>
                        <a:pt x="4" y="33"/>
                      </a:lnTo>
                      <a:lnTo>
                        <a:pt x="5" y="33"/>
                      </a:lnTo>
                      <a:lnTo>
                        <a:pt x="8" y="29"/>
                      </a:lnTo>
                      <a:lnTo>
                        <a:pt x="21" y="21"/>
                      </a:lnTo>
                      <a:lnTo>
                        <a:pt x="36" y="12"/>
                      </a:lnTo>
                      <a:lnTo>
                        <a:pt x="34" y="9"/>
                      </a:lnTo>
                      <a:lnTo>
                        <a:pt x="35" y="12"/>
                      </a:lnTo>
                      <a:lnTo>
                        <a:pt x="48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3" name="Freeform 2612"/>
                <p:cNvSpPr/>
                <p:nvPr/>
              </p:nvSpPr>
              <p:spPr>
                <a:xfrm>
                  <a:off x="3092" y="1189"/>
                  <a:ext cx="36" cy="48"/>
                </a:xfrm>
                <a:custGeom>
                  <a:avLst/>
                  <a:gdLst>
                    <a:gd name="T0" fmla="*/ 36 w 36"/>
                    <a:gd name="T1" fmla="*/ 4 h 48"/>
                    <a:gd name="T2" fmla="*/ 36 w 36"/>
                    <a:gd name="T3" fmla="*/ 3 h 48"/>
                    <a:gd name="T4" fmla="*/ 36 w 36"/>
                    <a:gd name="T5" fmla="*/ 2 h 48"/>
                    <a:gd name="T6" fmla="*/ 36 w 36"/>
                    <a:gd name="T7" fmla="*/ 1 h 48"/>
                    <a:gd name="T8" fmla="*/ 35 w 36"/>
                    <a:gd name="T9" fmla="*/ 0 h 48"/>
                    <a:gd name="T10" fmla="*/ 34 w 36"/>
                    <a:gd name="T11" fmla="*/ 0 h 48"/>
                    <a:gd name="T12" fmla="*/ 33 w 36"/>
                    <a:gd name="T13" fmla="*/ 0 h 48"/>
                    <a:gd name="T14" fmla="*/ 32 w 36"/>
                    <a:gd name="T15" fmla="*/ 0 h 48"/>
                    <a:gd name="T16" fmla="*/ 30 w 36"/>
                    <a:gd name="T17" fmla="*/ 1 h 48"/>
                    <a:gd name="T18" fmla="*/ 24 w 36"/>
                    <a:gd name="T19" fmla="*/ 8 h 48"/>
                    <a:gd name="T20" fmla="*/ 14 w 36"/>
                    <a:gd name="T21" fmla="*/ 20 h 48"/>
                    <a:gd name="T22" fmla="*/ 6 w 36"/>
                    <a:gd name="T23" fmla="*/ 33 h 48"/>
                    <a:gd name="T24" fmla="*/ 0 w 36"/>
                    <a:gd name="T25" fmla="*/ 43 h 48"/>
                    <a:gd name="T26" fmla="*/ 0 w 36"/>
                    <a:gd name="T27" fmla="*/ 44 h 48"/>
                    <a:gd name="T28" fmla="*/ 0 w 36"/>
                    <a:gd name="T29" fmla="*/ 45 h 48"/>
                    <a:gd name="T30" fmla="*/ 0 w 36"/>
                    <a:gd name="T31" fmla="*/ 46 h 48"/>
                    <a:gd name="T32" fmla="*/ 1 w 36"/>
                    <a:gd name="T33" fmla="*/ 47 h 48"/>
                    <a:gd name="T34" fmla="*/ 3 w 36"/>
                    <a:gd name="T35" fmla="*/ 48 h 48"/>
                    <a:gd name="T36" fmla="*/ 4 w 36"/>
                    <a:gd name="T37" fmla="*/ 48 h 48"/>
                    <a:gd name="T38" fmla="*/ 5 w 36"/>
                    <a:gd name="T39" fmla="*/ 47 h 48"/>
                    <a:gd name="T40" fmla="*/ 6 w 36"/>
                    <a:gd name="T41" fmla="*/ 46 h 48"/>
                    <a:gd name="T42" fmla="*/ 11 w 36"/>
                    <a:gd name="T43" fmla="*/ 37 h 48"/>
                    <a:gd name="T44" fmla="*/ 20 w 36"/>
                    <a:gd name="T45" fmla="*/ 24 h 48"/>
                    <a:gd name="T46" fmla="*/ 29 w 36"/>
                    <a:gd name="T47" fmla="*/ 11 h 48"/>
                    <a:gd name="T48" fmla="*/ 36 w 36"/>
                    <a:gd name="T49" fmla="*/ 4 h 4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6"/>
                    <a:gd name="T76" fmla="*/ 0 h 48"/>
                    <a:gd name="T77" fmla="*/ 36 w 36"/>
                    <a:gd name="T78" fmla="*/ 48 h 4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6" h="48">
                      <a:moveTo>
                        <a:pt x="36" y="4"/>
                      </a:moveTo>
                      <a:lnTo>
                        <a:pt x="36" y="3"/>
                      </a:lnTo>
                      <a:lnTo>
                        <a:pt x="36" y="2"/>
                      </a:lnTo>
                      <a:lnTo>
                        <a:pt x="36" y="1"/>
                      </a:lnTo>
                      <a:lnTo>
                        <a:pt x="35" y="0"/>
                      </a:lnTo>
                      <a:lnTo>
                        <a:pt x="34" y="0"/>
                      </a:lnTo>
                      <a:lnTo>
                        <a:pt x="33" y="0"/>
                      </a:lnTo>
                      <a:lnTo>
                        <a:pt x="32" y="0"/>
                      </a:lnTo>
                      <a:lnTo>
                        <a:pt x="30" y="1"/>
                      </a:lnTo>
                      <a:lnTo>
                        <a:pt x="24" y="8"/>
                      </a:lnTo>
                      <a:lnTo>
                        <a:pt x="14" y="20"/>
                      </a:lnTo>
                      <a:lnTo>
                        <a:pt x="6" y="33"/>
                      </a:lnTo>
                      <a:lnTo>
                        <a:pt x="0" y="43"/>
                      </a:lnTo>
                      <a:lnTo>
                        <a:pt x="0" y="44"/>
                      </a:lnTo>
                      <a:lnTo>
                        <a:pt x="0" y="45"/>
                      </a:lnTo>
                      <a:lnTo>
                        <a:pt x="0" y="46"/>
                      </a:lnTo>
                      <a:lnTo>
                        <a:pt x="1" y="47"/>
                      </a:lnTo>
                      <a:lnTo>
                        <a:pt x="3" y="48"/>
                      </a:lnTo>
                      <a:lnTo>
                        <a:pt x="4" y="48"/>
                      </a:lnTo>
                      <a:lnTo>
                        <a:pt x="5" y="47"/>
                      </a:lnTo>
                      <a:lnTo>
                        <a:pt x="6" y="46"/>
                      </a:lnTo>
                      <a:lnTo>
                        <a:pt x="11" y="37"/>
                      </a:lnTo>
                      <a:lnTo>
                        <a:pt x="20" y="24"/>
                      </a:lnTo>
                      <a:lnTo>
                        <a:pt x="29" y="11"/>
                      </a:lnTo>
                      <a:lnTo>
                        <a:pt x="36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4" name="Freeform 2613"/>
                <p:cNvSpPr/>
                <p:nvPr/>
              </p:nvSpPr>
              <p:spPr>
                <a:xfrm>
                  <a:off x="3076" y="1248"/>
                  <a:ext cx="15" cy="57"/>
                </a:xfrm>
                <a:custGeom>
                  <a:avLst/>
                  <a:gdLst>
                    <a:gd name="T0" fmla="*/ 15 w 15"/>
                    <a:gd name="T1" fmla="*/ 4 h 57"/>
                    <a:gd name="T2" fmla="*/ 15 w 15"/>
                    <a:gd name="T3" fmla="*/ 3 h 57"/>
                    <a:gd name="T4" fmla="*/ 15 w 15"/>
                    <a:gd name="T5" fmla="*/ 2 h 57"/>
                    <a:gd name="T6" fmla="*/ 14 w 15"/>
                    <a:gd name="T7" fmla="*/ 1 h 57"/>
                    <a:gd name="T8" fmla="*/ 13 w 15"/>
                    <a:gd name="T9" fmla="*/ 0 h 57"/>
                    <a:gd name="T10" fmla="*/ 12 w 15"/>
                    <a:gd name="T11" fmla="*/ 0 h 57"/>
                    <a:gd name="T12" fmla="*/ 11 w 15"/>
                    <a:gd name="T13" fmla="*/ 1 h 57"/>
                    <a:gd name="T14" fmla="*/ 10 w 15"/>
                    <a:gd name="T15" fmla="*/ 2 h 57"/>
                    <a:gd name="T16" fmla="*/ 9 w 15"/>
                    <a:gd name="T17" fmla="*/ 3 h 57"/>
                    <a:gd name="T18" fmla="*/ 8 w 15"/>
                    <a:gd name="T19" fmla="*/ 6 h 57"/>
                    <a:gd name="T20" fmla="*/ 3 w 15"/>
                    <a:gd name="T21" fmla="*/ 22 h 57"/>
                    <a:gd name="T22" fmla="*/ 1 w 15"/>
                    <a:gd name="T23" fmla="*/ 38 h 57"/>
                    <a:gd name="T24" fmla="*/ 0 w 15"/>
                    <a:gd name="T25" fmla="*/ 54 h 57"/>
                    <a:gd name="T26" fmla="*/ 0 w 15"/>
                    <a:gd name="T27" fmla="*/ 55 h 57"/>
                    <a:gd name="T28" fmla="*/ 1 w 15"/>
                    <a:gd name="T29" fmla="*/ 56 h 57"/>
                    <a:gd name="T30" fmla="*/ 2 w 15"/>
                    <a:gd name="T31" fmla="*/ 57 h 57"/>
                    <a:gd name="T32" fmla="*/ 3 w 15"/>
                    <a:gd name="T33" fmla="*/ 57 h 57"/>
                    <a:gd name="T34" fmla="*/ 5 w 15"/>
                    <a:gd name="T35" fmla="*/ 57 h 57"/>
                    <a:gd name="T36" fmla="*/ 6 w 15"/>
                    <a:gd name="T37" fmla="*/ 57 h 57"/>
                    <a:gd name="T38" fmla="*/ 7 w 15"/>
                    <a:gd name="T39" fmla="*/ 56 h 57"/>
                    <a:gd name="T40" fmla="*/ 7 w 15"/>
                    <a:gd name="T41" fmla="*/ 55 h 57"/>
                    <a:gd name="T42" fmla="*/ 8 w 15"/>
                    <a:gd name="T43" fmla="*/ 39 h 57"/>
                    <a:gd name="T44" fmla="*/ 10 w 15"/>
                    <a:gd name="T45" fmla="*/ 23 h 57"/>
                    <a:gd name="T46" fmla="*/ 14 w 15"/>
                    <a:gd name="T47" fmla="*/ 7 h 57"/>
                    <a:gd name="T48" fmla="*/ 15 w 15"/>
                    <a:gd name="T49" fmla="*/ 4 h 57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5"/>
                    <a:gd name="T76" fmla="*/ 0 h 57"/>
                    <a:gd name="T77" fmla="*/ 15 w 15"/>
                    <a:gd name="T78" fmla="*/ 57 h 57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5" h="57">
                      <a:moveTo>
                        <a:pt x="15" y="4"/>
                      </a:moveTo>
                      <a:lnTo>
                        <a:pt x="15" y="3"/>
                      </a:lnTo>
                      <a:lnTo>
                        <a:pt x="15" y="2"/>
                      </a:lnTo>
                      <a:lnTo>
                        <a:pt x="14" y="1"/>
                      </a:lnTo>
                      <a:lnTo>
                        <a:pt x="13" y="0"/>
                      </a:lnTo>
                      <a:lnTo>
                        <a:pt x="12" y="0"/>
                      </a:lnTo>
                      <a:lnTo>
                        <a:pt x="11" y="1"/>
                      </a:lnTo>
                      <a:lnTo>
                        <a:pt x="10" y="2"/>
                      </a:lnTo>
                      <a:lnTo>
                        <a:pt x="9" y="3"/>
                      </a:lnTo>
                      <a:lnTo>
                        <a:pt x="8" y="6"/>
                      </a:lnTo>
                      <a:lnTo>
                        <a:pt x="3" y="22"/>
                      </a:lnTo>
                      <a:lnTo>
                        <a:pt x="1" y="38"/>
                      </a:lnTo>
                      <a:lnTo>
                        <a:pt x="0" y="54"/>
                      </a:lnTo>
                      <a:lnTo>
                        <a:pt x="0" y="55"/>
                      </a:lnTo>
                      <a:lnTo>
                        <a:pt x="1" y="56"/>
                      </a:lnTo>
                      <a:lnTo>
                        <a:pt x="2" y="57"/>
                      </a:lnTo>
                      <a:lnTo>
                        <a:pt x="3" y="57"/>
                      </a:lnTo>
                      <a:lnTo>
                        <a:pt x="5" y="57"/>
                      </a:lnTo>
                      <a:lnTo>
                        <a:pt x="6" y="57"/>
                      </a:lnTo>
                      <a:lnTo>
                        <a:pt x="7" y="56"/>
                      </a:lnTo>
                      <a:lnTo>
                        <a:pt x="7" y="55"/>
                      </a:lnTo>
                      <a:lnTo>
                        <a:pt x="8" y="39"/>
                      </a:lnTo>
                      <a:lnTo>
                        <a:pt x="10" y="23"/>
                      </a:lnTo>
                      <a:lnTo>
                        <a:pt x="14" y="7"/>
                      </a:lnTo>
                      <a:lnTo>
                        <a:pt x="15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5" name="Freeform 2614"/>
                <p:cNvSpPr/>
                <p:nvPr/>
              </p:nvSpPr>
              <p:spPr>
                <a:xfrm>
                  <a:off x="3077" y="1318"/>
                  <a:ext cx="21" cy="56"/>
                </a:xfrm>
                <a:custGeom>
                  <a:avLst/>
                  <a:gdLst>
                    <a:gd name="T0" fmla="*/ 7 w 21"/>
                    <a:gd name="T1" fmla="*/ 3 h 56"/>
                    <a:gd name="T2" fmla="*/ 7 w 21"/>
                    <a:gd name="T3" fmla="*/ 2 h 56"/>
                    <a:gd name="T4" fmla="*/ 6 w 21"/>
                    <a:gd name="T5" fmla="*/ 1 h 56"/>
                    <a:gd name="T6" fmla="*/ 5 w 21"/>
                    <a:gd name="T7" fmla="*/ 0 h 56"/>
                    <a:gd name="T8" fmla="*/ 4 w 21"/>
                    <a:gd name="T9" fmla="*/ 0 h 56"/>
                    <a:gd name="T10" fmla="*/ 2 w 21"/>
                    <a:gd name="T11" fmla="*/ 1 h 56"/>
                    <a:gd name="T12" fmla="*/ 1 w 21"/>
                    <a:gd name="T13" fmla="*/ 2 h 56"/>
                    <a:gd name="T14" fmla="*/ 0 w 21"/>
                    <a:gd name="T15" fmla="*/ 3 h 56"/>
                    <a:gd name="T16" fmla="*/ 0 w 21"/>
                    <a:gd name="T17" fmla="*/ 4 h 56"/>
                    <a:gd name="T18" fmla="*/ 2 w 21"/>
                    <a:gd name="T19" fmla="*/ 19 h 56"/>
                    <a:gd name="T20" fmla="*/ 7 w 21"/>
                    <a:gd name="T21" fmla="*/ 34 h 56"/>
                    <a:gd name="T22" fmla="*/ 13 w 21"/>
                    <a:gd name="T23" fmla="*/ 50 h 56"/>
                    <a:gd name="T24" fmla="*/ 13 w 21"/>
                    <a:gd name="T25" fmla="*/ 51 h 56"/>
                    <a:gd name="T26" fmla="*/ 15 w 21"/>
                    <a:gd name="T27" fmla="*/ 55 h 56"/>
                    <a:gd name="T28" fmla="*/ 16 w 21"/>
                    <a:gd name="T29" fmla="*/ 56 h 56"/>
                    <a:gd name="T30" fmla="*/ 18 w 21"/>
                    <a:gd name="T31" fmla="*/ 56 h 56"/>
                    <a:gd name="T32" fmla="*/ 19 w 21"/>
                    <a:gd name="T33" fmla="*/ 56 h 56"/>
                    <a:gd name="T34" fmla="*/ 20 w 21"/>
                    <a:gd name="T35" fmla="*/ 56 h 56"/>
                    <a:gd name="T36" fmla="*/ 21 w 21"/>
                    <a:gd name="T37" fmla="*/ 55 h 56"/>
                    <a:gd name="T38" fmla="*/ 21 w 21"/>
                    <a:gd name="T39" fmla="*/ 54 h 56"/>
                    <a:gd name="T40" fmla="*/ 21 w 21"/>
                    <a:gd name="T41" fmla="*/ 53 h 56"/>
                    <a:gd name="T42" fmla="*/ 21 w 21"/>
                    <a:gd name="T43" fmla="*/ 52 h 56"/>
                    <a:gd name="T44" fmla="*/ 19 w 21"/>
                    <a:gd name="T45" fmla="*/ 47 h 56"/>
                    <a:gd name="T46" fmla="*/ 16 w 21"/>
                    <a:gd name="T47" fmla="*/ 50 h 56"/>
                    <a:gd name="T48" fmla="*/ 20 w 21"/>
                    <a:gd name="T49" fmla="*/ 48 h 56"/>
                    <a:gd name="T50" fmla="*/ 13 w 21"/>
                    <a:gd name="T51" fmla="*/ 33 h 56"/>
                    <a:gd name="T52" fmla="*/ 9 w 21"/>
                    <a:gd name="T53" fmla="*/ 18 h 56"/>
                    <a:gd name="T54" fmla="*/ 7 w 21"/>
                    <a:gd name="T55" fmla="*/ 3 h 5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1"/>
                    <a:gd name="T85" fmla="*/ 0 h 56"/>
                    <a:gd name="T86" fmla="*/ 21 w 21"/>
                    <a:gd name="T87" fmla="*/ 56 h 5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1" h="56">
                      <a:moveTo>
                        <a:pt x="7" y="3"/>
                      </a:moveTo>
                      <a:lnTo>
                        <a:pt x="7" y="2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2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2" y="19"/>
                      </a:lnTo>
                      <a:lnTo>
                        <a:pt x="7" y="34"/>
                      </a:lnTo>
                      <a:lnTo>
                        <a:pt x="13" y="50"/>
                      </a:lnTo>
                      <a:lnTo>
                        <a:pt x="13" y="51"/>
                      </a:lnTo>
                      <a:lnTo>
                        <a:pt x="15" y="55"/>
                      </a:lnTo>
                      <a:lnTo>
                        <a:pt x="16" y="56"/>
                      </a:lnTo>
                      <a:lnTo>
                        <a:pt x="18" y="56"/>
                      </a:lnTo>
                      <a:lnTo>
                        <a:pt x="19" y="56"/>
                      </a:lnTo>
                      <a:lnTo>
                        <a:pt x="20" y="56"/>
                      </a:lnTo>
                      <a:lnTo>
                        <a:pt x="21" y="55"/>
                      </a:lnTo>
                      <a:lnTo>
                        <a:pt x="21" y="54"/>
                      </a:lnTo>
                      <a:lnTo>
                        <a:pt x="21" y="53"/>
                      </a:lnTo>
                      <a:lnTo>
                        <a:pt x="21" y="52"/>
                      </a:lnTo>
                      <a:lnTo>
                        <a:pt x="19" y="47"/>
                      </a:lnTo>
                      <a:lnTo>
                        <a:pt x="16" y="50"/>
                      </a:lnTo>
                      <a:lnTo>
                        <a:pt x="20" y="48"/>
                      </a:lnTo>
                      <a:lnTo>
                        <a:pt x="13" y="33"/>
                      </a:lnTo>
                      <a:lnTo>
                        <a:pt x="9" y="18"/>
                      </a:lnTo>
                      <a:lnTo>
                        <a:pt x="7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6" name="Freeform 2615"/>
                <p:cNvSpPr/>
                <p:nvPr/>
              </p:nvSpPr>
              <p:spPr>
                <a:xfrm>
                  <a:off x="3101" y="1385"/>
                  <a:ext cx="41" cy="45"/>
                </a:xfrm>
                <a:custGeom>
                  <a:avLst/>
                  <a:gdLst>
                    <a:gd name="T0" fmla="*/ 6 w 41"/>
                    <a:gd name="T1" fmla="*/ 1 h 45"/>
                    <a:gd name="T2" fmla="*/ 5 w 41"/>
                    <a:gd name="T3" fmla="*/ 0 h 45"/>
                    <a:gd name="T4" fmla="*/ 4 w 41"/>
                    <a:gd name="T5" fmla="*/ 0 h 45"/>
                    <a:gd name="T6" fmla="*/ 3 w 41"/>
                    <a:gd name="T7" fmla="*/ 0 h 45"/>
                    <a:gd name="T8" fmla="*/ 2 w 41"/>
                    <a:gd name="T9" fmla="*/ 0 h 45"/>
                    <a:gd name="T10" fmla="*/ 1 w 41"/>
                    <a:gd name="T11" fmla="*/ 1 h 45"/>
                    <a:gd name="T12" fmla="*/ 0 w 41"/>
                    <a:gd name="T13" fmla="*/ 2 h 45"/>
                    <a:gd name="T14" fmla="*/ 0 w 41"/>
                    <a:gd name="T15" fmla="*/ 3 h 45"/>
                    <a:gd name="T16" fmla="*/ 1 w 41"/>
                    <a:gd name="T17" fmla="*/ 4 h 45"/>
                    <a:gd name="T18" fmla="*/ 5 w 41"/>
                    <a:gd name="T19" fmla="*/ 12 h 45"/>
                    <a:gd name="T20" fmla="*/ 15 w 41"/>
                    <a:gd name="T21" fmla="*/ 24 h 45"/>
                    <a:gd name="T22" fmla="*/ 27 w 41"/>
                    <a:gd name="T23" fmla="*/ 36 h 45"/>
                    <a:gd name="T24" fmla="*/ 28 w 41"/>
                    <a:gd name="T25" fmla="*/ 37 h 45"/>
                    <a:gd name="T26" fmla="*/ 35 w 41"/>
                    <a:gd name="T27" fmla="*/ 44 h 45"/>
                    <a:gd name="T28" fmla="*/ 37 w 41"/>
                    <a:gd name="T29" fmla="*/ 45 h 45"/>
                    <a:gd name="T30" fmla="*/ 38 w 41"/>
                    <a:gd name="T31" fmla="*/ 45 h 45"/>
                    <a:gd name="T32" fmla="*/ 39 w 41"/>
                    <a:gd name="T33" fmla="*/ 44 h 45"/>
                    <a:gd name="T34" fmla="*/ 40 w 41"/>
                    <a:gd name="T35" fmla="*/ 43 h 45"/>
                    <a:gd name="T36" fmla="*/ 41 w 41"/>
                    <a:gd name="T37" fmla="*/ 42 h 45"/>
                    <a:gd name="T38" fmla="*/ 41 w 41"/>
                    <a:gd name="T39" fmla="*/ 41 h 45"/>
                    <a:gd name="T40" fmla="*/ 40 w 41"/>
                    <a:gd name="T41" fmla="*/ 40 h 45"/>
                    <a:gd name="T42" fmla="*/ 39 w 41"/>
                    <a:gd name="T43" fmla="*/ 38 h 45"/>
                    <a:gd name="T44" fmla="*/ 31 w 41"/>
                    <a:gd name="T45" fmla="*/ 32 h 45"/>
                    <a:gd name="T46" fmla="*/ 29 w 41"/>
                    <a:gd name="T47" fmla="*/ 34 h 45"/>
                    <a:gd name="T48" fmla="*/ 32 w 41"/>
                    <a:gd name="T49" fmla="*/ 33 h 45"/>
                    <a:gd name="T50" fmla="*/ 20 w 41"/>
                    <a:gd name="T51" fmla="*/ 21 h 45"/>
                    <a:gd name="T52" fmla="*/ 11 w 41"/>
                    <a:gd name="T53" fmla="*/ 8 h 45"/>
                    <a:gd name="T54" fmla="*/ 6 w 41"/>
                    <a:gd name="T55" fmla="*/ 1 h 45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1"/>
                    <a:gd name="T85" fmla="*/ 0 h 45"/>
                    <a:gd name="T86" fmla="*/ 41 w 41"/>
                    <a:gd name="T87" fmla="*/ 45 h 45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1" h="45">
                      <a:moveTo>
                        <a:pt x="6" y="1"/>
                      </a:move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5" y="12"/>
                      </a:lnTo>
                      <a:lnTo>
                        <a:pt x="15" y="24"/>
                      </a:lnTo>
                      <a:lnTo>
                        <a:pt x="27" y="36"/>
                      </a:lnTo>
                      <a:lnTo>
                        <a:pt x="28" y="37"/>
                      </a:lnTo>
                      <a:lnTo>
                        <a:pt x="35" y="44"/>
                      </a:lnTo>
                      <a:lnTo>
                        <a:pt x="37" y="45"/>
                      </a:lnTo>
                      <a:lnTo>
                        <a:pt x="38" y="45"/>
                      </a:lnTo>
                      <a:lnTo>
                        <a:pt x="39" y="44"/>
                      </a:lnTo>
                      <a:lnTo>
                        <a:pt x="40" y="43"/>
                      </a:lnTo>
                      <a:lnTo>
                        <a:pt x="41" y="42"/>
                      </a:lnTo>
                      <a:lnTo>
                        <a:pt x="41" y="41"/>
                      </a:lnTo>
                      <a:lnTo>
                        <a:pt x="40" y="40"/>
                      </a:lnTo>
                      <a:lnTo>
                        <a:pt x="39" y="38"/>
                      </a:lnTo>
                      <a:lnTo>
                        <a:pt x="31" y="32"/>
                      </a:lnTo>
                      <a:lnTo>
                        <a:pt x="29" y="34"/>
                      </a:lnTo>
                      <a:lnTo>
                        <a:pt x="32" y="33"/>
                      </a:lnTo>
                      <a:lnTo>
                        <a:pt x="20" y="21"/>
                      </a:lnTo>
                      <a:lnTo>
                        <a:pt x="11" y="8"/>
                      </a:ln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7" name="Freeform 2616"/>
                <p:cNvSpPr/>
                <p:nvPr/>
              </p:nvSpPr>
              <p:spPr>
                <a:xfrm>
                  <a:off x="3150" y="1435"/>
                  <a:ext cx="53" cy="28"/>
                </a:xfrm>
                <a:custGeom>
                  <a:avLst/>
                  <a:gdLst>
                    <a:gd name="T0" fmla="*/ 5 w 53"/>
                    <a:gd name="T1" fmla="*/ 0 h 28"/>
                    <a:gd name="T2" fmla="*/ 4 w 53"/>
                    <a:gd name="T3" fmla="*/ 0 h 28"/>
                    <a:gd name="T4" fmla="*/ 3 w 53"/>
                    <a:gd name="T5" fmla="*/ 0 h 28"/>
                    <a:gd name="T6" fmla="*/ 1 w 53"/>
                    <a:gd name="T7" fmla="*/ 0 h 28"/>
                    <a:gd name="T8" fmla="*/ 0 w 53"/>
                    <a:gd name="T9" fmla="*/ 1 h 28"/>
                    <a:gd name="T10" fmla="*/ 0 w 53"/>
                    <a:gd name="T11" fmla="*/ 2 h 28"/>
                    <a:gd name="T12" fmla="*/ 0 w 53"/>
                    <a:gd name="T13" fmla="*/ 3 h 28"/>
                    <a:gd name="T14" fmla="*/ 0 w 53"/>
                    <a:gd name="T15" fmla="*/ 5 h 28"/>
                    <a:gd name="T16" fmla="*/ 1 w 53"/>
                    <a:gd name="T17" fmla="*/ 6 h 28"/>
                    <a:gd name="T18" fmla="*/ 4 w 53"/>
                    <a:gd name="T19" fmla="*/ 8 h 28"/>
                    <a:gd name="T20" fmla="*/ 19 w 53"/>
                    <a:gd name="T21" fmla="*/ 15 h 28"/>
                    <a:gd name="T22" fmla="*/ 20 w 53"/>
                    <a:gd name="T23" fmla="*/ 16 h 28"/>
                    <a:gd name="T24" fmla="*/ 35 w 53"/>
                    <a:gd name="T25" fmla="*/ 23 h 28"/>
                    <a:gd name="T26" fmla="*/ 50 w 53"/>
                    <a:gd name="T27" fmla="*/ 28 h 28"/>
                    <a:gd name="T28" fmla="*/ 51 w 53"/>
                    <a:gd name="T29" fmla="*/ 28 h 28"/>
                    <a:gd name="T30" fmla="*/ 52 w 53"/>
                    <a:gd name="T31" fmla="*/ 27 h 28"/>
                    <a:gd name="T32" fmla="*/ 53 w 53"/>
                    <a:gd name="T33" fmla="*/ 26 h 28"/>
                    <a:gd name="T34" fmla="*/ 53 w 53"/>
                    <a:gd name="T35" fmla="*/ 25 h 28"/>
                    <a:gd name="T36" fmla="*/ 53 w 53"/>
                    <a:gd name="T37" fmla="*/ 24 h 28"/>
                    <a:gd name="T38" fmla="*/ 53 w 53"/>
                    <a:gd name="T39" fmla="*/ 23 h 28"/>
                    <a:gd name="T40" fmla="*/ 52 w 53"/>
                    <a:gd name="T41" fmla="*/ 22 h 28"/>
                    <a:gd name="T42" fmla="*/ 51 w 53"/>
                    <a:gd name="T43" fmla="*/ 22 h 28"/>
                    <a:gd name="T44" fmla="*/ 36 w 53"/>
                    <a:gd name="T45" fmla="*/ 16 h 28"/>
                    <a:gd name="T46" fmla="*/ 21 w 53"/>
                    <a:gd name="T47" fmla="*/ 10 h 28"/>
                    <a:gd name="T48" fmla="*/ 20 w 53"/>
                    <a:gd name="T49" fmla="*/ 13 h 28"/>
                    <a:gd name="T50" fmla="*/ 22 w 53"/>
                    <a:gd name="T51" fmla="*/ 10 h 28"/>
                    <a:gd name="T52" fmla="*/ 7 w 53"/>
                    <a:gd name="T53" fmla="*/ 2 h 28"/>
                    <a:gd name="T54" fmla="*/ 5 w 53"/>
                    <a:gd name="T55" fmla="*/ 0 h 28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3"/>
                    <a:gd name="T85" fmla="*/ 0 h 28"/>
                    <a:gd name="T86" fmla="*/ 53 w 53"/>
                    <a:gd name="T87" fmla="*/ 28 h 28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2" h="28">
                      <a:moveTo>
                        <a:pt x="5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4" y="8"/>
                      </a:lnTo>
                      <a:lnTo>
                        <a:pt x="19" y="15"/>
                      </a:lnTo>
                      <a:lnTo>
                        <a:pt x="20" y="16"/>
                      </a:lnTo>
                      <a:lnTo>
                        <a:pt x="35" y="23"/>
                      </a:lnTo>
                      <a:lnTo>
                        <a:pt x="50" y="28"/>
                      </a:lnTo>
                      <a:lnTo>
                        <a:pt x="51" y="28"/>
                      </a:lnTo>
                      <a:lnTo>
                        <a:pt x="52" y="27"/>
                      </a:lnTo>
                      <a:lnTo>
                        <a:pt x="53" y="26"/>
                      </a:lnTo>
                      <a:lnTo>
                        <a:pt x="53" y="25"/>
                      </a:lnTo>
                      <a:lnTo>
                        <a:pt x="53" y="24"/>
                      </a:lnTo>
                      <a:lnTo>
                        <a:pt x="53" y="23"/>
                      </a:lnTo>
                      <a:lnTo>
                        <a:pt x="52" y="22"/>
                      </a:lnTo>
                      <a:lnTo>
                        <a:pt x="51" y="22"/>
                      </a:lnTo>
                      <a:lnTo>
                        <a:pt x="36" y="16"/>
                      </a:lnTo>
                      <a:lnTo>
                        <a:pt x="21" y="10"/>
                      </a:lnTo>
                      <a:lnTo>
                        <a:pt x="20" y="13"/>
                      </a:lnTo>
                      <a:lnTo>
                        <a:pt x="22" y="10"/>
                      </a:lnTo>
                      <a:lnTo>
                        <a:pt x="7" y="2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8" name="Freeform 2617"/>
                <p:cNvSpPr/>
                <p:nvPr/>
              </p:nvSpPr>
              <p:spPr>
                <a:xfrm>
                  <a:off x="3216" y="1461"/>
                  <a:ext cx="58" cy="10"/>
                </a:xfrm>
                <a:custGeom>
                  <a:avLst/>
                  <a:gdLst>
                    <a:gd name="T0" fmla="*/ 3 w 58"/>
                    <a:gd name="T1" fmla="*/ 0 h 10"/>
                    <a:gd name="T2" fmla="*/ 2 w 58"/>
                    <a:gd name="T3" fmla="*/ 0 h 10"/>
                    <a:gd name="T4" fmla="*/ 1 w 58"/>
                    <a:gd name="T5" fmla="*/ 1 h 10"/>
                    <a:gd name="T6" fmla="*/ 0 w 58"/>
                    <a:gd name="T7" fmla="*/ 2 h 10"/>
                    <a:gd name="T8" fmla="*/ 0 w 58"/>
                    <a:gd name="T9" fmla="*/ 3 h 10"/>
                    <a:gd name="T10" fmla="*/ 0 w 58"/>
                    <a:gd name="T11" fmla="*/ 4 h 10"/>
                    <a:gd name="T12" fmla="*/ 0 w 58"/>
                    <a:gd name="T13" fmla="*/ 5 h 10"/>
                    <a:gd name="T14" fmla="*/ 1 w 58"/>
                    <a:gd name="T15" fmla="*/ 7 h 10"/>
                    <a:gd name="T16" fmla="*/ 2 w 58"/>
                    <a:gd name="T17" fmla="*/ 7 h 10"/>
                    <a:gd name="T18" fmla="*/ 18 w 58"/>
                    <a:gd name="T19" fmla="*/ 9 h 10"/>
                    <a:gd name="T20" fmla="*/ 37 w 58"/>
                    <a:gd name="T21" fmla="*/ 10 h 10"/>
                    <a:gd name="T22" fmla="*/ 54 w 58"/>
                    <a:gd name="T23" fmla="*/ 9 h 10"/>
                    <a:gd name="T24" fmla="*/ 55 w 58"/>
                    <a:gd name="T25" fmla="*/ 9 h 10"/>
                    <a:gd name="T26" fmla="*/ 55 w 58"/>
                    <a:gd name="T27" fmla="*/ 9 h 10"/>
                    <a:gd name="T28" fmla="*/ 56 w 58"/>
                    <a:gd name="T29" fmla="*/ 9 h 10"/>
                    <a:gd name="T30" fmla="*/ 57 w 58"/>
                    <a:gd name="T31" fmla="*/ 8 h 10"/>
                    <a:gd name="T32" fmla="*/ 58 w 58"/>
                    <a:gd name="T33" fmla="*/ 7 h 10"/>
                    <a:gd name="T34" fmla="*/ 58 w 58"/>
                    <a:gd name="T35" fmla="*/ 5 h 10"/>
                    <a:gd name="T36" fmla="*/ 57 w 58"/>
                    <a:gd name="T37" fmla="*/ 4 h 10"/>
                    <a:gd name="T38" fmla="*/ 56 w 58"/>
                    <a:gd name="T39" fmla="*/ 3 h 10"/>
                    <a:gd name="T40" fmla="*/ 55 w 58"/>
                    <a:gd name="T41" fmla="*/ 2 h 10"/>
                    <a:gd name="T42" fmla="*/ 54 w 58"/>
                    <a:gd name="T43" fmla="*/ 2 h 10"/>
                    <a:gd name="T44" fmla="*/ 54 w 58"/>
                    <a:gd name="T45" fmla="*/ 2 h 10"/>
                    <a:gd name="T46" fmla="*/ 55 w 58"/>
                    <a:gd name="T47" fmla="*/ 5 h 10"/>
                    <a:gd name="T48" fmla="*/ 55 w 58"/>
                    <a:gd name="T49" fmla="*/ 2 h 10"/>
                    <a:gd name="T50" fmla="*/ 38 w 58"/>
                    <a:gd name="T51" fmla="*/ 3 h 10"/>
                    <a:gd name="T52" fmla="*/ 19 w 58"/>
                    <a:gd name="T53" fmla="*/ 2 h 10"/>
                    <a:gd name="T54" fmla="*/ 3 w 58"/>
                    <a:gd name="T55" fmla="*/ 0 h 10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8"/>
                    <a:gd name="T85" fmla="*/ 0 h 10"/>
                    <a:gd name="T86" fmla="*/ 58 w 58"/>
                    <a:gd name="T87" fmla="*/ 10 h 10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7" h="10">
                      <a:moveTo>
                        <a:pt x="3" y="0"/>
                      </a:move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18" y="9"/>
                      </a:lnTo>
                      <a:lnTo>
                        <a:pt x="37" y="10"/>
                      </a:lnTo>
                      <a:lnTo>
                        <a:pt x="54" y="9"/>
                      </a:lnTo>
                      <a:lnTo>
                        <a:pt x="55" y="9"/>
                      </a:lnTo>
                      <a:lnTo>
                        <a:pt x="56" y="9"/>
                      </a:lnTo>
                      <a:lnTo>
                        <a:pt x="57" y="8"/>
                      </a:lnTo>
                      <a:lnTo>
                        <a:pt x="58" y="7"/>
                      </a:lnTo>
                      <a:lnTo>
                        <a:pt x="58" y="5"/>
                      </a:lnTo>
                      <a:lnTo>
                        <a:pt x="57" y="4"/>
                      </a:lnTo>
                      <a:lnTo>
                        <a:pt x="56" y="3"/>
                      </a:lnTo>
                      <a:lnTo>
                        <a:pt x="55" y="2"/>
                      </a:lnTo>
                      <a:lnTo>
                        <a:pt x="54" y="2"/>
                      </a:lnTo>
                      <a:lnTo>
                        <a:pt x="55" y="5"/>
                      </a:lnTo>
                      <a:lnTo>
                        <a:pt x="55" y="2"/>
                      </a:lnTo>
                      <a:lnTo>
                        <a:pt x="38" y="3"/>
                      </a:lnTo>
                      <a:lnTo>
                        <a:pt x="19" y="2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09" name="Freeform 2618"/>
                <p:cNvSpPr/>
                <p:nvPr/>
              </p:nvSpPr>
              <p:spPr>
                <a:xfrm>
                  <a:off x="3286" y="1443"/>
                  <a:ext cx="55" cy="23"/>
                </a:xfrm>
                <a:custGeom>
                  <a:avLst/>
                  <a:gdLst>
                    <a:gd name="T0" fmla="*/ 3 w 55"/>
                    <a:gd name="T1" fmla="*/ 17 h 23"/>
                    <a:gd name="T2" fmla="*/ 2 w 55"/>
                    <a:gd name="T3" fmla="*/ 18 h 23"/>
                    <a:gd name="T4" fmla="*/ 1 w 55"/>
                    <a:gd name="T5" fmla="*/ 19 h 23"/>
                    <a:gd name="T6" fmla="*/ 0 w 55"/>
                    <a:gd name="T7" fmla="*/ 20 h 23"/>
                    <a:gd name="T8" fmla="*/ 0 w 55"/>
                    <a:gd name="T9" fmla="*/ 21 h 23"/>
                    <a:gd name="T10" fmla="*/ 1 w 55"/>
                    <a:gd name="T11" fmla="*/ 22 h 23"/>
                    <a:gd name="T12" fmla="*/ 2 w 55"/>
                    <a:gd name="T13" fmla="*/ 23 h 23"/>
                    <a:gd name="T14" fmla="*/ 3 w 55"/>
                    <a:gd name="T15" fmla="*/ 23 h 23"/>
                    <a:gd name="T16" fmla="*/ 4 w 55"/>
                    <a:gd name="T17" fmla="*/ 23 h 23"/>
                    <a:gd name="T18" fmla="*/ 18 w 55"/>
                    <a:gd name="T19" fmla="*/ 20 h 23"/>
                    <a:gd name="T20" fmla="*/ 34 w 55"/>
                    <a:gd name="T21" fmla="*/ 15 h 23"/>
                    <a:gd name="T22" fmla="*/ 49 w 55"/>
                    <a:gd name="T23" fmla="*/ 8 h 23"/>
                    <a:gd name="T24" fmla="*/ 50 w 55"/>
                    <a:gd name="T25" fmla="*/ 7 h 23"/>
                    <a:gd name="T26" fmla="*/ 54 w 55"/>
                    <a:gd name="T27" fmla="*/ 6 h 23"/>
                    <a:gd name="T28" fmla="*/ 55 w 55"/>
                    <a:gd name="T29" fmla="*/ 5 h 23"/>
                    <a:gd name="T30" fmla="*/ 55 w 55"/>
                    <a:gd name="T31" fmla="*/ 4 h 23"/>
                    <a:gd name="T32" fmla="*/ 55 w 55"/>
                    <a:gd name="T33" fmla="*/ 3 h 23"/>
                    <a:gd name="T34" fmla="*/ 55 w 55"/>
                    <a:gd name="T35" fmla="*/ 2 h 23"/>
                    <a:gd name="T36" fmla="*/ 54 w 55"/>
                    <a:gd name="T37" fmla="*/ 1 h 23"/>
                    <a:gd name="T38" fmla="*/ 53 w 55"/>
                    <a:gd name="T39" fmla="*/ 0 h 23"/>
                    <a:gd name="T40" fmla="*/ 51 w 55"/>
                    <a:gd name="T41" fmla="*/ 0 h 23"/>
                    <a:gd name="T42" fmla="*/ 50 w 55"/>
                    <a:gd name="T43" fmla="*/ 1 h 23"/>
                    <a:gd name="T44" fmla="*/ 47 w 55"/>
                    <a:gd name="T45" fmla="*/ 2 h 23"/>
                    <a:gd name="T46" fmla="*/ 49 w 55"/>
                    <a:gd name="T47" fmla="*/ 5 h 23"/>
                    <a:gd name="T48" fmla="*/ 48 w 55"/>
                    <a:gd name="T49" fmla="*/ 2 h 23"/>
                    <a:gd name="T50" fmla="*/ 33 w 55"/>
                    <a:gd name="T51" fmla="*/ 8 h 23"/>
                    <a:gd name="T52" fmla="*/ 17 w 55"/>
                    <a:gd name="T53" fmla="*/ 14 h 23"/>
                    <a:gd name="T54" fmla="*/ 3 w 55"/>
                    <a:gd name="T55" fmla="*/ 17 h 23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5"/>
                    <a:gd name="T85" fmla="*/ 0 h 23"/>
                    <a:gd name="T86" fmla="*/ 55 w 55"/>
                    <a:gd name="T87" fmla="*/ 23 h 23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5" h="23">
                      <a:moveTo>
                        <a:pt x="3" y="17"/>
                      </a:moveTo>
                      <a:lnTo>
                        <a:pt x="2" y="18"/>
                      </a:lnTo>
                      <a:lnTo>
                        <a:pt x="1" y="19"/>
                      </a:lnTo>
                      <a:lnTo>
                        <a:pt x="0" y="20"/>
                      </a:lnTo>
                      <a:lnTo>
                        <a:pt x="0" y="21"/>
                      </a:lnTo>
                      <a:lnTo>
                        <a:pt x="1" y="22"/>
                      </a:lnTo>
                      <a:lnTo>
                        <a:pt x="2" y="23"/>
                      </a:lnTo>
                      <a:lnTo>
                        <a:pt x="3" y="23"/>
                      </a:lnTo>
                      <a:lnTo>
                        <a:pt x="4" y="23"/>
                      </a:lnTo>
                      <a:lnTo>
                        <a:pt x="18" y="20"/>
                      </a:lnTo>
                      <a:lnTo>
                        <a:pt x="34" y="15"/>
                      </a:lnTo>
                      <a:lnTo>
                        <a:pt x="49" y="8"/>
                      </a:lnTo>
                      <a:lnTo>
                        <a:pt x="50" y="7"/>
                      </a:lnTo>
                      <a:lnTo>
                        <a:pt x="54" y="6"/>
                      </a:lnTo>
                      <a:lnTo>
                        <a:pt x="55" y="5"/>
                      </a:lnTo>
                      <a:lnTo>
                        <a:pt x="55" y="4"/>
                      </a:lnTo>
                      <a:lnTo>
                        <a:pt x="55" y="3"/>
                      </a:lnTo>
                      <a:lnTo>
                        <a:pt x="55" y="2"/>
                      </a:lnTo>
                      <a:lnTo>
                        <a:pt x="54" y="1"/>
                      </a:lnTo>
                      <a:lnTo>
                        <a:pt x="53" y="0"/>
                      </a:lnTo>
                      <a:lnTo>
                        <a:pt x="51" y="0"/>
                      </a:lnTo>
                      <a:lnTo>
                        <a:pt x="50" y="1"/>
                      </a:lnTo>
                      <a:lnTo>
                        <a:pt x="47" y="2"/>
                      </a:lnTo>
                      <a:lnTo>
                        <a:pt x="49" y="5"/>
                      </a:lnTo>
                      <a:lnTo>
                        <a:pt x="48" y="2"/>
                      </a:lnTo>
                      <a:lnTo>
                        <a:pt x="33" y="8"/>
                      </a:lnTo>
                      <a:lnTo>
                        <a:pt x="17" y="14"/>
                      </a:lnTo>
                      <a:lnTo>
                        <a:pt x="3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10" name="Freeform 2619"/>
                <p:cNvSpPr/>
                <p:nvPr/>
              </p:nvSpPr>
              <p:spPr>
                <a:xfrm>
                  <a:off x="3351" y="1398"/>
                  <a:ext cx="43" cy="42"/>
                </a:xfrm>
                <a:custGeom>
                  <a:avLst/>
                  <a:gdLst>
                    <a:gd name="T0" fmla="*/ 1 w 43"/>
                    <a:gd name="T1" fmla="*/ 35 h 42"/>
                    <a:gd name="T2" fmla="*/ 0 w 43"/>
                    <a:gd name="T3" fmla="*/ 36 h 42"/>
                    <a:gd name="T4" fmla="*/ 0 w 43"/>
                    <a:gd name="T5" fmla="*/ 37 h 42"/>
                    <a:gd name="T6" fmla="*/ 0 w 43"/>
                    <a:gd name="T7" fmla="*/ 38 h 42"/>
                    <a:gd name="T8" fmla="*/ 0 w 43"/>
                    <a:gd name="T9" fmla="*/ 39 h 42"/>
                    <a:gd name="T10" fmla="*/ 1 w 43"/>
                    <a:gd name="T11" fmla="*/ 40 h 42"/>
                    <a:gd name="T12" fmla="*/ 3 w 43"/>
                    <a:gd name="T13" fmla="*/ 42 h 42"/>
                    <a:gd name="T14" fmla="*/ 4 w 43"/>
                    <a:gd name="T15" fmla="*/ 42 h 42"/>
                    <a:gd name="T16" fmla="*/ 5 w 43"/>
                    <a:gd name="T17" fmla="*/ 40 h 42"/>
                    <a:gd name="T18" fmla="*/ 13 w 43"/>
                    <a:gd name="T19" fmla="*/ 35 h 42"/>
                    <a:gd name="T20" fmla="*/ 25 w 43"/>
                    <a:gd name="T21" fmla="*/ 24 h 42"/>
                    <a:gd name="T22" fmla="*/ 26 w 43"/>
                    <a:gd name="T23" fmla="*/ 23 h 42"/>
                    <a:gd name="T24" fmla="*/ 38 w 43"/>
                    <a:gd name="T25" fmla="*/ 11 h 42"/>
                    <a:gd name="T26" fmla="*/ 43 w 43"/>
                    <a:gd name="T27" fmla="*/ 4 h 42"/>
                    <a:gd name="T28" fmla="*/ 43 w 43"/>
                    <a:gd name="T29" fmla="*/ 3 h 42"/>
                    <a:gd name="T30" fmla="*/ 43 w 43"/>
                    <a:gd name="T31" fmla="*/ 2 h 42"/>
                    <a:gd name="T32" fmla="*/ 43 w 43"/>
                    <a:gd name="T33" fmla="*/ 1 h 42"/>
                    <a:gd name="T34" fmla="*/ 42 w 43"/>
                    <a:gd name="T35" fmla="*/ 0 h 42"/>
                    <a:gd name="T36" fmla="*/ 41 w 43"/>
                    <a:gd name="T37" fmla="*/ 0 h 42"/>
                    <a:gd name="T38" fmla="*/ 40 w 43"/>
                    <a:gd name="T39" fmla="*/ 0 h 42"/>
                    <a:gd name="T40" fmla="*/ 39 w 43"/>
                    <a:gd name="T41" fmla="*/ 0 h 42"/>
                    <a:gd name="T42" fmla="*/ 38 w 43"/>
                    <a:gd name="T43" fmla="*/ 1 h 42"/>
                    <a:gd name="T44" fmla="*/ 33 w 43"/>
                    <a:gd name="T45" fmla="*/ 8 h 42"/>
                    <a:gd name="T46" fmla="*/ 21 w 43"/>
                    <a:gd name="T47" fmla="*/ 20 h 42"/>
                    <a:gd name="T48" fmla="*/ 24 w 43"/>
                    <a:gd name="T49" fmla="*/ 21 h 42"/>
                    <a:gd name="T50" fmla="*/ 22 w 43"/>
                    <a:gd name="T51" fmla="*/ 19 h 42"/>
                    <a:gd name="T52" fmla="*/ 10 w 43"/>
                    <a:gd name="T53" fmla="*/ 30 h 42"/>
                    <a:gd name="T54" fmla="*/ 1 w 43"/>
                    <a:gd name="T55" fmla="*/ 35 h 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3"/>
                    <a:gd name="T85" fmla="*/ 0 h 42"/>
                    <a:gd name="T86" fmla="*/ 43 w 43"/>
                    <a:gd name="T87" fmla="*/ 42 h 42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3" h="42">
                      <a:moveTo>
                        <a:pt x="1" y="35"/>
                      </a:moveTo>
                      <a:lnTo>
                        <a:pt x="0" y="36"/>
                      </a:lnTo>
                      <a:lnTo>
                        <a:pt x="0" y="37"/>
                      </a:lnTo>
                      <a:lnTo>
                        <a:pt x="0" y="38"/>
                      </a:lnTo>
                      <a:lnTo>
                        <a:pt x="0" y="39"/>
                      </a:lnTo>
                      <a:lnTo>
                        <a:pt x="1" y="40"/>
                      </a:lnTo>
                      <a:lnTo>
                        <a:pt x="3" y="42"/>
                      </a:lnTo>
                      <a:lnTo>
                        <a:pt x="4" y="42"/>
                      </a:lnTo>
                      <a:lnTo>
                        <a:pt x="5" y="40"/>
                      </a:lnTo>
                      <a:lnTo>
                        <a:pt x="13" y="35"/>
                      </a:lnTo>
                      <a:lnTo>
                        <a:pt x="25" y="24"/>
                      </a:lnTo>
                      <a:lnTo>
                        <a:pt x="26" y="23"/>
                      </a:lnTo>
                      <a:lnTo>
                        <a:pt x="38" y="11"/>
                      </a:lnTo>
                      <a:lnTo>
                        <a:pt x="43" y="4"/>
                      </a:lnTo>
                      <a:lnTo>
                        <a:pt x="43" y="3"/>
                      </a:lnTo>
                      <a:lnTo>
                        <a:pt x="43" y="2"/>
                      </a:lnTo>
                      <a:lnTo>
                        <a:pt x="43" y="1"/>
                      </a:lnTo>
                      <a:lnTo>
                        <a:pt x="42" y="0"/>
                      </a:lnTo>
                      <a:lnTo>
                        <a:pt x="41" y="0"/>
                      </a:lnTo>
                      <a:lnTo>
                        <a:pt x="40" y="0"/>
                      </a:lnTo>
                      <a:lnTo>
                        <a:pt x="39" y="0"/>
                      </a:lnTo>
                      <a:lnTo>
                        <a:pt x="38" y="1"/>
                      </a:lnTo>
                      <a:lnTo>
                        <a:pt x="33" y="8"/>
                      </a:lnTo>
                      <a:lnTo>
                        <a:pt x="21" y="20"/>
                      </a:lnTo>
                      <a:lnTo>
                        <a:pt x="24" y="21"/>
                      </a:lnTo>
                      <a:lnTo>
                        <a:pt x="22" y="19"/>
                      </a:lnTo>
                      <a:lnTo>
                        <a:pt x="10" y="30"/>
                      </a:lnTo>
                      <a:lnTo>
                        <a:pt x="1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11" name="Freeform 2620"/>
                <p:cNvSpPr/>
                <p:nvPr/>
              </p:nvSpPr>
              <p:spPr>
                <a:xfrm>
                  <a:off x="3400" y="1334"/>
                  <a:ext cx="26" cy="54"/>
                </a:xfrm>
                <a:custGeom>
                  <a:avLst/>
                  <a:gdLst>
                    <a:gd name="T0" fmla="*/ 0 w 26"/>
                    <a:gd name="T1" fmla="*/ 50 h 54"/>
                    <a:gd name="T2" fmla="*/ 0 w 26"/>
                    <a:gd name="T3" fmla="*/ 51 h 54"/>
                    <a:gd name="T4" fmla="*/ 0 w 26"/>
                    <a:gd name="T5" fmla="*/ 52 h 54"/>
                    <a:gd name="T6" fmla="*/ 0 w 26"/>
                    <a:gd name="T7" fmla="*/ 53 h 54"/>
                    <a:gd name="T8" fmla="*/ 1 w 26"/>
                    <a:gd name="T9" fmla="*/ 54 h 54"/>
                    <a:gd name="T10" fmla="*/ 2 w 26"/>
                    <a:gd name="T11" fmla="*/ 54 h 54"/>
                    <a:gd name="T12" fmla="*/ 3 w 26"/>
                    <a:gd name="T13" fmla="*/ 54 h 54"/>
                    <a:gd name="T14" fmla="*/ 4 w 26"/>
                    <a:gd name="T15" fmla="*/ 54 h 54"/>
                    <a:gd name="T16" fmla="*/ 5 w 26"/>
                    <a:gd name="T17" fmla="*/ 53 h 54"/>
                    <a:gd name="T18" fmla="*/ 7 w 26"/>
                    <a:gd name="T19" fmla="*/ 50 h 54"/>
                    <a:gd name="T20" fmla="*/ 15 w 26"/>
                    <a:gd name="T21" fmla="*/ 35 h 54"/>
                    <a:gd name="T22" fmla="*/ 15 w 26"/>
                    <a:gd name="T23" fmla="*/ 34 h 54"/>
                    <a:gd name="T24" fmla="*/ 21 w 26"/>
                    <a:gd name="T25" fmla="*/ 18 h 54"/>
                    <a:gd name="T26" fmla="*/ 26 w 26"/>
                    <a:gd name="T27" fmla="*/ 3 h 54"/>
                    <a:gd name="T28" fmla="*/ 26 w 26"/>
                    <a:gd name="T29" fmla="*/ 2 h 54"/>
                    <a:gd name="T30" fmla="*/ 25 w 26"/>
                    <a:gd name="T31" fmla="*/ 1 h 54"/>
                    <a:gd name="T32" fmla="*/ 23 w 26"/>
                    <a:gd name="T33" fmla="*/ 0 h 54"/>
                    <a:gd name="T34" fmla="*/ 22 w 26"/>
                    <a:gd name="T35" fmla="*/ 0 h 54"/>
                    <a:gd name="T36" fmla="*/ 21 w 26"/>
                    <a:gd name="T37" fmla="*/ 0 h 54"/>
                    <a:gd name="T38" fmla="*/ 20 w 26"/>
                    <a:gd name="T39" fmla="*/ 0 h 54"/>
                    <a:gd name="T40" fmla="*/ 19 w 26"/>
                    <a:gd name="T41" fmla="*/ 1 h 54"/>
                    <a:gd name="T42" fmla="*/ 19 w 26"/>
                    <a:gd name="T43" fmla="*/ 2 h 54"/>
                    <a:gd name="T44" fmla="*/ 15 w 26"/>
                    <a:gd name="T45" fmla="*/ 17 h 54"/>
                    <a:gd name="T46" fmla="*/ 8 w 26"/>
                    <a:gd name="T47" fmla="*/ 32 h 54"/>
                    <a:gd name="T48" fmla="*/ 12 w 26"/>
                    <a:gd name="T49" fmla="*/ 34 h 54"/>
                    <a:gd name="T50" fmla="*/ 9 w 26"/>
                    <a:gd name="T51" fmla="*/ 31 h 54"/>
                    <a:gd name="T52" fmla="*/ 2 w 26"/>
                    <a:gd name="T53" fmla="*/ 46 h 54"/>
                    <a:gd name="T54" fmla="*/ 0 w 26"/>
                    <a:gd name="T55" fmla="*/ 50 h 5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26"/>
                    <a:gd name="T85" fmla="*/ 0 h 54"/>
                    <a:gd name="T86" fmla="*/ 26 w 26"/>
                    <a:gd name="T87" fmla="*/ 54 h 54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26" h="54">
                      <a:moveTo>
                        <a:pt x="0" y="50"/>
                      </a:moveTo>
                      <a:lnTo>
                        <a:pt x="0" y="51"/>
                      </a:lnTo>
                      <a:lnTo>
                        <a:pt x="0" y="52"/>
                      </a:lnTo>
                      <a:lnTo>
                        <a:pt x="0" y="53"/>
                      </a:lnTo>
                      <a:lnTo>
                        <a:pt x="1" y="54"/>
                      </a:lnTo>
                      <a:lnTo>
                        <a:pt x="2" y="54"/>
                      </a:lnTo>
                      <a:lnTo>
                        <a:pt x="3" y="54"/>
                      </a:lnTo>
                      <a:lnTo>
                        <a:pt x="4" y="54"/>
                      </a:lnTo>
                      <a:lnTo>
                        <a:pt x="5" y="53"/>
                      </a:lnTo>
                      <a:lnTo>
                        <a:pt x="7" y="50"/>
                      </a:lnTo>
                      <a:lnTo>
                        <a:pt x="15" y="35"/>
                      </a:lnTo>
                      <a:lnTo>
                        <a:pt x="15" y="34"/>
                      </a:lnTo>
                      <a:lnTo>
                        <a:pt x="21" y="18"/>
                      </a:lnTo>
                      <a:lnTo>
                        <a:pt x="26" y="3"/>
                      </a:lnTo>
                      <a:lnTo>
                        <a:pt x="26" y="2"/>
                      </a:lnTo>
                      <a:lnTo>
                        <a:pt x="25" y="1"/>
                      </a:lnTo>
                      <a:lnTo>
                        <a:pt x="23" y="0"/>
                      </a:lnTo>
                      <a:lnTo>
                        <a:pt x="22" y="0"/>
                      </a:lnTo>
                      <a:lnTo>
                        <a:pt x="21" y="0"/>
                      </a:lnTo>
                      <a:lnTo>
                        <a:pt x="20" y="0"/>
                      </a:lnTo>
                      <a:lnTo>
                        <a:pt x="19" y="1"/>
                      </a:lnTo>
                      <a:lnTo>
                        <a:pt x="19" y="2"/>
                      </a:lnTo>
                      <a:lnTo>
                        <a:pt x="15" y="17"/>
                      </a:lnTo>
                      <a:lnTo>
                        <a:pt x="8" y="32"/>
                      </a:lnTo>
                      <a:lnTo>
                        <a:pt x="12" y="34"/>
                      </a:lnTo>
                      <a:lnTo>
                        <a:pt x="9" y="31"/>
                      </a:lnTo>
                      <a:lnTo>
                        <a:pt x="2" y="46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12" name="Freeform 2621"/>
                <p:cNvSpPr/>
                <p:nvPr/>
              </p:nvSpPr>
              <p:spPr>
                <a:xfrm>
                  <a:off x="3418" y="1263"/>
                  <a:ext cx="11" cy="58"/>
                </a:xfrm>
                <a:custGeom>
                  <a:avLst/>
                  <a:gdLst>
                    <a:gd name="T0" fmla="*/ 3 w 11"/>
                    <a:gd name="T1" fmla="*/ 56 h 58"/>
                    <a:gd name="T2" fmla="*/ 4 w 11"/>
                    <a:gd name="T3" fmla="*/ 57 h 58"/>
                    <a:gd name="T4" fmla="*/ 5 w 11"/>
                    <a:gd name="T5" fmla="*/ 58 h 58"/>
                    <a:gd name="T6" fmla="*/ 7 w 11"/>
                    <a:gd name="T7" fmla="*/ 58 h 58"/>
                    <a:gd name="T8" fmla="*/ 8 w 11"/>
                    <a:gd name="T9" fmla="*/ 58 h 58"/>
                    <a:gd name="T10" fmla="*/ 9 w 11"/>
                    <a:gd name="T11" fmla="*/ 58 h 58"/>
                    <a:gd name="T12" fmla="*/ 10 w 11"/>
                    <a:gd name="T13" fmla="*/ 57 h 58"/>
                    <a:gd name="T14" fmla="*/ 10 w 11"/>
                    <a:gd name="T15" fmla="*/ 56 h 58"/>
                    <a:gd name="T16" fmla="*/ 10 w 11"/>
                    <a:gd name="T17" fmla="*/ 55 h 58"/>
                    <a:gd name="T18" fmla="*/ 11 w 11"/>
                    <a:gd name="T19" fmla="*/ 40 h 58"/>
                    <a:gd name="T20" fmla="*/ 10 w 11"/>
                    <a:gd name="T21" fmla="*/ 23 h 58"/>
                    <a:gd name="T22" fmla="*/ 8 w 11"/>
                    <a:gd name="T23" fmla="*/ 7 h 58"/>
                    <a:gd name="T24" fmla="*/ 7 w 11"/>
                    <a:gd name="T25" fmla="*/ 3 h 58"/>
                    <a:gd name="T26" fmla="*/ 7 w 11"/>
                    <a:gd name="T27" fmla="*/ 2 h 58"/>
                    <a:gd name="T28" fmla="*/ 5 w 11"/>
                    <a:gd name="T29" fmla="*/ 1 h 58"/>
                    <a:gd name="T30" fmla="*/ 4 w 11"/>
                    <a:gd name="T31" fmla="*/ 0 h 58"/>
                    <a:gd name="T32" fmla="*/ 3 w 11"/>
                    <a:gd name="T33" fmla="*/ 0 h 58"/>
                    <a:gd name="T34" fmla="*/ 2 w 11"/>
                    <a:gd name="T35" fmla="*/ 1 h 58"/>
                    <a:gd name="T36" fmla="*/ 1 w 11"/>
                    <a:gd name="T37" fmla="*/ 2 h 58"/>
                    <a:gd name="T38" fmla="*/ 0 w 11"/>
                    <a:gd name="T39" fmla="*/ 3 h 58"/>
                    <a:gd name="T40" fmla="*/ 0 w 11"/>
                    <a:gd name="T41" fmla="*/ 5 h 58"/>
                    <a:gd name="T42" fmla="*/ 1 w 11"/>
                    <a:gd name="T43" fmla="*/ 8 h 58"/>
                    <a:gd name="T44" fmla="*/ 3 w 11"/>
                    <a:gd name="T45" fmla="*/ 24 h 58"/>
                    <a:gd name="T46" fmla="*/ 4 w 11"/>
                    <a:gd name="T47" fmla="*/ 41 h 58"/>
                    <a:gd name="T48" fmla="*/ 3 w 11"/>
                    <a:gd name="T49" fmla="*/ 56 h 58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1"/>
                    <a:gd name="T76" fmla="*/ 0 h 58"/>
                    <a:gd name="T77" fmla="*/ 11 w 11"/>
                    <a:gd name="T78" fmla="*/ 58 h 58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1" h="57">
                      <a:moveTo>
                        <a:pt x="3" y="56"/>
                      </a:moveTo>
                      <a:lnTo>
                        <a:pt x="4" y="57"/>
                      </a:lnTo>
                      <a:lnTo>
                        <a:pt x="5" y="58"/>
                      </a:lnTo>
                      <a:lnTo>
                        <a:pt x="7" y="58"/>
                      </a:lnTo>
                      <a:lnTo>
                        <a:pt x="8" y="58"/>
                      </a:lnTo>
                      <a:lnTo>
                        <a:pt x="9" y="58"/>
                      </a:lnTo>
                      <a:lnTo>
                        <a:pt x="10" y="57"/>
                      </a:lnTo>
                      <a:lnTo>
                        <a:pt x="10" y="56"/>
                      </a:lnTo>
                      <a:lnTo>
                        <a:pt x="10" y="55"/>
                      </a:lnTo>
                      <a:lnTo>
                        <a:pt x="11" y="40"/>
                      </a:lnTo>
                      <a:lnTo>
                        <a:pt x="10" y="23"/>
                      </a:lnTo>
                      <a:lnTo>
                        <a:pt x="8" y="7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1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1" y="8"/>
                      </a:lnTo>
                      <a:lnTo>
                        <a:pt x="3" y="24"/>
                      </a:lnTo>
                      <a:lnTo>
                        <a:pt x="4" y="41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13" name="Freeform 2622"/>
                <p:cNvSpPr/>
                <p:nvPr/>
              </p:nvSpPr>
              <p:spPr>
                <a:xfrm>
                  <a:off x="3387" y="1201"/>
                  <a:ext cx="32" cy="50"/>
                </a:xfrm>
                <a:custGeom>
                  <a:avLst/>
                  <a:gdLst>
                    <a:gd name="T0" fmla="*/ 26 w 32"/>
                    <a:gd name="T1" fmla="*/ 48 h 50"/>
                    <a:gd name="T2" fmla="*/ 26 w 32"/>
                    <a:gd name="T3" fmla="*/ 49 h 50"/>
                    <a:gd name="T4" fmla="*/ 27 w 32"/>
                    <a:gd name="T5" fmla="*/ 50 h 50"/>
                    <a:gd name="T6" fmla="*/ 28 w 32"/>
                    <a:gd name="T7" fmla="*/ 50 h 50"/>
                    <a:gd name="T8" fmla="*/ 29 w 32"/>
                    <a:gd name="T9" fmla="*/ 50 h 50"/>
                    <a:gd name="T10" fmla="*/ 30 w 32"/>
                    <a:gd name="T11" fmla="*/ 50 h 50"/>
                    <a:gd name="T12" fmla="*/ 31 w 32"/>
                    <a:gd name="T13" fmla="*/ 49 h 50"/>
                    <a:gd name="T14" fmla="*/ 32 w 32"/>
                    <a:gd name="T15" fmla="*/ 48 h 50"/>
                    <a:gd name="T16" fmla="*/ 32 w 32"/>
                    <a:gd name="T17" fmla="*/ 47 h 50"/>
                    <a:gd name="T18" fmla="*/ 28 w 32"/>
                    <a:gd name="T19" fmla="*/ 38 h 50"/>
                    <a:gd name="T20" fmla="*/ 28 w 32"/>
                    <a:gd name="T21" fmla="*/ 36 h 50"/>
                    <a:gd name="T22" fmla="*/ 20 w 32"/>
                    <a:gd name="T23" fmla="*/ 21 h 50"/>
                    <a:gd name="T24" fmla="*/ 12 w 32"/>
                    <a:gd name="T25" fmla="*/ 8 h 50"/>
                    <a:gd name="T26" fmla="*/ 6 w 32"/>
                    <a:gd name="T27" fmla="*/ 1 h 50"/>
                    <a:gd name="T28" fmla="*/ 5 w 32"/>
                    <a:gd name="T29" fmla="*/ 0 h 50"/>
                    <a:gd name="T30" fmla="*/ 4 w 32"/>
                    <a:gd name="T31" fmla="*/ 0 h 50"/>
                    <a:gd name="T32" fmla="*/ 3 w 32"/>
                    <a:gd name="T33" fmla="*/ 0 h 50"/>
                    <a:gd name="T34" fmla="*/ 2 w 32"/>
                    <a:gd name="T35" fmla="*/ 0 h 50"/>
                    <a:gd name="T36" fmla="*/ 1 w 32"/>
                    <a:gd name="T37" fmla="*/ 1 h 50"/>
                    <a:gd name="T38" fmla="*/ 0 w 32"/>
                    <a:gd name="T39" fmla="*/ 2 h 50"/>
                    <a:gd name="T40" fmla="*/ 0 w 32"/>
                    <a:gd name="T41" fmla="*/ 3 h 50"/>
                    <a:gd name="T42" fmla="*/ 1 w 32"/>
                    <a:gd name="T43" fmla="*/ 4 h 50"/>
                    <a:gd name="T44" fmla="*/ 6 w 32"/>
                    <a:gd name="T45" fmla="*/ 12 h 50"/>
                    <a:gd name="T46" fmla="*/ 15 w 32"/>
                    <a:gd name="T47" fmla="*/ 25 h 50"/>
                    <a:gd name="T48" fmla="*/ 22 w 32"/>
                    <a:gd name="T49" fmla="*/ 40 h 50"/>
                    <a:gd name="T50" fmla="*/ 25 w 32"/>
                    <a:gd name="T51" fmla="*/ 38 h 50"/>
                    <a:gd name="T52" fmla="*/ 21 w 32"/>
                    <a:gd name="T53" fmla="*/ 39 h 50"/>
                    <a:gd name="T54" fmla="*/ 26 w 32"/>
                    <a:gd name="T55" fmla="*/ 48 h 50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32"/>
                    <a:gd name="T85" fmla="*/ 0 h 50"/>
                    <a:gd name="T86" fmla="*/ 32 w 32"/>
                    <a:gd name="T87" fmla="*/ 50 h 50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32" h="50">
                      <a:moveTo>
                        <a:pt x="26" y="48"/>
                      </a:moveTo>
                      <a:lnTo>
                        <a:pt x="26" y="49"/>
                      </a:lnTo>
                      <a:lnTo>
                        <a:pt x="27" y="50"/>
                      </a:lnTo>
                      <a:lnTo>
                        <a:pt x="28" y="50"/>
                      </a:lnTo>
                      <a:lnTo>
                        <a:pt x="29" y="50"/>
                      </a:lnTo>
                      <a:lnTo>
                        <a:pt x="30" y="50"/>
                      </a:lnTo>
                      <a:lnTo>
                        <a:pt x="31" y="49"/>
                      </a:lnTo>
                      <a:lnTo>
                        <a:pt x="32" y="48"/>
                      </a:lnTo>
                      <a:lnTo>
                        <a:pt x="32" y="47"/>
                      </a:lnTo>
                      <a:lnTo>
                        <a:pt x="28" y="38"/>
                      </a:lnTo>
                      <a:lnTo>
                        <a:pt x="28" y="36"/>
                      </a:lnTo>
                      <a:lnTo>
                        <a:pt x="20" y="21"/>
                      </a:lnTo>
                      <a:lnTo>
                        <a:pt x="12" y="8"/>
                      </a:lnTo>
                      <a:lnTo>
                        <a:pt x="6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6" y="12"/>
                      </a:lnTo>
                      <a:lnTo>
                        <a:pt x="15" y="25"/>
                      </a:lnTo>
                      <a:lnTo>
                        <a:pt x="22" y="40"/>
                      </a:lnTo>
                      <a:lnTo>
                        <a:pt x="25" y="38"/>
                      </a:lnTo>
                      <a:lnTo>
                        <a:pt x="21" y="39"/>
                      </a:lnTo>
                      <a:lnTo>
                        <a:pt x="26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14" name="Freeform 2623"/>
                <p:cNvSpPr/>
                <p:nvPr/>
              </p:nvSpPr>
              <p:spPr>
                <a:xfrm>
                  <a:off x="3333" y="1156"/>
                  <a:ext cx="47" cy="36"/>
                </a:xfrm>
                <a:custGeom>
                  <a:avLst/>
                  <a:gdLst>
                    <a:gd name="T0" fmla="*/ 42 w 47"/>
                    <a:gd name="T1" fmla="*/ 35 h 36"/>
                    <a:gd name="T2" fmla="*/ 43 w 47"/>
                    <a:gd name="T3" fmla="*/ 36 h 36"/>
                    <a:gd name="T4" fmla="*/ 44 w 47"/>
                    <a:gd name="T5" fmla="*/ 36 h 36"/>
                    <a:gd name="T6" fmla="*/ 45 w 47"/>
                    <a:gd name="T7" fmla="*/ 36 h 36"/>
                    <a:gd name="T8" fmla="*/ 46 w 47"/>
                    <a:gd name="T9" fmla="*/ 36 h 36"/>
                    <a:gd name="T10" fmla="*/ 47 w 47"/>
                    <a:gd name="T11" fmla="*/ 35 h 36"/>
                    <a:gd name="T12" fmla="*/ 47 w 47"/>
                    <a:gd name="T13" fmla="*/ 34 h 36"/>
                    <a:gd name="T14" fmla="*/ 47 w 47"/>
                    <a:gd name="T15" fmla="*/ 33 h 36"/>
                    <a:gd name="T16" fmla="*/ 47 w 47"/>
                    <a:gd name="T17" fmla="*/ 32 h 36"/>
                    <a:gd name="T18" fmla="*/ 44 w 47"/>
                    <a:gd name="T19" fmla="*/ 29 h 36"/>
                    <a:gd name="T20" fmla="*/ 43 w 47"/>
                    <a:gd name="T21" fmla="*/ 28 h 36"/>
                    <a:gd name="T22" fmla="*/ 31 w 47"/>
                    <a:gd name="T23" fmla="*/ 17 h 36"/>
                    <a:gd name="T24" fmla="*/ 18 w 47"/>
                    <a:gd name="T25" fmla="*/ 8 h 36"/>
                    <a:gd name="T26" fmla="*/ 4 w 47"/>
                    <a:gd name="T27" fmla="*/ 0 h 36"/>
                    <a:gd name="T28" fmla="*/ 3 w 47"/>
                    <a:gd name="T29" fmla="*/ 0 h 36"/>
                    <a:gd name="T30" fmla="*/ 2 w 47"/>
                    <a:gd name="T31" fmla="*/ 0 h 36"/>
                    <a:gd name="T32" fmla="*/ 1 w 47"/>
                    <a:gd name="T33" fmla="*/ 0 h 36"/>
                    <a:gd name="T34" fmla="*/ 0 w 47"/>
                    <a:gd name="T35" fmla="*/ 1 h 36"/>
                    <a:gd name="T36" fmla="*/ 0 w 47"/>
                    <a:gd name="T37" fmla="*/ 2 h 36"/>
                    <a:gd name="T38" fmla="*/ 0 w 47"/>
                    <a:gd name="T39" fmla="*/ 3 h 36"/>
                    <a:gd name="T40" fmla="*/ 0 w 47"/>
                    <a:gd name="T41" fmla="*/ 4 h 36"/>
                    <a:gd name="T42" fmla="*/ 1 w 47"/>
                    <a:gd name="T43" fmla="*/ 5 h 36"/>
                    <a:gd name="T44" fmla="*/ 15 w 47"/>
                    <a:gd name="T45" fmla="*/ 14 h 36"/>
                    <a:gd name="T46" fmla="*/ 28 w 47"/>
                    <a:gd name="T47" fmla="*/ 22 h 36"/>
                    <a:gd name="T48" fmla="*/ 40 w 47"/>
                    <a:gd name="T49" fmla="*/ 33 h 36"/>
                    <a:gd name="T50" fmla="*/ 42 w 47"/>
                    <a:gd name="T51" fmla="*/ 31 h 36"/>
                    <a:gd name="T52" fmla="*/ 39 w 47"/>
                    <a:gd name="T53" fmla="*/ 32 h 36"/>
                    <a:gd name="T54" fmla="*/ 42 w 47"/>
                    <a:gd name="T55" fmla="*/ 35 h 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47"/>
                    <a:gd name="T85" fmla="*/ 0 h 36"/>
                    <a:gd name="T86" fmla="*/ 47 w 47"/>
                    <a:gd name="T87" fmla="*/ 36 h 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47" h="36">
                      <a:moveTo>
                        <a:pt x="42" y="35"/>
                      </a:moveTo>
                      <a:lnTo>
                        <a:pt x="43" y="36"/>
                      </a:lnTo>
                      <a:lnTo>
                        <a:pt x="44" y="36"/>
                      </a:lnTo>
                      <a:lnTo>
                        <a:pt x="45" y="36"/>
                      </a:lnTo>
                      <a:lnTo>
                        <a:pt x="46" y="36"/>
                      </a:lnTo>
                      <a:lnTo>
                        <a:pt x="47" y="35"/>
                      </a:lnTo>
                      <a:lnTo>
                        <a:pt x="47" y="34"/>
                      </a:lnTo>
                      <a:lnTo>
                        <a:pt x="47" y="33"/>
                      </a:lnTo>
                      <a:lnTo>
                        <a:pt x="47" y="32"/>
                      </a:lnTo>
                      <a:lnTo>
                        <a:pt x="44" y="29"/>
                      </a:lnTo>
                      <a:lnTo>
                        <a:pt x="43" y="28"/>
                      </a:lnTo>
                      <a:lnTo>
                        <a:pt x="31" y="17"/>
                      </a:lnTo>
                      <a:lnTo>
                        <a:pt x="18" y="8"/>
                      </a:ln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1" y="5"/>
                      </a:lnTo>
                      <a:lnTo>
                        <a:pt x="15" y="14"/>
                      </a:lnTo>
                      <a:lnTo>
                        <a:pt x="28" y="22"/>
                      </a:lnTo>
                      <a:lnTo>
                        <a:pt x="40" y="33"/>
                      </a:lnTo>
                      <a:lnTo>
                        <a:pt x="42" y="31"/>
                      </a:lnTo>
                      <a:lnTo>
                        <a:pt x="39" y="32"/>
                      </a:lnTo>
                      <a:lnTo>
                        <a:pt x="42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  <p:sp>
              <p:nvSpPr>
                <p:cNvPr id="6215" name="Freeform 2624"/>
                <p:cNvSpPr/>
                <p:nvPr/>
              </p:nvSpPr>
              <p:spPr>
                <a:xfrm>
                  <a:off x="3265" y="1136"/>
                  <a:ext cx="56" cy="19"/>
                </a:xfrm>
                <a:custGeom>
                  <a:avLst/>
                  <a:gdLst>
                    <a:gd name="T0" fmla="*/ 53 w 56"/>
                    <a:gd name="T1" fmla="*/ 19 h 19"/>
                    <a:gd name="T2" fmla="*/ 54 w 56"/>
                    <a:gd name="T3" fmla="*/ 19 h 19"/>
                    <a:gd name="T4" fmla="*/ 55 w 56"/>
                    <a:gd name="T5" fmla="*/ 18 h 19"/>
                    <a:gd name="T6" fmla="*/ 56 w 56"/>
                    <a:gd name="T7" fmla="*/ 16 h 19"/>
                    <a:gd name="T8" fmla="*/ 56 w 56"/>
                    <a:gd name="T9" fmla="*/ 15 h 19"/>
                    <a:gd name="T10" fmla="*/ 56 w 56"/>
                    <a:gd name="T11" fmla="*/ 14 h 19"/>
                    <a:gd name="T12" fmla="*/ 56 w 56"/>
                    <a:gd name="T13" fmla="*/ 13 h 19"/>
                    <a:gd name="T14" fmla="*/ 55 w 56"/>
                    <a:gd name="T15" fmla="*/ 12 h 19"/>
                    <a:gd name="T16" fmla="*/ 54 w 56"/>
                    <a:gd name="T17" fmla="*/ 12 h 19"/>
                    <a:gd name="T18" fmla="*/ 39 w 56"/>
                    <a:gd name="T19" fmla="*/ 7 h 19"/>
                    <a:gd name="T20" fmla="*/ 23 w 56"/>
                    <a:gd name="T21" fmla="*/ 3 h 19"/>
                    <a:gd name="T22" fmla="*/ 6 w 56"/>
                    <a:gd name="T23" fmla="*/ 0 h 19"/>
                    <a:gd name="T24" fmla="*/ 5 w 56"/>
                    <a:gd name="T25" fmla="*/ 0 h 19"/>
                    <a:gd name="T26" fmla="*/ 3 w 56"/>
                    <a:gd name="T27" fmla="*/ 0 h 19"/>
                    <a:gd name="T28" fmla="*/ 2 w 56"/>
                    <a:gd name="T29" fmla="*/ 0 h 19"/>
                    <a:gd name="T30" fmla="*/ 0 w 56"/>
                    <a:gd name="T31" fmla="*/ 1 h 19"/>
                    <a:gd name="T32" fmla="*/ 0 w 56"/>
                    <a:gd name="T33" fmla="*/ 3 h 19"/>
                    <a:gd name="T34" fmla="*/ 0 w 56"/>
                    <a:gd name="T35" fmla="*/ 4 h 19"/>
                    <a:gd name="T36" fmla="*/ 0 w 56"/>
                    <a:gd name="T37" fmla="*/ 5 h 19"/>
                    <a:gd name="T38" fmla="*/ 2 w 56"/>
                    <a:gd name="T39" fmla="*/ 6 h 19"/>
                    <a:gd name="T40" fmla="*/ 3 w 56"/>
                    <a:gd name="T41" fmla="*/ 7 h 19"/>
                    <a:gd name="T42" fmla="*/ 4 w 56"/>
                    <a:gd name="T43" fmla="*/ 7 h 19"/>
                    <a:gd name="T44" fmla="*/ 6 w 56"/>
                    <a:gd name="T45" fmla="*/ 7 h 19"/>
                    <a:gd name="T46" fmla="*/ 6 w 56"/>
                    <a:gd name="T47" fmla="*/ 4 h 19"/>
                    <a:gd name="T48" fmla="*/ 5 w 56"/>
                    <a:gd name="T49" fmla="*/ 7 h 19"/>
                    <a:gd name="T50" fmla="*/ 22 w 56"/>
                    <a:gd name="T51" fmla="*/ 9 h 19"/>
                    <a:gd name="T52" fmla="*/ 38 w 56"/>
                    <a:gd name="T53" fmla="*/ 13 h 19"/>
                    <a:gd name="T54" fmla="*/ 53 w 56"/>
                    <a:gd name="T55" fmla="*/ 19 h 19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w 56"/>
                    <a:gd name="T85" fmla="*/ 0 h 19"/>
                    <a:gd name="T86" fmla="*/ 56 w 56"/>
                    <a:gd name="T87" fmla="*/ 19 h 19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T84" t="T85" r="T86" b="T87"/>
                  <a:pathLst>
                    <a:path w="56" h="19">
                      <a:moveTo>
                        <a:pt x="53" y="19"/>
                      </a:moveTo>
                      <a:lnTo>
                        <a:pt x="54" y="19"/>
                      </a:lnTo>
                      <a:lnTo>
                        <a:pt x="55" y="18"/>
                      </a:lnTo>
                      <a:lnTo>
                        <a:pt x="56" y="16"/>
                      </a:lnTo>
                      <a:lnTo>
                        <a:pt x="56" y="15"/>
                      </a:lnTo>
                      <a:lnTo>
                        <a:pt x="56" y="14"/>
                      </a:lnTo>
                      <a:lnTo>
                        <a:pt x="56" y="13"/>
                      </a:lnTo>
                      <a:lnTo>
                        <a:pt x="55" y="12"/>
                      </a:lnTo>
                      <a:lnTo>
                        <a:pt x="54" y="12"/>
                      </a:lnTo>
                      <a:lnTo>
                        <a:pt x="39" y="7"/>
                      </a:lnTo>
                      <a:lnTo>
                        <a:pt x="23" y="3"/>
                      </a:lnTo>
                      <a:lnTo>
                        <a:pt x="6" y="0"/>
                      </a:lnTo>
                      <a:lnTo>
                        <a:pt x="5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0" y="1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2" y="6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6" y="7"/>
                      </a:lnTo>
                      <a:lnTo>
                        <a:pt x="6" y="4"/>
                      </a:lnTo>
                      <a:lnTo>
                        <a:pt x="5" y="7"/>
                      </a:lnTo>
                      <a:lnTo>
                        <a:pt x="22" y="9"/>
                      </a:lnTo>
                      <a:lnTo>
                        <a:pt x="38" y="13"/>
                      </a:lnTo>
                      <a:lnTo>
                        <a:pt x="53" y="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>
                    <a:effectLst/>
                  </a:endParaRPr>
                </a:p>
              </p:txBody>
            </p:sp>
          </p:grpSp>
          <p:sp>
            <p:nvSpPr>
              <p:cNvPr id="6194" name="Rectangle 2626"/>
              <p:cNvSpPr>
                <a:spLocks noChangeArrowheads="1"/>
              </p:cNvSpPr>
              <p:nvPr/>
            </p:nvSpPr>
            <p:spPr>
              <a:xfrm>
                <a:off x="5563239" y="2656659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195" name="Rectangle 2627"/>
              <p:cNvSpPr>
                <a:spLocks noChangeArrowheads="1"/>
              </p:cNvSpPr>
              <p:nvPr/>
            </p:nvSpPr>
            <p:spPr>
              <a:xfrm>
                <a:off x="5550760" y="264629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‘</a:t>
                </a:r>
              </a:p>
            </p:txBody>
          </p:sp>
          <p:sp>
            <p:nvSpPr>
              <p:cNvPr id="6196" name="Rectangle 2628"/>
              <p:cNvSpPr>
                <a:spLocks noChangeArrowheads="1"/>
              </p:cNvSpPr>
              <p:nvPr/>
            </p:nvSpPr>
            <p:spPr>
              <a:xfrm>
                <a:off x="5657539" y="2656659"/>
                <a:ext cx="220874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E</a:t>
                </a:r>
              </a:p>
            </p:txBody>
          </p:sp>
          <p:sp>
            <p:nvSpPr>
              <p:cNvPr id="6197" name="Rectangle 2629"/>
              <p:cNvSpPr>
                <a:spLocks noChangeArrowheads="1"/>
              </p:cNvSpPr>
              <p:nvPr/>
            </p:nvSpPr>
            <p:spPr>
              <a:xfrm>
                <a:off x="5646446" y="2646292"/>
                <a:ext cx="220874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E</a:t>
                </a:r>
              </a:p>
            </p:txBody>
          </p:sp>
          <p:sp>
            <p:nvSpPr>
              <p:cNvPr id="6198" name="Rectangle 2630"/>
              <p:cNvSpPr>
                <a:spLocks noChangeArrowheads="1"/>
              </p:cNvSpPr>
              <p:nvPr/>
            </p:nvSpPr>
            <p:spPr>
              <a:xfrm>
                <a:off x="5848911" y="2656659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  <p:sp>
            <p:nvSpPr>
              <p:cNvPr id="6199" name="Rectangle 2631"/>
              <p:cNvSpPr>
                <a:spLocks noChangeArrowheads="1"/>
              </p:cNvSpPr>
              <p:nvPr/>
            </p:nvSpPr>
            <p:spPr>
              <a:xfrm>
                <a:off x="5836431" y="2646292"/>
                <a:ext cx="109642" cy="3965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rtl="0" eaLnBrk="1" hangingPunct="1"/>
                <a:r>
                  <a:rPr lang="tr-TR" sz="2600" b="1" i="0" u="none" strike="noStrike" smtId="4294967295">
                    <a:solidFill>
                      <a:srgbClr val="0070C0"/>
                    </a:solidFill>
                    <a:effectLst/>
                    <a:highlight>
                      <a:srgbClr val="000000">
                        <a:alpha val="0"/>
                      </a:srgbClr>
                    </a:highlight>
                    <a:latin typeface="Times New Roman"/>
                  </a:rPr>
                  <a:t>’</a:t>
                </a:r>
              </a:p>
            </p:txBody>
          </p:sp>
        </p:grpSp>
        <p:pic>
          <p:nvPicPr>
            <p:cNvPr id="6164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301" y="3660579"/>
              <a:ext cx="775228" cy="830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5" name="TextBox 4067"/>
            <p:cNvSpPr txBox="1">
              <a:spLocks noChangeArrowheads="1"/>
            </p:cNvSpPr>
            <p:nvPr/>
          </p:nvSpPr>
          <p:spPr>
            <a:xfrm>
              <a:off x="7929378" y="4023046"/>
              <a:ext cx="904509" cy="274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200" b="1" i="0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Kontrolcü</a:t>
              </a:r>
            </a:p>
          </p:txBody>
        </p:sp>
        <p:pic>
          <p:nvPicPr>
            <p:cNvPr id="6166" name="Picture 7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6565" y="4682497"/>
              <a:ext cx="512812" cy="438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7" name="TextBox 4069"/>
            <p:cNvSpPr txBox="1">
              <a:spLocks noChangeArrowheads="1"/>
            </p:cNvSpPr>
            <p:nvPr/>
          </p:nvSpPr>
          <p:spPr>
            <a:xfrm>
              <a:off x="7929378" y="4761979"/>
              <a:ext cx="1284300" cy="274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200" b="1" i="0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Basılan Düğme</a:t>
              </a:r>
            </a:p>
          </p:txBody>
        </p:sp>
        <p:pic>
          <p:nvPicPr>
            <p:cNvPr id="6168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494" y="5409709"/>
              <a:ext cx="1020035" cy="396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9" name="TextBox 4071"/>
            <p:cNvSpPr txBox="1">
              <a:spLocks noChangeArrowheads="1"/>
            </p:cNvSpPr>
            <p:nvPr/>
          </p:nvSpPr>
          <p:spPr>
            <a:xfrm>
              <a:off x="7929378" y="5476183"/>
              <a:ext cx="472277" cy="274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200" b="1" i="0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LTE</a:t>
              </a:r>
            </a:p>
          </p:txBody>
        </p:sp>
        <p:sp>
          <p:nvSpPr>
            <p:cNvPr id="6170" name="Flowchart: Magnetic Disk 4072"/>
            <p:cNvSpPr>
              <a:spLocks noChangeArrowheads="1"/>
            </p:cNvSpPr>
            <p:nvPr/>
          </p:nvSpPr>
          <p:spPr>
            <a:xfrm>
              <a:off x="2214457" y="2200390"/>
              <a:ext cx="473365" cy="303163"/>
            </a:xfrm>
            <a:prstGeom prst="flowChartMagneticDisk">
              <a:avLst/>
            </a:prstGeom>
            <a:solidFill>
              <a:srgbClr val="D6E3BC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nl-BE" sz="1200" b="1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6171" name="Flowchart: Magnetic Disk 4073"/>
            <p:cNvSpPr>
              <a:spLocks noChangeArrowheads="1"/>
            </p:cNvSpPr>
            <p:nvPr/>
          </p:nvSpPr>
          <p:spPr>
            <a:xfrm>
              <a:off x="2855472" y="2200390"/>
              <a:ext cx="473365" cy="303163"/>
            </a:xfrm>
            <a:prstGeom prst="flowChartMagneticDisk">
              <a:avLst/>
            </a:prstGeom>
            <a:solidFill>
              <a:srgbClr val="D6E3BC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nl-BE" sz="2400" b="1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6172" name="Flowchart: Magnetic Disk 4074"/>
            <p:cNvSpPr>
              <a:spLocks noChangeArrowheads="1"/>
            </p:cNvSpPr>
            <p:nvPr/>
          </p:nvSpPr>
          <p:spPr>
            <a:xfrm>
              <a:off x="3644415" y="2200390"/>
              <a:ext cx="473365" cy="303163"/>
            </a:xfrm>
            <a:prstGeom prst="flowChartMagneticDisk">
              <a:avLst/>
            </a:prstGeom>
            <a:solidFill>
              <a:srgbClr val="D6E3BC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nl-BE" sz="2400" b="1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6173" name="Flowchart: Magnetic Disk 4075"/>
            <p:cNvSpPr>
              <a:spLocks noChangeArrowheads="1"/>
            </p:cNvSpPr>
            <p:nvPr/>
          </p:nvSpPr>
          <p:spPr>
            <a:xfrm>
              <a:off x="4354462" y="2200390"/>
              <a:ext cx="473365" cy="303163"/>
            </a:xfrm>
            <a:prstGeom prst="flowChartMagneticDisk">
              <a:avLst/>
            </a:prstGeom>
            <a:solidFill>
              <a:srgbClr val="E6F2AC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nl-BE" sz="2400" b="1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6174" name="Flowchart: Magnetic Disk 4076"/>
            <p:cNvSpPr>
              <a:spLocks noChangeArrowheads="1"/>
            </p:cNvSpPr>
            <p:nvPr/>
          </p:nvSpPr>
          <p:spPr>
            <a:xfrm>
              <a:off x="4354462" y="2200390"/>
              <a:ext cx="473365" cy="303163"/>
            </a:xfrm>
            <a:prstGeom prst="flowChartMagneticDisk">
              <a:avLst/>
            </a:prstGeom>
            <a:solidFill>
              <a:srgbClr val="D6E3BC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nl-BE" sz="2400" b="1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6175" name="Flowchart: Magnetic Disk 4077"/>
            <p:cNvSpPr>
              <a:spLocks noChangeArrowheads="1"/>
            </p:cNvSpPr>
            <p:nvPr/>
          </p:nvSpPr>
          <p:spPr>
            <a:xfrm>
              <a:off x="4995478" y="2200390"/>
              <a:ext cx="473365" cy="303163"/>
            </a:xfrm>
            <a:prstGeom prst="flowChartMagneticDisk">
              <a:avLst/>
            </a:prstGeom>
            <a:solidFill>
              <a:srgbClr val="D6E3BC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nl-BE" sz="2400" b="1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6176" name="Flowchart: Magnetic Disk 4078"/>
            <p:cNvSpPr>
              <a:spLocks noChangeArrowheads="1"/>
            </p:cNvSpPr>
            <p:nvPr/>
          </p:nvSpPr>
          <p:spPr>
            <a:xfrm>
              <a:off x="5636493" y="2200390"/>
              <a:ext cx="473365" cy="303163"/>
            </a:xfrm>
            <a:prstGeom prst="flowChartMagneticDisk">
              <a:avLst/>
            </a:prstGeom>
            <a:solidFill>
              <a:srgbClr val="D6E3BC"/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nl-BE" sz="2400" b="1">
                <a:solidFill>
                  <a:srgbClr val="0070C0"/>
                </a:solidFill>
                <a:effectLst/>
              </a:endParaRPr>
            </a:p>
          </p:txBody>
        </p:sp>
        <p:sp>
          <p:nvSpPr>
            <p:cNvPr id="6177" name="TextBox 4079"/>
            <p:cNvSpPr txBox="1">
              <a:spLocks noChangeArrowheads="1"/>
            </p:cNvSpPr>
            <p:nvPr/>
          </p:nvSpPr>
          <p:spPr>
            <a:xfrm>
              <a:off x="159217" y="2140007"/>
              <a:ext cx="182940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200" b="1" i="1" u="none" strike="noStrike" dirty="0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Standartlaştırılmış Veri Noktası Türleri</a:t>
              </a:r>
            </a:p>
            <a:p>
              <a:pPr rtl="0" eaLnBrk="1" hangingPunct="1"/>
              <a:r>
                <a:rPr lang="tr-TR" sz="1200" b="1" i="1" u="none" strike="noStrike" dirty="0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içeren nesneler</a:t>
              </a:r>
            </a:p>
          </p:txBody>
        </p:sp>
        <p:pic>
          <p:nvPicPr>
            <p:cNvPr id="6178" name="Picture 1330" descr="KNX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548" y="1700808"/>
              <a:ext cx="792311" cy="2880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9" name="TextBox 4083"/>
            <p:cNvSpPr txBox="1">
              <a:spLocks noChangeArrowheads="1"/>
            </p:cNvSpPr>
            <p:nvPr/>
          </p:nvSpPr>
          <p:spPr>
            <a:xfrm>
              <a:off x="1335169" y="1753673"/>
              <a:ext cx="998265" cy="274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200" b="1" i="1" u="none" strike="noStrike" dirty="0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Ortak Logo</a:t>
              </a:r>
            </a:p>
          </p:txBody>
        </p:sp>
        <p:sp>
          <p:nvSpPr>
            <p:cNvPr id="36" name="Left-Right Arrow 4085"/>
            <p:cNvSpPr>
              <a:spLocks noChangeArrowheads="1"/>
            </p:cNvSpPr>
            <p:nvPr/>
          </p:nvSpPr>
          <p:spPr>
            <a:xfrm>
              <a:off x="2654425" y="5172671"/>
              <a:ext cx="365125" cy="163512"/>
            </a:xfrm>
            <a:prstGeom prst="leftRightArrow">
              <a:avLst>
                <a:gd name="adj1" fmla="val 50000"/>
                <a:gd name="adj2" fmla="val 50002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effectLst/>
                  <a:latin typeface="Arial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effectLst/>
                  <a:latin typeface="Arial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9pPr>
            </a:lstStyle>
            <a:p>
              <a:pPr>
                <a:defRPr>
                  <a:effectLst/>
                </a:defRPr>
              </a:pPr>
              <a:endParaRPr lang="en-US" altLang="nl-BE" sz="1100" b="1">
                <a:solidFill>
                  <a:srgbClr val="0070C0"/>
                </a:solidFill>
                <a:effectLst/>
                <a:cs typeface="Arial"/>
              </a:endParaRPr>
            </a:p>
          </p:txBody>
        </p:sp>
        <p:sp>
          <p:nvSpPr>
            <p:cNvPr id="37" name="Left-Right Arrow 4086"/>
            <p:cNvSpPr>
              <a:spLocks noChangeArrowheads="1"/>
            </p:cNvSpPr>
            <p:nvPr/>
          </p:nvSpPr>
          <p:spPr>
            <a:xfrm>
              <a:off x="3927600" y="5163146"/>
              <a:ext cx="363537" cy="165100"/>
            </a:xfrm>
            <a:prstGeom prst="leftRightArrow">
              <a:avLst>
                <a:gd name="adj1" fmla="val 50000"/>
                <a:gd name="adj2" fmla="val 50002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effectLst/>
                  <a:latin typeface="Arial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effectLst/>
                  <a:latin typeface="Arial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9pPr>
            </a:lstStyle>
            <a:p>
              <a:pPr>
                <a:defRPr>
                  <a:effectLst/>
                </a:defRPr>
              </a:pPr>
              <a:endParaRPr lang="en-US" altLang="nl-BE" sz="1100" b="1">
                <a:solidFill>
                  <a:srgbClr val="0070C0"/>
                </a:solidFill>
                <a:effectLst/>
                <a:cs typeface="Arial"/>
              </a:endParaRPr>
            </a:p>
          </p:txBody>
        </p:sp>
        <p:sp>
          <p:nvSpPr>
            <p:cNvPr id="38" name="Left-Right Arrow 4087"/>
            <p:cNvSpPr>
              <a:spLocks noChangeArrowheads="1"/>
            </p:cNvSpPr>
            <p:nvPr/>
          </p:nvSpPr>
          <p:spPr>
            <a:xfrm>
              <a:off x="5180137" y="5155208"/>
              <a:ext cx="363538" cy="165100"/>
            </a:xfrm>
            <a:prstGeom prst="leftRightArrow">
              <a:avLst>
                <a:gd name="adj1" fmla="val 50000"/>
                <a:gd name="adj2" fmla="val 50002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effectLst/>
                  <a:latin typeface="Arial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effectLst/>
                  <a:latin typeface="Arial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9pPr>
            </a:lstStyle>
            <a:p>
              <a:pPr>
                <a:defRPr>
                  <a:effectLst/>
                </a:defRPr>
              </a:pPr>
              <a:endParaRPr lang="en-US" altLang="nl-BE" sz="1100" b="1">
                <a:solidFill>
                  <a:srgbClr val="0070C0"/>
                </a:solidFill>
                <a:effectLst/>
                <a:cs typeface="Arial"/>
              </a:endParaRPr>
            </a:p>
          </p:txBody>
        </p:sp>
        <p:sp>
          <p:nvSpPr>
            <p:cNvPr id="39" name="Left-Right Arrow 4088"/>
            <p:cNvSpPr>
              <a:spLocks noChangeArrowheads="1"/>
            </p:cNvSpPr>
            <p:nvPr/>
          </p:nvSpPr>
          <p:spPr>
            <a:xfrm>
              <a:off x="4597525" y="5540971"/>
              <a:ext cx="365125" cy="163512"/>
            </a:xfrm>
            <a:prstGeom prst="leftRightArrow">
              <a:avLst>
                <a:gd name="adj1" fmla="val 50000"/>
                <a:gd name="adj2" fmla="val 50002"/>
              </a:avLst>
            </a:prstGeom>
            <a:solidFill>
              <a:schemeClr val="bg1">
                <a:lumMod val="85000"/>
              </a:schemeClr>
            </a:solidFill>
            <a:ln w="12700" algn="ctr">
              <a:solidFill>
                <a:schemeClr val="tx1"/>
              </a:solidFill>
              <a:rou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effectLst/>
                  <a:latin typeface="Arial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effectLst/>
                  <a:latin typeface="Arial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effectLst/>
                  <a:latin typeface="Arial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effectLst/>
                  <a:latin typeface="Arial"/>
                </a:defRPr>
              </a:lvl9pPr>
            </a:lstStyle>
            <a:p>
              <a:pPr>
                <a:defRPr>
                  <a:effectLst/>
                </a:defRPr>
              </a:pPr>
              <a:endParaRPr lang="en-US" altLang="nl-BE" sz="1100" b="1">
                <a:solidFill>
                  <a:srgbClr val="0070C0"/>
                </a:solidFill>
                <a:effectLst/>
                <a:cs typeface="Arial"/>
              </a:endParaRPr>
            </a:p>
          </p:txBody>
        </p:sp>
        <p:sp>
          <p:nvSpPr>
            <p:cNvPr id="6184" name="TextBox 4089"/>
            <p:cNvSpPr txBox="1">
              <a:spLocks noChangeArrowheads="1"/>
            </p:cNvSpPr>
            <p:nvPr/>
          </p:nvSpPr>
          <p:spPr>
            <a:xfrm>
              <a:off x="5051227" y="5491648"/>
              <a:ext cx="1130159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100" b="1" i="1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Medya Kapleri</a:t>
              </a:r>
            </a:p>
          </p:txBody>
        </p:sp>
        <p:sp>
          <p:nvSpPr>
            <p:cNvPr id="6186" name="TextBox 4067"/>
            <p:cNvSpPr txBox="1">
              <a:spLocks noChangeArrowheads="1"/>
            </p:cNvSpPr>
            <p:nvPr/>
          </p:nvSpPr>
          <p:spPr>
            <a:xfrm>
              <a:off x="7929378" y="2908473"/>
              <a:ext cx="480222" cy="274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200" b="1" i="0" u="none" strike="noStrike" smtId="4294967295">
                  <a:solidFill>
                    <a:srgbClr val="0C4BAF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ETS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28852" y="2569719"/>
              <a:ext cx="618036" cy="882909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00113" y="693738"/>
            <a:ext cx="6985000" cy="431800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rtl="0" eaLnBrk="1" hangingPunct="1"/>
            <a:r>
              <a:rPr lang="tr-TR" sz="2400" b="1" i="0" u="none" strike="noStrike" smtId="4294967295">
                <a:effectLst/>
                <a:highlight>
                  <a:srgbClr val="000000">
                    <a:alpha val="0"/>
                  </a:srgbClr>
                </a:highlight>
                <a:latin typeface="Arial"/>
              </a:rPr>
              <a:t>Farklı medyalar uygulama örnekleri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750" y="1341438"/>
          <a:ext cx="8208963" cy="290037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5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4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759">
                <a:tc>
                  <a:txBody>
                    <a:bodyPr/>
                    <a:lstStyle/>
                    <a:p>
                      <a:endParaRPr lang="nl-BE" sz="160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600" b="1" i="0" u="none" strike="noStrike" smtId="4294967295">
                          <a:solidFill>
                            <a:srgbClr val="FFFFFF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Ortam</a:t>
                      </a:r>
                    </a:p>
                  </a:txBody>
                  <a:tcPr marL="91443" marR="91443" marT="45700" marB="45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92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>
                          <a:effectLst/>
                        </a:defRPr>
                      </a:pPr>
                      <a:r>
                        <a:rPr lang="tr-TR" sz="1600" b="1" i="0" u="none" strike="noStrike" smtId="4294967295">
                          <a:solidFill>
                            <a:srgbClr val="FFFFFF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Aktarma aracısı</a:t>
                      </a:r>
                    </a:p>
                  </a:txBody>
                  <a:tcPr marL="91443" marR="91443" marT="45700" marB="45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922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tr-TR" sz="1600" b="1" i="0" u="none" strike="noStrike" smtId="4294967295">
                          <a:solidFill>
                            <a:srgbClr val="FFFFFF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Tercih edilen uygulama alanları</a:t>
                      </a:r>
                    </a:p>
                  </a:txBody>
                  <a:tcPr marL="91443" marR="91443" marT="45700" marB="45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92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75">
                <a:tc>
                  <a:txBody>
                    <a:bodyPr/>
                    <a:lstStyle/>
                    <a:p>
                      <a:endParaRPr lang="nl-BE" sz="1400">
                        <a:effectLst/>
                      </a:endParaRP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Burgulu Çift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Ayrı kontrol kablosu</a:t>
                      </a:r>
                    </a:p>
                    <a:p>
                      <a:endParaRPr lang="nl-BE" sz="1400" smtClean="0">
                        <a:effectLst/>
                      </a:endParaRPr>
                    </a:p>
                    <a:p>
                      <a:endParaRPr lang="nl-BE" sz="1400">
                        <a:effectLst/>
                      </a:endParaRP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Tx/>
                        <a:buChar char="-"/>
                      </a:pPr>
                      <a:r>
                        <a:rPr lang="tr-TR" sz="12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Yeni kurulumlar</a:t>
                      </a: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tr-TR" sz="12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Kapsamlı yenilemeler</a:t>
                      </a: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tr-TR" sz="1200" b="0" i="0" u="none" strike="noStrike" baseline="0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En güvenilir aktarım seviyesi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75">
                <a:tc>
                  <a:txBody>
                    <a:bodyPr/>
                    <a:lstStyle/>
                    <a:p>
                      <a:endParaRPr lang="nl-BE" sz="1400">
                        <a:effectLst/>
                      </a:endParaRP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Güç hattı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Mevcut ağ</a:t>
                      </a:r>
                      <a:r>
                        <a:rPr lang="tr-TR" sz="1400" b="0" i="0" u="none" strike="noStrike" baseline="0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/>
                      </a:r>
                      <a:br>
                        <a:rPr lang="tr-TR" sz="1400" b="0" i="0" u="none" strike="noStrike" baseline="0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</a:br>
                      <a:r>
                        <a:rPr lang="tr-TR" sz="800" b="0" i="0" u="none" strike="noStrike" baseline="0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(Nötr iletken olmalıdır)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tr-TR" sz="1200" b="0" i="0" u="none" strike="noStrike" kern="1200" smtId="4294967295">
                          <a:solidFill>
                            <a:srgbClr val="000000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  <a:ea typeface="+mn-ea"/>
                          <a:cs typeface="+mn-cs"/>
                        </a:rPr>
                        <a:t>Ek kontrol kablosu monte edilemiyorsa</a:t>
                      </a:r>
                    </a:p>
                    <a:p>
                      <a:pPr marL="285750" indent="-285750" algn="l" defTabSz="914400" rtl="0" eaLnBrk="1" latinLnBrk="0" hangingPunct="1">
                        <a:buFontTx/>
                        <a:buChar char="-"/>
                      </a:pPr>
                      <a:r>
                        <a:rPr lang="tr-TR" sz="1200" b="0" i="0" u="none" strike="noStrike" kern="1200" smtId="4294967295">
                          <a:solidFill>
                            <a:srgbClr val="000000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  <a:ea typeface="+mn-ea"/>
                          <a:cs typeface="+mn-cs"/>
                        </a:rPr>
                        <a:t>230 V kablo mevcutsa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17">
                <a:tc>
                  <a:txBody>
                    <a:bodyPr/>
                    <a:lstStyle/>
                    <a:p>
                      <a:endParaRPr lang="nl-BE" sz="1400">
                        <a:effectLst/>
                      </a:endParaRP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Radyo Frekansı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Radyo linyesi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defRPr>
                          <a:effectLst/>
                        </a:defRPr>
                      </a:pPr>
                      <a:r>
                        <a:rPr lang="tr-TR" sz="1200" b="0" i="0" u="none" strike="noStrike" kern="1200" smtId="4294967295">
                          <a:solidFill>
                            <a:srgbClr val="000000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  <a:ea typeface="+mn-ea"/>
                          <a:cs typeface="+mn-cs"/>
                        </a:rPr>
                        <a:t>Hiç kablo monte edilemiyorsa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36">
                <a:tc>
                  <a:txBody>
                    <a:bodyPr/>
                    <a:lstStyle/>
                    <a:p>
                      <a:endParaRPr lang="nl-BE" sz="1400">
                        <a:effectLst/>
                      </a:endParaRP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IP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tr-TR" sz="1400" b="0" i="0" u="none" strike="noStrike" smtId="4294967295"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</a:rPr>
                        <a:t>Ethernet/WIFI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defRPr>
                          <a:effectLst/>
                        </a:defRPr>
                      </a:pPr>
                      <a:r>
                        <a:rPr lang="tr-TR" sz="1200" b="0" i="0" u="none" strike="noStrike" kern="1200" smtId="4294967295">
                          <a:solidFill>
                            <a:srgbClr val="000000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  <a:ea typeface="+mn-ea"/>
                          <a:cs typeface="+mn-cs"/>
                        </a:rPr>
                        <a:t>Büyük kurulumlarda hızlı omurga gereklidir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defRPr>
                          <a:effectLst/>
                        </a:defRPr>
                      </a:pPr>
                      <a:r>
                        <a:rPr lang="tr-TR" sz="1200" b="0" i="0" u="none" strike="noStrike" kern="1200" baseline="0" smtId="4294967295">
                          <a:solidFill>
                            <a:srgbClr val="000000"/>
                          </a:solidFill>
                          <a:effectLst/>
                          <a:highlight>
                            <a:srgbClr val="000000">
                              <a:alpha val="0"/>
                            </a:srgbClr>
                          </a:highlight>
                          <a:latin typeface="Arial"/>
                          <a:ea typeface="+mn-ea"/>
                          <a:cs typeface="+mn-cs"/>
                        </a:rPr>
                        <a:t>Mobil cihazlarla iletişim için</a:t>
                      </a:r>
                    </a:p>
                  </a:txBody>
                  <a:tcPr marL="91443" marR="91443" marT="45700" marB="457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20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773238"/>
            <a:ext cx="13541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t="18158" r="-507" b="18010"/>
          <a:stretch>
            <a:fillRect/>
          </a:stretch>
        </p:blipFill>
        <p:spPr>
          <a:xfrm>
            <a:off x="611188" y="2492375"/>
            <a:ext cx="9048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88" y="3141663"/>
            <a:ext cx="63023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3860800"/>
            <a:ext cx="611188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0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3716338"/>
            <a:ext cx="54451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900113" y="622300"/>
            <a:ext cx="5975350" cy="574675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rtl="0" eaLnBrk="1" hangingPunct="1"/>
            <a:r>
              <a:rPr lang="tr-TR" sz="2800" b="1" i="0" u="none" strike="noStrike" smtId="4294967295">
                <a:effectLst/>
                <a:highlight>
                  <a:srgbClr val="000000">
                    <a:alpha val="0"/>
                  </a:srgbClr>
                </a:highlight>
                <a:latin typeface="Arial"/>
              </a:rPr>
              <a:t>KNX Birlikte çalışma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825" y="1674813"/>
            <a:ext cx="8526463" cy="4321175"/>
            <a:chOff x="250825" y="1674813"/>
            <a:chExt cx="8526463" cy="4321175"/>
          </a:xfrm>
          <a:effectLst/>
        </p:grpSpPr>
        <p:sp>
          <p:nvSpPr>
            <p:cNvPr id="4" name="Isosceles Triangle 3"/>
            <p:cNvSpPr/>
            <p:nvPr/>
          </p:nvSpPr>
          <p:spPr>
            <a:xfrm>
              <a:off x="250825" y="1674813"/>
              <a:ext cx="5437188" cy="4321175"/>
            </a:xfrm>
            <a:prstGeom prst="triangle">
              <a:avLst/>
            </a:prstGeom>
            <a:solidFill>
              <a:schemeClr val="accent1">
                <a:lumMod val="90000"/>
              </a:schemeClr>
            </a:solidFill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>
                  <a:effectLst/>
                </a:defRPr>
              </a:pPr>
              <a:endParaRPr lang="nl-BE">
                <a:effectLst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 flipV="1">
              <a:off x="628650" y="5373688"/>
              <a:ext cx="4664075" cy="6350"/>
            </a:xfrm>
            <a:prstGeom prst="lin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046163" y="4716463"/>
              <a:ext cx="3849687" cy="3175"/>
            </a:xfrm>
            <a:prstGeom prst="lin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517650" y="4005263"/>
              <a:ext cx="2909888" cy="0"/>
            </a:xfrm>
            <a:prstGeom prst="lin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908175" y="3357563"/>
              <a:ext cx="2139950" cy="3175"/>
            </a:xfrm>
            <a:prstGeom prst="lin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268538" y="2759075"/>
              <a:ext cx="1400175" cy="1588"/>
            </a:xfrm>
            <a:prstGeom prst="line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820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088" y="5475288"/>
              <a:ext cx="833437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5150" y="5462588"/>
              <a:ext cx="747713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4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775" y="5421313"/>
              <a:ext cx="628650" cy="500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05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0138" y="5400675"/>
              <a:ext cx="1354137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06" name="TextBox 22"/>
            <p:cNvSpPr txBox="1">
              <a:spLocks noChangeArrowheads="1"/>
            </p:cNvSpPr>
            <p:nvPr/>
          </p:nvSpPr>
          <p:spPr>
            <a:xfrm>
              <a:off x="5233988" y="4652963"/>
              <a:ext cx="3540805" cy="518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Stadartlaştırılmış KNX işletim sistemleri</a:t>
              </a:r>
              <a:b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</a:br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(“Veri Yolu Kapler Üniteleri”)</a:t>
              </a:r>
            </a:p>
          </p:txBody>
        </p:sp>
        <p:pic>
          <p:nvPicPr>
            <p:cNvPr id="8207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038" y="4818063"/>
              <a:ext cx="495300" cy="49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1963" y="4840288"/>
              <a:ext cx="471487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9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13" y="4818063"/>
              <a:ext cx="461962" cy="461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0" name="TextBox 33"/>
            <p:cNvSpPr txBox="1">
              <a:spLocks noChangeArrowheads="1"/>
            </p:cNvSpPr>
            <p:nvPr/>
          </p:nvSpPr>
          <p:spPr>
            <a:xfrm>
              <a:off x="5737225" y="5437188"/>
              <a:ext cx="3173726" cy="305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Standartlaştırılmış aktarım medyası</a:t>
              </a:r>
            </a:p>
          </p:txBody>
        </p:sp>
        <p:pic>
          <p:nvPicPr>
            <p:cNvPr id="8211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100" y="4052888"/>
              <a:ext cx="600075" cy="600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3038" y="4038600"/>
              <a:ext cx="630237" cy="630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3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625" y="4052888"/>
              <a:ext cx="590550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4" name="TextBox 37"/>
            <p:cNvSpPr txBox="1">
              <a:spLocks noChangeArrowheads="1"/>
            </p:cNvSpPr>
            <p:nvPr/>
          </p:nvSpPr>
          <p:spPr>
            <a:xfrm>
              <a:off x="4895850" y="4149725"/>
              <a:ext cx="1721300" cy="305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Uygulama modülü</a:t>
              </a:r>
            </a:p>
          </p:txBody>
        </p:sp>
        <p:pic>
          <p:nvPicPr>
            <p:cNvPr id="8215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5575" y="3460750"/>
              <a:ext cx="665163" cy="498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6" name="TextBox 39"/>
            <p:cNvSpPr txBox="1">
              <a:spLocks noChangeArrowheads="1"/>
            </p:cNvSpPr>
            <p:nvPr/>
          </p:nvSpPr>
          <p:spPr>
            <a:xfrm>
              <a:off x="4427538" y="3360738"/>
              <a:ext cx="3318333" cy="518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Uygulama yazılımı</a:t>
              </a:r>
              <a:b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</a:br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(cihazda veya ETS ürün verisi olarak)</a:t>
              </a:r>
            </a:p>
          </p:txBody>
        </p:sp>
        <p:pic>
          <p:nvPicPr>
            <p:cNvPr id="8218" name="Picture 1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288" y="2803525"/>
              <a:ext cx="414337" cy="536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19" name="TextBox 43"/>
            <p:cNvSpPr txBox="1">
              <a:spLocks noChangeArrowheads="1"/>
            </p:cNvSpPr>
            <p:nvPr/>
          </p:nvSpPr>
          <p:spPr>
            <a:xfrm>
              <a:off x="3937000" y="2803525"/>
              <a:ext cx="2876566" cy="305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Standartlaştırılmış yapılandırma</a:t>
              </a:r>
            </a:p>
          </p:txBody>
        </p:sp>
        <p:pic>
          <p:nvPicPr>
            <p:cNvPr id="8220" name="Picture 18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888" y="2003425"/>
              <a:ext cx="322262" cy="590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221" name="TextBox 45"/>
            <p:cNvSpPr txBox="1">
              <a:spLocks noChangeArrowheads="1"/>
            </p:cNvSpPr>
            <p:nvPr/>
          </p:nvSpPr>
          <p:spPr>
            <a:xfrm>
              <a:off x="3563938" y="1882775"/>
              <a:ext cx="2124928" cy="518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rtl="0" eaLnBrk="1" hangingPunct="1"/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Birçok işlevin </a:t>
              </a:r>
              <a:b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</a:br>
              <a:r>
                <a:rPr lang="tr-TR" sz="1400" b="1" i="0" u="none" strike="noStrike" smtId="4294967295">
                  <a:solidFill>
                    <a:srgbClr val="369226"/>
                  </a:solidFill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uygulanması/kurulumu</a:t>
              </a: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70815" y="2782254"/>
              <a:ext cx="369379" cy="52768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grpSp>
        <p:nvGrpSpPr>
          <p:cNvPr id="2" name="Group 1"/>
          <p:cNvGrpSpPr/>
          <p:nvPr/>
        </p:nvGrpSpPr>
        <p:grpSpPr>
          <a:xfrm>
            <a:off x="663575" y="1773238"/>
            <a:ext cx="7293659" cy="3306872"/>
            <a:chOff x="663575" y="1773238"/>
            <a:chExt cx="7293659" cy="3306872"/>
          </a:xfrm>
        </p:grpSpPr>
        <p:pic>
          <p:nvPicPr>
            <p:cNvPr id="9218" name="Picture 4" descr="Z:\Projects\Update chapter System Arguments\External_servic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9975" y="3500438"/>
              <a:ext cx="1270000" cy="1154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6" descr="Z:\Projects\Update chapter System Arguments\General_alarm_symbol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688" y="1827213"/>
              <a:ext cx="1281112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8" descr="Z:\Projects\Update chapter System Arguments\Household_appliances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2900" y="3690938"/>
              <a:ext cx="1047750" cy="962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10" descr="Z:\Projects\Update chapter System Arguments\Lighting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575" y="1773238"/>
              <a:ext cx="1244600" cy="1147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2" name="Picture 11" descr="Z:\Projects\Update chapter System Arguments\Meter_reading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9850" y="3641725"/>
              <a:ext cx="1196975" cy="108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3" name="Picture 13" descr="Z:\Projects\Update chapter System Arguments\Windows_blinds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150" y="1851025"/>
              <a:ext cx="1276350" cy="114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14" descr="Z:\Projects\Update chapter System Arguments\Air_conditionning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300" y="1773238"/>
              <a:ext cx="1276350" cy="1147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5" name="Picture 15" descr="Z:\Projects\Update chapter System Arguments\Energy_management.jp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825" y="1827213"/>
              <a:ext cx="1285875" cy="1169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6" name="Picture 16" descr="\\OKLAHOMA\uunal\Projects\Update chapter System Arguments\Infotainment.jp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175" y="3516313"/>
              <a:ext cx="1320800" cy="1201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7" descr="Z:\Projects\Update chapter System Arguments\Audio Vide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588" y="3860800"/>
              <a:ext cx="838200" cy="642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8" name="TextBox 6"/>
            <p:cNvSpPr txBox="1">
              <a:spLocks noChangeArrowheads="1"/>
            </p:cNvSpPr>
            <p:nvPr/>
          </p:nvSpPr>
          <p:spPr>
            <a:xfrm>
              <a:off x="755074" y="2781300"/>
              <a:ext cx="1153678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Aydınlatma</a:t>
              </a:r>
            </a:p>
          </p:txBody>
        </p:sp>
        <p:sp>
          <p:nvSpPr>
            <p:cNvPr id="9229" name="TextBox 27"/>
            <p:cNvSpPr txBox="1">
              <a:spLocks noChangeArrowheads="1"/>
            </p:cNvSpPr>
            <p:nvPr/>
          </p:nvSpPr>
          <p:spPr>
            <a:xfrm>
              <a:off x="2266264" y="2806700"/>
              <a:ext cx="1372972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Panjurlar</a:t>
              </a:r>
            </a:p>
          </p:txBody>
        </p:sp>
        <p:sp>
          <p:nvSpPr>
            <p:cNvPr id="9230" name="TextBox 28"/>
            <p:cNvSpPr txBox="1">
              <a:spLocks noChangeArrowheads="1"/>
            </p:cNvSpPr>
            <p:nvPr/>
          </p:nvSpPr>
          <p:spPr>
            <a:xfrm>
              <a:off x="3830124" y="2806700"/>
              <a:ext cx="1029729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Güvenlik</a:t>
              </a:r>
            </a:p>
          </p:txBody>
        </p:sp>
        <p:sp>
          <p:nvSpPr>
            <p:cNvPr id="9231" name="TextBox 29"/>
            <p:cNvSpPr txBox="1">
              <a:spLocks noChangeArrowheads="1"/>
            </p:cNvSpPr>
            <p:nvPr/>
          </p:nvSpPr>
          <p:spPr>
            <a:xfrm>
              <a:off x="4931554" y="2806700"/>
              <a:ext cx="1619280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Enerji Yönetimi</a:t>
              </a:r>
            </a:p>
          </p:txBody>
        </p:sp>
        <p:sp>
          <p:nvSpPr>
            <p:cNvPr id="9232" name="TextBox 30"/>
            <p:cNvSpPr txBox="1">
              <a:spLocks noChangeArrowheads="1"/>
            </p:cNvSpPr>
            <p:nvPr/>
          </p:nvSpPr>
          <p:spPr>
            <a:xfrm>
              <a:off x="6587610" y="2806700"/>
              <a:ext cx="1031319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HVAC </a:t>
              </a:r>
            </a:p>
          </p:txBody>
        </p:sp>
        <p:sp>
          <p:nvSpPr>
            <p:cNvPr id="9233" name="TextBox 31"/>
            <p:cNvSpPr txBox="1">
              <a:spLocks noChangeArrowheads="1"/>
            </p:cNvSpPr>
            <p:nvPr/>
          </p:nvSpPr>
          <p:spPr>
            <a:xfrm>
              <a:off x="826454" y="4652963"/>
              <a:ext cx="1268092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İzleme</a:t>
              </a:r>
            </a:p>
          </p:txBody>
        </p:sp>
        <p:sp>
          <p:nvSpPr>
            <p:cNvPr id="9234" name="TextBox 32"/>
            <p:cNvSpPr txBox="1">
              <a:spLocks noChangeArrowheads="1"/>
            </p:cNvSpPr>
            <p:nvPr/>
          </p:nvSpPr>
          <p:spPr>
            <a:xfrm>
              <a:off x="2325033" y="4652963"/>
              <a:ext cx="1310997" cy="427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Uzaktan Kumanda</a:t>
              </a:r>
            </a:p>
          </p:txBody>
        </p:sp>
        <p:sp>
          <p:nvSpPr>
            <p:cNvPr id="9235" name="TextBox 33"/>
            <p:cNvSpPr txBox="1">
              <a:spLocks noChangeArrowheads="1"/>
            </p:cNvSpPr>
            <p:nvPr/>
          </p:nvSpPr>
          <p:spPr>
            <a:xfrm>
              <a:off x="3707609" y="4652963"/>
              <a:ext cx="1582731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Ölçüm</a:t>
              </a:r>
            </a:p>
          </p:txBody>
        </p:sp>
        <p:sp>
          <p:nvSpPr>
            <p:cNvPr id="9236" name="TextBox 34"/>
            <p:cNvSpPr txBox="1">
              <a:spLocks noChangeArrowheads="1"/>
            </p:cNvSpPr>
            <p:nvPr/>
          </p:nvSpPr>
          <p:spPr>
            <a:xfrm>
              <a:off x="5219016" y="4652963"/>
              <a:ext cx="1369794" cy="427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Ses/Video Kontrolü</a:t>
              </a:r>
            </a:p>
          </p:txBody>
        </p:sp>
        <p:sp>
          <p:nvSpPr>
            <p:cNvPr id="9237" name="TextBox 35"/>
            <p:cNvSpPr txBox="1">
              <a:spLocks noChangeArrowheads="1"/>
            </p:cNvSpPr>
            <p:nvPr/>
          </p:nvSpPr>
          <p:spPr>
            <a:xfrm>
              <a:off x="6587440" y="4652963"/>
              <a:ext cx="1369794" cy="259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0" eaLnBrk="1" hangingPunct="1"/>
              <a:r>
                <a:rPr lang="tr-TR" sz="1100" b="1" i="0" u="none" strike="noStrike" smtId="4294967295">
                  <a:effectLst/>
                  <a:highlight>
                    <a:srgbClr val="000000">
                      <a:alpha val="0"/>
                    </a:srgbClr>
                  </a:highlight>
                  <a:latin typeface="Arial"/>
                </a:rPr>
                <a:t>Beyaz Eşya</a:t>
              </a:r>
            </a:p>
          </p:txBody>
        </p:sp>
      </p:grpSp>
      <p:sp>
        <p:nvSpPr>
          <p:cNvPr id="9238" name="Title 1"/>
          <p:cNvSpPr>
            <a:spLocks noGrp="1"/>
          </p:cNvSpPr>
          <p:nvPr>
            <p:ph type="title"/>
          </p:nvPr>
        </p:nvSpPr>
        <p:spPr>
          <a:xfrm>
            <a:off x="971550" y="622300"/>
            <a:ext cx="5329238" cy="503238"/>
          </a:xfr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/>
          <a:p>
            <a:pPr rtl="0"/>
            <a:r>
              <a:rPr lang="tr-TR" sz="2800" b="1" i="0" u="none" strike="noStrike" smtId="4294967295">
                <a:effectLst/>
                <a:highlight>
                  <a:srgbClr val="000000">
                    <a:alpha val="0"/>
                  </a:srgbClr>
                </a:highlight>
                <a:latin typeface="Arial"/>
              </a:rPr>
              <a:t>Olası uygulama alanları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05.12"/>
  <p:tag name="AS_TITLE" val="Aspose.Slides for .NET 4.0 Client Profile"/>
  <p:tag name="AS_VERSION" val="15.4.0.0"/>
</p:tagLst>
</file>

<file path=ppt/theme/theme1.xml><?xml version="1.0" encoding="utf-8"?>
<a:theme xmlns:a="http://schemas.openxmlformats.org/drawingml/2006/main" name="2008-07-17 KNX Power Point Template">
  <a:themeElements>
    <a:clrScheme name="2007-07-01 KNX Power Point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007-07-01 KNX Power Point Templa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>
    <a:extraClrScheme>
      <a:clrScheme name="2007-07-01 KNX Power 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-07-01 KNX Power Point Template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-07-01 KNX Power Point Template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-07-01 KNX Power Point Template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-01 KNX Power Point Template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-01 KNX Power Point Template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-01 KNX Power Point Template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-01 KNX Power Point Template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-07-01 KNX Power Point Template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2008-07-17 KNX Power Point Template</Template>
  <TotalTime>1040</TotalTime>
  <Words>249</Words>
  <Application>Microsoft Office PowerPoint</Application>
  <PresentationFormat>On-screen Show (4:3)</PresentationFormat>
  <Paragraphs>108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Wingdings</vt:lpstr>
      <vt:lpstr>2008-07-17 KNX Power Point Template</vt:lpstr>
      <vt:lpstr>Geçmişten günümüze KNX</vt:lpstr>
      <vt:lpstr>KNX - Uluslararası standart</vt:lpstr>
      <vt:lpstr>KNX - Teknolojiye giriş</vt:lpstr>
      <vt:lpstr>KNX Sistem özellikleri</vt:lpstr>
      <vt:lpstr>Farklı medyalar uygulama örnekleri</vt:lpstr>
      <vt:lpstr>KNX Birlikte çalışma</vt:lpstr>
      <vt:lpstr>Olası uygulama alanları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arguments</dc:title>
  <dc:creator>KNX Association</dc:creator>
  <cp:lastModifiedBy>Ufuk Unal</cp:lastModifiedBy>
  <cp:revision>137</cp:revision>
  <dcterms:created xsi:type="dcterms:W3CDTF">2012-09-10T07:59:43Z</dcterms:created>
  <dcterms:modified xsi:type="dcterms:W3CDTF">2019-05-27T10:00:10Z</dcterms:modified>
</cp:coreProperties>
</file>