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4"/>
    <p:sldMasterId id="2147483950" r:id="rId5"/>
    <p:sldMasterId id="2147483957" r:id="rId6"/>
    <p:sldMasterId id="2147483970" r:id="rId7"/>
  </p:sldMasterIdLst>
  <p:notesMasterIdLst>
    <p:notesMasterId r:id="rId23"/>
  </p:notesMasterIdLst>
  <p:handoutMasterIdLst>
    <p:handoutMasterId r:id="rId24"/>
  </p:handoutMasterIdLst>
  <p:sldIdLst>
    <p:sldId id="256" r:id="rId8"/>
    <p:sldId id="262" r:id="rId9"/>
    <p:sldId id="263" r:id="rId10"/>
    <p:sldId id="264" r:id="rId11"/>
    <p:sldId id="265" r:id="rId12"/>
    <p:sldId id="266" r:id="rId13"/>
    <p:sldId id="267" r:id="rId14"/>
    <p:sldId id="276" r:id="rId15"/>
    <p:sldId id="274" r:id="rId16"/>
    <p:sldId id="277" r:id="rId17"/>
    <p:sldId id="275" r:id="rId18"/>
    <p:sldId id="270" r:id="rId19"/>
    <p:sldId id="272" r:id="rId20"/>
    <p:sldId id="273" r:id="rId21"/>
    <p:sldId id="278" r:id="rId22"/>
  </p:sldIdLst>
  <p:sldSz cx="12225338" cy="6858000"/>
  <p:notesSz cx="7023100" cy="9309100"/>
  <p:defaultTextStyle>
    <a:defPPr>
      <a:defRPr lang="en-GB"/>
    </a:defPPr>
    <a:lvl1pPr algn="l" rtl="0" fontAlgn="base">
      <a:spcBef>
        <a:spcPct val="0"/>
      </a:spcBef>
      <a:spcAft>
        <a:spcPct val="0"/>
      </a:spcAft>
      <a:defRPr kern="1200">
        <a:solidFill>
          <a:schemeClr val="tx1"/>
        </a:solidFill>
        <a:latin typeface="Verdana" pitchFamily="34" charset="0"/>
        <a:ea typeface="+mn-ea"/>
        <a:cs typeface="+mn-cs"/>
      </a:defRPr>
    </a:lvl1pPr>
    <a:lvl2pPr marL="610636" algn="l" rtl="0" fontAlgn="base">
      <a:spcBef>
        <a:spcPct val="0"/>
      </a:spcBef>
      <a:spcAft>
        <a:spcPct val="0"/>
      </a:spcAft>
      <a:defRPr kern="1200">
        <a:solidFill>
          <a:schemeClr val="tx1"/>
        </a:solidFill>
        <a:latin typeface="Verdana" pitchFamily="34" charset="0"/>
        <a:ea typeface="+mn-ea"/>
        <a:cs typeface="+mn-cs"/>
      </a:defRPr>
    </a:lvl2pPr>
    <a:lvl3pPr marL="1221273" algn="l" rtl="0" fontAlgn="base">
      <a:spcBef>
        <a:spcPct val="0"/>
      </a:spcBef>
      <a:spcAft>
        <a:spcPct val="0"/>
      </a:spcAft>
      <a:defRPr kern="1200">
        <a:solidFill>
          <a:schemeClr val="tx1"/>
        </a:solidFill>
        <a:latin typeface="Verdana" pitchFamily="34" charset="0"/>
        <a:ea typeface="+mn-ea"/>
        <a:cs typeface="+mn-cs"/>
      </a:defRPr>
    </a:lvl3pPr>
    <a:lvl4pPr marL="1831909" algn="l" rtl="0" fontAlgn="base">
      <a:spcBef>
        <a:spcPct val="0"/>
      </a:spcBef>
      <a:spcAft>
        <a:spcPct val="0"/>
      </a:spcAft>
      <a:defRPr kern="1200">
        <a:solidFill>
          <a:schemeClr val="tx1"/>
        </a:solidFill>
        <a:latin typeface="Verdana" pitchFamily="34" charset="0"/>
        <a:ea typeface="+mn-ea"/>
        <a:cs typeface="+mn-cs"/>
      </a:defRPr>
    </a:lvl4pPr>
    <a:lvl5pPr marL="2442545" algn="l" rtl="0" fontAlgn="base">
      <a:spcBef>
        <a:spcPct val="0"/>
      </a:spcBef>
      <a:spcAft>
        <a:spcPct val="0"/>
      </a:spcAft>
      <a:defRPr kern="1200">
        <a:solidFill>
          <a:schemeClr val="tx1"/>
        </a:solidFill>
        <a:latin typeface="Verdana" pitchFamily="34" charset="0"/>
        <a:ea typeface="+mn-ea"/>
        <a:cs typeface="+mn-cs"/>
      </a:defRPr>
    </a:lvl5pPr>
    <a:lvl6pPr marL="3053182" algn="l" defTabSz="1221273" rtl="0" eaLnBrk="1" latinLnBrk="0" hangingPunct="1">
      <a:defRPr kern="1200">
        <a:solidFill>
          <a:schemeClr val="tx1"/>
        </a:solidFill>
        <a:latin typeface="Verdana" pitchFamily="34" charset="0"/>
        <a:ea typeface="+mn-ea"/>
        <a:cs typeface="+mn-cs"/>
      </a:defRPr>
    </a:lvl6pPr>
    <a:lvl7pPr marL="3663818" algn="l" defTabSz="1221273" rtl="0" eaLnBrk="1" latinLnBrk="0" hangingPunct="1">
      <a:defRPr kern="1200">
        <a:solidFill>
          <a:schemeClr val="tx1"/>
        </a:solidFill>
        <a:latin typeface="Verdana" pitchFamily="34" charset="0"/>
        <a:ea typeface="+mn-ea"/>
        <a:cs typeface="+mn-cs"/>
      </a:defRPr>
    </a:lvl7pPr>
    <a:lvl8pPr marL="4274454" algn="l" defTabSz="1221273" rtl="0" eaLnBrk="1" latinLnBrk="0" hangingPunct="1">
      <a:defRPr kern="1200">
        <a:solidFill>
          <a:schemeClr val="tx1"/>
        </a:solidFill>
        <a:latin typeface="Verdana" pitchFamily="34" charset="0"/>
        <a:ea typeface="+mn-ea"/>
        <a:cs typeface="+mn-cs"/>
      </a:defRPr>
    </a:lvl8pPr>
    <a:lvl9pPr marL="4885091" algn="l" defTabSz="1221273"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1"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92D3187-0EF2-C4D6-A88D-63E77119C986}" name="Mark Bentley" initials="MB" userId="S::Mark.Bentley@esa.int::4f1f3be8-78e6-4802-a22c-e01f5e0ea520"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8197A6"/>
    <a:srgbClr val="F1666A"/>
    <a:srgbClr val="D9D9D9"/>
    <a:srgbClr val="053249"/>
    <a:srgbClr val="003249"/>
    <a:srgbClr val="335E6F"/>
    <a:srgbClr val="006196"/>
    <a:srgbClr val="6DCFF6"/>
    <a:srgbClr val="FFCC4E"/>
    <a:srgbClr val="76C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0" autoAdjust="0"/>
    <p:restoredTop sz="96149" autoAdjust="0"/>
  </p:normalViewPr>
  <p:slideViewPr>
    <p:cSldViewPr snapToGrid="0">
      <p:cViewPr varScale="1">
        <p:scale>
          <a:sx n="130" d="100"/>
          <a:sy n="130" d="100"/>
        </p:scale>
        <p:origin x="176" y="200"/>
      </p:cViewPr>
      <p:guideLst>
        <p:guide orient="horz" pos="2160"/>
        <p:guide pos="38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0" d="100"/>
          <a:sy n="50" d="100"/>
        </p:scale>
        <p:origin x="-2659" y="-67"/>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Bentley" userId="4f1f3be8-78e6-4802-a22c-e01f5e0ea520" providerId="ADAL" clId="{F6EB8129-4E4C-614C-B613-284A6BAA973C}"/>
    <pc:docChg chg="custSel modSld">
      <pc:chgData name="Mark Bentley" userId="4f1f3be8-78e6-4802-a22c-e01f5e0ea520" providerId="ADAL" clId="{F6EB8129-4E4C-614C-B613-284A6BAA973C}" dt="2024-11-04T10:56:21.071" v="246" actId="20577"/>
      <pc:docMkLst>
        <pc:docMk/>
      </pc:docMkLst>
      <pc:sldChg chg="modSp mod">
        <pc:chgData name="Mark Bentley" userId="4f1f3be8-78e6-4802-a22c-e01f5e0ea520" providerId="ADAL" clId="{F6EB8129-4E4C-614C-B613-284A6BAA973C}" dt="2024-11-04T10:54:04.117" v="6" actId="20577"/>
        <pc:sldMkLst>
          <pc:docMk/>
          <pc:sldMk cId="1793447361" sldId="270"/>
        </pc:sldMkLst>
        <pc:spChg chg="mod">
          <ac:chgData name="Mark Bentley" userId="4f1f3be8-78e6-4802-a22c-e01f5e0ea520" providerId="ADAL" clId="{F6EB8129-4E4C-614C-B613-284A6BAA973C}" dt="2024-11-04T10:54:04.117" v="6" actId="20577"/>
          <ac:spMkLst>
            <pc:docMk/>
            <pc:sldMk cId="1793447361" sldId="270"/>
            <ac:spMk id="3" creationId="{13657B90-18A8-21C4-95CB-4E175CA17E9A}"/>
          </ac:spMkLst>
        </pc:spChg>
      </pc:sldChg>
      <pc:sldChg chg="modSp mod">
        <pc:chgData name="Mark Bentley" userId="4f1f3be8-78e6-4802-a22c-e01f5e0ea520" providerId="ADAL" clId="{F6EB8129-4E4C-614C-B613-284A6BAA973C}" dt="2024-11-04T10:55:26.205" v="229" actId="20577"/>
        <pc:sldMkLst>
          <pc:docMk/>
          <pc:sldMk cId="2038467427" sldId="272"/>
        </pc:sldMkLst>
        <pc:spChg chg="mod">
          <ac:chgData name="Mark Bentley" userId="4f1f3be8-78e6-4802-a22c-e01f5e0ea520" providerId="ADAL" clId="{F6EB8129-4E4C-614C-B613-284A6BAA973C}" dt="2024-11-04T10:55:26.205" v="229" actId="20577"/>
          <ac:spMkLst>
            <pc:docMk/>
            <pc:sldMk cId="2038467427" sldId="272"/>
            <ac:spMk id="3" creationId="{8DAD2A79-8529-9F52-99F3-DF8C274DEBAE}"/>
          </ac:spMkLst>
        </pc:spChg>
      </pc:sldChg>
      <pc:sldChg chg="modSp mod">
        <pc:chgData name="Mark Bentley" userId="4f1f3be8-78e6-4802-a22c-e01f5e0ea520" providerId="ADAL" clId="{F6EB8129-4E4C-614C-B613-284A6BAA973C}" dt="2024-11-04T10:55:42.384" v="230" actId="2711"/>
        <pc:sldMkLst>
          <pc:docMk/>
          <pc:sldMk cId="135888718" sldId="273"/>
        </pc:sldMkLst>
        <pc:spChg chg="mod">
          <ac:chgData name="Mark Bentley" userId="4f1f3be8-78e6-4802-a22c-e01f5e0ea520" providerId="ADAL" clId="{F6EB8129-4E4C-614C-B613-284A6BAA973C}" dt="2024-11-04T10:55:42.384" v="230" actId="2711"/>
          <ac:spMkLst>
            <pc:docMk/>
            <pc:sldMk cId="135888718" sldId="273"/>
            <ac:spMk id="3" creationId="{F99859EA-62FE-4BDD-2BB1-0502B3164219}"/>
          </ac:spMkLst>
        </pc:spChg>
      </pc:sldChg>
      <pc:sldChg chg="modSp mod">
        <pc:chgData name="Mark Bentley" userId="4f1f3be8-78e6-4802-a22c-e01f5e0ea520" providerId="ADAL" clId="{F6EB8129-4E4C-614C-B613-284A6BAA973C}" dt="2024-11-04T10:56:21.071" v="246" actId="20577"/>
        <pc:sldMkLst>
          <pc:docMk/>
          <pc:sldMk cId="1647476584" sldId="278"/>
        </pc:sldMkLst>
        <pc:spChg chg="mod">
          <ac:chgData name="Mark Bentley" userId="4f1f3be8-78e6-4802-a22c-e01f5e0ea520" providerId="ADAL" clId="{F6EB8129-4E4C-614C-B613-284A6BAA973C}" dt="2024-11-04T10:56:21.071" v="246" actId="20577"/>
          <ac:spMkLst>
            <pc:docMk/>
            <pc:sldMk cId="1647476584" sldId="278"/>
            <ac:spMk id="2" creationId="{501577A5-4A7C-4F9D-6575-D7CD208A5B36}"/>
          </ac:spMkLst>
        </pc:spChg>
        <pc:spChg chg="mod">
          <ac:chgData name="Mark Bentley" userId="4f1f3be8-78e6-4802-a22c-e01f5e0ea520" providerId="ADAL" clId="{F6EB8129-4E4C-614C-B613-284A6BAA973C}" dt="2024-11-04T10:56:10.203" v="231" actId="14100"/>
          <ac:spMkLst>
            <pc:docMk/>
            <pc:sldMk cId="1647476584" sldId="278"/>
            <ac:spMk id="3" creationId="{3DD8CA58-2501-7912-8FD5-E7BC8C66C8A0}"/>
          </ac:spMkLst>
        </pc:spChg>
      </pc:sldChg>
    </pc:docChg>
  </pc:docChgLst>
  <pc:docChgLst>
    <pc:chgData name="Mark Bentley" userId="4f1f3be8-78e6-4802-a22c-e01f5e0ea520" providerId="ADAL" clId="{DB27564D-3AFF-7145-BC83-947A0F02D555}"/>
    <pc:docChg chg="delSld modSld">
      <pc:chgData name="Mark Bentley" userId="4f1f3be8-78e6-4802-a22c-e01f5e0ea520" providerId="ADAL" clId="{DB27564D-3AFF-7145-BC83-947A0F02D555}" dt="2024-10-10T11:25:23.803" v="103" actId="20577"/>
      <pc:docMkLst>
        <pc:docMk/>
      </pc:docMkLst>
      <pc:sldChg chg="modSp mod">
        <pc:chgData name="Mark Bentley" userId="4f1f3be8-78e6-4802-a22c-e01f5e0ea520" providerId="ADAL" clId="{DB27564D-3AFF-7145-BC83-947A0F02D555}" dt="2024-10-10T11:24:50.046" v="65" actId="20577"/>
        <pc:sldMkLst>
          <pc:docMk/>
          <pc:sldMk cId="0" sldId="256"/>
        </pc:sldMkLst>
        <pc:spChg chg="mod">
          <ac:chgData name="Mark Bentley" userId="4f1f3be8-78e6-4802-a22c-e01f5e0ea520" providerId="ADAL" clId="{DB27564D-3AFF-7145-BC83-947A0F02D555}" dt="2024-10-10T11:24:23.234" v="25" actId="20577"/>
          <ac:spMkLst>
            <pc:docMk/>
            <pc:sldMk cId="0" sldId="256"/>
            <ac:spMk id="4" creationId="{00000000-0000-0000-0000-000000000000}"/>
          </ac:spMkLst>
        </pc:spChg>
        <pc:spChg chg="mod">
          <ac:chgData name="Mark Bentley" userId="4f1f3be8-78e6-4802-a22c-e01f5e0ea520" providerId="ADAL" clId="{DB27564D-3AFF-7145-BC83-947A0F02D555}" dt="2024-10-10T11:24:50.046" v="65" actId="20577"/>
          <ac:spMkLst>
            <pc:docMk/>
            <pc:sldMk cId="0" sldId="256"/>
            <ac:spMk id="8" creationId="{00000000-0000-0000-0000-000000000000}"/>
          </ac:spMkLst>
        </pc:spChg>
      </pc:sldChg>
      <pc:sldChg chg="delSp modSp mod">
        <pc:chgData name="Mark Bentley" userId="4f1f3be8-78e6-4802-a22c-e01f5e0ea520" providerId="ADAL" clId="{DB27564D-3AFF-7145-BC83-947A0F02D555}" dt="2024-10-10T11:25:23.803" v="103" actId="20577"/>
        <pc:sldMkLst>
          <pc:docMk/>
          <pc:sldMk cId="264314030" sldId="262"/>
        </pc:sldMkLst>
        <pc:spChg chg="mod">
          <ac:chgData name="Mark Bentley" userId="4f1f3be8-78e6-4802-a22c-e01f5e0ea520" providerId="ADAL" clId="{DB27564D-3AFF-7145-BC83-947A0F02D555}" dt="2024-10-10T11:25:20.211" v="91" actId="20577"/>
          <ac:spMkLst>
            <pc:docMk/>
            <pc:sldMk cId="264314030" sldId="262"/>
            <ac:spMk id="2" creationId="{7BEEB7B8-8261-FEB8-794F-B88F9A70EC37}"/>
          </ac:spMkLst>
        </pc:spChg>
        <pc:spChg chg="mod">
          <ac:chgData name="Mark Bentley" userId="4f1f3be8-78e6-4802-a22c-e01f5e0ea520" providerId="ADAL" clId="{DB27564D-3AFF-7145-BC83-947A0F02D555}" dt="2024-10-10T11:25:23.803" v="103" actId="20577"/>
          <ac:spMkLst>
            <pc:docMk/>
            <pc:sldMk cId="264314030" sldId="262"/>
            <ac:spMk id="3" creationId="{6F2E6E0F-4C90-7471-E210-0904A7D21A84}"/>
          </ac:spMkLst>
        </pc:spChg>
        <pc:spChg chg="del">
          <ac:chgData name="Mark Bentley" userId="4f1f3be8-78e6-4802-a22c-e01f5e0ea520" providerId="ADAL" clId="{DB27564D-3AFF-7145-BC83-947A0F02D555}" dt="2024-10-10T11:24:59.719" v="67" actId="478"/>
          <ac:spMkLst>
            <pc:docMk/>
            <pc:sldMk cId="264314030" sldId="262"/>
            <ac:spMk id="4" creationId="{6FB896C9-4496-F5A0-100C-6F1CD641DDC8}"/>
          </ac:spMkLst>
        </pc:spChg>
        <pc:picChg chg="del">
          <ac:chgData name="Mark Bentley" userId="4f1f3be8-78e6-4802-a22c-e01f5e0ea520" providerId="ADAL" clId="{DB27564D-3AFF-7145-BC83-947A0F02D555}" dt="2024-10-10T11:24:59.719" v="67" actId="478"/>
          <ac:picMkLst>
            <pc:docMk/>
            <pc:sldMk cId="264314030" sldId="262"/>
            <ac:picMk id="5" creationId="{780BD618-9921-F594-4250-7D8854E550AB}"/>
          </ac:picMkLst>
        </pc:picChg>
        <pc:picChg chg="del">
          <ac:chgData name="Mark Bentley" userId="4f1f3be8-78e6-4802-a22c-e01f5e0ea520" providerId="ADAL" clId="{DB27564D-3AFF-7145-BC83-947A0F02D555}" dt="2024-10-10T11:24:59.719" v="67" actId="478"/>
          <ac:picMkLst>
            <pc:docMk/>
            <pc:sldMk cId="264314030" sldId="262"/>
            <ac:picMk id="6" creationId="{30A83E8E-A33E-7BB1-536E-22857FDAC83E}"/>
          </ac:picMkLst>
        </pc:picChg>
        <pc:picChg chg="del">
          <ac:chgData name="Mark Bentley" userId="4f1f3be8-78e6-4802-a22c-e01f5e0ea520" providerId="ADAL" clId="{DB27564D-3AFF-7145-BC83-947A0F02D555}" dt="2024-10-10T11:24:59.719" v="67" actId="478"/>
          <ac:picMkLst>
            <pc:docMk/>
            <pc:sldMk cId="264314030" sldId="262"/>
            <ac:picMk id="7" creationId="{DDCC6721-E292-D556-C3AC-68BF94329D76}"/>
          </ac:picMkLst>
        </pc:picChg>
        <pc:picChg chg="del">
          <ac:chgData name="Mark Bentley" userId="4f1f3be8-78e6-4802-a22c-e01f5e0ea520" providerId="ADAL" clId="{DB27564D-3AFF-7145-BC83-947A0F02D555}" dt="2024-10-10T11:24:59.719" v="67" actId="478"/>
          <ac:picMkLst>
            <pc:docMk/>
            <pc:sldMk cId="264314030" sldId="262"/>
            <ac:picMk id="11" creationId="{325E96D5-AA27-0991-DD0A-083B33EA6D89}"/>
          </ac:picMkLst>
        </pc:picChg>
        <pc:picChg chg="del">
          <ac:chgData name="Mark Bentley" userId="4f1f3be8-78e6-4802-a22c-e01f5e0ea520" providerId="ADAL" clId="{DB27564D-3AFF-7145-BC83-947A0F02D555}" dt="2024-10-10T11:24:59.719" v="67" actId="478"/>
          <ac:picMkLst>
            <pc:docMk/>
            <pc:sldMk cId="264314030" sldId="262"/>
            <ac:picMk id="14" creationId="{AA36D114-6FE8-650C-F7E6-DA25799F10B8}"/>
          </ac:picMkLst>
        </pc:picChg>
        <pc:picChg chg="del">
          <ac:chgData name="Mark Bentley" userId="4f1f3be8-78e6-4802-a22c-e01f5e0ea520" providerId="ADAL" clId="{DB27564D-3AFF-7145-BC83-947A0F02D555}" dt="2024-10-10T11:24:59.719" v="67" actId="478"/>
          <ac:picMkLst>
            <pc:docMk/>
            <pc:sldMk cId="264314030" sldId="262"/>
            <ac:picMk id="15" creationId="{42CA1D76-1B79-7453-ED4D-7BBD251C632C}"/>
          </ac:picMkLst>
        </pc:picChg>
        <pc:picChg chg="del">
          <ac:chgData name="Mark Bentley" userId="4f1f3be8-78e6-4802-a22c-e01f5e0ea520" providerId="ADAL" clId="{DB27564D-3AFF-7145-BC83-947A0F02D555}" dt="2024-10-10T11:24:59.719" v="67" actId="478"/>
          <ac:picMkLst>
            <pc:docMk/>
            <pc:sldMk cId="264314030" sldId="262"/>
            <ac:picMk id="18" creationId="{23798433-EE5F-DBA4-C79A-EE0739453192}"/>
          </ac:picMkLst>
        </pc:picChg>
        <pc:picChg chg="del">
          <ac:chgData name="Mark Bentley" userId="4f1f3be8-78e6-4802-a22c-e01f5e0ea520" providerId="ADAL" clId="{DB27564D-3AFF-7145-BC83-947A0F02D555}" dt="2024-10-10T11:24:59.719" v="67" actId="478"/>
          <ac:picMkLst>
            <pc:docMk/>
            <pc:sldMk cId="264314030" sldId="262"/>
            <ac:picMk id="19" creationId="{F58AEE9B-FB8E-F405-9DDE-19E1A6C38106}"/>
          </ac:picMkLst>
        </pc:picChg>
        <pc:picChg chg="del">
          <ac:chgData name="Mark Bentley" userId="4f1f3be8-78e6-4802-a22c-e01f5e0ea520" providerId="ADAL" clId="{DB27564D-3AFF-7145-BC83-947A0F02D555}" dt="2024-10-10T11:24:59.719" v="67" actId="478"/>
          <ac:picMkLst>
            <pc:docMk/>
            <pc:sldMk cId="264314030" sldId="262"/>
            <ac:picMk id="20" creationId="{6DC1F0A1-D7A1-D40A-A04C-FE2408EC1062}"/>
          </ac:picMkLst>
        </pc:picChg>
      </pc:sldChg>
      <pc:sldChg chg="del">
        <pc:chgData name="Mark Bentley" userId="4f1f3be8-78e6-4802-a22c-e01f5e0ea520" providerId="ADAL" clId="{DB27564D-3AFF-7145-BC83-947A0F02D555}" dt="2024-10-10T11:25:13.995" v="89" actId="2696"/>
        <pc:sldMkLst>
          <pc:docMk/>
          <pc:sldMk cId="1121055303" sldId="263"/>
        </pc:sldMkLst>
      </pc:sldChg>
      <pc:sldChg chg="del">
        <pc:chgData name="Mark Bentley" userId="4f1f3be8-78e6-4802-a22c-e01f5e0ea520" providerId="ADAL" clId="{DB27564D-3AFF-7145-BC83-947A0F02D555}" dt="2024-10-10T11:25:13.995" v="89" actId="2696"/>
        <pc:sldMkLst>
          <pc:docMk/>
          <pc:sldMk cId="908745506" sldId="264"/>
        </pc:sldMkLst>
      </pc:sldChg>
      <pc:sldChg chg="del">
        <pc:chgData name="Mark Bentley" userId="4f1f3be8-78e6-4802-a22c-e01f5e0ea520" providerId="ADAL" clId="{DB27564D-3AFF-7145-BC83-947A0F02D555}" dt="2024-10-10T11:25:13.995" v="89" actId="2696"/>
        <pc:sldMkLst>
          <pc:docMk/>
          <pc:sldMk cId="2306921325" sldId="265"/>
        </pc:sldMkLst>
      </pc:sldChg>
      <pc:sldChg chg="del">
        <pc:chgData name="Mark Bentley" userId="4f1f3be8-78e6-4802-a22c-e01f5e0ea520" providerId="ADAL" clId="{DB27564D-3AFF-7145-BC83-947A0F02D555}" dt="2024-10-10T11:25:13.995" v="89" actId="2696"/>
        <pc:sldMkLst>
          <pc:docMk/>
          <pc:sldMk cId="39058649" sldId="266"/>
        </pc:sldMkLst>
      </pc:sldChg>
      <pc:sldChg chg="del">
        <pc:chgData name="Mark Bentley" userId="4f1f3be8-78e6-4802-a22c-e01f5e0ea520" providerId="ADAL" clId="{DB27564D-3AFF-7145-BC83-947A0F02D555}" dt="2024-10-10T11:25:13.995" v="89" actId="2696"/>
        <pc:sldMkLst>
          <pc:docMk/>
          <pc:sldMk cId="3903479335" sldId="267"/>
        </pc:sldMkLst>
      </pc:sldChg>
      <pc:sldChg chg="del">
        <pc:chgData name="Mark Bentley" userId="4f1f3be8-78e6-4802-a22c-e01f5e0ea520" providerId="ADAL" clId="{DB27564D-3AFF-7145-BC83-947A0F02D555}" dt="2024-10-10T11:25:13.995" v="89" actId="2696"/>
        <pc:sldMkLst>
          <pc:docMk/>
          <pc:sldMk cId="813004321" sldId="268"/>
        </pc:sldMkLst>
      </pc:sldChg>
      <pc:sldChg chg="del">
        <pc:chgData name="Mark Bentley" userId="4f1f3be8-78e6-4802-a22c-e01f5e0ea520" providerId="ADAL" clId="{DB27564D-3AFF-7145-BC83-947A0F02D555}" dt="2024-10-10T11:25:13.995" v="89" actId="2696"/>
        <pc:sldMkLst>
          <pc:docMk/>
          <pc:sldMk cId="477460245" sldId="269"/>
        </pc:sldMkLst>
      </pc:sldChg>
      <pc:sldChg chg="del">
        <pc:chgData name="Mark Bentley" userId="4f1f3be8-78e6-4802-a22c-e01f5e0ea520" providerId="ADAL" clId="{DB27564D-3AFF-7145-BC83-947A0F02D555}" dt="2024-10-10T11:25:13.995" v="89" actId="2696"/>
        <pc:sldMkLst>
          <pc:docMk/>
          <pc:sldMk cId="2733654658" sldId="270"/>
        </pc:sldMkLst>
      </pc:sldChg>
      <pc:sldChg chg="del">
        <pc:chgData name="Mark Bentley" userId="4f1f3be8-78e6-4802-a22c-e01f5e0ea520" providerId="ADAL" clId="{DB27564D-3AFF-7145-BC83-947A0F02D555}" dt="2024-10-10T11:25:13.995" v="89" actId="2696"/>
        <pc:sldMkLst>
          <pc:docMk/>
          <pc:sldMk cId="2060970702" sldId="271"/>
        </pc:sldMkLst>
      </pc:sldChg>
    </pc:docChg>
  </pc:docChgLst>
  <pc:docChgLst>
    <pc:chgData name="Mark Bentley" userId="4f1f3be8-78e6-4802-a22c-e01f5e0ea520" providerId="ADAL" clId="{F1D54119-82AC-2646-B906-09026F4C292C}"/>
    <pc:docChg chg="undo custSel addSld delSld modSld sldOrd">
      <pc:chgData name="Mark Bentley" userId="4f1f3be8-78e6-4802-a22c-e01f5e0ea520" providerId="ADAL" clId="{F1D54119-82AC-2646-B906-09026F4C292C}" dt="2024-11-05T12:13:10.646" v="10308" actId="20577"/>
      <pc:docMkLst>
        <pc:docMk/>
      </pc:docMkLst>
      <pc:sldChg chg="modSp mod">
        <pc:chgData name="Mark Bentley" userId="4f1f3be8-78e6-4802-a22c-e01f5e0ea520" providerId="ADAL" clId="{F1D54119-82AC-2646-B906-09026F4C292C}" dt="2024-10-15T13:29:47.511" v="26" actId="20577"/>
        <pc:sldMkLst>
          <pc:docMk/>
          <pc:sldMk cId="0" sldId="256"/>
        </pc:sldMkLst>
        <pc:spChg chg="mod">
          <ac:chgData name="Mark Bentley" userId="4f1f3be8-78e6-4802-a22c-e01f5e0ea520" providerId="ADAL" clId="{F1D54119-82AC-2646-B906-09026F4C292C}" dt="2024-10-15T13:29:47.511" v="26" actId="20577"/>
          <ac:spMkLst>
            <pc:docMk/>
            <pc:sldMk cId="0" sldId="256"/>
            <ac:spMk id="4" creationId="{00000000-0000-0000-0000-000000000000}"/>
          </ac:spMkLst>
        </pc:spChg>
      </pc:sldChg>
      <pc:sldChg chg="modSp mod">
        <pc:chgData name="Mark Bentley" userId="4f1f3be8-78e6-4802-a22c-e01f5e0ea520" providerId="ADAL" clId="{F1D54119-82AC-2646-B906-09026F4C292C}" dt="2024-11-01T17:46:37.849" v="6781" actId="20577"/>
        <pc:sldMkLst>
          <pc:docMk/>
          <pc:sldMk cId="264314030" sldId="262"/>
        </pc:sldMkLst>
        <pc:spChg chg="mod">
          <ac:chgData name="Mark Bentley" userId="4f1f3be8-78e6-4802-a22c-e01f5e0ea520" providerId="ADAL" clId="{F1D54119-82AC-2646-B906-09026F4C292C}" dt="2024-10-15T13:33:00.965" v="69" actId="20577"/>
          <ac:spMkLst>
            <pc:docMk/>
            <pc:sldMk cId="264314030" sldId="262"/>
            <ac:spMk id="2" creationId="{7BEEB7B8-8261-FEB8-794F-B88F9A70EC37}"/>
          </ac:spMkLst>
        </pc:spChg>
        <pc:spChg chg="mod">
          <ac:chgData name="Mark Bentley" userId="4f1f3be8-78e6-4802-a22c-e01f5e0ea520" providerId="ADAL" clId="{F1D54119-82AC-2646-B906-09026F4C292C}" dt="2024-11-01T17:46:37.849" v="6781" actId="20577"/>
          <ac:spMkLst>
            <pc:docMk/>
            <pc:sldMk cId="264314030" sldId="262"/>
            <ac:spMk id="3" creationId="{6F2E6E0F-4C90-7471-E210-0904A7D21A84}"/>
          </ac:spMkLst>
        </pc:spChg>
      </pc:sldChg>
      <pc:sldChg chg="addSp delSp modSp new mod">
        <pc:chgData name="Mark Bentley" userId="4f1f3be8-78e6-4802-a22c-e01f5e0ea520" providerId="ADAL" clId="{F1D54119-82AC-2646-B906-09026F4C292C}" dt="2024-11-01T17:47:14.809" v="6794" actId="20577"/>
        <pc:sldMkLst>
          <pc:docMk/>
          <pc:sldMk cId="3982120412" sldId="263"/>
        </pc:sldMkLst>
        <pc:spChg chg="mod">
          <ac:chgData name="Mark Bentley" userId="4f1f3be8-78e6-4802-a22c-e01f5e0ea520" providerId="ADAL" clId="{F1D54119-82AC-2646-B906-09026F4C292C}" dt="2024-10-15T13:35:18.653" v="286" actId="20577"/>
          <ac:spMkLst>
            <pc:docMk/>
            <pc:sldMk cId="3982120412" sldId="263"/>
            <ac:spMk id="2" creationId="{45AC3297-2CBB-3291-B491-829C431E46F4}"/>
          </ac:spMkLst>
        </pc:spChg>
        <pc:spChg chg="del mod">
          <ac:chgData name="Mark Bentley" userId="4f1f3be8-78e6-4802-a22c-e01f5e0ea520" providerId="ADAL" clId="{F1D54119-82AC-2646-B906-09026F4C292C}" dt="2024-10-21T16:05:46.679" v="324" actId="3680"/>
          <ac:spMkLst>
            <pc:docMk/>
            <pc:sldMk cId="3982120412" sldId="263"/>
            <ac:spMk id="3" creationId="{C98F31C2-84F7-AF37-BD70-E14A89A657EE}"/>
          </ac:spMkLst>
        </pc:spChg>
        <pc:graphicFrameChg chg="add mod ord modGraphic">
          <ac:chgData name="Mark Bentley" userId="4f1f3be8-78e6-4802-a22c-e01f5e0ea520" providerId="ADAL" clId="{F1D54119-82AC-2646-B906-09026F4C292C}" dt="2024-10-21T16:07:46.601" v="557" actId="20577"/>
          <ac:graphicFrameMkLst>
            <pc:docMk/>
            <pc:sldMk cId="3982120412" sldId="263"/>
            <ac:graphicFrameMk id="4" creationId="{972A1FD3-13BC-E575-1161-73D55CC46C8A}"/>
          </ac:graphicFrameMkLst>
        </pc:graphicFrameChg>
        <pc:graphicFrameChg chg="add mod modGraphic">
          <ac:chgData name="Mark Bentley" userId="4f1f3be8-78e6-4802-a22c-e01f5e0ea520" providerId="ADAL" clId="{F1D54119-82AC-2646-B906-09026F4C292C}" dt="2024-11-01T17:47:14.809" v="6794" actId="20577"/>
          <ac:graphicFrameMkLst>
            <pc:docMk/>
            <pc:sldMk cId="3982120412" sldId="263"/>
            <ac:graphicFrameMk id="5" creationId="{3C069FD0-0A14-1A0B-DB52-D274E5FB9DCC}"/>
          </ac:graphicFrameMkLst>
        </pc:graphicFrameChg>
      </pc:sldChg>
      <pc:sldChg chg="addSp modSp new mod">
        <pc:chgData name="Mark Bentley" userId="4f1f3be8-78e6-4802-a22c-e01f5e0ea520" providerId="ADAL" clId="{F1D54119-82AC-2646-B906-09026F4C292C}" dt="2024-10-28T11:22:46.924" v="5483" actId="1076"/>
        <pc:sldMkLst>
          <pc:docMk/>
          <pc:sldMk cId="2422960633" sldId="264"/>
        </pc:sldMkLst>
        <pc:spChg chg="mod">
          <ac:chgData name="Mark Bentley" userId="4f1f3be8-78e6-4802-a22c-e01f5e0ea520" providerId="ADAL" clId="{F1D54119-82AC-2646-B906-09026F4C292C}" dt="2024-10-21T16:08:27.773" v="621"/>
          <ac:spMkLst>
            <pc:docMk/>
            <pc:sldMk cId="2422960633" sldId="264"/>
            <ac:spMk id="2" creationId="{40B7A149-CE5E-2557-DA9A-4BACC29CB25A}"/>
          </ac:spMkLst>
        </pc:spChg>
        <pc:spChg chg="mod">
          <ac:chgData name="Mark Bentley" userId="4f1f3be8-78e6-4802-a22c-e01f5e0ea520" providerId="ADAL" clId="{F1D54119-82AC-2646-B906-09026F4C292C}" dt="2024-10-21T16:11:42.012" v="775" actId="14100"/>
          <ac:spMkLst>
            <pc:docMk/>
            <pc:sldMk cId="2422960633" sldId="264"/>
            <ac:spMk id="3" creationId="{2681DA03-8D5D-A936-1498-A8C19D14E33E}"/>
          </ac:spMkLst>
        </pc:spChg>
        <pc:spChg chg="add mod">
          <ac:chgData name="Mark Bentley" userId="4f1f3be8-78e6-4802-a22c-e01f5e0ea520" providerId="ADAL" clId="{F1D54119-82AC-2646-B906-09026F4C292C}" dt="2024-10-28T11:22:46.924" v="5483" actId="1076"/>
          <ac:spMkLst>
            <pc:docMk/>
            <pc:sldMk cId="2422960633" sldId="264"/>
            <ac:spMk id="5" creationId="{51591D8B-DEEE-79D8-C341-8032375D78A9}"/>
          </ac:spMkLst>
        </pc:spChg>
      </pc:sldChg>
      <pc:sldChg chg="addSp modSp add mod">
        <pc:chgData name="Mark Bentley" userId="4f1f3be8-78e6-4802-a22c-e01f5e0ea520" providerId="ADAL" clId="{F1D54119-82AC-2646-B906-09026F4C292C}" dt="2024-10-28T12:00:50.656" v="5487" actId="20577"/>
        <pc:sldMkLst>
          <pc:docMk/>
          <pc:sldMk cId="2084613092" sldId="265"/>
        </pc:sldMkLst>
        <pc:spChg chg="mod">
          <ac:chgData name="Mark Bentley" userId="4f1f3be8-78e6-4802-a22c-e01f5e0ea520" providerId="ADAL" clId="{F1D54119-82AC-2646-B906-09026F4C292C}" dt="2024-10-28T12:00:50.656" v="5487" actId="20577"/>
          <ac:spMkLst>
            <pc:docMk/>
            <pc:sldMk cId="2084613092" sldId="265"/>
            <ac:spMk id="3" creationId="{81622322-9FCF-C61D-2DBC-6C9877F22391}"/>
          </ac:spMkLst>
        </pc:spChg>
        <pc:spChg chg="mod">
          <ac:chgData name="Mark Bentley" userId="4f1f3be8-78e6-4802-a22c-e01f5e0ea520" providerId="ADAL" clId="{F1D54119-82AC-2646-B906-09026F4C292C}" dt="2024-10-21T16:11:17.231" v="774" actId="14100"/>
          <ac:spMkLst>
            <pc:docMk/>
            <pc:sldMk cId="2084613092" sldId="265"/>
            <ac:spMk id="5" creationId="{DE5747EC-38E4-3BC2-6CA1-836BE4988BC7}"/>
          </ac:spMkLst>
        </pc:spChg>
        <pc:spChg chg="add mod">
          <ac:chgData name="Mark Bentley" userId="4f1f3be8-78e6-4802-a22c-e01f5e0ea520" providerId="ADAL" clId="{F1D54119-82AC-2646-B906-09026F4C292C}" dt="2024-10-28T12:00:30.950" v="5484" actId="2711"/>
          <ac:spMkLst>
            <pc:docMk/>
            <pc:sldMk cId="2084613092" sldId="265"/>
            <ac:spMk id="6" creationId="{84772728-5EB1-E657-F478-72E6E7A5A6B3}"/>
          </ac:spMkLst>
        </pc:spChg>
      </pc:sldChg>
      <pc:sldChg chg="modSp new mod">
        <pc:chgData name="Mark Bentley" userId="4f1f3be8-78e6-4802-a22c-e01f5e0ea520" providerId="ADAL" clId="{F1D54119-82AC-2646-B906-09026F4C292C}" dt="2024-11-01T17:51:07.565" v="7081" actId="20577"/>
        <pc:sldMkLst>
          <pc:docMk/>
          <pc:sldMk cId="3728907675" sldId="266"/>
        </pc:sldMkLst>
        <pc:spChg chg="mod">
          <ac:chgData name="Mark Bentley" userId="4f1f3be8-78e6-4802-a22c-e01f5e0ea520" providerId="ADAL" clId="{F1D54119-82AC-2646-B906-09026F4C292C}" dt="2024-10-21T16:16:21.138" v="1397" actId="20577"/>
          <ac:spMkLst>
            <pc:docMk/>
            <pc:sldMk cId="3728907675" sldId="266"/>
            <ac:spMk id="2" creationId="{0C48C844-92F2-D1D5-44AE-E88C5FC5F29E}"/>
          </ac:spMkLst>
        </pc:spChg>
        <pc:spChg chg="mod">
          <ac:chgData name="Mark Bentley" userId="4f1f3be8-78e6-4802-a22c-e01f5e0ea520" providerId="ADAL" clId="{F1D54119-82AC-2646-B906-09026F4C292C}" dt="2024-11-01T17:51:07.565" v="7081" actId="20577"/>
          <ac:spMkLst>
            <pc:docMk/>
            <pc:sldMk cId="3728907675" sldId="266"/>
            <ac:spMk id="3" creationId="{A51C3AC2-BEDA-21A8-335F-88346687F696}"/>
          </ac:spMkLst>
        </pc:spChg>
      </pc:sldChg>
      <pc:sldChg chg="addSp delSp modSp new mod">
        <pc:chgData name="Mark Bentley" userId="4f1f3be8-78e6-4802-a22c-e01f5e0ea520" providerId="ADAL" clId="{F1D54119-82AC-2646-B906-09026F4C292C}" dt="2024-11-01T17:54:23.100" v="7083" actId="20577"/>
        <pc:sldMkLst>
          <pc:docMk/>
          <pc:sldMk cId="881306213" sldId="267"/>
        </pc:sldMkLst>
        <pc:spChg chg="mod">
          <ac:chgData name="Mark Bentley" userId="4f1f3be8-78e6-4802-a22c-e01f5e0ea520" providerId="ADAL" clId="{F1D54119-82AC-2646-B906-09026F4C292C}" dt="2024-10-21T16:17:15.988" v="1511" actId="20577"/>
          <ac:spMkLst>
            <pc:docMk/>
            <pc:sldMk cId="881306213" sldId="267"/>
            <ac:spMk id="2" creationId="{16EAD603-700A-8F58-3DFB-56D9310C7B7E}"/>
          </ac:spMkLst>
        </pc:spChg>
        <pc:spChg chg="del">
          <ac:chgData name="Mark Bentley" userId="4f1f3be8-78e6-4802-a22c-e01f5e0ea520" providerId="ADAL" clId="{F1D54119-82AC-2646-B906-09026F4C292C}" dt="2024-10-21T16:19:42.826" v="1512"/>
          <ac:spMkLst>
            <pc:docMk/>
            <pc:sldMk cId="881306213" sldId="267"/>
            <ac:spMk id="3" creationId="{4527B106-BC2A-272D-9CAC-4333FC050021}"/>
          </ac:spMkLst>
        </pc:spChg>
        <pc:spChg chg="add del mod">
          <ac:chgData name="Mark Bentley" userId="4f1f3be8-78e6-4802-a22c-e01f5e0ea520" providerId="ADAL" clId="{F1D54119-82AC-2646-B906-09026F4C292C}" dt="2024-10-21T16:34:28.411" v="2668" actId="14100"/>
          <ac:spMkLst>
            <pc:docMk/>
            <pc:sldMk cId="881306213" sldId="267"/>
            <ac:spMk id="5" creationId="{0F714D81-7601-5A76-8FB6-D1900CD913B6}"/>
          </ac:spMkLst>
        </pc:spChg>
        <pc:graphicFrameChg chg="add mod modGraphic">
          <ac:chgData name="Mark Bentley" userId="4f1f3be8-78e6-4802-a22c-e01f5e0ea520" providerId="ADAL" clId="{F1D54119-82AC-2646-B906-09026F4C292C}" dt="2024-11-01T17:54:23.100" v="7083" actId="20577"/>
          <ac:graphicFrameMkLst>
            <pc:docMk/>
            <pc:sldMk cId="881306213" sldId="267"/>
            <ac:graphicFrameMk id="4" creationId="{CFE78CE2-DC56-466B-FC9A-DDE5627EB730}"/>
          </ac:graphicFrameMkLst>
        </pc:graphicFrameChg>
      </pc:sldChg>
      <pc:sldChg chg="modSp new del mod modCm">
        <pc:chgData name="Mark Bentley" userId="4f1f3be8-78e6-4802-a22c-e01f5e0ea520" providerId="ADAL" clId="{F1D54119-82AC-2646-B906-09026F4C292C}" dt="2024-11-01T20:03:45.920" v="9314" actId="2696"/>
        <pc:sldMkLst>
          <pc:docMk/>
          <pc:sldMk cId="4019307429" sldId="268"/>
        </pc:sldMkLst>
        <pc:spChg chg="mod">
          <ac:chgData name="Mark Bentley" userId="4f1f3be8-78e6-4802-a22c-e01f5e0ea520" providerId="ADAL" clId="{F1D54119-82AC-2646-B906-09026F4C292C}" dt="2024-10-24T13:42:26.356" v="4112" actId="5793"/>
          <ac:spMkLst>
            <pc:docMk/>
            <pc:sldMk cId="4019307429" sldId="268"/>
            <ac:spMk id="3" creationId="{4FE5F988-87BC-BF6D-6916-1493D5F5A83D}"/>
          </ac:spMkLst>
        </pc:spChg>
        <pc:extLst>
          <p:ext xmlns:p="http://schemas.openxmlformats.org/presentationml/2006/main" uri="{D6D511B9-2390-475A-947B-AFAB55BFBCF1}">
            <pc226:cmChg xmlns:pc226="http://schemas.microsoft.com/office/powerpoint/2022/06/main/command" chg="mod">
              <pc226:chgData name="Mark Bentley" userId="4f1f3be8-78e6-4802-a22c-e01f5e0ea520" providerId="ADAL" clId="{F1D54119-82AC-2646-B906-09026F4C292C}" dt="2024-10-24T13:42:26.356" v="4112" actId="5793"/>
              <pc2:cmMkLst xmlns:pc2="http://schemas.microsoft.com/office/powerpoint/2019/9/main/command">
                <pc:docMk/>
                <pc:sldMk cId="4019307429" sldId="268"/>
                <pc2:cmMk id="{AE1272F5-3545-C54B-9D9A-D4A4D7D123E5}"/>
              </pc2:cmMkLst>
            </pc226:cmChg>
          </p:ext>
        </pc:extLst>
      </pc:sldChg>
      <pc:sldChg chg="modSp new del mod ord">
        <pc:chgData name="Mark Bentley" userId="4f1f3be8-78e6-4802-a22c-e01f5e0ea520" providerId="ADAL" clId="{F1D54119-82AC-2646-B906-09026F4C292C}" dt="2024-11-01T17:59:26.014" v="7904" actId="2696"/>
        <pc:sldMkLst>
          <pc:docMk/>
          <pc:sldMk cId="3156853933" sldId="269"/>
        </pc:sldMkLst>
        <pc:spChg chg="mod">
          <ac:chgData name="Mark Bentley" userId="4f1f3be8-78e6-4802-a22c-e01f5e0ea520" providerId="ADAL" clId="{F1D54119-82AC-2646-B906-09026F4C292C}" dt="2024-10-21T16:38:54.707" v="3249" actId="20577"/>
          <ac:spMkLst>
            <pc:docMk/>
            <pc:sldMk cId="3156853933" sldId="269"/>
            <ac:spMk id="2" creationId="{397B820A-8BAA-8D83-0776-29F9A9B7C573}"/>
          </ac:spMkLst>
        </pc:spChg>
        <pc:spChg chg="mod">
          <ac:chgData name="Mark Bentley" userId="4f1f3be8-78e6-4802-a22c-e01f5e0ea520" providerId="ADAL" clId="{F1D54119-82AC-2646-B906-09026F4C292C}" dt="2024-11-01T17:58:20.911" v="7770" actId="21"/>
          <ac:spMkLst>
            <pc:docMk/>
            <pc:sldMk cId="3156853933" sldId="269"/>
            <ac:spMk id="3" creationId="{D598D076-E713-AA5F-D7BD-59483C259029}"/>
          </ac:spMkLst>
        </pc:spChg>
      </pc:sldChg>
      <pc:sldChg chg="modSp new mod">
        <pc:chgData name="Mark Bentley" userId="4f1f3be8-78e6-4802-a22c-e01f5e0ea520" providerId="ADAL" clId="{F1D54119-82AC-2646-B906-09026F4C292C}" dt="2024-11-01T19:57:40.940" v="8753" actId="14100"/>
        <pc:sldMkLst>
          <pc:docMk/>
          <pc:sldMk cId="1793447361" sldId="270"/>
        </pc:sldMkLst>
        <pc:spChg chg="mod">
          <ac:chgData name="Mark Bentley" userId="4f1f3be8-78e6-4802-a22c-e01f5e0ea520" providerId="ADAL" clId="{F1D54119-82AC-2646-B906-09026F4C292C}" dt="2024-11-01T19:57:09.081" v="8747" actId="20577"/>
          <ac:spMkLst>
            <pc:docMk/>
            <pc:sldMk cId="1793447361" sldId="270"/>
            <ac:spMk id="2" creationId="{C192954A-8374-BDBE-92EE-F735ABD94598}"/>
          </ac:spMkLst>
        </pc:spChg>
        <pc:spChg chg="mod">
          <ac:chgData name="Mark Bentley" userId="4f1f3be8-78e6-4802-a22c-e01f5e0ea520" providerId="ADAL" clId="{F1D54119-82AC-2646-B906-09026F4C292C}" dt="2024-11-01T19:57:40.940" v="8753" actId="14100"/>
          <ac:spMkLst>
            <pc:docMk/>
            <pc:sldMk cId="1793447361" sldId="270"/>
            <ac:spMk id="3" creationId="{13657B90-18A8-21C4-95CB-4E175CA17E9A}"/>
          </ac:spMkLst>
        </pc:spChg>
      </pc:sldChg>
      <pc:sldChg chg="modSp new del mod">
        <pc:chgData name="Mark Bentley" userId="4f1f3be8-78e6-4802-a22c-e01f5e0ea520" providerId="ADAL" clId="{F1D54119-82AC-2646-B906-09026F4C292C}" dt="2024-11-01T19:57:30.602" v="8751" actId="2696"/>
        <pc:sldMkLst>
          <pc:docMk/>
          <pc:sldMk cId="3095624609" sldId="271"/>
        </pc:sldMkLst>
        <pc:spChg chg="mod">
          <ac:chgData name="Mark Bentley" userId="4f1f3be8-78e6-4802-a22c-e01f5e0ea520" providerId="ADAL" clId="{F1D54119-82AC-2646-B906-09026F4C292C}" dt="2024-10-21T16:41:39.675" v="3790" actId="20577"/>
          <ac:spMkLst>
            <pc:docMk/>
            <pc:sldMk cId="3095624609" sldId="271"/>
            <ac:spMk id="2" creationId="{8F95BF82-6346-2D1E-8EF3-F8FD3CA3CBAF}"/>
          </ac:spMkLst>
        </pc:spChg>
        <pc:spChg chg="mod">
          <ac:chgData name="Mark Bentley" userId="4f1f3be8-78e6-4802-a22c-e01f5e0ea520" providerId="ADAL" clId="{F1D54119-82AC-2646-B906-09026F4C292C}" dt="2024-11-01T19:56:58.151" v="8694" actId="21"/>
          <ac:spMkLst>
            <pc:docMk/>
            <pc:sldMk cId="3095624609" sldId="271"/>
            <ac:spMk id="3" creationId="{5822547D-8CEA-BC6E-F6DD-BCBF7CA16F38}"/>
          </ac:spMkLst>
        </pc:spChg>
      </pc:sldChg>
      <pc:sldChg chg="modSp new mod">
        <pc:chgData name="Mark Bentley" userId="4f1f3be8-78e6-4802-a22c-e01f5e0ea520" providerId="ADAL" clId="{F1D54119-82AC-2646-B906-09026F4C292C}" dt="2024-11-01T19:57:35.104" v="8752" actId="14100"/>
        <pc:sldMkLst>
          <pc:docMk/>
          <pc:sldMk cId="2038467427" sldId="272"/>
        </pc:sldMkLst>
        <pc:spChg chg="mod">
          <ac:chgData name="Mark Bentley" userId="4f1f3be8-78e6-4802-a22c-e01f5e0ea520" providerId="ADAL" clId="{F1D54119-82AC-2646-B906-09026F4C292C}" dt="2024-10-24T19:28:15.609" v="4136" actId="20577"/>
          <ac:spMkLst>
            <pc:docMk/>
            <pc:sldMk cId="2038467427" sldId="272"/>
            <ac:spMk id="2" creationId="{18A43D2D-B91A-8873-76A6-0864723F3447}"/>
          </ac:spMkLst>
        </pc:spChg>
        <pc:spChg chg="mod">
          <ac:chgData name="Mark Bentley" userId="4f1f3be8-78e6-4802-a22c-e01f5e0ea520" providerId="ADAL" clId="{F1D54119-82AC-2646-B906-09026F4C292C}" dt="2024-11-01T19:57:35.104" v="8752" actId="14100"/>
          <ac:spMkLst>
            <pc:docMk/>
            <pc:sldMk cId="2038467427" sldId="272"/>
            <ac:spMk id="3" creationId="{8DAD2A79-8529-9F52-99F3-DF8C274DEBAE}"/>
          </ac:spMkLst>
        </pc:spChg>
      </pc:sldChg>
      <pc:sldChg chg="modSp new mod">
        <pc:chgData name="Mark Bentley" userId="4f1f3be8-78e6-4802-a22c-e01f5e0ea520" providerId="ADAL" clId="{F1D54119-82AC-2646-B906-09026F4C292C}" dt="2024-11-01T20:05:39.810" v="9448" actId="20577"/>
        <pc:sldMkLst>
          <pc:docMk/>
          <pc:sldMk cId="135888718" sldId="273"/>
        </pc:sldMkLst>
        <pc:spChg chg="mod">
          <ac:chgData name="Mark Bentley" userId="4f1f3be8-78e6-4802-a22c-e01f5e0ea520" providerId="ADAL" clId="{F1D54119-82AC-2646-B906-09026F4C292C}" dt="2024-11-01T20:00:43.321" v="8755"/>
          <ac:spMkLst>
            <pc:docMk/>
            <pc:sldMk cId="135888718" sldId="273"/>
            <ac:spMk id="2" creationId="{52D009D6-0AB5-7A2E-2F22-3A618137E1CE}"/>
          </ac:spMkLst>
        </pc:spChg>
        <pc:spChg chg="mod">
          <ac:chgData name="Mark Bentley" userId="4f1f3be8-78e6-4802-a22c-e01f5e0ea520" providerId="ADAL" clId="{F1D54119-82AC-2646-B906-09026F4C292C}" dt="2024-11-01T20:05:39.810" v="9448" actId="20577"/>
          <ac:spMkLst>
            <pc:docMk/>
            <pc:sldMk cId="135888718" sldId="273"/>
            <ac:spMk id="3" creationId="{F99859EA-62FE-4BDD-2BB1-0502B3164219}"/>
          </ac:spMkLst>
        </pc:spChg>
      </pc:sldChg>
      <pc:sldChg chg="modSp new mod">
        <pc:chgData name="Mark Bentley" userId="4f1f3be8-78e6-4802-a22c-e01f5e0ea520" providerId="ADAL" clId="{F1D54119-82AC-2646-B906-09026F4C292C}" dt="2024-11-05T12:10:47.218" v="9762" actId="27636"/>
        <pc:sldMkLst>
          <pc:docMk/>
          <pc:sldMk cId="3989284300" sldId="274"/>
        </pc:sldMkLst>
        <pc:spChg chg="mod">
          <ac:chgData name="Mark Bentley" userId="4f1f3be8-78e6-4802-a22c-e01f5e0ea520" providerId="ADAL" clId="{F1D54119-82AC-2646-B906-09026F4C292C}" dt="2024-10-24T19:40:37.613" v="5370" actId="20577"/>
          <ac:spMkLst>
            <pc:docMk/>
            <pc:sldMk cId="3989284300" sldId="274"/>
            <ac:spMk id="2" creationId="{9F7AE628-A390-8D78-C418-53663AA72F88}"/>
          </ac:spMkLst>
        </pc:spChg>
        <pc:spChg chg="mod">
          <ac:chgData name="Mark Bentley" userId="4f1f3be8-78e6-4802-a22c-e01f5e0ea520" providerId="ADAL" clId="{F1D54119-82AC-2646-B906-09026F4C292C}" dt="2024-11-05T12:10:47.218" v="9762" actId="27636"/>
          <ac:spMkLst>
            <pc:docMk/>
            <pc:sldMk cId="3989284300" sldId="274"/>
            <ac:spMk id="3" creationId="{D94484F2-0BD6-EDCD-1FA4-B7C57F818E2B}"/>
          </ac:spMkLst>
        </pc:spChg>
      </pc:sldChg>
      <pc:sldChg chg="modSp new mod">
        <pc:chgData name="Mark Bentley" userId="4f1f3be8-78e6-4802-a22c-e01f5e0ea520" providerId="ADAL" clId="{F1D54119-82AC-2646-B906-09026F4C292C}" dt="2024-11-01T19:56:38.384" v="8693" actId="20577"/>
        <pc:sldMkLst>
          <pc:docMk/>
          <pc:sldMk cId="1641781706" sldId="275"/>
        </pc:sldMkLst>
        <pc:spChg chg="mod">
          <ac:chgData name="Mark Bentley" userId="4f1f3be8-78e6-4802-a22c-e01f5e0ea520" providerId="ADAL" clId="{F1D54119-82AC-2646-B906-09026F4C292C}" dt="2024-11-01T19:56:09.911" v="8574" actId="20577"/>
          <ac:spMkLst>
            <pc:docMk/>
            <pc:sldMk cId="1641781706" sldId="275"/>
            <ac:spMk id="2" creationId="{E4D76118-26EE-CC31-9E89-844F2A13B68B}"/>
          </ac:spMkLst>
        </pc:spChg>
        <pc:spChg chg="mod">
          <ac:chgData name="Mark Bentley" userId="4f1f3be8-78e6-4802-a22c-e01f5e0ea520" providerId="ADAL" clId="{F1D54119-82AC-2646-B906-09026F4C292C}" dt="2024-11-01T19:56:38.384" v="8693" actId="20577"/>
          <ac:spMkLst>
            <pc:docMk/>
            <pc:sldMk cId="1641781706" sldId="275"/>
            <ac:spMk id="3" creationId="{D9AD542B-76CC-DF62-927B-3CE21D8FA356}"/>
          </ac:spMkLst>
        </pc:spChg>
      </pc:sldChg>
      <pc:sldChg chg="modSp new mod">
        <pc:chgData name="Mark Bentley" userId="4f1f3be8-78e6-4802-a22c-e01f5e0ea520" providerId="ADAL" clId="{F1D54119-82AC-2646-B906-09026F4C292C}" dt="2024-11-01T19:53:48.380" v="8125" actId="20577"/>
        <pc:sldMkLst>
          <pc:docMk/>
          <pc:sldMk cId="1746640154" sldId="276"/>
        </pc:sldMkLst>
        <pc:spChg chg="mod">
          <ac:chgData name="Mark Bentley" userId="4f1f3be8-78e6-4802-a22c-e01f5e0ea520" providerId="ADAL" clId="{F1D54119-82AC-2646-B906-09026F4C292C}" dt="2024-11-01T17:55:29.935" v="7119" actId="20577"/>
          <ac:spMkLst>
            <pc:docMk/>
            <pc:sldMk cId="1746640154" sldId="276"/>
            <ac:spMk id="2" creationId="{75379457-B274-9A6C-DDE7-42584D75E489}"/>
          </ac:spMkLst>
        </pc:spChg>
        <pc:spChg chg="mod">
          <ac:chgData name="Mark Bentley" userId="4f1f3be8-78e6-4802-a22c-e01f5e0ea520" providerId="ADAL" clId="{F1D54119-82AC-2646-B906-09026F4C292C}" dt="2024-11-01T19:53:48.380" v="8125" actId="20577"/>
          <ac:spMkLst>
            <pc:docMk/>
            <pc:sldMk cId="1746640154" sldId="276"/>
            <ac:spMk id="3" creationId="{EEEE7ADA-665A-605E-FE8F-CD007A56C0E3}"/>
          </ac:spMkLst>
        </pc:spChg>
      </pc:sldChg>
      <pc:sldChg chg="addSp modSp new mod">
        <pc:chgData name="Mark Bentley" userId="4f1f3be8-78e6-4802-a22c-e01f5e0ea520" providerId="ADAL" clId="{F1D54119-82AC-2646-B906-09026F4C292C}" dt="2024-11-01T19:54:25.371" v="8229" actId="20577"/>
        <pc:sldMkLst>
          <pc:docMk/>
          <pc:sldMk cId="905577076" sldId="277"/>
        </pc:sldMkLst>
        <pc:spChg chg="mod">
          <ac:chgData name="Mark Bentley" userId="4f1f3be8-78e6-4802-a22c-e01f5e0ea520" providerId="ADAL" clId="{F1D54119-82AC-2646-B906-09026F4C292C}" dt="2024-11-01T19:54:04.114" v="8152" actId="20577"/>
          <ac:spMkLst>
            <pc:docMk/>
            <pc:sldMk cId="905577076" sldId="277"/>
            <ac:spMk id="2" creationId="{CD56EABE-7D78-BBDE-84AF-4F47B4B6CCE7}"/>
          </ac:spMkLst>
        </pc:spChg>
        <pc:spChg chg="mod">
          <ac:chgData name="Mark Bentley" userId="4f1f3be8-78e6-4802-a22c-e01f5e0ea520" providerId="ADAL" clId="{F1D54119-82AC-2646-B906-09026F4C292C}" dt="2024-11-01T19:54:25.371" v="8229" actId="20577"/>
          <ac:spMkLst>
            <pc:docMk/>
            <pc:sldMk cId="905577076" sldId="277"/>
            <ac:spMk id="3" creationId="{A67AD0C1-E378-6B9A-4A53-190561A09CCC}"/>
          </ac:spMkLst>
        </pc:spChg>
        <pc:picChg chg="add mod">
          <ac:chgData name="Mark Bentley" userId="4f1f3be8-78e6-4802-a22c-e01f5e0ea520" providerId="ADAL" clId="{F1D54119-82AC-2646-B906-09026F4C292C}" dt="2024-11-01T19:54:10.789" v="8153" actId="1076"/>
          <ac:picMkLst>
            <pc:docMk/>
            <pc:sldMk cId="905577076" sldId="277"/>
            <ac:picMk id="4" creationId="{55AE0A2D-83CD-BDDB-ABFD-32906FD3E775}"/>
          </ac:picMkLst>
        </pc:picChg>
      </pc:sldChg>
      <pc:sldChg chg="modSp new mod">
        <pc:chgData name="Mark Bentley" userId="4f1f3be8-78e6-4802-a22c-e01f5e0ea520" providerId="ADAL" clId="{F1D54119-82AC-2646-B906-09026F4C292C}" dt="2024-11-05T12:13:10.646" v="10308" actId="20577"/>
        <pc:sldMkLst>
          <pc:docMk/>
          <pc:sldMk cId="1647476584" sldId="278"/>
        </pc:sldMkLst>
        <pc:spChg chg="mod">
          <ac:chgData name="Mark Bentley" userId="4f1f3be8-78e6-4802-a22c-e01f5e0ea520" providerId="ADAL" clId="{F1D54119-82AC-2646-B906-09026F4C292C}" dt="2024-11-05T12:11:07.111" v="9769" actId="20577"/>
          <ac:spMkLst>
            <pc:docMk/>
            <pc:sldMk cId="1647476584" sldId="278"/>
            <ac:spMk id="2" creationId="{501577A5-4A7C-4F9D-6575-D7CD208A5B36}"/>
          </ac:spMkLst>
        </pc:spChg>
        <pc:spChg chg="mod">
          <ac:chgData name="Mark Bentley" userId="4f1f3be8-78e6-4802-a22c-e01f5e0ea520" providerId="ADAL" clId="{F1D54119-82AC-2646-B906-09026F4C292C}" dt="2024-11-05T12:13:10.646" v="10308" actId="20577"/>
          <ac:spMkLst>
            <pc:docMk/>
            <pc:sldMk cId="1647476584" sldId="278"/>
            <ac:spMk id="3" creationId="{3DD8CA58-2501-7912-8FD5-E7BC8C66C8A0}"/>
          </ac:spMkLst>
        </pc:spChg>
      </pc:sldChg>
    </pc:docChg>
  </pc:docChgLst>
  <pc:docChgLst>
    <pc:chgData name="Mark Bentley" userId="4f1f3be8-78e6-4802-a22c-e01f5e0ea520" providerId="ADAL" clId="{E14520B7-E7F4-E84C-AB0F-EDA52C3A62CF}"/>
    <pc:docChg chg="undo custSel addSld modSld">
      <pc:chgData name="Mark Bentley" userId="4f1f3be8-78e6-4802-a22c-e01f5e0ea520" providerId="ADAL" clId="{E14520B7-E7F4-E84C-AB0F-EDA52C3A62CF}" dt="2024-09-10T15:21:58.990" v="5771" actId="20577"/>
      <pc:docMkLst>
        <pc:docMk/>
      </pc:docMkLst>
      <pc:sldChg chg="modSp mod">
        <pc:chgData name="Mark Bentley" userId="4f1f3be8-78e6-4802-a22c-e01f5e0ea520" providerId="ADAL" clId="{E14520B7-E7F4-E84C-AB0F-EDA52C3A62CF}" dt="2024-08-28T15:42:21.339" v="2951" actId="1035"/>
        <pc:sldMkLst>
          <pc:docMk/>
          <pc:sldMk cId="0" sldId="256"/>
        </pc:sldMkLst>
        <pc:spChg chg="mod">
          <ac:chgData name="Mark Bentley" userId="4f1f3be8-78e6-4802-a22c-e01f5e0ea520" providerId="ADAL" clId="{E14520B7-E7F4-E84C-AB0F-EDA52C3A62CF}" dt="2024-08-26T13:28:59.840" v="34" actId="20577"/>
          <ac:spMkLst>
            <pc:docMk/>
            <pc:sldMk cId="0" sldId="256"/>
            <ac:spMk id="4" creationId="{00000000-0000-0000-0000-000000000000}"/>
          </ac:spMkLst>
        </pc:spChg>
        <pc:picChg chg="mod">
          <ac:chgData name="Mark Bentley" userId="4f1f3be8-78e6-4802-a22c-e01f5e0ea520" providerId="ADAL" clId="{E14520B7-E7F4-E84C-AB0F-EDA52C3A62CF}" dt="2024-08-28T15:42:21.339" v="2951" actId="1035"/>
          <ac:picMkLst>
            <pc:docMk/>
            <pc:sldMk cId="0" sldId="256"/>
            <ac:picMk id="6" creationId="{048486BD-6385-D6C5-F0A1-46DDCF74059D}"/>
          </ac:picMkLst>
        </pc:picChg>
      </pc:sldChg>
      <pc:sldChg chg="addSp delSp modSp">
        <pc:chgData name="Mark Bentley" userId="4f1f3be8-78e6-4802-a22c-e01f5e0ea520" providerId="ADAL" clId="{E14520B7-E7F4-E84C-AB0F-EDA52C3A62CF}" dt="2024-09-10T05:42:03.380" v="5064"/>
        <pc:sldMkLst>
          <pc:docMk/>
          <pc:sldMk cId="264314030" sldId="262"/>
        </pc:sldMkLst>
        <pc:spChg chg="mod">
          <ac:chgData name="Mark Bentley" userId="4f1f3be8-78e6-4802-a22c-e01f5e0ea520" providerId="ADAL" clId="{E14520B7-E7F4-E84C-AB0F-EDA52C3A62CF}" dt="2024-08-26T13:29:10.656" v="35" actId="14100"/>
          <ac:spMkLst>
            <pc:docMk/>
            <pc:sldMk cId="264314030" sldId="262"/>
            <ac:spMk id="3" creationId="{6F2E6E0F-4C90-7471-E210-0904A7D21A84}"/>
          </ac:spMkLst>
        </pc:spChg>
        <pc:picChg chg="add mod">
          <ac:chgData name="Mark Bentley" userId="4f1f3be8-78e6-4802-a22c-e01f5e0ea520" providerId="ADAL" clId="{E14520B7-E7F4-E84C-AB0F-EDA52C3A62CF}" dt="2024-09-10T05:42:03.380" v="5064"/>
          <ac:picMkLst>
            <pc:docMk/>
            <pc:sldMk cId="264314030" sldId="262"/>
            <ac:picMk id="7" creationId="{DDCC6721-E292-D556-C3AC-68BF94329D76}"/>
          </ac:picMkLst>
        </pc:picChg>
        <pc:picChg chg="del">
          <ac:chgData name="Mark Bentley" userId="4f1f3be8-78e6-4802-a22c-e01f5e0ea520" providerId="ADAL" clId="{E14520B7-E7F4-E84C-AB0F-EDA52C3A62CF}" dt="2024-09-10T05:42:03.040" v="5063" actId="478"/>
          <ac:picMkLst>
            <pc:docMk/>
            <pc:sldMk cId="264314030" sldId="262"/>
            <ac:picMk id="10" creationId="{42B9F4F2-43B7-2CAA-3FF2-A8A80E745126}"/>
          </ac:picMkLst>
        </pc:picChg>
      </pc:sldChg>
      <pc:sldChg chg="addSp delSp modSp new mod">
        <pc:chgData name="Mark Bentley" userId="4f1f3be8-78e6-4802-a22c-e01f5e0ea520" providerId="ADAL" clId="{E14520B7-E7F4-E84C-AB0F-EDA52C3A62CF}" dt="2024-09-10T06:28:52.814" v="5212" actId="20577"/>
        <pc:sldMkLst>
          <pc:docMk/>
          <pc:sldMk cId="1121055303" sldId="263"/>
        </pc:sldMkLst>
        <pc:spChg chg="mod">
          <ac:chgData name="Mark Bentley" userId="4f1f3be8-78e6-4802-a22c-e01f5e0ea520" providerId="ADAL" clId="{E14520B7-E7F4-E84C-AB0F-EDA52C3A62CF}" dt="2024-08-26T13:29:39.995" v="80" actId="20577"/>
          <ac:spMkLst>
            <pc:docMk/>
            <pc:sldMk cId="1121055303" sldId="263"/>
            <ac:spMk id="2" creationId="{5E448013-4C9F-1EC1-85BB-F9C034FE7C70}"/>
          </ac:spMkLst>
        </pc:spChg>
        <pc:spChg chg="mod">
          <ac:chgData name="Mark Bentley" userId="4f1f3be8-78e6-4802-a22c-e01f5e0ea520" providerId="ADAL" clId="{E14520B7-E7F4-E84C-AB0F-EDA52C3A62CF}" dt="2024-09-10T06:28:52.814" v="5212" actId="20577"/>
          <ac:spMkLst>
            <pc:docMk/>
            <pc:sldMk cId="1121055303" sldId="263"/>
            <ac:spMk id="3" creationId="{2E89458B-2C01-7B6E-D9D1-4EF2898F2BCC}"/>
          </ac:spMkLst>
        </pc:spChg>
        <pc:spChg chg="add del">
          <ac:chgData name="Mark Bentley" userId="4f1f3be8-78e6-4802-a22c-e01f5e0ea520" providerId="ADAL" clId="{E14520B7-E7F4-E84C-AB0F-EDA52C3A62CF}" dt="2024-08-28T15:41:07.642" v="2904" actId="22"/>
          <ac:spMkLst>
            <pc:docMk/>
            <pc:sldMk cId="1121055303" sldId="263"/>
            <ac:spMk id="6" creationId="{DA1A2D82-219C-22DA-F957-7BEBE199E90D}"/>
          </ac:spMkLst>
        </pc:spChg>
        <pc:picChg chg="add mod">
          <ac:chgData name="Mark Bentley" userId="4f1f3be8-78e6-4802-a22c-e01f5e0ea520" providerId="ADAL" clId="{E14520B7-E7F4-E84C-AB0F-EDA52C3A62CF}" dt="2024-09-02T12:26:16.379" v="3082" actId="1076"/>
          <ac:picMkLst>
            <pc:docMk/>
            <pc:sldMk cId="1121055303" sldId="263"/>
            <ac:picMk id="4" creationId="{963900EF-54AF-9D4C-D909-9989015A09E1}"/>
          </ac:picMkLst>
        </pc:picChg>
        <pc:picChg chg="add mod">
          <ac:chgData name="Mark Bentley" userId="4f1f3be8-78e6-4802-a22c-e01f5e0ea520" providerId="ADAL" clId="{E14520B7-E7F4-E84C-AB0F-EDA52C3A62CF}" dt="2024-09-02T12:26:23.278" v="3084" actId="1076"/>
          <ac:picMkLst>
            <pc:docMk/>
            <pc:sldMk cId="1121055303" sldId="263"/>
            <ac:picMk id="1026" creationId="{ACF860B4-43D4-6338-30F2-08DF61AA6319}"/>
          </ac:picMkLst>
        </pc:picChg>
      </pc:sldChg>
      <pc:sldChg chg="modSp new mod">
        <pc:chgData name="Mark Bentley" userId="4f1f3be8-78e6-4802-a22c-e01f5e0ea520" providerId="ADAL" clId="{E14520B7-E7F4-E84C-AB0F-EDA52C3A62CF}" dt="2024-09-10T06:31:49.116" v="5295" actId="27636"/>
        <pc:sldMkLst>
          <pc:docMk/>
          <pc:sldMk cId="908745506" sldId="264"/>
        </pc:sldMkLst>
        <pc:spChg chg="mod">
          <ac:chgData name="Mark Bentley" userId="4f1f3be8-78e6-4802-a22c-e01f5e0ea520" providerId="ADAL" clId="{E14520B7-E7F4-E84C-AB0F-EDA52C3A62CF}" dt="2024-09-10T06:29:45.090" v="5242" actId="20577"/>
          <ac:spMkLst>
            <pc:docMk/>
            <pc:sldMk cId="908745506" sldId="264"/>
            <ac:spMk id="2" creationId="{9E5B5C98-2D5B-A008-9147-2D41A1E14802}"/>
          </ac:spMkLst>
        </pc:spChg>
        <pc:spChg chg="mod">
          <ac:chgData name="Mark Bentley" userId="4f1f3be8-78e6-4802-a22c-e01f5e0ea520" providerId="ADAL" clId="{E14520B7-E7F4-E84C-AB0F-EDA52C3A62CF}" dt="2024-09-10T06:31:49.116" v="5295" actId="27636"/>
          <ac:spMkLst>
            <pc:docMk/>
            <pc:sldMk cId="908745506" sldId="264"/>
            <ac:spMk id="3" creationId="{AA8D52FD-1454-0CDC-D2DC-C3440266F2B1}"/>
          </ac:spMkLst>
        </pc:spChg>
      </pc:sldChg>
      <pc:sldChg chg="addSp modSp new mod">
        <pc:chgData name="Mark Bentley" userId="4f1f3be8-78e6-4802-a22c-e01f5e0ea520" providerId="ADAL" clId="{E14520B7-E7F4-E84C-AB0F-EDA52C3A62CF}" dt="2024-09-10T10:24:08.218" v="5645" actId="20577"/>
        <pc:sldMkLst>
          <pc:docMk/>
          <pc:sldMk cId="2306921325" sldId="265"/>
        </pc:sldMkLst>
        <pc:spChg chg="mod">
          <ac:chgData name="Mark Bentley" userId="4f1f3be8-78e6-4802-a22c-e01f5e0ea520" providerId="ADAL" clId="{E14520B7-E7F4-E84C-AB0F-EDA52C3A62CF}" dt="2024-08-27T07:59:26.701" v="679" actId="20577"/>
          <ac:spMkLst>
            <pc:docMk/>
            <pc:sldMk cId="2306921325" sldId="265"/>
            <ac:spMk id="2" creationId="{D3B69482-A420-E7AB-4E8E-7FFD65BBBE2E}"/>
          </ac:spMkLst>
        </pc:spChg>
        <pc:spChg chg="mod">
          <ac:chgData name="Mark Bentley" userId="4f1f3be8-78e6-4802-a22c-e01f5e0ea520" providerId="ADAL" clId="{E14520B7-E7F4-E84C-AB0F-EDA52C3A62CF}" dt="2024-09-09T09:29:42.226" v="5062" actId="1035"/>
          <ac:spMkLst>
            <pc:docMk/>
            <pc:sldMk cId="2306921325" sldId="265"/>
            <ac:spMk id="3" creationId="{B6DC16DB-F4E7-EE05-4E5F-EE358E1283C4}"/>
          </ac:spMkLst>
        </pc:spChg>
        <pc:graphicFrameChg chg="add mod modGraphic">
          <ac:chgData name="Mark Bentley" userId="4f1f3be8-78e6-4802-a22c-e01f5e0ea520" providerId="ADAL" clId="{E14520B7-E7F4-E84C-AB0F-EDA52C3A62CF}" dt="2024-09-10T10:24:08.218" v="5645" actId="20577"/>
          <ac:graphicFrameMkLst>
            <pc:docMk/>
            <pc:sldMk cId="2306921325" sldId="265"/>
            <ac:graphicFrameMk id="4" creationId="{A21708F9-F5D9-6107-7E0D-1C2A53E67B2B}"/>
          </ac:graphicFrameMkLst>
        </pc:graphicFrameChg>
        <pc:picChg chg="add mod">
          <ac:chgData name="Mark Bentley" userId="4f1f3be8-78e6-4802-a22c-e01f5e0ea520" providerId="ADAL" clId="{E14520B7-E7F4-E84C-AB0F-EDA52C3A62CF}" dt="2024-09-09T09:19:51.150" v="5037" actId="1036"/>
          <ac:picMkLst>
            <pc:docMk/>
            <pc:sldMk cId="2306921325" sldId="265"/>
            <ac:picMk id="5" creationId="{16406BBB-D3A0-38D3-145D-85EF46DE6474}"/>
          </ac:picMkLst>
        </pc:picChg>
        <pc:picChg chg="add mod">
          <ac:chgData name="Mark Bentley" userId="4f1f3be8-78e6-4802-a22c-e01f5e0ea520" providerId="ADAL" clId="{E14520B7-E7F4-E84C-AB0F-EDA52C3A62CF}" dt="2024-09-09T09:20:11.881" v="5050" actId="1035"/>
          <ac:picMkLst>
            <pc:docMk/>
            <pc:sldMk cId="2306921325" sldId="265"/>
            <ac:picMk id="6" creationId="{B64DE8C4-F380-1B90-37AB-89CD821D993C}"/>
          </ac:picMkLst>
        </pc:picChg>
        <pc:picChg chg="add mod">
          <ac:chgData name="Mark Bentley" userId="4f1f3be8-78e6-4802-a22c-e01f5e0ea520" providerId="ADAL" clId="{E14520B7-E7F4-E84C-AB0F-EDA52C3A62CF}" dt="2024-09-09T09:19:41.617" v="5034" actId="1036"/>
          <ac:picMkLst>
            <pc:docMk/>
            <pc:sldMk cId="2306921325" sldId="265"/>
            <ac:picMk id="7" creationId="{09DD3C76-2CA2-7264-D7B0-01060DE32CC6}"/>
          </ac:picMkLst>
        </pc:picChg>
        <pc:picChg chg="add mod">
          <ac:chgData name="Mark Bentley" userId="4f1f3be8-78e6-4802-a22c-e01f5e0ea520" providerId="ADAL" clId="{E14520B7-E7F4-E84C-AB0F-EDA52C3A62CF}" dt="2024-09-09T09:19:51.150" v="5037" actId="1036"/>
          <ac:picMkLst>
            <pc:docMk/>
            <pc:sldMk cId="2306921325" sldId="265"/>
            <ac:picMk id="8" creationId="{319FB480-4BE3-0CA4-5AE7-4AB15AA614A6}"/>
          </ac:picMkLst>
        </pc:picChg>
      </pc:sldChg>
      <pc:sldChg chg="modSp new mod">
        <pc:chgData name="Mark Bentley" userId="4f1f3be8-78e6-4802-a22c-e01f5e0ea520" providerId="ADAL" clId="{E14520B7-E7F4-E84C-AB0F-EDA52C3A62CF}" dt="2024-09-10T15:21:58.990" v="5771" actId="20577"/>
        <pc:sldMkLst>
          <pc:docMk/>
          <pc:sldMk cId="39058649" sldId="266"/>
        </pc:sldMkLst>
        <pc:spChg chg="mod">
          <ac:chgData name="Mark Bentley" userId="4f1f3be8-78e6-4802-a22c-e01f5e0ea520" providerId="ADAL" clId="{E14520B7-E7F4-E84C-AB0F-EDA52C3A62CF}" dt="2024-08-27T12:07:12.729" v="698" actId="20577"/>
          <ac:spMkLst>
            <pc:docMk/>
            <pc:sldMk cId="39058649" sldId="266"/>
            <ac:spMk id="2" creationId="{DA1961EB-ABD8-0DBE-2CC4-719375AA7806}"/>
          </ac:spMkLst>
        </pc:spChg>
        <pc:spChg chg="mod">
          <ac:chgData name="Mark Bentley" userId="4f1f3be8-78e6-4802-a22c-e01f5e0ea520" providerId="ADAL" clId="{E14520B7-E7F4-E84C-AB0F-EDA52C3A62CF}" dt="2024-09-10T15:21:58.990" v="5771" actId="20577"/>
          <ac:spMkLst>
            <pc:docMk/>
            <pc:sldMk cId="39058649" sldId="266"/>
            <ac:spMk id="3" creationId="{F19DA4B2-5989-8A47-0764-B00005AB3556}"/>
          </ac:spMkLst>
        </pc:spChg>
      </pc:sldChg>
      <pc:sldChg chg="addSp modSp new mod">
        <pc:chgData name="Mark Bentley" userId="4f1f3be8-78e6-4802-a22c-e01f5e0ea520" providerId="ADAL" clId="{E14520B7-E7F4-E84C-AB0F-EDA52C3A62CF}" dt="2024-09-09T09:15:47.301" v="4913" actId="12788"/>
        <pc:sldMkLst>
          <pc:docMk/>
          <pc:sldMk cId="3903479335" sldId="267"/>
        </pc:sldMkLst>
        <pc:spChg chg="mod">
          <ac:chgData name="Mark Bentley" userId="4f1f3be8-78e6-4802-a22c-e01f5e0ea520" providerId="ADAL" clId="{E14520B7-E7F4-E84C-AB0F-EDA52C3A62CF}" dt="2024-08-27T12:07:21.790" v="724" actId="20577"/>
          <ac:spMkLst>
            <pc:docMk/>
            <pc:sldMk cId="3903479335" sldId="267"/>
            <ac:spMk id="2" creationId="{511BB527-1B62-A65E-51C0-2863029DC870}"/>
          </ac:spMkLst>
        </pc:spChg>
        <pc:spChg chg="mod">
          <ac:chgData name="Mark Bentley" userId="4f1f3be8-78e6-4802-a22c-e01f5e0ea520" providerId="ADAL" clId="{E14520B7-E7F4-E84C-AB0F-EDA52C3A62CF}" dt="2024-09-09T09:15:37.620" v="4910" actId="20577"/>
          <ac:spMkLst>
            <pc:docMk/>
            <pc:sldMk cId="3903479335" sldId="267"/>
            <ac:spMk id="3" creationId="{80CBFCF9-ACDD-6B0E-C913-8886822F7A6F}"/>
          </ac:spMkLst>
        </pc:spChg>
        <pc:picChg chg="add mod">
          <ac:chgData name="Mark Bentley" userId="4f1f3be8-78e6-4802-a22c-e01f5e0ea520" providerId="ADAL" clId="{E14520B7-E7F4-E84C-AB0F-EDA52C3A62CF}" dt="2024-09-09T09:15:47.301" v="4913" actId="12788"/>
          <ac:picMkLst>
            <pc:docMk/>
            <pc:sldMk cId="3903479335" sldId="267"/>
            <ac:picMk id="4" creationId="{5F81644E-BE2E-A4A4-6901-2781D338EA9D}"/>
          </ac:picMkLst>
        </pc:picChg>
      </pc:sldChg>
      <pc:sldChg chg="addSp modSp new mod">
        <pc:chgData name="Mark Bentley" userId="4f1f3be8-78e6-4802-a22c-e01f5e0ea520" providerId="ADAL" clId="{E14520B7-E7F4-E84C-AB0F-EDA52C3A62CF}" dt="2024-09-09T07:36:59.089" v="4578" actId="20577"/>
        <pc:sldMkLst>
          <pc:docMk/>
          <pc:sldMk cId="813004321" sldId="268"/>
        </pc:sldMkLst>
        <pc:spChg chg="mod">
          <ac:chgData name="Mark Bentley" userId="4f1f3be8-78e6-4802-a22c-e01f5e0ea520" providerId="ADAL" clId="{E14520B7-E7F4-E84C-AB0F-EDA52C3A62CF}" dt="2024-08-28T09:16:29.385" v="756" actId="20577"/>
          <ac:spMkLst>
            <pc:docMk/>
            <pc:sldMk cId="813004321" sldId="268"/>
            <ac:spMk id="2" creationId="{A58B8182-663D-EDB2-C71B-58BBF2CF45F5}"/>
          </ac:spMkLst>
        </pc:spChg>
        <pc:spChg chg="mod">
          <ac:chgData name="Mark Bentley" userId="4f1f3be8-78e6-4802-a22c-e01f5e0ea520" providerId="ADAL" clId="{E14520B7-E7F4-E84C-AB0F-EDA52C3A62CF}" dt="2024-09-09T07:36:59.089" v="4578" actId="20577"/>
          <ac:spMkLst>
            <pc:docMk/>
            <pc:sldMk cId="813004321" sldId="268"/>
            <ac:spMk id="3" creationId="{732EE5C4-BEB6-46B8-B5BA-9B0C56BEAFE6}"/>
          </ac:spMkLst>
        </pc:spChg>
        <pc:picChg chg="add mod">
          <ac:chgData name="Mark Bentley" userId="4f1f3be8-78e6-4802-a22c-e01f5e0ea520" providerId="ADAL" clId="{E14520B7-E7F4-E84C-AB0F-EDA52C3A62CF}" dt="2024-08-28T09:25:04.252" v="786" actId="1076"/>
          <ac:picMkLst>
            <pc:docMk/>
            <pc:sldMk cId="813004321" sldId="268"/>
            <ac:picMk id="4" creationId="{C15B5B31-62ED-590C-1C03-A1871EF70B42}"/>
          </ac:picMkLst>
        </pc:picChg>
      </pc:sldChg>
      <pc:sldChg chg="addSp modSp new mod">
        <pc:chgData name="Mark Bentley" userId="4f1f3be8-78e6-4802-a22c-e01f5e0ea520" providerId="ADAL" clId="{E14520B7-E7F4-E84C-AB0F-EDA52C3A62CF}" dt="2024-09-10T07:21:19.947" v="5576" actId="1037"/>
        <pc:sldMkLst>
          <pc:docMk/>
          <pc:sldMk cId="477460245" sldId="269"/>
        </pc:sldMkLst>
        <pc:spChg chg="mod">
          <ac:chgData name="Mark Bentley" userId="4f1f3be8-78e6-4802-a22c-e01f5e0ea520" providerId="ADAL" clId="{E14520B7-E7F4-E84C-AB0F-EDA52C3A62CF}" dt="2024-08-28T09:17:43.462" v="783" actId="20577"/>
          <ac:spMkLst>
            <pc:docMk/>
            <pc:sldMk cId="477460245" sldId="269"/>
            <ac:spMk id="2" creationId="{3802F450-BD87-A32A-A0D6-BB7818D66696}"/>
          </ac:spMkLst>
        </pc:spChg>
        <pc:spChg chg="mod">
          <ac:chgData name="Mark Bentley" userId="4f1f3be8-78e6-4802-a22c-e01f5e0ea520" providerId="ADAL" clId="{E14520B7-E7F4-E84C-AB0F-EDA52C3A62CF}" dt="2024-09-03T12:44:13.659" v="3978" actId="20577"/>
          <ac:spMkLst>
            <pc:docMk/>
            <pc:sldMk cId="477460245" sldId="269"/>
            <ac:spMk id="3" creationId="{FFBABB8E-1003-A18E-9B0E-52554F171955}"/>
          </ac:spMkLst>
        </pc:spChg>
        <pc:picChg chg="add mod">
          <ac:chgData name="Mark Bentley" userId="4f1f3be8-78e6-4802-a22c-e01f5e0ea520" providerId="ADAL" clId="{E14520B7-E7F4-E84C-AB0F-EDA52C3A62CF}" dt="2024-09-10T07:20:49.931" v="5520" actId="1037"/>
          <ac:picMkLst>
            <pc:docMk/>
            <pc:sldMk cId="477460245" sldId="269"/>
            <ac:picMk id="4" creationId="{CFBEF9FF-7CB8-1D5A-E7D1-3344DAB0DDFB}"/>
          </ac:picMkLst>
        </pc:picChg>
        <pc:picChg chg="add mod">
          <ac:chgData name="Mark Bentley" userId="4f1f3be8-78e6-4802-a22c-e01f5e0ea520" providerId="ADAL" clId="{E14520B7-E7F4-E84C-AB0F-EDA52C3A62CF}" dt="2024-09-10T07:21:14.041" v="5568" actId="12788"/>
          <ac:picMkLst>
            <pc:docMk/>
            <pc:sldMk cId="477460245" sldId="269"/>
            <ac:picMk id="5" creationId="{C0C9C418-8C2F-A152-0C23-0C66C9B3BCA5}"/>
          </ac:picMkLst>
        </pc:picChg>
        <pc:picChg chg="add mod">
          <ac:chgData name="Mark Bentley" userId="4f1f3be8-78e6-4802-a22c-e01f5e0ea520" providerId="ADAL" clId="{E14520B7-E7F4-E84C-AB0F-EDA52C3A62CF}" dt="2024-09-10T07:21:19.947" v="5576" actId="1037"/>
          <ac:picMkLst>
            <pc:docMk/>
            <pc:sldMk cId="477460245" sldId="269"/>
            <ac:picMk id="6" creationId="{93B1DB81-13D5-6F5A-7468-3B5EDBBB2ECF}"/>
          </ac:picMkLst>
        </pc:picChg>
      </pc:sldChg>
      <pc:sldChg chg="addSp modSp new mod">
        <pc:chgData name="Mark Bentley" userId="4f1f3be8-78e6-4802-a22c-e01f5e0ea520" providerId="ADAL" clId="{E14520B7-E7F4-E84C-AB0F-EDA52C3A62CF}" dt="2024-09-10T15:21:05.216" v="5711" actId="1035"/>
        <pc:sldMkLst>
          <pc:docMk/>
          <pc:sldMk cId="2733654658" sldId="270"/>
        </pc:sldMkLst>
        <pc:spChg chg="mod">
          <ac:chgData name="Mark Bentley" userId="4f1f3be8-78e6-4802-a22c-e01f5e0ea520" providerId="ADAL" clId="{E14520B7-E7F4-E84C-AB0F-EDA52C3A62CF}" dt="2024-08-28T15:34:37.259" v="2587" actId="20577"/>
          <ac:spMkLst>
            <pc:docMk/>
            <pc:sldMk cId="2733654658" sldId="270"/>
            <ac:spMk id="2" creationId="{0B86A29A-F599-E4D4-78A2-47596183C448}"/>
          </ac:spMkLst>
        </pc:spChg>
        <pc:spChg chg="mod">
          <ac:chgData name="Mark Bentley" userId="4f1f3be8-78e6-4802-a22c-e01f5e0ea520" providerId="ADAL" clId="{E14520B7-E7F4-E84C-AB0F-EDA52C3A62CF}" dt="2024-09-10T15:21:00.023" v="5694" actId="20577"/>
          <ac:spMkLst>
            <pc:docMk/>
            <pc:sldMk cId="2733654658" sldId="270"/>
            <ac:spMk id="3" creationId="{745D42E7-74CB-DDB2-23CF-CB0D8605CA73}"/>
          </ac:spMkLst>
        </pc:spChg>
        <pc:picChg chg="add mod">
          <ac:chgData name="Mark Bentley" userId="4f1f3be8-78e6-4802-a22c-e01f5e0ea520" providerId="ADAL" clId="{E14520B7-E7F4-E84C-AB0F-EDA52C3A62CF}" dt="2024-09-10T15:21:05.216" v="5711" actId="1035"/>
          <ac:picMkLst>
            <pc:docMk/>
            <pc:sldMk cId="2733654658" sldId="270"/>
            <ac:picMk id="1026" creationId="{605C0532-E414-D8F4-8BBE-D730BBBBC363}"/>
          </ac:picMkLst>
        </pc:picChg>
        <pc:picChg chg="add mod">
          <ac:chgData name="Mark Bentley" userId="4f1f3be8-78e6-4802-a22c-e01f5e0ea520" providerId="ADAL" clId="{E14520B7-E7F4-E84C-AB0F-EDA52C3A62CF}" dt="2024-09-10T15:21:05.216" v="5711" actId="1035"/>
          <ac:picMkLst>
            <pc:docMk/>
            <pc:sldMk cId="2733654658" sldId="270"/>
            <ac:picMk id="1028" creationId="{015582DB-0CE1-ABB6-B7AC-3C17A2631F8E}"/>
          </ac:picMkLst>
        </pc:picChg>
      </pc:sldChg>
      <pc:sldChg chg="addSp modSp new mod">
        <pc:chgData name="Mark Bentley" userId="4f1f3be8-78e6-4802-a22c-e01f5e0ea520" providerId="ADAL" clId="{E14520B7-E7F4-E84C-AB0F-EDA52C3A62CF}" dt="2024-09-10T07:14:45.067" v="5369" actId="20577"/>
        <pc:sldMkLst>
          <pc:docMk/>
          <pc:sldMk cId="2060970702" sldId="271"/>
        </pc:sldMkLst>
        <pc:spChg chg="mod">
          <ac:chgData name="Mark Bentley" userId="4f1f3be8-78e6-4802-a22c-e01f5e0ea520" providerId="ADAL" clId="{E14520B7-E7F4-E84C-AB0F-EDA52C3A62CF}" dt="2024-09-09T08:54:46.900" v="4597" actId="20577"/>
          <ac:spMkLst>
            <pc:docMk/>
            <pc:sldMk cId="2060970702" sldId="271"/>
            <ac:spMk id="2" creationId="{A2D96BDB-207A-D840-A721-DDFEFF96602D}"/>
          </ac:spMkLst>
        </pc:spChg>
        <pc:spChg chg="mod">
          <ac:chgData name="Mark Bentley" userId="4f1f3be8-78e6-4802-a22c-e01f5e0ea520" providerId="ADAL" clId="{E14520B7-E7F4-E84C-AB0F-EDA52C3A62CF}" dt="2024-09-10T07:14:45.067" v="5369" actId="20577"/>
          <ac:spMkLst>
            <pc:docMk/>
            <pc:sldMk cId="2060970702" sldId="271"/>
            <ac:spMk id="3" creationId="{3D53C159-704B-1341-6158-FFDCFD01E98A}"/>
          </ac:spMkLst>
        </pc:spChg>
        <pc:picChg chg="add mod">
          <ac:chgData name="Mark Bentley" userId="4f1f3be8-78e6-4802-a22c-e01f5e0ea520" providerId="ADAL" clId="{E14520B7-E7F4-E84C-AB0F-EDA52C3A62CF}" dt="2024-09-10T07:14:14.489" v="5347" actId="14100"/>
          <ac:picMkLst>
            <pc:docMk/>
            <pc:sldMk cId="2060970702" sldId="271"/>
            <ac:picMk id="4" creationId="{F4ADE024-6524-EACA-9499-FA2D6C8893D3}"/>
          </ac:picMkLst>
        </pc:picChg>
        <pc:picChg chg="add mod">
          <ac:chgData name="Mark Bentley" userId="4f1f3be8-78e6-4802-a22c-e01f5e0ea520" providerId="ADAL" clId="{E14520B7-E7F4-E84C-AB0F-EDA52C3A62CF}" dt="2024-09-09T09:11:13.521" v="4886"/>
          <ac:picMkLst>
            <pc:docMk/>
            <pc:sldMk cId="2060970702" sldId="271"/>
            <ac:picMk id="5" creationId="{CEEAAE20-3AF4-546E-0669-0CE4810353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plotVisOnly val="1"/>
    <c:dispBlanksAs val="gap"/>
    <c:showDLblsOverMax val="0"/>
  </c:chart>
  <c:spPr>
    <a:noFill/>
    <a:ln>
      <a:noFill/>
    </a:ln>
    <a:effectLst/>
  </c:spPr>
  <c:txPr>
    <a:bodyPr/>
    <a:lstStyle/>
    <a:p>
      <a:pPr>
        <a:defRPr/>
      </a:pPr>
      <a:endParaRPr lang="en-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VALUE</c:v>
                </c:pt>
              </c:strCache>
            </c:strRef>
          </c:tx>
          <c:spPr>
            <a:ln>
              <a:noFill/>
            </a:ln>
            <a:effectLst/>
            <a:scene3d>
              <a:camera prst="orthographicFront"/>
              <a:lightRig rig="threePt" dir="t"/>
            </a:scene3d>
            <a:sp3d prstMaterial="matte"/>
          </c:spPr>
          <c:explosion val="5"/>
          <c:dPt>
            <c:idx val="0"/>
            <c:bubble3D val="0"/>
            <c:spPr>
              <a:solidFill>
                <a:srgbClr val="76C8AE"/>
              </a:solidFill>
              <a:ln>
                <a:noFill/>
              </a:ln>
              <a:effectLst/>
              <a:scene3d>
                <a:camera prst="orthographicFront"/>
                <a:lightRig rig="threePt" dir="t"/>
              </a:scene3d>
              <a:sp3d prstMaterial="matte"/>
            </c:spPr>
            <c:extLst>
              <c:ext xmlns:c16="http://schemas.microsoft.com/office/drawing/2014/chart" uri="{C3380CC4-5D6E-409C-BE32-E72D297353CC}">
                <c16:uniqueId val="{00000001-741F-47C1-9996-DF6877D07366}"/>
              </c:ext>
            </c:extLst>
          </c:dPt>
          <c:dPt>
            <c:idx val="1"/>
            <c:bubble3D val="0"/>
            <c:spPr>
              <a:solidFill>
                <a:srgbClr val="00AE9D"/>
              </a:solidFill>
              <a:ln>
                <a:noFill/>
              </a:ln>
              <a:effectLst/>
              <a:scene3d>
                <a:camera prst="orthographicFront"/>
                <a:lightRig rig="threePt" dir="t"/>
              </a:scene3d>
              <a:sp3d prstMaterial="matte"/>
            </c:spPr>
            <c:extLst>
              <c:ext xmlns:c16="http://schemas.microsoft.com/office/drawing/2014/chart" uri="{C3380CC4-5D6E-409C-BE32-E72D297353CC}">
                <c16:uniqueId val="{00000003-741F-47C1-9996-DF6877D07366}"/>
              </c:ext>
            </c:extLst>
          </c:dPt>
          <c:dPt>
            <c:idx val="2"/>
            <c:bubble3D val="0"/>
            <c:spPr>
              <a:solidFill>
                <a:srgbClr val="008E7A"/>
              </a:solidFill>
              <a:ln>
                <a:noFill/>
              </a:ln>
              <a:effectLst/>
              <a:scene3d>
                <a:camera prst="orthographicFront"/>
                <a:lightRig rig="threePt" dir="t"/>
              </a:scene3d>
              <a:sp3d prstMaterial="matte"/>
            </c:spPr>
            <c:extLst>
              <c:ext xmlns:c16="http://schemas.microsoft.com/office/drawing/2014/chart" uri="{C3380CC4-5D6E-409C-BE32-E72D297353CC}">
                <c16:uniqueId val="{00000005-741F-47C1-9996-DF6877D07366}"/>
              </c:ext>
            </c:extLst>
          </c:dPt>
          <c:dPt>
            <c:idx val="3"/>
            <c:bubble3D val="0"/>
            <c:spPr>
              <a:solidFill>
                <a:srgbClr val="006762"/>
              </a:solidFill>
              <a:ln>
                <a:noFill/>
              </a:ln>
              <a:effectLst/>
              <a:scene3d>
                <a:camera prst="orthographicFront"/>
                <a:lightRig rig="threePt" dir="t"/>
              </a:scene3d>
              <a:sp3d prstMaterial="matte"/>
            </c:spPr>
            <c:extLst>
              <c:ext xmlns:c16="http://schemas.microsoft.com/office/drawing/2014/chart" uri="{C3380CC4-5D6E-409C-BE32-E72D297353CC}">
                <c16:uniqueId val="{00000007-741F-47C1-9996-DF6877D07366}"/>
              </c:ext>
            </c:extLst>
          </c:dPt>
          <c:dPt>
            <c:idx val="4"/>
            <c:bubble3D val="0"/>
            <c:spPr>
              <a:solidFill>
                <a:srgbClr val="FFCC4E"/>
              </a:solidFill>
              <a:ln>
                <a:noFill/>
              </a:ln>
              <a:effectLst/>
              <a:scene3d>
                <a:camera prst="orthographicFront"/>
                <a:lightRig rig="threePt" dir="t"/>
              </a:scene3d>
              <a:sp3d prstMaterial="matte"/>
            </c:spPr>
            <c:extLst>
              <c:ext xmlns:c16="http://schemas.microsoft.com/office/drawing/2014/chart" uri="{C3380CC4-5D6E-409C-BE32-E72D297353CC}">
                <c16:uniqueId val="{00000009-741F-47C1-9996-DF6877D07366}"/>
              </c:ext>
            </c:extLst>
          </c:dPt>
          <c:dPt>
            <c:idx val="5"/>
            <c:bubble3D val="0"/>
            <c:spPr>
              <a:solidFill>
                <a:srgbClr val="FBAB18"/>
              </a:solidFill>
              <a:ln>
                <a:noFill/>
              </a:ln>
              <a:effectLst/>
              <a:scene3d>
                <a:camera prst="orthographicFront"/>
                <a:lightRig rig="threePt" dir="t"/>
              </a:scene3d>
              <a:sp3d prstMaterial="matte"/>
            </c:spPr>
            <c:extLst>
              <c:ext xmlns:c16="http://schemas.microsoft.com/office/drawing/2014/chart" uri="{C3380CC4-5D6E-409C-BE32-E72D297353CC}">
                <c16:uniqueId val="{0000000B-741F-47C1-9996-DF6877D07366}"/>
              </c:ext>
            </c:extLst>
          </c:dPt>
          <c:dPt>
            <c:idx val="6"/>
            <c:bubble3D val="0"/>
            <c:spPr>
              <a:solidFill>
                <a:srgbClr val="F47920"/>
              </a:solidFill>
              <a:ln>
                <a:noFill/>
              </a:ln>
              <a:effectLst/>
              <a:scene3d>
                <a:camera prst="orthographicFront"/>
                <a:lightRig rig="threePt" dir="t"/>
              </a:scene3d>
              <a:sp3d prstMaterial="matte"/>
            </c:spPr>
            <c:extLst>
              <c:ext xmlns:c16="http://schemas.microsoft.com/office/drawing/2014/chart" uri="{C3380CC4-5D6E-409C-BE32-E72D297353CC}">
                <c16:uniqueId val="{0000000D-741F-47C1-9996-DF6877D07366}"/>
              </c:ext>
            </c:extLst>
          </c:dPt>
          <c:dPt>
            <c:idx val="7"/>
            <c:bubble3D val="0"/>
            <c:spPr>
              <a:solidFill>
                <a:srgbClr val="A75534"/>
              </a:solidFill>
              <a:ln>
                <a:noFill/>
              </a:ln>
              <a:effectLst/>
              <a:scene3d>
                <a:camera prst="orthographicFront"/>
                <a:lightRig rig="threePt" dir="t"/>
              </a:scene3d>
              <a:sp3d prstMaterial="matte"/>
            </c:spPr>
            <c:extLst>
              <c:ext xmlns:c16="http://schemas.microsoft.com/office/drawing/2014/chart" uri="{C3380CC4-5D6E-409C-BE32-E72D297353CC}">
                <c16:uniqueId val="{0000000F-741F-47C1-9996-DF6877D07366}"/>
              </c:ext>
            </c:extLst>
          </c:dPt>
          <c:dPt>
            <c:idx val="8"/>
            <c:bubble3D val="0"/>
            <c:spPr>
              <a:solidFill>
                <a:srgbClr val="F1666A"/>
              </a:solidFill>
              <a:ln>
                <a:noFill/>
              </a:ln>
              <a:effectLst/>
              <a:scene3d>
                <a:camera prst="orthographicFront"/>
                <a:lightRig rig="threePt" dir="t"/>
              </a:scene3d>
              <a:sp3d prstMaterial="matte"/>
            </c:spPr>
            <c:extLst>
              <c:ext xmlns:c16="http://schemas.microsoft.com/office/drawing/2014/chart" uri="{C3380CC4-5D6E-409C-BE32-E72D297353CC}">
                <c16:uniqueId val="{00000011-741F-47C1-9996-DF6877D07366}"/>
              </c:ext>
            </c:extLst>
          </c:dPt>
          <c:dPt>
            <c:idx val="9"/>
            <c:bubble3D val="0"/>
            <c:spPr>
              <a:solidFill>
                <a:srgbClr val="ED1B2F"/>
              </a:solidFill>
              <a:ln>
                <a:noFill/>
              </a:ln>
              <a:effectLst/>
              <a:scene3d>
                <a:camera prst="orthographicFront"/>
                <a:lightRig rig="threePt" dir="t"/>
              </a:scene3d>
              <a:sp3d prstMaterial="matte"/>
            </c:spPr>
            <c:extLst>
              <c:ext xmlns:c16="http://schemas.microsoft.com/office/drawing/2014/chart" uri="{C3380CC4-5D6E-409C-BE32-E72D297353CC}">
                <c16:uniqueId val="{00000013-741F-47C1-9996-DF6877D07366}"/>
              </c:ext>
            </c:extLst>
          </c:dPt>
          <c:dPt>
            <c:idx val="10"/>
            <c:bubble3D val="0"/>
            <c:spPr>
              <a:solidFill>
                <a:srgbClr val="CF1D39"/>
              </a:solidFill>
              <a:ln>
                <a:noFill/>
              </a:ln>
              <a:effectLst/>
              <a:scene3d>
                <a:camera prst="orthographicFront"/>
                <a:lightRig rig="threePt" dir="t"/>
              </a:scene3d>
              <a:sp3d prstMaterial="matte"/>
            </c:spPr>
            <c:extLst>
              <c:ext xmlns:c16="http://schemas.microsoft.com/office/drawing/2014/chart" uri="{C3380CC4-5D6E-409C-BE32-E72D297353CC}">
                <c16:uniqueId val="{00000015-741F-47C1-9996-DF6877D07366}"/>
              </c:ext>
            </c:extLst>
          </c:dPt>
          <c:dPt>
            <c:idx val="11"/>
            <c:bubble3D val="0"/>
            <c:spPr>
              <a:solidFill>
                <a:srgbClr val="960136"/>
              </a:solidFill>
              <a:ln>
                <a:noFill/>
              </a:ln>
              <a:effectLst/>
              <a:scene3d>
                <a:camera prst="orthographicFront"/>
                <a:lightRig rig="threePt" dir="t"/>
              </a:scene3d>
              <a:sp3d prstMaterial="matte"/>
            </c:spPr>
            <c:extLst>
              <c:ext xmlns:c16="http://schemas.microsoft.com/office/drawing/2014/chart" uri="{C3380CC4-5D6E-409C-BE32-E72D297353CC}">
                <c16:uniqueId val="{00000017-741F-47C1-9996-DF6877D07366}"/>
              </c:ext>
            </c:extLst>
          </c:dPt>
          <c:dPt>
            <c:idx val="12"/>
            <c:bubble3D val="0"/>
            <c:spPr>
              <a:solidFill>
                <a:srgbClr val="6DCFF6"/>
              </a:solidFill>
              <a:ln>
                <a:noFill/>
              </a:ln>
              <a:effectLst/>
              <a:scene3d>
                <a:camera prst="orthographicFront"/>
                <a:lightRig rig="threePt" dir="t"/>
              </a:scene3d>
              <a:sp3d prstMaterial="matte"/>
            </c:spPr>
            <c:extLst>
              <c:ext xmlns:c16="http://schemas.microsoft.com/office/drawing/2014/chart" uri="{C3380CC4-5D6E-409C-BE32-E72D297353CC}">
                <c16:uniqueId val="{00000019-741F-47C1-9996-DF6877D07366}"/>
              </c:ext>
            </c:extLst>
          </c:dPt>
          <c:dPt>
            <c:idx val="13"/>
            <c:bubble3D val="0"/>
            <c:spPr>
              <a:solidFill>
                <a:srgbClr val="009BDB"/>
              </a:solidFill>
              <a:ln>
                <a:noFill/>
              </a:ln>
              <a:effectLst/>
              <a:scene3d>
                <a:camera prst="orthographicFront"/>
                <a:lightRig rig="threePt" dir="t"/>
              </a:scene3d>
              <a:sp3d prstMaterial="matte"/>
            </c:spPr>
            <c:extLst>
              <c:ext xmlns:c16="http://schemas.microsoft.com/office/drawing/2014/chart" uri="{C3380CC4-5D6E-409C-BE32-E72D297353CC}">
                <c16:uniqueId val="{0000001B-741F-47C1-9996-DF6877D07366}"/>
              </c:ext>
            </c:extLst>
          </c:dPt>
          <c:dPt>
            <c:idx val="14"/>
            <c:bubble3D val="0"/>
            <c:spPr>
              <a:solidFill>
                <a:srgbClr val="00619E"/>
              </a:solidFill>
              <a:ln>
                <a:noFill/>
              </a:ln>
              <a:effectLst/>
              <a:scene3d>
                <a:camera prst="orthographicFront"/>
                <a:lightRig rig="threePt" dir="t"/>
              </a:scene3d>
              <a:sp3d prstMaterial="matte"/>
            </c:spPr>
            <c:extLst>
              <c:ext xmlns:c16="http://schemas.microsoft.com/office/drawing/2014/chart" uri="{C3380CC4-5D6E-409C-BE32-E72D297353CC}">
                <c16:uniqueId val="{0000001D-741F-47C1-9996-DF6877D07366}"/>
              </c:ext>
            </c:extLst>
          </c:dPt>
          <c:dPt>
            <c:idx val="15"/>
            <c:bubble3D val="0"/>
            <c:spPr>
              <a:solidFill>
                <a:srgbClr val="1E3378"/>
              </a:solidFill>
              <a:ln>
                <a:noFill/>
              </a:ln>
              <a:effectLst/>
              <a:scene3d>
                <a:camera prst="orthographicFront"/>
                <a:lightRig rig="threePt" dir="t"/>
              </a:scene3d>
              <a:sp3d prstMaterial="matte"/>
            </c:spPr>
            <c:extLst>
              <c:ext xmlns:c16="http://schemas.microsoft.com/office/drawing/2014/chart" uri="{C3380CC4-5D6E-409C-BE32-E72D297353CC}">
                <c16:uniqueId val="{0000001F-741F-47C1-9996-DF6877D07366}"/>
              </c:ext>
            </c:extLst>
          </c:dPt>
          <c:dPt>
            <c:idx val="16"/>
            <c:bubble3D val="0"/>
            <c:spPr>
              <a:solidFill>
                <a:srgbClr val="76C8AE"/>
              </a:solidFill>
              <a:ln>
                <a:noFill/>
              </a:ln>
              <a:effectLst/>
              <a:scene3d>
                <a:camera prst="orthographicFront"/>
                <a:lightRig rig="threePt" dir="t"/>
              </a:scene3d>
              <a:sp3d prstMaterial="matte"/>
            </c:spPr>
            <c:extLst>
              <c:ext xmlns:c16="http://schemas.microsoft.com/office/drawing/2014/chart" uri="{C3380CC4-5D6E-409C-BE32-E72D297353CC}">
                <c16:uniqueId val="{00000021-741F-47C1-9996-DF6877D07366}"/>
              </c:ext>
            </c:extLst>
          </c:dPt>
          <c:dPt>
            <c:idx val="17"/>
            <c:bubble3D val="0"/>
            <c:spPr>
              <a:solidFill>
                <a:srgbClr val="00AE9D"/>
              </a:solidFill>
              <a:ln>
                <a:noFill/>
              </a:ln>
              <a:effectLst/>
              <a:scene3d>
                <a:camera prst="orthographicFront"/>
                <a:lightRig rig="threePt" dir="t"/>
              </a:scene3d>
              <a:sp3d prstMaterial="matte"/>
            </c:spPr>
            <c:extLst>
              <c:ext xmlns:c16="http://schemas.microsoft.com/office/drawing/2014/chart" uri="{C3380CC4-5D6E-409C-BE32-E72D297353CC}">
                <c16:uniqueId val="{00000023-741F-47C1-9996-DF6877D07366}"/>
              </c:ext>
            </c:extLst>
          </c:dPt>
          <c:dPt>
            <c:idx val="18"/>
            <c:bubble3D val="0"/>
            <c:spPr>
              <a:solidFill>
                <a:srgbClr val="008E7A"/>
              </a:solidFill>
              <a:ln>
                <a:noFill/>
              </a:ln>
              <a:effectLst/>
              <a:scene3d>
                <a:camera prst="orthographicFront"/>
                <a:lightRig rig="threePt" dir="t"/>
              </a:scene3d>
              <a:sp3d prstMaterial="matte"/>
            </c:spPr>
            <c:extLst>
              <c:ext xmlns:c16="http://schemas.microsoft.com/office/drawing/2014/chart" uri="{C3380CC4-5D6E-409C-BE32-E72D297353CC}">
                <c16:uniqueId val="{00000025-741F-47C1-9996-DF6877D07366}"/>
              </c:ext>
            </c:extLst>
          </c:dPt>
          <c:dPt>
            <c:idx val="19"/>
            <c:bubble3D val="0"/>
            <c:spPr>
              <a:solidFill>
                <a:srgbClr val="006762"/>
              </a:solidFill>
              <a:ln>
                <a:noFill/>
              </a:ln>
              <a:effectLst/>
              <a:scene3d>
                <a:camera prst="orthographicFront"/>
                <a:lightRig rig="threePt" dir="t"/>
              </a:scene3d>
              <a:sp3d prstMaterial="matte"/>
            </c:spPr>
            <c:extLst>
              <c:ext xmlns:c16="http://schemas.microsoft.com/office/drawing/2014/chart" uri="{C3380CC4-5D6E-409C-BE32-E72D297353CC}">
                <c16:uniqueId val="{00000027-741F-47C1-9996-DF6877D07366}"/>
              </c:ext>
            </c:extLst>
          </c:dPt>
          <c:dPt>
            <c:idx val="20"/>
            <c:bubble3D val="0"/>
            <c:spPr>
              <a:solidFill>
                <a:srgbClr val="FFCC4E"/>
              </a:solidFill>
              <a:ln>
                <a:noFill/>
              </a:ln>
              <a:effectLst/>
              <a:scene3d>
                <a:camera prst="orthographicFront"/>
                <a:lightRig rig="threePt" dir="t"/>
              </a:scene3d>
              <a:sp3d prstMaterial="matte"/>
            </c:spPr>
            <c:extLst>
              <c:ext xmlns:c16="http://schemas.microsoft.com/office/drawing/2014/chart" uri="{C3380CC4-5D6E-409C-BE32-E72D297353CC}">
                <c16:uniqueId val="{00000029-741F-47C1-9996-DF6877D07366}"/>
              </c:ext>
            </c:extLst>
          </c:dPt>
          <c:dPt>
            <c:idx val="21"/>
            <c:bubble3D val="0"/>
            <c:spPr>
              <a:solidFill>
                <a:srgbClr val="FFDE00"/>
              </a:solidFill>
              <a:ln>
                <a:noFill/>
              </a:ln>
              <a:effectLst/>
              <a:scene3d>
                <a:camera prst="orthographicFront"/>
                <a:lightRig rig="threePt" dir="t"/>
              </a:scene3d>
              <a:sp3d prstMaterial="matte"/>
            </c:spPr>
            <c:extLst>
              <c:ext xmlns:c16="http://schemas.microsoft.com/office/drawing/2014/chart" uri="{C3380CC4-5D6E-409C-BE32-E72D297353CC}">
                <c16:uniqueId val="{0000002B-741F-47C1-9996-DF6877D07366}"/>
              </c:ext>
            </c:extLst>
          </c:dPt>
          <c:dPt>
            <c:idx val="22"/>
            <c:bubble3D val="0"/>
            <c:spPr>
              <a:solidFill>
                <a:srgbClr val="F47920"/>
              </a:solidFill>
              <a:ln>
                <a:noFill/>
              </a:ln>
              <a:effectLst/>
              <a:scene3d>
                <a:camera prst="orthographicFront"/>
                <a:lightRig rig="threePt" dir="t"/>
              </a:scene3d>
              <a:sp3d prstMaterial="matte"/>
            </c:spPr>
            <c:extLst>
              <c:ext xmlns:c16="http://schemas.microsoft.com/office/drawing/2014/chart" uri="{C3380CC4-5D6E-409C-BE32-E72D297353CC}">
                <c16:uniqueId val="{0000002D-741F-47C1-9996-DF6877D07366}"/>
              </c:ext>
            </c:extLst>
          </c:dPt>
          <c:dPt>
            <c:idx val="23"/>
            <c:bubble3D val="0"/>
            <c:spPr>
              <a:solidFill>
                <a:srgbClr val="A75534"/>
              </a:solidFill>
              <a:ln>
                <a:noFill/>
              </a:ln>
              <a:effectLst/>
              <a:scene3d>
                <a:camera prst="orthographicFront"/>
                <a:lightRig rig="threePt" dir="t"/>
              </a:scene3d>
              <a:sp3d prstMaterial="matte"/>
            </c:spPr>
            <c:extLst>
              <c:ext xmlns:c16="http://schemas.microsoft.com/office/drawing/2014/chart" uri="{C3380CC4-5D6E-409C-BE32-E72D297353CC}">
                <c16:uniqueId val="{0000002F-741F-47C1-9996-DF6877D07366}"/>
              </c:ext>
            </c:extLst>
          </c:dPt>
          <c:dLbls>
            <c:dLbl>
              <c:idx val="0"/>
              <c:spPr>
                <a:noFill/>
                <a:ln>
                  <a:noFill/>
                </a:ln>
                <a:effectLst/>
              </c:spPr>
              <c:txPr>
                <a:bodyPr rot="0" spcFirstLastPara="1" vertOverflow="ellipsis" vert="horz" wrap="square" anchor="ctr" anchorCtr="1"/>
                <a:lstStyle/>
                <a:p>
                  <a:pPr>
                    <a:defRPr sz="1330" b="1" i="0" u="sng" strike="noStrike" kern="1200" spc="0" baseline="0">
                      <a:solidFill>
                        <a:schemeClr val="accent1"/>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01-741F-47C1-9996-DF6877D07366}"/>
                </c:ext>
              </c:extLst>
            </c:dLbl>
            <c:dLbl>
              <c:idx val="1"/>
              <c:spPr>
                <a:noFill/>
                <a:ln>
                  <a:noFill/>
                </a:ln>
                <a:effectLst/>
              </c:spPr>
              <c:txPr>
                <a:bodyPr rot="0" spcFirstLastPara="1" vertOverflow="ellipsis" vert="horz" wrap="square" anchor="ctr" anchorCtr="1"/>
                <a:lstStyle/>
                <a:p>
                  <a:pPr>
                    <a:defRPr sz="1330" b="1" i="0" u="sng" strike="noStrike" kern="1200" spc="0" baseline="0">
                      <a:solidFill>
                        <a:schemeClr val="accent2"/>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03-741F-47C1-9996-DF6877D07366}"/>
                </c:ext>
              </c:extLst>
            </c:dLbl>
            <c:dLbl>
              <c:idx val="2"/>
              <c:spPr>
                <a:noFill/>
                <a:ln>
                  <a:noFill/>
                </a:ln>
                <a:effectLst/>
              </c:spPr>
              <c:txPr>
                <a:bodyPr rot="0" spcFirstLastPara="1" vertOverflow="ellipsis" vert="horz" wrap="square" anchor="ctr" anchorCtr="1"/>
                <a:lstStyle/>
                <a:p>
                  <a:pPr>
                    <a:defRPr sz="1330" b="1" i="0" u="sng" strike="noStrike" kern="1200" spc="0" baseline="0">
                      <a:solidFill>
                        <a:schemeClr val="accent3"/>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05-741F-47C1-9996-DF6877D07366}"/>
                </c:ext>
              </c:extLst>
            </c:dLbl>
            <c:dLbl>
              <c:idx val="3"/>
              <c:spPr>
                <a:noFill/>
                <a:ln>
                  <a:noFill/>
                </a:ln>
                <a:effectLst/>
              </c:spPr>
              <c:txPr>
                <a:bodyPr rot="0" spcFirstLastPara="1" vertOverflow="ellipsis" vert="horz" wrap="square" anchor="ctr" anchorCtr="1"/>
                <a:lstStyle/>
                <a:p>
                  <a:pPr>
                    <a:defRPr sz="1330" b="1" i="0" u="sng" strike="noStrike" kern="1200" spc="0" baseline="0">
                      <a:solidFill>
                        <a:schemeClr val="accent4"/>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07-741F-47C1-9996-DF6877D07366}"/>
                </c:ext>
              </c:extLst>
            </c:dLbl>
            <c:dLbl>
              <c:idx val="4"/>
              <c:spPr>
                <a:noFill/>
                <a:ln>
                  <a:noFill/>
                </a:ln>
                <a:effectLst/>
              </c:spPr>
              <c:txPr>
                <a:bodyPr rot="0" spcFirstLastPara="1" vertOverflow="ellipsis" vert="horz" wrap="square" anchor="ctr" anchorCtr="1"/>
                <a:lstStyle/>
                <a:p>
                  <a:pPr>
                    <a:defRPr sz="1330" b="1" i="0" u="sng" strike="noStrike" kern="1200" spc="0" baseline="0">
                      <a:solidFill>
                        <a:schemeClr val="accent5"/>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09-741F-47C1-9996-DF6877D07366}"/>
                </c:ext>
              </c:extLst>
            </c:dLbl>
            <c:dLbl>
              <c:idx val="5"/>
              <c:spPr>
                <a:noFill/>
                <a:ln>
                  <a:noFill/>
                </a:ln>
                <a:effectLst/>
              </c:spPr>
              <c:txPr>
                <a:bodyPr rot="0" spcFirstLastPara="1" vertOverflow="ellipsis" vert="horz" wrap="square" anchor="ctr" anchorCtr="1"/>
                <a:lstStyle/>
                <a:p>
                  <a:pPr>
                    <a:defRPr sz="1330" b="1" i="0" u="sng" strike="noStrike" kern="1200" spc="0" baseline="0">
                      <a:solidFill>
                        <a:schemeClr val="accent6"/>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0B-741F-47C1-9996-DF6877D07366}"/>
                </c:ext>
              </c:extLst>
            </c:dLbl>
            <c:dLbl>
              <c:idx val="6"/>
              <c:spPr>
                <a:noFill/>
                <a:ln>
                  <a:noFill/>
                </a:ln>
                <a:effectLst/>
              </c:spPr>
              <c:txPr>
                <a:bodyPr rot="0" spcFirstLastPara="1" vertOverflow="ellipsis" vert="horz" wrap="square" anchor="ctr" anchorCtr="1"/>
                <a:lstStyle/>
                <a:p>
                  <a:pPr>
                    <a:defRPr sz="1330" b="1" i="0" u="sng" strike="noStrike" kern="1200" spc="0" baseline="0">
                      <a:solidFill>
                        <a:schemeClr val="accent1">
                          <a:lumMod val="6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0D-741F-47C1-9996-DF6877D07366}"/>
                </c:ext>
              </c:extLst>
            </c:dLbl>
            <c:dLbl>
              <c:idx val="7"/>
              <c:spPr>
                <a:noFill/>
                <a:ln>
                  <a:noFill/>
                </a:ln>
                <a:effectLst/>
              </c:spPr>
              <c:txPr>
                <a:bodyPr rot="0" spcFirstLastPara="1" vertOverflow="ellipsis" vert="horz" wrap="square" anchor="ctr" anchorCtr="1"/>
                <a:lstStyle/>
                <a:p>
                  <a:pPr>
                    <a:defRPr sz="1330" b="1" i="0" u="sng" strike="noStrike" kern="1200" spc="0" baseline="0">
                      <a:solidFill>
                        <a:schemeClr val="accent2">
                          <a:lumMod val="6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0F-741F-47C1-9996-DF6877D07366}"/>
                </c:ext>
              </c:extLst>
            </c:dLbl>
            <c:dLbl>
              <c:idx val="8"/>
              <c:spPr>
                <a:noFill/>
                <a:ln>
                  <a:noFill/>
                </a:ln>
                <a:effectLst/>
              </c:spPr>
              <c:txPr>
                <a:bodyPr rot="0" spcFirstLastPara="1" vertOverflow="ellipsis" vert="horz" wrap="square" anchor="ctr" anchorCtr="1"/>
                <a:lstStyle/>
                <a:p>
                  <a:pPr>
                    <a:defRPr sz="1330" b="1" i="0" u="sng" strike="noStrike" kern="1200" spc="0" baseline="0">
                      <a:solidFill>
                        <a:schemeClr val="accent3">
                          <a:lumMod val="6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11-741F-47C1-9996-DF6877D07366}"/>
                </c:ext>
              </c:extLst>
            </c:dLbl>
            <c:dLbl>
              <c:idx val="9"/>
              <c:spPr>
                <a:noFill/>
                <a:ln>
                  <a:noFill/>
                </a:ln>
                <a:effectLst/>
              </c:spPr>
              <c:txPr>
                <a:bodyPr rot="0" spcFirstLastPara="1" vertOverflow="ellipsis" vert="horz" wrap="square" anchor="ctr" anchorCtr="1"/>
                <a:lstStyle/>
                <a:p>
                  <a:pPr>
                    <a:defRPr sz="1330" b="1" i="0" u="sng" strike="noStrike" kern="1200" spc="0" baseline="0">
                      <a:solidFill>
                        <a:schemeClr val="accent4">
                          <a:lumMod val="6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13-741F-47C1-9996-DF6877D07366}"/>
                </c:ext>
              </c:extLst>
            </c:dLbl>
            <c:dLbl>
              <c:idx val="10"/>
              <c:spPr>
                <a:noFill/>
                <a:ln>
                  <a:noFill/>
                </a:ln>
                <a:effectLst/>
              </c:spPr>
              <c:txPr>
                <a:bodyPr rot="0" spcFirstLastPara="1" vertOverflow="ellipsis" vert="horz" wrap="square" anchor="ctr" anchorCtr="1"/>
                <a:lstStyle/>
                <a:p>
                  <a:pPr>
                    <a:defRPr sz="1330" b="1" i="0" u="sng" strike="noStrike" kern="1200" spc="0" baseline="0">
                      <a:solidFill>
                        <a:schemeClr val="accent5">
                          <a:lumMod val="6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15-741F-47C1-9996-DF6877D07366}"/>
                </c:ext>
              </c:extLst>
            </c:dLbl>
            <c:dLbl>
              <c:idx val="11"/>
              <c:spPr>
                <a:noFill/>
                <a:ln>
                  <a:noFill/>
                </a:ln>
                <a:effectLst/>
              </c:spPr>
              <c:txPr>
                <a:bodyPr rot="0" spcFirstLastPara="1" vertOverflow="ellipsis" vert="horz" wrap="square" anchor="ctr" anchorCtr="1"/>
                <a:lstStyle/>
                <a:p>
                  <a:pPr>
                    <a:defRPr sz="1330" b="1" i="0" u="sng" strike="noStrike" kern="1200" spc="0" baseline="0">
                      <a:solidFill>
                        <a:schemeClr val="accent6">
                          <a:lumMod val="6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17-741F-47C1-9996-DF6877D07366}"/>
                </c:ext>
              </c:extLst>
            </c:dLbl>
            <c:dLbl>
              <c:idx val="12"/>
              <c:spPr>
                <a:noFill/>
                <a:ln>
                  <a:noFill/>
                </a:ln>
                <a:effectLst/>
              </c:spPr>
              <c:txPr>
                <a:bodyPr rot="0" spcFirstLastPara="1" vertOverflow="ellipsis" vert="horz" wrap="square" anchor="ctr" anchorCtr="1"/>
                <a:lstStyle/>
                <a:p>
                  <a:pPr>
                    <a:defRPr sz="1330" b="1" i="0" u="sng" strike="noStrike" kern="1200" spc="0" baseline="0">
                      <a:solidFill>
                        <a:schemeClr val="accent1">
                          <a:lumMod val="80000"/>
                          <a:lumOff val="2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19-741F-47C1-9996-DF6877D07366}"/>
                </c:ext>
              </c:extLst>
            </c:dLbl>
            <c:dLbl>
              <c:idx val="13"/>
              <c:spPr>
                <a:noFill/>
                <a:ln>
                  <a:noFill/>
                </a:ln>
                <a:effectLst/>
              </c:spPr>
              <c:txPr>
                <a:bodyPr rot="0" spcFirstLastPara="1" vertOverflow="ellipsis" vert="horz" wrap="square" anchor="ctr" anchorCtr="1"/>
                <a:lstStyle/>
                <a:p>
                  <a:pPr>
                    <a:defRPr sz="1330" b="1" i="0" u="sng" strike="noStrike" kern="1200" spc="0" baseline="0">
                      <a:solidFill>
                        <a:schemeClr val="accent2">
                          <a:lumMod val="80000"/>
                          <a:lumOff val="2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1B-741F-47C1-9996-DF6877D07366}"/>
                </c:ext>
              </c:extLst>
            </c:dLbl>
            <c:dLbl>
              <c:idx val="14"/>
              <c:spPr>
                <a:noFill/>
                <a:ln>
                  <a:noFill/>
                </a:ln>
                <a:effectLst/>
              </c:spPr>
              <c:txPr>
                <a:bodyPr rot="0" spcFirstLastPara="1" vertOverflow="ellipsis" vert="horz" wrap="square" anchor="ctr" anchorCtr="1"/>
                <a:lstStyle/>
                <a:p>
                  <a:pPr>
                    <a:defRPr sz="1330" b="1" i="0" u="sng" strike="noStrike" kern="1200" spc="0" baseline="0">
                      <a:solidFill>
                        <a:schemeClr val="accent3">
                          <a:lumMod val="80000"/>
                          <a:lumOff val="2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1D-741F-47C1-9996-DF6877D07366}"/>
                </c:ext>
              </c:extLst>
            </c:dLbl>
            <c:dLbl>
              <c:idx val="15"/>
              <c:spPr>
                <a:noFill/>
                <a:ln>
                  <a:noFill/>
                </a:ln>
                <a:effectLst/>
              </c:spPr>
              <c:txPr>
                <a:bodyPr rot="0" spcFirstLastPara="1" vertOverflow="ellipsis" vert="horz" wrap="square" anchor="ctr" anchorCtr="1"/>
                <a:lstStyle/>
                <a:p>
                  <a:pPr>
                    <a:defRPr sz="1330" b="1" i="0" u="sng" strike="noStrike" kern="1200" spc="0" baseline="0">
                      <a:solidFill>
                        <a:schemeClr val="accent4">
                          <a:lumMod val="80000"/>
                          <a:lumOff val="2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1F-741F-47C1-9996-DF6877D07366}"/>
                </c:ext>
              </c:extLst>
            </c:dLbl>
            <c:dLbl>
              <c:idx val="16"/>
              <c:spPr>
                <a:noFill/>
                <a:ln>
                  <a:noFill/>
                </a:ln>
                <a:effectLst/>
              </c:spPr>
              <c:txPr>
                <a:bodyPr rot="0" spcFirstLastPara="1" vertOverflow="ellipsis" vert="horz" wrap="square" anchor="ctr" anchorCtr="1"/>
                <a:lstStyle/>
                <a:p>
                  <a:pPr>
                    <a:defRPr sz="1330" b="1" i="0" u="sng" strike="noStrike" kern="1200" spc="0" baseline="0">
                      <a:solidFill>
                        <a:schemeClr val="accent5">
                          <a:lumMod val="80000"/>
                          <a:lumOff val="2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21-741F-47C1-9996-DF6877D07366}"/>
                </c:ext>
              </c:extLst>
            </c:dLbl>
            <c:dLbl>
              <c:idx val="17"/>
              <c:spPr>
                <a:noFill/>
                <a:ln>
                  <a:noFill/>
                </a:ln>
                <a:effectLst/>
              </c:spPr>
              <c:txPr>
                <a:bodyPr rot="0" spcFirstLastPara="1" vertOverflow="ellipsis" vert="horz" wrap="square" anchor="ctr" anchorCtr="1"/>
                <a:lstStyle/>
                <a:p>
                  <a:pPr>
                    <a:defRPr sz="1330" b="1" i="0" u="sng" strike="noStrike" kern="1200" spc="0" baseline="0">
                      <a:solidFill>
                        <a:schemeClr val="accent6">
                          <a:lumMod val="80000"/>
                          <a:lumOff val="2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23-741F-47C1-9996-DF6877D07366}"/>
                </c:ext>
              </c:extLst>
            </c:dLbl>
            <c:dLbl>
              <c:idx val="18"/>
              <c:spPr>
                <a:noFill/>
                <a:ln>
                  <a:noFill/>
                </a:ln>
                <a:effectLst/>
              </c:spPr>
              <c:txPr>
                <a:bodyPr rot="0" spcFirstLastPara="1" vertOverflow="ellipsis" vert="horz" wrap="square" anchor="ctr" anchorCtr="1"/>
                <a:lstStyle/>
                <a:p>
                  <a:pPr>
                    <a:defRPr sz="1330" b="1" i="0" u="sng" strike="noStrike" kern="1200" spc="0" baseline="0">
                      <a:solidFill>
                        <a:schemeClr val="accent1">
                          <a:lumMod val="8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25-741F-47C1-9996-DF6877D07366}"/>
                </c:ext>
              </c:extLst>
            </c:dLbl>
            <c:dLbl>
              <c:idx val="19"/>
              <c:spPr>
                <a:noFill/>
                <a:ln>
                  <a:noFill/>
                </a:ln>
                <a:effectLst/>
              </c:spPr>
              <c:txPr>
                <a:bodyPr rot="0" spcFirstLastPara="1" vertOverflow="ellipsis" vert="horz" wrap="square" anchor="ctr" anchorCtr="1"/>
                <a:lstStyle/>
                <a:p>
                  <a:pPr>
                    <a:defRPr sz="1330" b="1" i="0" u="sng" strike="noStrike" kern="1200" spc="0" baseline="0">
                      <a:solidFill>
                        <a:schemeClr val="accent2">
                          <a:lumMod val="8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27-741F-47C1-9996-DF6877D07366}"/>
                </c:ext>
              </c:extLst>
            </c:dLbl>
            <c:dLbl>
              <c:idx val="20"/>
              <c:spPr>
                <a:noFill/>
                <a:ln>
                  <a:noFill/>
                </a:ln>
                <a:effectLst/>
              </c:spPr>
              <c:txPr>
                <a:bodyPr rot="0" spcFirstLastPara="1" vertOverflow="ellipsis" vert="horz" wrap="square" anchor="ctr" anchorCtr="1"/>
                <a:lstStyle/>
                <a:p>
                  <a:pPr>
                    <a:defRPr sz="1330" b="1" i="0" u="sng" strike="noStrike" kern="1200" spc="0" baseline="0">
                      <a:solidFill>
                        <a:schemeClr val="accent3">
                          <a:lumMod val="8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29-741F-47C1-9996-DF6877D07366}"/>
                </c:ext>
              </c:extLst>
            </c:dLbl>
            <c:dLbl>
              <c:idx val="21"/>
              <c:spPr>
                <a:noFill/>
                <a:ln>
                  <a:noFill/>
                </a:ln>
                <a:effectLst/>
              </c:spPr>
              <c:txPr>
                <a:bodyPr rot="0" spcFirstLastPara="1" vertOverflow="ellipsis" vert="horz" wrap="square" anchor="ctr" anchorCtr="1"/>
                <a:lstStyle/>
                <a:p>
                  <a:pPr>
                    <a:defRPr sz="1330" b="1" i="0" u="sng" strike="noStrike" kern="1200" spc="0" baseline="0">
                      <a:solidFill>
                        <a:schemeClr val="accent4">
                          <a:lumMod val="8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2B-741F-47C1-9996-DF6877D07366}"/>
                </c:ext>
              </c:extLst>
            </c:dLbl>
            <c:dLbl>
              <c:idx val="22"/>
              <c:spPr>
                <a:noFill/>
                <a:ln>
                  <a:noFill/>
                </a:ln>
                <a:effectLst/>
              </c:spPr>
              <c:txPr>
                <a:bodyPr rot="0" spcFirstLastPara="1" vertOverflow="ellipsis" vert="horz" wrap="square" anchor="ctr" anchorCtr="1"/>
                <a:lstStyle/>
                <a:p>
                  <a:pPr>
                    <a:defRPr sz="1330" b="1" i="0" u="sng" strike="noStrike" kern="1200" spc="0" baseline="0">
                      <a:solidFill>
                        <a:schemeClr val="accent5">
                          <a:lumMod val="8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2D-741F-47C1-9996-DF6877D07366}"/>
                </c:ext>
              </c:extLst>
            </c:dLbl>
            <c:dLbl>
              <c:idx val="23"/>
              <c:spPr>
                <a:noFill/>
                <a:ln>
                  <a:noFill/>
                </a:ln>
                <a:effectLst/>
              </c:spPr>
              <c:txPr>
                <a:bodyPr rot="0" spcFirstLastPara="1" vertOverflow="ellipsis" vert="horz" wrap="square" anchor="ctr" anchorCtr="1"/>
                <a:lstStyle/>
                <a:p>
                  <a:pPr>
                    <a:defRPr sz="1330" b="1" i="0" u="sng" strike="noStrike" kern="1200" spc="0" baseline="0">
                      <a:solidFill>
                        <a:schemeClr val="accent6">
                          <a:lumMod val="80000"/>
                        </a:schemeClr>
                      </a:solidFill>
                      <a:latin typeface="Arial" panose="020B0604020202020204" pitchFamily="34" charset="0"/>
                      <a:ea typeface="+mn-ea"/>
                      <a:cs typeface="Arial" panose="020B0604020202020204" pitchFamily="34" charset="0"/>
                    </a:defRPr>
                  </a:pPr>
                  <a:endParaRPr lang="en-ES"/>
                </a:p>
              </c:txPr>
              <c:dLblPos val="bestFit"/>
              <c:showLegendKey val="1"/>
              <c:showVal val="0"/>
              <c:showCatName val="1"/>
              <c:showSerName val="0"/>
              <c:showPercent val="1"/>
              <c:showBubbleSize val="0"/>
              <c:extLst>
                <c:ext xmlns:c16="http://schemas.microsoft.com/office/drawing/2014/chart" uri="{C3380CC4-5D6E-409C-BE32-E72D297353CC}">
                  <c16:uniqueId val="{0000002F-741F-47C1-9996-DF6877D07366}"/>
                </c:ext>
              </c:extLst>
            </c:dLbl>
            <c:spPr>
              <a:noFill/>
              <a:ln>
                <a:noFill/>
              </a:ln>
              <a:effectLst/>
            </c:spPr>
            <c:txPr>
              <a:bodyPr rot="0" spcFirstLastPara="1" vertOverflow="ellipsis" vert="horz" wrap="square" anchor="ctr" anchorCtr="1"/>
              <a:lstStyle/>
              <a:p>
                <a:pPr>
                  <a:defRPr sz="1330" b="1" i="0" u="sng" strike="noStrike" kern="1200" spc="0" baseline="0">
                    <a:solidFill>
                      <a:schemeClr val="accent1"/>
                    </a:solidFill>
                    <a:latin typeface="+mn-lt"/>
                    <a:ea typeface="+mn-ea"/>
                    <a:cs typeface="+mn-cs"/>
                  </a:defRPr>
                </a:pPr>
                <a:endParaRPr lang="en-ES"/>
              </a:p>
            </c:txPr>
            <c:dLblPos val="bestFit"/>
            <c:showLegendKey val="1"/>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Sheet1!$A$2:$A$25</c:f>
              <c:strCache>
                <c:ptCount val="24"/>
                <c:pt idx="0">
                  <c:v>1st Entry</c:v>
                </c:pt>
                <c:pt idx="1">
                  <c:v>2nd Entry</c:v>
                </c:pt>
                <c:pt idx="2">
                  <c:v>3rd Entry</c:v>
                </c:pt>
                <c:pt idx="3">
                  <c:v>4th Entry</c:v>
                </c:pt>
                <c:pt idx="4">
                  <c:v>5th Entry</c:v>
                </c:pt>
                <c:pt idx="5">
                  <c:v>6th Entry</c:v>
                </c:pt>
                <c:pt idx="6">
                  <c:v>7th Entry</c:v>
                </c:pt>
                <c:pt idx="7">
                  <c:v>8th Entry</c:v>
                </c:pt>
                <c:pt idx="8">
                  <c:v>9th Entry</c:v>
                </c:pt>
                <c:pt idx="9">
                  <c:v>10th Entry</c:v>
                </c:pt>
                <c:pt idx="10">
                  <c:v>11th Entry</c:v>
                </c:pt>
                <c:pt idx="11">
                  <c:v>12th Entry</c:v>
                </c:pt>
                <c:pt idx="12">
                  <c:v>13th Entry</c:v>
                </c:pt>
                <c:pt idx="13">
                  <c:v>14th Entry</c:v>
                </c:pt>
                <c:pt idx="14">
                  <c:v>15th Entry</c:v>
                </c:pt>
                <c:pt idx="15">
                  <c:v>16th Entry</c:v>
                </c:pt>
                <c:pt idx="16">
                  <c:v>17th Entry</c:v>
                </c:pt>
                <c:pt idx="17">
                  <c:v>18th Entry</c:v>
                </c:pt>
                <c:pt idx="18">
                  <c:v>19th Entry</c:v>
                </c:pt>
                <c:pt idx="19">
                  <c:v>20th Entry</c:v>
                </c:pt>
                <c:pt idx="20">
                  <c:v>21th Entry</c:v>
                </c:pt>
                <c:pt idx="21">
                  <c:v>22th Entry</c:v>
                </c:pt>
                <c:pt idx="22">
                  <c:v>23th Entry</c:v>
                </c:pt>
                <c:pt idx="23">
                  <c:v>24th Entry</c:v>
                </c:pt>
              </c:strCache>
            </c:strRef>
          </c:cat>
          <c:val>
            <c:numRef>
              <c:f>Sheet1!$B$2:$B$25</c:f>
              <c:numCache>
                <c:formatCode>General</c:formatCode>
                <c:ptCount val="24"/>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numCache>
            </c:numRef>
          </c:val>
          <c:extLst>
            <c:ext xmlns:c16="http://schemas.microsoft.com/office/drawing/2014/chart" uri="{C3380CC4-5D6E-409C-BE32-E72D297353CC}">
              <c16:uniqueId val="{00000030-741F-47C1-9996-DF6877D07366}"/>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u="sng"/>
      </a:pPr>
      <a:endParaRPr lang="en-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0"/>
    </c:view3D>
    <c:floor>
      <c:thickness val="0"/>
      <c:spPr>
        <a:solidFill>
          <a:schemeClr val="accent1">
            <a:alpha val="30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7916454801487282E-2"/>
          <c:y val="5.9660478663425089E-2"/>
          <c:w val="0.93792021248511792"/>
          <c:h val="0.59391513796661655"/>
        </c:manualLayout>
      </c:layout>
      <c:bar3DChart>
        <c:barDir val="col"/>
        <c:grouping val="clustered"/>
        <c:varyColors val="0"/>
        <c:ser>
          <c:idx val="0"/>
          <c:order val="0"/>
          <c:tx>
            <c:strRef>
              <c:f>Sheet1!$B$1</c:f>
              <c:strCache>
                <c:ptCount val="1"/>
                <c:pt idx="0">
                  <c:v>VALUE</c:v>
                </c:pt>
              </c:strCache>
            </c:strRef>
          </c:tx>
          <c:spPr>
            <a:solidFill>
              <a:schemeClr val="accent1">
                <a:lumMod val="20000"/>
                <a:lumOff val="80000"/>
              </a:schemeClr>
            </a:solidFill>
            <a:ln>
              <a:noFill/>
            </a:ln>
            <a:effectLst/>
            <a:sp3d/>
          </c:spPr>
          <c:invertIfNegative val="0"/>
          <c:dPt>
            <c:idx val="0"/>
            <c:invertIfNegative val="0"/>
            <c:bubble3D val="0"/>
            <c:spPr>
              <a:solidFill>
                <a:srgbClr val="76C8AE"/>
              </a:solidFill>
              <a:ln>
                <a:noFill/>
              </a:ln>
              <a:effectLst/>
              <a:sp3d/>
            </c:spPr>
            <c:extLst>
              <c:ext xmlns:c16="http://schemas.microsoft.com/office/drawing/2014/chart" uri="{C3380CC4-5D6E-409C-BE32-E72D297353CC}">
                <c16:uniqueId val="{00000001-1504-4AAD-8BCA-155C626759E1}"/>
              </c:ext>
            </c:extLst>
          </c:dPt>
          <c:dPt>
            <c:idx val="1"/>
            <c:invertIfNegative val="0"/>
            <c:bubble3D val="0"/>
            <c:spPr>
              <a:solidFill>
                <a:srgbClr val="00AE9D"/>
              </a:solidFill>
              <a:ln>
                <a:noFill/>
              </a:ln>
              <a:effectLst/>
              <a:sp3d/>
            </c:spPr>
            <c:extLst>
              <c:ext xmlns:c16="http://schemas.microsoft.com/office/drawing/2014/chart" uri="{C3380CC4-5D6E-409C-BE32-E72D297353CC}">
                <c16:uniqueId val="{00000003-1504-4AAD-8BCA-155C626759E1}"/>
              </c:ext>
            </c:extLst>
          </c:dPt>
          <c:dPt>
            <c:idx val="2"/>
            <c:invertIfNegative val="0"/>
            <c:bubble3D val="0"/>
            <c:spPr>
              <a:solidFill>
                <a:srgbClr val="008E7A"/>
              </a:solidFill>
              <a:ln>
                <a:noFill/>
              </a:ln>
              <a:effectLst/>
              <a:sp3d/>
            </c:spPr>
            <c:extLst>
              <c:ext xmlns:c16="http://schemas.microsoft.com/office/drawing/2014/chart" uri="{C3380CC4-5D6E-409C-BE32-E72D297353CC}">
                <c16:uniqueId val="{00000005-1504-4AAD-8BCA-155C626759E1}"/>
              </c:ext>
            </c:extLst>
          </c:dPt>
          <c:dPt>
            <c:idx val="3"/>
            <c:invertIfNegative val="0"/>
            <c:bubble3D val="0"/>
            <c:spPr>
              <a:solidFill>
                <a:srgbClr val="006762"/>
              </a:solidFill>
              <a:ln>
                <a:noFill/>
              </a:ln>
              <a:effectLst/>
              <a:sp3d/>
            </c:spPr>
            <c:extLst>
              <c:ext xmlns:c16="http://schemas.microsoft.com/office/drawing/2014/chart" uri="{C3380CC4-5D6E-409C-BE32-E72D297353CC}">
                <c16:uniqueId val="{00000007-1504-4AAD-8BCA-155C626759E1}"/>
              </c:ext>
            </c:extLst>
          </c:dPt>
          <c:dPt>
            <c:idx val="4"/>
            <c:invertIfNegative val="0"/>
            <c:bubble3D val="0"/>
            <c:spPr>
              <a:solidFill>
                <a:srgbClr val="FFCC4E"/>
              </a:solidFill>
              <a:ln>
                <a:noFill/>
              </a:ln>
              <a:effectLst/>
              <a:sp3d/>
            </c:spPr>
            <c:extLst>
              <c:ext xmlns:c16="http://schemas.microsoft.com/office/drawing/2014/chart" uri="{C3380CC4-5D6E-409C-BE32-E72D297353CC}">
                <c16:uniqueId val="{00000009-1504-4AAD-8BCA-155C626759E1}"/>
              </c:ext>
            </c:extLst>
          </c:dPt>
          <c:dPt>
            <c:idx val="5"/>
            <c:invertIfNegative val="0"/>
            <c:bubble3D val="0"/>
            <c:spPr>
              <a:solidFill>
                <a:srgbClr val="FBAB18"/>
              </a:solidFill>
              <a:ln>
                <a:noFill/>
              </a:ln>
              <a:effectLst/>
              <a:sp3d/>
            </c:spPr>
            <c:extLst>
              <c:ext xmlns:c16="http://schemas.microsoft.com/office/drawing/2014/chart" uri="{C3380CC4-5D6E-409C-BE32-E72D297353CC}">
                <c16:uniqueId val="{0000000B-1504-4AAD-8BCA-155C626759E1}"/>
              </c:ext>
            </c:extLst>
          </c:dPt>
          <c:dPt>
            <c:idx val="6"/>
            <c:invertIfNegative val="0"/>
            <c:bubble3D val="0"/>
            <c:spPr>
              <a:solidFill>
                <a:srgbClr val="F47920"/>
              </a:solidFill>
              <a:ln>
                <a:noFill/>
              </a:ln>
              <a:effectLst/>
              <a:sp3d/>
            </c:spPr>
            <c:extLst>
              <c:ext xmlns:c16="http://schemas.microsoft.com/office/drawing/2014/chart" uri="{C3380CC4-5D6E-409C-BE32-E72D297353CC}">
                <c16:uniqueId val="{0000000D-1504-4AAD-8BCA-155C626759E1}"/>
              </c:ext>
            </c:extLst>
          </c:dPt>
          <c:dPt>
            <c:idx val="7"/>
            <c:invertIfNegative val="0"/>
            <c:bubble3D val="0"/>
            <c:spPr>
              <a:solidFill>
                <a:srgbClr val="A75534"/>
              </a:solidFill>
              <a:ln>
                <a:noFill/>
              </a:ln>
              <a:effectLst/>
              <a:sp3d/>
            </c:spPr>
            <c:extLst>
              <c:ext xmlns:c16="http://schemas.microsoft.com/office/drawing/2014/chart" uri="{C3380CC4-5D6E-409C-BE32-E72D297353CC}">
                <c16:uniqueId val="{0000000F-1504-4AAD-8BCA-155C626759E1}"/>
              </c:ext>
            </c:extLst>
          </c:dPt>
          <c:dPt>
            <c:idx val="8"/>
            <c:invertIfNegative val="0"/>
            <c:bubble3D val="0"/>
            <c:spPr>
              <a:solidFill>
                <a:srgbClr val="F1666A"/>
              </a:solidFill>
              <a:ln>
                <a:noFill/>
              </a:ln>
              <a:effectLst/>
              <a:sp3d/>
            </c:spPr>
            <c:extLst>
              <c:ext xmlns:c16="http://schemas.microsoft.com/office/drawing/2014/chart" uri="{C3380CC4-5D6E-409C-BE32-E72D297353CC}">
                <c16:uniqueId val="{00000011-1504-4AAD-8BCA-155C626759E1}"/>
              </c:ext>
            </c:extLst>
          </c:dPt>
          <c:dPt>
            <c:idx val="9"/>
            <c:invertIfNegative val="0"/>
            <c:bubble3D val="0"/>
            <c:spPr>
              <a:solidFill>
                <a:srgbClr val="ED1B2F"/>
              </a:solidFill>
              <a:ln>
                <a:noFill/>
              </a:ln>
              <a:effectLst/>
              <a:sp3d/>
            </c:spPr>
            <c:extLst>
              <c:ext xmlns:c16="http://schemas.microsoft.com/office/drawing/2014/chart" uri="{C3380CC4-5D6E-409C-BE32-E72D297353CC}">
                <c16:uniqueId val="{00000013-1504-4AAD-8BCA-155C626759E1}"/>
              </c:ext>
            </c:extLst>
          </c:dPt>
          <c:dPt>
            <c:idx val="10"/>
            <c:invertIfNegative val="0"/>
            <c:bubble3D val="0"/>
            <c:spPr>
              <a:solidFill>
                <a:srgbClr val="CF1D39"/>
              </a:solidFill>
              <a:ln>
                <a:noFill/>
              </a:ln>
              <a:effectLst/>
              <a:sp3d/>
            </c:spPr>
            <c:extLst>
              <c:ext xmlns:c16="http://schemas.microsoft.com/office/drawing/2014/chart" uri="{C3380CC4-5D6E-409C-BE32-E72D297353CC}">
                <c16:uniqueId val="{00000015-1504-4AAD-8BCA-155C626759E1}"/>
              </c:ext>
            </c:extLst>
          </c:dPt>
          <c:dPt>
            <c:idx val="11"/>
            <c:invertIfNegative val="0"/>
            <c:bubble3D val="0"/>
            <c:spPr>
              <a:solidFill>
                <a:srgbClr val="960136"/>
              </a:solidFill>
              <a:ln>
                <a:noFill/>
              </a:ln>
              <a:effectLst/>
              <a:sp3d/>
            </c:spPr>
            <c:extLst>
              <c:ext xmlns:c16="http://schemas.microsoft.com/office/drawing/2014/chart" uri="{C3380CC4-5D6E-409C-BE32-E72D297353CC}">
                <c16:uniqueId val="{00000017-1504-4AAD-8BCA-155C626759E1}"/>
              </c:ext>
            </c:extLst>
          </c:dPt>
          <c:dPt>
            <c:idx val="12"/>
            <c:invertIfNegative val="0"/>
            <c:bubble3D val="0"/>
            <c:spPr>
              <a:solidFill>
                <a:srgbClr val="6DCFF6"/>
              </a:solidFill>
              <a:ln>
                <a:noFill/>
              </a:ln>
              <a:effectLst/>
              <a:sp3d/>
            </c:spPr>
            <c:extLst>
              <c:ext xmlns:c16="http://schemas.microsoft.com/office/drawing/2014/chart" uri="{C3380CC4-5D6E-409C-BE32-E72D297353CC}">
                <c16:uniqueId val="{00000019-1504-4AAD-8BCA-155C626759E1}"/>
              </c:ext>
            </c:extLst>
          </c:dPt>
          <c:dPt>
            <c:idx val="13"/>
            <c:invertIfNegative val="0"/>
            <c:bubble3D val="0"/>
            <c:spPr>
              <a:solidFill>
                <a:srgbClr val="009BDB"/>
              </a:solidFill>
              <a:ln>
                <a:noFill/>
              </a:ln>
              <a:effectLst/>
              <a:sp3d/>
            </c:spPr>
            <c:extLst>
              <c:ext xmlns:c16="http://schemas.microsoft.com/office/drawing/2014/chart" uri="{C3380CC4-5D6E-409C-BE32-E72D297353CC}">
                <c16:uniqueId val="{0000001B-1504-4AAD-8BCA-155C626759E1}"/>
              </c:ext>
            </c:extLst>
          </c:dPt>
          <c:dPt>
            <c:idx val="14"/>
            <c:invertIfNegative val="0"/>
            <c:bubble3D val="0"/>
            <c:spPr>
              <a:solidFill>
                <a:srgbClr val="00619E"/>
              </a:solidFill>
              <a:ln>
                <a:noFill/>
              </a:ln>
              <a:effectLst/>
              <a:sp3d/>
            </c:spPr>
            <c:extLst>
              <c:ext xmlns:c16="http://schemas.microsoft.com/office/drawing/2014/chart" uri="{C3380CC4-5D6E-409C-BE32-E72D297353CC}">
                <c16:uniqueId val="{0000001D-1504-4AAD-8BCA-155C626759E1}"/>
              </c:ext>
            </c:extLst>
          </c:dPt>
          <c:dPt>
            <c:idx val="15"/>
            <c:invertIfNegative val="0"/>
            <c:bubble3D val="0"/>
            <c:spPr>
              <a:solidFill>
                <a:srgbClr val="1E3378"/>
              </a:solidFill>
              <a:ln>
                <a:noFill/>
              </a:ln>
              <a:effectLst/>
              <a:sp3d/>
            </c:spPr>
            <c:extLst>
              <c:ext xmlns:c16="http://schemas.microsoft.com/office/drawing/2014/chart" uri="{C3380CC4-5D6E-409C-BE32-E72D297353CC}">
                <c16:uniqueId val="{0000001F-1504-4AAD-8BCA-155C626759E1}"/>
              </c:ext>
            </c:extLst>
          </c:dPt>
          <c:dPt>
            <c:idx val="16"/>
            <c:invertIfNegative val="0"/>
            <c:bubble3D val="0"/>
            <c:spPr>
              <a:solidFill>
                <a:srgbClr val="76C8AE"/>
              </a:solidFill>
              <a:ln>
                <a:noFill/>
              </a:ln>
              <a:effectLst/>
              <a:sp3d/>
            </c:spPr>
            <c:extLst>
              <c:ext xmlns:c16="http://schemas.microsoft.com/office/drawing/2014/chart" uri="{C3380CC4-5D6E-409C-BE32-E72D297353CC}">
                <c16:uniqueId val="{00000021-1504-4AAD-8BCA-155C626759E1}"/>
              </c:ext>
            </c:extLst>
          </c:dPt>
          <c:dPt>
            <c:idx val="17"/>
            <c:invertIfNegative val="0"/>
            <c:bubble3D val="0"/>
            <c:spPr>
              <a:solidFill>
                <a:srgbClr val="00AE9D"/>
              </a:solidFill>
              <a:ln>
                <a:noFill/>
              </a:ln>
              <a:effectLst/>
              <a:sp3d/>
            </c:spPr>
            <c:extLst>
              <c:ext xmlns:c16="http://schemas.microsoft.com/office/drawing/2014/chart" uri="{C3380CC4-5D6E-409C-BE32-E72D297353CC}">
                <c16:uniqueId val="{00000023-1504-4AAD-8BCA-155C626759E1}"/>
              </c:ext>
            </c:extLst>
          </c:dPt>
          <c:dPt>
            <c:idx val="18"/>
            <c:invertIfNegative val="0"/>
            <c:bubble3D val="0"/>
            <c:spPr>
              <a:solidFill>
                <a:srgbClr val="008E7A"/>
              </a:solidFill>
              <a:ln>
                <a:noFill/>
              </a:ln>
              <a:effectLst/>
              <a:sp3d/>
            </c:spPr>
            <c:extLst>
              <c:ext xmlns:c16="http://schemas.microsoft.com/office/drawing/2014/chart" uri="{C3380CC4-5D6E-409C-BE32-E72D297353CC}">
                <c16:uniqueId val="{00000025-1504-4AAD-8BCA-155C626759E1}"/>
              </c:ext>
            </c:extLst>
          </c:dPt>
          <c:dPt>
            <c:idx val="19"/>
            <c:invertIfNegative val="0"/>
            <c:bubble3D val="0"/>
            <c:spPr>
              <a:solidFill>
                <a:srgbClr val="006762"/>
              </a:solidFill>
              <a:ln>
                <a:noFill/>
              </a:ln>
              <a:effectLst/>
              <a:sp3d/>
            </c:spPr>
            <c:extLst>
              <c:ext xmlns:c16="http://schemas.microsoft.com/office/drawing/2014/chart" uri="{C3380CC4-5D6E-409C-BE32-E72D297353CC}">
                <c16:uniqueId val="{00000027-1504-4AAD-8BCA-155C626759E1}"/>
              </c:ext>
            </c:extLst>
          </c:dPt>
          <c:dPt>
            <c:idx val="20"/>
            <c:invertIfNegative val="0"/>
            <c:bubble3D val="0"/>
            <c:spPr>
              <a:solidFill>
                <a:srgbClr val="FFCC4E"/>
              </a:solidFill>
              <a:ln>
                <a:noFill/>
              </a:ln>
              <a:effectLst/>
              <a:sp3d/>
            </c:spPr>
            <c:extLst>
              <c:ext xmlns:c16="http://schemas.microsoft.com/office/drawing/2014/chart" uri="{C3380CC4-5D6E-409C-BE32-E72D297353CC}">
                <c16:uniqueId val="{00000029-1504-4AAD-8BCA-155C626759E1}"/>
              </c:ext>
            </c:extLst>
          </c:dPt>
          <c:dPt>
            <c:idx val="21"/>
            <c:invertIfNegative val="0"/>
            <c:bubble3D val="0"/>
            <c:spPr>
              <a:solidFill>
                <a:srgbClr val="FBAB18"/>
              </a:solidFill>
              <a:ln>
                <a:noFill/>
              </a:ln>
              <a:effectLst/>
              <a:sp3d/>
            </c:spPr>
            <c:extLst>
              <c:ext xmlns:c16="http://schemas.microsoft.com/office/drawing/2014/chart" uri="{C3380CC4-5D6E-409C-BE32-E72D297353CC}">
                <c16:uniqueId val="{0000002B-1504-4AAD-8BCA-155C626759E1}"/>
              </c:ext>
            </c:extLst>
          </c:dPt>
          <c:dPt>
            <c:idx val="22"/>
            <c:invertIfNegative val="0"/>
            <c:bubble3D val="0"/>
            <c:spPr>
              <a:solidFill>
                <a:srgbClr val="F47920"/>
              </a:solidFill>
              <a:ln>
                <a:noFill/>
              </a:ln>
              <a:effectLst/>
              <a:sp3d/>
            </c:spPr>
            <c:extLst>
              <c:ext xmlns:c16="http://schemas.microsoft.com/office/drawing/2014/chart" uri="{C3380CC4-5D6E-409C-BE32-E72D297353CC}">
                <c16:uniqueId val="{0000002D-1504-4AAD-8BCA-155C626759E1}"/>
              </c:ext>
            </c:extLst>
          </c:dPt>
          <c:dPt>
            <c:idx val="23"/>
            <c:invertIfNegative val="0"/>
            <c:bubble3D val="0"/>
            <c:spPr>
              <a:solidFill>
                <a:srgbClr val="A75534"/>
              </a:solidFill>
              <a:ln>
                <a:noFill/>
              </a:ln>
              <a:effectLst/>
              <a:sp3d/>
            </c:spPr>
            <c:extLst>
              <c:ext xmlns:c16="http://schemas.microsoft.com/office/drawing/2014/chart" uri="{C3380CC4-5D6E-409C-BE32-E72D297353CC}">
                <c16:uniqueId val="{0000002F-1504-4AAD-8BCA-155C626759E1}"/>
              </c:ext>
            </c:extLst>
          </c:dPt>
          <c:cat>
            <c:strRef>
              <c:f>Sheet1!$A$2:$A$25</c:f>
              <c:strCache>
                <c:ptCount val="24"/>
                <c:pt idx="0">
                  <c:v>1st Entry</c:v>
                </c:pt>
                <c:pt idx="1">
                  <c:v>2nd Entry</c:v>
                </c:pt>
                <c:pt idx="2">
                  <c:v>3rd Entry</c:v>
                </c:pt>
                <c:pt idx="3">
                  <c:v>4th Entry</c:v>
                </c:pt>
                <c:pt idx="4">
                  <c:v>5th Entry</c:v>
                </c:pt>
                <c:pt idx="5">
                  <c:v>6th Entry</c:v>
                </c:pt>
                <c:pt idx="6">
                  <c:v>7th Entry</c:v>
                </c:pt>
                <c:pt idx="7">
                  <c:v>8th Entry</c:v>
                </c:pt>
                <c:pt idx="8">
                  <c:v>9th Entry</c:v>
                </c:pt>
                <c:pt idx="9">
                  <c:v>10th Entry</c:v>
                </c:pt>
                <c:pt idx="10">
                  <c:v>11th Entry</c:v>
                </c:pt>
                <c:pt idx="11">
                  <c:v>12th Entry</c:v>
                </c:pt>
                <c:pt idx="12">
                  <c:v>13th Entry</c:v>
                </c:pt>
                <c:pt idx="13">
                  <c:v>14th Entry</c:v>
                </c:pt>
                <c:pt idx="14">
                  <c:v>15th Entry</c:v>
                </c:pt>
                <c:pt idx="15">
                  <c:v>16th Entry</c:v>
                </c:pt>
                <c:pt idx="16">
                  <c:v>17th Entry</c:v>
                </c:pt>
                <c:pt idx="17">
                  <c:v>18th Entry</c:v>
                </c:pt>
                <c:pt idx="18">
                  <c:v>19th Entry</c:v>
                </c:pt>
                <c:pt idx="19">
                  <c:v>20th Entry</c:v>
                </c:pt>
                <c:pt idx="20">
                  <c:v>21th Entry</c:v>
                </c:pt>
                <c:pt idx="21">
                  <c:v>22th Entry</c:v>
                </c:pt>
                <c:pt idx="22">
                  <c:v>23th Entry</c:v>
                </c:pt>
                <c:pt idx="23">
                  <c:v>24th Entry</c:v>
                </c:pt>
              </c:strCache>
            </c:strRef>
          </c:cat>
          <c:val>
            <c:numRef>
              <c:f>Sheet1!$B$2:$B$25</c:f>
              <c:numCache>
                <c:formatCode>General</c:formatCode>
                <c:ptCount val="24"/>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numCache>
            </c:numRef>
          </c:val>
          <c:extLst>
            <c:ext xmlns:c16="http://schemas.microsoft.com/office/drawing/2014/chart" uri="{C3380CC4-5D6E-409C-BE32-E72D297353CC}">
              <c16:uniqueId val="{00000030-1504-4AAD-8BCA-155C626759E1}"/>
            </c:ext>
          </c:extLst>
        </c:ser>
        <c:dLbls>
          <c:showLegendKey val="0"/>
          <c:showVal val="0"/>
          <c:showCatName val="0"/>
          <c:showSerName val="0"/>
          <c:showPercent val="0"/>
          <c:showBubbleSize val="0"/>
        </c:dLbls>
        <c:gapWidth val="160"/>
        <c:gapDepth val="10"/>
        <c:shape val="box"/>
        <c:axId val="1929698128"/>
        <c:axId val="1929700880"/>
        <c:axId val="0"/>
      </c:bar3DChart>
      <c:catAx>
        <c:axId val="1929698128"/>
        <c:scaling>
          <c:orientation val="minMax"/>
        </c:scaling>
        <c:delete val="0"/>
        <c:axPos val="b"/>
        <c:majorGridlines>
          <c:spPr>
            <a:ln w="9525" cap="flat" cmpd="sng" algn="ctr">
              <a:solidFill>
                <a:schemeClr val="lt1">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all" spc="150" normalizeH="0" baseline="0">
                <a:solidFill>
                  <a:schemeClr val="lt1"/>
                </a:solidFill>
                <a:latin typeface="Arial" panose="020B0604020202020204" pitchFamily="34" charset="0"/>
                <a:ea typeface="+mn-ea"/>
                <a:cs typeface="Arial" panose="020B0604020202020204" pitchFamily="34" charset="0"/>
              </a:defRPr>
            </a:pPr>
            <a:endParaRPr lang="en-ES"/>
          </a:p>
        </c:txPr>
        <c:crossAx val="1929700880"/>
        <c:crosses val="autoZero"/>
        <c:auto val="1"/>
        <c:lblAlgn val="ctr"/>
        <c:lblOffset val="100"/>
        <c:noMultiLvlLbl val="0"/>
      </c:catAx>
      <c:valAx>
        <c:axId val="1929700880"/>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Arial" panose="020B0604020202020204" pitchFamily="34" charset="0"/>
                <a:ea typeface="+mn-ea"/>
                <a:cs typeface="Arial" panose="020B0604020202020204" pitchFamily="34" charset="0"/>
              </a:defRPr>
            </a:pPr>
            <a:endParaRPr lang="en-ES"/>
          </a:p>
        </c:txPr>
        <c:crossAx val="1929698128"/>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5">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lumMod val="20000"/>
          <a:lumOff val="80000"/>
        </a:schemeClr>
      </a:solidFill>
    </cs:spPr>
  </cs:dataPoint>
  <cs:dataPoint3D>
    <cs:lnRef idx="0"/>
    <cs:fillRef idx="0">
      <cs:styleClr val="auto"/>
    </cs:fillRef>
    <cs:effectRef idx="0"/>
    <cs:fontRef idx="minor">
      <a:schemeClr val="dk1"/>
    </cs:fontRef>
    <cs:spPr>
      <a:solidFill>
        <a:schemeClr val="phClr">
          <a:lumMod val="20000"/>
          <a:lumOff val="80000"/>
        </a:schemeClr>
      </a:solidFill>
      <a:sp3d/>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styleClr val="0"/>
    </cs:fillRef>
    <cs:effectRef idx="0"/>
    <cs:fontRef idx="minor">
      <a:schemeClr val="dk1"/>
    </cs:fontRef>
    <cs:spPr>
      <a:solidFill>
        <a:schemeClr val="phClr">
          <a:alpha val="30000"/>
        </a:schemeClr>
      </a:solidFill>
      <a:sp3d/>
    </cs:spPr>
  </cs:floor>
  <cs:gridlineMajor>
    <cs:lnRef idx="0">
      <cs:styleClr val="0"/>
    </cs:lnRef>
    <cs:fillRef idx="0"/>
    <cs:effectRef idx="0"/>
    <cs:fontRef idx="minor">
      <a:schemeClr val="dk1"/>
    </cs:fontRef>
    <cs:spPr>
      <a:ln w="9525" cap="flat" cmpd="sng" algn="ctr">
        <a:solidFill>
          <a:schemeClr val="lt1">
            <a:lumMod val="60000"/>
            <a:lumOff val="40000"/>
          </a:schemeClr>
        </a:solidFill>
        <a:round/>
      </a:ln>
    </cs:spPr>
  </cs:gridlineMajor>
  <cs:gridlineMinor>
    <cs:lnRef idx="0">
      <cs:styleClr val="0"/>
    </cs:lnRef>
    <cs:fillRef idx="0"/>
    <cs:effectRef idx="0"/>
    <cs:fontRef idx="minor">
      <a:schemeClr val="dk1"/>
    </cs:fontRef>
    <cs:spPr>
      <a:ln>
        <a:solidFill>
          <a:schemeClr val="lt1">
            <a:lumMod val="50000"/>
            <a:lumOff val="5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8738" name="Rectangle 2"/>
          <p:cNvSpPr>
            <a:spLocks noGrp="1" noChangeArrowheads="1"/>
          </p:cNvSpPr>
          <p:nvPr>
            <p:ph type="hdr" sz="quarter"/>
          </p:nvPr>
        </p:nvSpPr>
        <p:spPr bwMode="auto">
          <a:xfrm>
            <a:off x="0" y="0"/>
            <a:ext cx="3043238" cy="465138"/>
          </a:xfrm>
          <a:prstGeom prst="rect">
            <a:avLst/>
          </a:prstGeom>
          <a:noFill/>
          <a:ln w="9525">
            <a:noFill/>
            <a:miter lim="800000"/>
            <a:headEnd/>
            <a:tailEnd/>
          </a:ln>
        </p:spPr>
        <p:txBody>
          <a:bodyPr vert="horz" wrap="square" lIns="89404" tIns="44702" rIns="89404" bIns="44702" numCol="1" anchor="t" anchorCtr="0" compatLnSpc="1">
            <a:prstTxWarp prst="textNoShape">
              <a:avLst/>
            </a:prstTxWarp>
          </a:bodyPr>
          <a:lstStyle>
            <a:lvl1pPr defTabSz="892175">
              <a:defRPr sz="1100" smtClean="0">
                <a:latin typeface="Arial" pitchFamily="34" charset="0"/>
              </a:defRPr>
            </a:lvl1pPr>
          </a:lstStyle>
          <a:p>
            <a:pPr>
              <a:defRPr/>
            </a:pPr>
            <a:endParaRPr lang="it-IT"/>
          </a:p>
        </p:txBody>
      </p:sp>
      <p:sp>
        <p:nvSpPr>
          <p:cNvPr id="628739" name="Rectangle 3"/>
          <p:cNvSpPr>
            <a:spLocks noGrp="1" noChangeArrowheads="1"/>
          </p:cNvSpPr>
          <p:nvPr>
            <p:ph type="dt" sz="quarter" idx="1"/>
          </p:nvPr>
        </p:nvSpPr>
        <p:spPr bwMode="auto">
          <a:xfrm>
            <a:off x="3978275" y="0"/>
            <a:ext cx="3043238" cy="465138"/>
          </a:xfrm>
          <a:prstGeom prst="rect">
            <a:avLst/>
          </a:prstGeom>
          <a:noFill/>
          <a:ln w="9525">
            <a:noFill/>
            <a:miter lim="800000"/>
            <a:headEnd/>
            <a:tailEnd/>
          </a:ln>
        </p:spPr>
        <p:txBody>
          <a:bodyPr vert="horz" wrap="square" lIns="89404" tIns="44702" rIns="89404" bIns="44702" numCol="1" anchor="t" anchorCtr="0" compatLnSpc="1">
            <a:prstTxWarp prst="textNoShape">
              <a:avLst/>
            </a:prstTxWarp>
          </a:bodyPr>
          <a:lstStyle>
            <a:lvl1pPr algn="r" defTabSz="892175">
              <a:defRPr sz="1100" smtClean="0">
                <a:latin typeface="Arial" pitchFamily="34" charset="0"/>
              </a:defRPr>
            </a:lvl1pPr>
          </a:lstStyle>
          <a:p>
            <a:pPr>
              <a:defRPr/>
            </a:pPr>
            <a:endParaRPr lang="it-IT"/>
          </a:p>
        </p:txBody>
      </p:sp>
      <p:sp>
        <p:nvSpPr>
          <p:cNvPr id="628740" name="Rectangle 4"/>
          <p:cNvSpPr>
            <a:spLocks noGrp="1" noChangeArrowheads="1"/>
          </p:cNvSpPr>
          <p:nvPr>
            <p:ph type="ftr" sz="quarter" idx="2"/>
          </p:nvPr>
        </p:nvSpPr>
        <p:spPr bwMode="auto">
          <a:xfrm>
            <a:off x="0" y="8842375"/>
            <a:ext cx="3043238" cy="465138"/>
          </a:xfrm>
          <a:prstGeom prst="rect">
            <a:avLst/>
          </a:prstGeom>
          <a:noFill/>
          <a:ln w="9525">
            <a:noFill/>
            <a:miter lim="800000"/>
            <a:headEnd/>
            <a:tailEnd/>
          </a:ln>
        </p:spPr>
        <p:txBody>
          <a:bodyPr vert="horz" wrap="square" lIns="89404" tIns="44702" rIns="89404" bIns="44702" numCol="1" anchor="b" anchorCtr="0" compatLnSpc="1">
            <a:prstTxWarp prst="textNoShape">
              <a:avLst/>
            </a:prstTxWarp>
          </a:bodyPr>
          <a:lstStyle>
            <a:lvl1pPr defTabSz="892175">
              <a:defRPr sz="1100" smtClean="0">
                <a:latin typeface="Arial" pitchFamily="34" charset="0"/>
              </a:defRPr>
            </a:lvl1pPr>
          </a:lstStyle>
          <a:p>
            <a:pPr>
              <a:defRPr/>
            </a:pPr>
            <a:endParaRPr lang="it-IT"/>
          </a:p>
        </p:txBody>
      </p:sp>
      <p:sp>
        <p:nvSpPr>
          <p:cNvPr id="628741" name="Rectangle 5"/>
          <p:cNvSpPr>
            <a:spLocks noGrp="1" noChangeArrowheads="1"/>
          </p:cNvSpPr>
          <p:nvPr>
            <p:ph type="sldNum" sz="quarter" idx="3"/>
          </p:nvPr>
        </p:nvSpPr>
        <p:spPr bwMode="auto">
          <a:xfrm>
            <a:off x="3978275" y="8842375"/>
            <a:ext cx="3043238" cy="465138"/>
          </a:xfrm>
          <a:prstGeom prst="rect">
            <a:avLst/>
          </a:prstGeom>
          <a:noFill/>
          <a:ln w="9525">
            <a:noFill/>
            <a:miter lim="800000"/>
            <a:headEnd/>
            <a:tailEnd/>
          </a:ln>
        </p:spPr>
        <p:txBody>
          <a:bodyPr vert="horz" wrap="square" lIns="89404" tIns="44702" rIns="89404" bIns="44702" numCol="1" anchor="b" anchorCtr="0" compatLnSpc="1">
            <a:prstTxWarp prst="textNoShape">
              <a:avLst/>
            </a:prstTxWarp>
          </a:bodyPr>
          <a:lstStyle>
            <a:lvl1pPr algn="r" defTabSz="892175">
              <a:defRPr sz="1100" smtClean="0">
                <a:latin typeface="Arial" pitchFamily="34" charset="0"/>
              </a:defRPr>
            </a:lvl1pPr>
          </a:lstStyle>
          <a:p>
            <a:pPr>
              <a:defRPr/>
            </a:pPr>
            <a:fld id="{A5B780D0-5C7F-422C-931C-25201BE19360}" type="slidenum">
              <a:rPr lang="it-IT"/>
              <a:pPr>
                <a:defRPr/>
              </a:pPr>
              <a:t>‹#›</a:t>
            </a:fld>
            <a:endParaRPr lang="it-IT"/>
          </a:p>
        </p:txBody>
      </p:sp>
    </p:spTree>
    <p:extLst>
      <p:ext uri="{BB962C8B-B14F-4D97-AF65-F5344CB8AC3E}">
        <p14:creationId xmlns:p14="http://schemas.microsoft.com/office/powerpoint/2010/main" val="3125045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14663" cy="485775"/>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lvl1pPr defTabSz="862013">
              <a:defRPr sz="1100" smtClean="0"/>
            </a:lvl1pPr>
          </a:lstStyle>
          <a:p>
            <a:pPr>
              <a:defRPr/>
            </a:pPr>
            <a:endParaRPr lang="en-US"/>
          </a:p>
        </p:txBody>
      </p:sp>
      <p:sp>
        <p:nvSpPr>
          <p:cNvPr id="58371" name="Rectangle 3"/>
          <p:cNvSpPr>
            <a:spLocks noGrp="1" noChangeArrowheads="1"/>
          </p:cNvSpPr>
          <p:nvPr>
            <p:ph type="dt" idx="1"/>
          </p:nvPr>
        </p:nvSpPr>
        <p:spPr bwMode="auto">
          <a:xfrm>
            <a:off x="3995738" y="0"/>
            <a:ext cx="3014662" cy="485775"/>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lvl1pPr algn="r" defTabSz="862013">
              <a:defRPr sz="1100" smtClean="0"/>
            </a:lvl1pPr>
          </a:lstStyle>
          <a:p>
            <a:pPr>
              <a:defRPr/>
            </a:pPr>
            <a:fld id="{A6888345-B3D3-4351-A7A9-F936F5935E41}" type="datetimeFigureOut">
              <a:rPr lang="en-US"/>
              <a:pPr>
                <a:defRPr/>
              </a:pPr>
              <a:t>11/5/24</a:t>
            </a:fld>
            <a:endParaRPr lang="en-US"/>
          </a:p>
        </p:txBody>
      </p:sp>
      <p:sp>
        <p:nvSpPr>
          <p:cNvPr id="11268" name="Rectangle 4"/>
          <p:cNvSpPr>
            <a:spLocks noGrp="1" noRot="1" noChangeAspect="1" noChangeArrowheads="1" noTextEdit="1"/>
          </p:cNvSpPr>
          <p:nvPr>
            <p:ph type="sldImg" idx="2"/>
          </p:nvPr>
        </p:nvSpPr>
        <p:spPr bwMode="auto">
          <a:xfrm>
            <a:off x="454025" y="693738"/>
            <a:ext cx="6176963" cy="3465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904875" y="4435475"/>
            <a:ext cx="5200650" cy="4159250"/>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8374" name="Rectangle 6"/>
          <p:cNvSpPr>
            <a:spLocks noGrp="1" noChangeArrowheads="1"/>
          </p:cNvSpPr>
          <p:nvPr>
            <p:ph type="ftr" sz="quarter" idx="4"/>
          </p:nvPr>
        </p:nvSpPr>
        <p:spPr bwMode="auto">
          <a:xfrm>
            <a:off x="0" y="8870950"/>
            <a:ext cx="3014663" cy="415925"/>
          </a:xfrm>
          <a:prstGeom prst="rect">
            <a:avLst/>
          </a:prstGeom>
          <a:noFill/>
          <a:ln w="9525">
            <a:noFill/>
            <a:miter lim="800000"/>
            <a:headEnd/>
            <a:tailEnd/>
          </a:ln>
          <a:effectLst/>
        </p:spPr>
        <p:txBody>
          <a:bodyPr vert="horz" wrap="square" lIns="86155" tIns="43077" rIns="86155" bIns="43077" numCol="1" anchor="b" anchorCtr="0" compatLnSpc="1">
            <a:prstTxWarp prst="textNoShape">
              <a:avLst/>
            </a:prstTxWarp>
          </a:bodyPr>
          <a:lstStyle>
            <a:lvl1pPr defTabSz="862013">
              <a:defRPr sz="1100" smtClean="0"/>
            </a:lvl1pPr>
          </a:lstStyle>
          <a:p>
            <a:pPr>
              <a:defRPr/>
            </a:pPr>
            <a:endParaRPr lang="en-US"/>
          </a:p>
        </p:txBody>
      </p:sp>
      <p:sp>
        <p:nvSpPr>
          <p:cNvPr id="58375" name="Rectangle 7"/>
          <p:cNvSpPr>
            <a:spLocks noGrp="1" noChangeArrowheads="1"/>
          </p:cNvSpPr>
          <p:nvPr>
            <p:ph type="sldNum" sz="quarter" idx="5"/>
          </p:nvPr>
        </p:nvSpPr>
        <p:spPr bwMode="auto">
          <a:xfrm>
            <a:off x="3995738" y="8870950"/>
            <a:ext cx="3014662" cy="415925"/>
          </a:xfrm>
          <a:prstGeom prst="rect">
            <a:avLst/>
          </a:prstGeom>
          <a:noFill/>
          <a:ln w="9525">
            <a:noFill/>
            <a:miter lim="800000"/>
            <a:headEnd/>
            <a:tailEnd/>
          </a:ln>
          <a:effectLst/>
        </p:spPr>
        <p:txBody>
          <a:bodyPr vert="horz" wrap="square" lIns="86155" tIns="43077" rIns="86155" bIns="43077" numCol="1" anchor="b" anchorCtr="0" compatLnSpc="1">
            <a:prstTxWarp prst="textNoShape">
              <a:avLst/>
            </a:prstTxWarp>
          </a:bodyPr>
          <a:lstStyle>
            <a:lvl1pPr algn="r" defTabSz="862013">
              <a:defRPr sz="1100" smtClean="0"/>
            </a:lvl1pPr>
          </a:lstStyle>
          <a:p>
            <a:pPr>
              <a:defRPr/>
            </a:pPr>
            <a:fld id="{D8DF57D7-2670-4E78-96DD-D9B22805124F}" type="slidenum">
              <a:rPr lang="en-US"/>
              <a:pPr>
                <a:defRPr/>
              </a:pPr>
              <a:t>‹#›</a:t>
            </a:fld>
            <a:endParaRPr lang="en-US"/>
          </a:p>
        </p:txBody>
      </p:sp>
    </p:spTree>
    <p:extLst>
      <p:ext uri="{BB962C8B-B14F-4D97-AF65-F5344CB8AC3E}">
        <p14:creationId xmlns:p14="http://schemas.microsoft.com/office/powerpoint/2010/main" val="13844303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3" kern="1200">
        <a:solidFill>
          <a:schemeClr val="tx1"/>
        </a:solidFill>
        <a:latin typeface="Calibri" pitchFamily="34" charset="0"/>
        <a:ea typeface="+mn-ea"/>
        <a:cs typeface="+mn-cs"/>
      </a:defRPr>
    </a:lvl1pPr>
    <a:lvl2pPr marL="610636" algn="l" rtl="0" fontAlgn="base">
      <a:spcBef>
        <a:spcPct val="30000"/>
      </a:spcBef>
      <a:spcAft>
        <a:spcPct val="0"/>
      </a:spcAft>
      <a:defRPr sz="1603" kern="1200">
        <a:solidFill>
          <a:schemeClr val="tx1"/>
        </a:solidFill>
        <a:latin typeface="Calibri" pitchFamily="34" charset="0"/>
        <a:ea typeface="+mn-ea"/>
        <a:cs typeface="+mn-cs"/>
      </a:defRPr>
    </a:lvl2pPr>
    <a:lvl3pPr marL="1221273" algn="l" rtl="0" fontAlgn="base">
      <a:spcBef>
        <a:spcPct val="30000"/>
      </a:spcBef>
      <a:spcAft>
        <a:spcPct val="0"/>
      </a:spcAft>
      <a:defRPr sz="1603" kern="1200">
        <a:solidFill>
          <a:schemeClr val="tx1"/>
        </a:solidFill>
        <a:latin typeface="Calibri" pitchFamily="34" charset="0"/>
        <a:ea typeface="+mn-ea"/>
        <a:cs typeface="+mn-cs"/>
      </a:defRPr>
    </a:lvl3pPr>
    <a:lvl4pPr marL="1831909" algn="l" rtl="0" fontAlgn="base">
      <a:spcBef>
        <a:spcPct val="30000"/>
      </a:spcBef>
      <a:spcAft>
        <a:spcPct val="0"/>
      </a:spcAft>
      <a:defRPr sz="1603" kern="1200">
        <a:solidFill>
          <a:schemeClr val="tx1"/>
        </a:solidFill>
        <a:latin typeface="Calibri" pitchFamily="34" charset="0"/>
        <a:ea typeface="+mn-ea"/>
        <a:cs typeface="+mn-cs"/>
      </a:defRPr>
    </a:lvl4pPr>
    <a:lvl5pPr marL="2442545" algn="l" rtl="0" fontAlgn="base">
      <a:spcBef>
        <a:spcPct val="30000"/>
      </a:spcBef>
      <a:spcAft>
        <a:spcPct val="0"/>
      </a:spcAft>
      <a:defRPr sz="1603" kern="1200">
        <a:solidFill>
          <a:schemeClr val="tx1"/>
        </a:solidFill>
        <a:latin typeface="Calibri" pitchFamily="34" charset="0"/>
        <a:ea typeface="+mn-ea"/>
        <a:cs typeface="+mn-cs"/>
      </a:defRPr>
    </a:lvl5pPr>
    <a:lvl6pPr marL="3053182" algn="l" defTabSz="1221273" rtl="0" eaLnBrk="1" latinLnBrk="0" hangingPunct="1">
      <a:defRPr sz="1603" kern="1200">
        <a:solidFill>
          <a:schemeClr val="tx1"/>
        </a:solidFill>
        <a:latin typeface="+mn-lt"/>
        <a:ea typeface="+mn-ea"/>
        <a:cs typeface="+mn-cs"/>
      </a:defRPr>
    </a:lvl6pPr>
    <a:lvl7pPr marL="3663818" algn="l" defTabSz="1221273" rtl="0" eaLnBrk="1" latinLnBrk="0" hangingPunct="1">
      <a:defRPr sz="1603" kern="1200">
        <a:solidFill>
          <a:schemeClr val="tx1"/>
        </a:solidFill>
        <a:latin typeface="+mn-lt"/>
        <a:ea typeface="+mn-ea"/>
        <a:cs typeface="+mn-cs"/>
      </a:defRPr>
    </a:lvl7pPr>
    <a:lvl8pPr marL="4274454" algn="l" defTabSz="1221273" rtl="0" eaLnBrk="1" latinLnBrk="0" hangingPunct="1">
      <a:defRPr sz="1603" kern="1200">
        <a:solidFill>
          <a:schemeClr val="tx1"/>
        </a:solidFill>
        <a:latin typeface="+mn-lt"/>
        <a:ea typeface="+mn-ea"/>
        <a:cs typeface="+mn-cs"/>
      </a:defRPr>
    </a:lvl8pPr>
    <a:lvl9pPr marL="4885091" algn="l" defTabSz="1221273" rtl="0" eaLnBrk="1" latinLnBrk="0" hangingPunct="1">
      <a:defRPr sz="1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693738"/>
            <a:ext cx="6176963"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DF57D7-2670-4E78-96DD-D9B22805124F}" type="slidenum">
              <a:rPr lang="en-US" smtClean="0"/>
              <a:pPr>
                <a:defRPr/>
              </a:pPr>
              <a:t>1</a:t>
            </a:fld>
            <a:endParaRPr lang="en-US" dirty="0"/>
          </a:p>
        </p:txBody>
      </p:sp>
    </p:spTree>
    <p:extLst>
      <p:ext uri="{BB962C8B-B14F-4D97-AF65-F5344CB8AC3E}">
        <p14:creationId xmlns:p14="http://schemas.microsoft.com/office/powerpoint/2010/main" val="18225127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30.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38.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Master" Target="../slideMasters/slideMaster3.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32.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1.jpe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emf"/><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30.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3.jp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emf"/><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35.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4.jpe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emf"/><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1">
    <p:spTree>
      <p:nvGrpSpPr>
        <p:cNvPr id="1" name=""/>
        <p:cNvGrpSpPr/>
        <p:nvPr/>
      </p:nvGrpSpPr>
      <p:grpSpPr>
        <a:xfrm>
          <a:off x="0" y="0"/>
          <a:ext cx="0" cy="0"/>
          <a:chOff x="0" y="0"/>
          <a:chExt cx="0" cy="0"/>
        </a:xfrm>
      </p:grpSpPr>
      <p:pic>
        <p:nvPicPr>
          <p:cNvPr id="2" name="Picture 169">
            <a:extLst>
              <a:ext uri="{FF2B5EF4-FFF2-40B4-BE49-F238E27FC236}">
                <a16:creationId xmlns:a16="http://schemas.microsoft.com/office/drawing/2014/main" id="{655A41B8-2864-44C4-A9B2-9F40A95F93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225338" cy="6858000"/>
          </a:xfrm>
          <a:prstGeom prst="rect">
            <a:avLst/>
          </a:prstGeom>
        </p:spPr>
      </p:pic>
      <p:sp>
        <p:nvSpPr>
          <p:cNvPr id="90" name="Rectangle 4">
            <a:extLst>
              <a:ext uri="{FF2B5EF4-FFF2-40B4-BE49-F238E27FC236}">
                <a16:creationId xmlns:a16="http://schemas.microsoft.com/office/drawing/2014/main" id="{FBF93EDD-5149-43C3-AE03-E4F5F512FE93}"/>
              </a:ext>
            </a:extLst>
          </p:cNvPr>
          <p:cNvSpPr/>
          <p:nvPr userDrawn="1"/>
        </p:nvSpPr>
        <p:spPr>
          <a:xfrm>
            <a:off x="0" y="-1"/>
            <a:ext cx="12225338" cy="6858001"/>
          </a:xfrm>
          <a:prstGeom prst="rect">
            <a:avLst/>
          </a:prstGeom>
          <a:solidFill>
            <a:srgbClr val="00324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323" name="Rectangle 2"/>
          <p:cNvSpPr>
            <a:spLocks noGrp="1" noChangeArrowheads="1"/>
          </p:cNvSpPr>
          <p:nvPr>
            <p:ph type="subTitle" idx="1" hasCustomPrompt="1"/>
          </p:nvPr>
        </p:nvSpPr>
        <p:spPr>
          <a:xfrm>
            <a:off x="113619" y="5258117"/>
            <a:ext cx="10627380" cy="381451"/>
          </a:xfrm>
          <a:prstGeom prst="rect">
            <a:avLst/>
          </a:prstGeom>
        </p:spPr>
        <p:txBody>
          <a:bodyPr wrap="square">
            <a:spAutoFit/>
          </a:bodyPr>
          <a:lstStyle>
            <a:lvl1pPr marL="0" indent="0">
              <a:buFont typeface="Verdana" pitchFamily="34" charset="0"/>
              <a:buNone/>
              <a:defRPr sz="1736"/>
            </a:lvl1pPr>
          </a:lstStyle>
          <a:p>
            <a:pPr lvl="0"/>
            <a:r>
              <a:rPr lang="en-GB" noProof="0" dirty="0" err="1"/>
              <a:t>SubTitle</a:t>
            </a:r>
            <a:endParaRPr lang="en-GB" noProof="0" dirty="0"/>
          </a:p>
        </p:txBody>
      </p:sp>
      <p:sp>
        <p:nvSpPr>
          <p:cNvPr id="56325" name="Rectangle 6"/>
          <p:cNvSpPr>
            <a:spLocks noGrp="1" noChangeArrowheads="1"/>
          </p:cNvSpPr>
          <p:nvPr>
            <p:ph type="ctrTitle" hasCustomPrompt="1"/>
          </p:nvPr>
        </p:nvSpPr>
        <p:spPr>
          <a:xfrm>
            <a:off x="147704" y="3421831"/>
            <a:ext cx="10625007" cy="567399"/>
          </a:xfrm>
          <a:prstGeom prst="rect">
            <a:avLst/>
          </a:prstGeom>
        </p:spPr>
        <p:txBody>
          <a:bodyPr/>
          <a:lstStyle>
            <a:lvl1pPr>
              <a:defRPr sz="3087">
                <a:solidFill>
                  <a:schemeClr val="bg1"/>
                </a:solidFill>
              </a:defRPr>
            </a:lvl1pPr>
          </a:lstStyle>
          <a:p>
            <a:pPr lvl="0"/>
            <a:r>
              <a:rPr lang="en-GB" noProof="0" dirty="0"/>
              <a:t>NAME YOUR PRESENTATION</a:t>
            </a:r>
          </a:p>
        </p:txBody>
      </p:sp>
      <p:sp>
        <p:nvSpPr>
          <p:cNvPr id="56347" name="Text Box 27"/>
          <p:cNvSpPr txBox="1">
            <a:spLocks noChangeArrowheads="1"/>
          </p:cNvSpPr>
          <p:nvPr userDrawn="1"/>
        </p:nvSpPr>
        <p:spPr bwMode="auto">
          <a:xfrm>
            <a:off x="844737" y="642937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0" name="Text Box 58"/>
          <p:cNvSpPr txBox="1">
            <a:spLocks noChangeArrowheads="1"/>
          </p:cNvSpPr>
          <p:nvPr userDrawn="1"/>
        </p:nvSpPr>
        <p:spPr bwMode="auto">
          <a:xfrm>
            <a:off x="213480" y="6202800"/>
            <a:ext cx="67069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b">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ESA UNCLASSIFIED - For ESA Official Use Only</a:t>
            </a:r>
          </a:p>
        </p:txBody>
      </p:sp>
      <p:cxnSp>
        <p:nvCxnSpPr>
          <p:cNvPr id="94" name="Straight Connector 152">
            <a:extLst>
              <a:ext uri="{FF2B5EF4-FFF2-40B4-BE49-F238E27FC236}">
                <a16:creationId xmlns:a16="http://schemas.microsoft.com/office/drawing/2014/main" id="{357F7D0F-2D50-4418-8EB4-564A4B2CEE5B}"/>
              </a:ext>
            </a:extLst>
          </p:cNvPr>
          <p:cNvCxnSpPr>
            <a:cxnSpLocks/>
          </p:cNvCxnSpPr>
          <p:nvPr userDrawn="1"/>
        </p:nvCxnSpPr>
        <p:spPr>
          <a:xfrm>
            <a:off x="223200" y="4106871"/>
            <a:ext cx="11736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6C34021B-66EB-9E45-8BD1-64D5855A580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39" name="Straight Connector 38">
            <a:extLst>
              <a:ext uri="{FF2B5EF4-FFF2-40B4-BE49-F238E27FC236}">
                <a16:creationId xmlns:a16="http://schemas.microsoft.com/office/drawing/2014/main" id="{D90A106D-F82D-4A4A-81C2-51E2F76FBD9F}"/>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41" name="Picture 5">
            <a:extLst>
              <a:ext uri="{FF2B5EF4-FFF2-40B4-BE49-F238E27FC236}">
                <a16:creationId xmlns:a16="http://schemas.microsoft.com/office/drawing/2014/main" id="{33C1AA27-468E-4F19-A563-21152A310F35}"/>
              </a:ext>
            </a:extLst>
          </p:cNvPr>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10342800" y="6584400"/>
            <a:ext cx="1641396" cy="104400"/>
          </a:xfrm>
          <a:prstGeom prst="rect">
            <a:avLst/>
          </a:prstGeom>
        </p:spPr>
      </p:pic>
      <p:grpSp>
        <p:nvGrpSpPr>
          <p:cNvPr id="42" name="Group 41">
            <a:extLst>
              <a:ext uri="{FF2B5EF4-FFF2-40B4-BE49-F238E27FC236}">
                <a16:creationId xmlns:a16="http://schemas.microsoft.com/office/drawing/2014/main" id="{F6C90AC7-EF67-4A83-9758-B90EABF0E3D9}"/>
              </a:ext>
            </a:extLst>
          </p:cNvPr>
          <p:cNvGrpSpPr/>
          <p:nvPr userDrawn="1"/>
        </p:nvGrpSpPr>
        <p:grpSpPr>
          <a:xfrm>
            <a:off x="226688" y="6569736"/>
            <a:ext cx="9628745" cy="144114"/>
            <a:chOff x="1076500" y="4469696"/>
            <a:chExt cx="9628745" cy="144114"/>
          </a:xfrm>
        </p:grpSpPr>
        <p:pic>
          <p:nvPicPr>
            <p:cNvPr id="43" name="Picture 42" descr="de.png">
              <a:extLst>
                <a:ext uri="{FF2B5EF4-FFF2-40B4-BE49-F238E27FC236}">
                  <a16:creationId xmlns:a16="http://schemas.microsoft.com/office/drawing/2014/main" id="{B52224BE-8075-498A-8671-0E1E6B5807C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44" name="Picture 43" descr="at.png">
              <a:extLst>
                <a:ext uri="{FF2B5EF4-FFF2-40B4-BE49-F238E27FC236}">
                  <a16:creationId xmlns:a16="http://schemas.microsoft.com/office/drawing/2014/main" id="{6F0FEBBA-A41D-4661-818E-54692D88D4A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45" name="Picture 44" descr="be.png">
              <a:extLst>
                <a:ext uri="{FF2B5EF4-FFF2-40B4-BE49-F238E27FC236}">
                  <a16:creationId xmlns:a16="http://schemas.microsoft.com/office/drawing/2014/main" id="{7E4E61AF-7D81-4A82-9856-0EEFA0B0B76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46" name="Picture 45" descr="dk.png">
              <a:extLst>
                <a:ext uri="{FF2B5EF4-FFF2-40B4-BE49-F238E27FC236}">
                  <a16:creationId xmlns:a16="http://schemas.microsoft.com/office/drawing/2014/main" id="{3797DAE4-5BDD-4B79-8E46-C0951AA49C5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47" name="Picture 46" descr="es.png">
              <a:extLst>
                <a:ext uri="{FF2B5EF4-FFF2-40B4-BE49-F238E27FC236}">
                  <a16:creationId xmlns:a16="http://schemas.microsoft.com/office/drawing/2014/main" id="{822D1964-C300-4FEE-B7F8-9ADE6C35FF7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48" name="Picture 47" descr="ee.png">
              <a:extLst>
                <a:ext uri="{FF2B5EF4-FFF2-40B4-BE49-F238E27FC236}">
                  <a16:creationId xmlns:a16="http://schemas.microsoft.com/office/drawing/2014/main" id="{24391DFD-895E-4A33-93C9-C55133F92F9B}"/>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49" name="Picture 48" descr="fi.png">
              <a:extLst>
                <a:ext uri="{FF2B5EF4-FFF2-40B4-BE49-F238E27FC236}">
                  <a16:creationId xmlns:a16="http://schemas.microsoft.com/office/drawing/2014/main" id="{7DF7C040-4DC9-44C8-AEE7-FEF186A6F14A}"/>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50" name="Picture 49" descr="fr.png">
              <a:extLst>
                <a:ext uri="{FF2B5EF4-FFF2-40B4-BE49-F238E27FC236}">
                  <a16:creationId xmlns:a16="http://schemas.microsoft.com/office/drawing/2014/main" id="{D991B851-A505-4BE9-A9AA-9181468CCE86}"/>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51" name="Picture 50" descr="gr.png">
              <a:extLst>
                <a:ext uri="{FF2B5EF4-FFF2-40B4-BE49-F238E27FC236}">
                  <a16:creationId xmlns:a16="http://schemas.microsoft.com/office/drawing/2014/main" id="{7AB9A1F0-2A4A-46BC-95EE-6ED8B1854F3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52" name="Picture 51" descr="hu.png">
              <a:extLst>
                <a:ext uri="{FF2B5EF4-FFF2-40B4-BE49-F238E27FC236}">
                  <a16:creationId xmlns:a16="http://schemas.microsoft.com/office/drawing/2014/main" id="{BAE70114-E694-4A5A-AFF6-9FCEEB0953E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53" name="Picture 52" descr="ie.png">
              <a:extLst>
                <a:ext uri="{FF2B5EF4-FFF2-40B4-BE49-F238E27FC236}">
                  <a16:creationId xmlns:a16="http://schemas.microsoft.com/office/drawing/2014/main" id="{17EE1438-FA34-48A3-BD8E-25751065C6A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54" name="Picture 53" descr="it.png">
              <a:extLst>
                <a:ext uri="{FF2B5EF4-FFF2-40B4-BE49-F238E27FC236}">
                  <a16:creationId xmlns:a16="http://schemas.microsoft.com/office/drawing/2014/main" id="{47D25E61-66AB-4312-8008-7B7D8763192B}"/>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55" name="Picture 54" descr="lu.png">
              <a:extLst>
                <a:ext uri="{FF2B5EF4-FFF2-40B4-BE49-F238E27FC236}">
                  <a16:creationId xmlns:a16="http://schemas.microsoft.com/office/drawing/2014/main" id="{5C852E78-7546-4F42-85C3-9A93256FE7B2}"/>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56" name="Picture 55" descr="no.png">
              <a:extLst>
                <a:ext uri="{FF2B5EF4-FFF2-40B4-BE49-F238E27FC236}">
                  <a16:creationId xmlns:a16="http://schemas.microsoft.com/office/drawing/2014/main" id="{C407EE61-1E43-43E0-B078-2063D6FBF027}"/>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57" name="Picture 56" descr="nl.png">
              <a:extLst>
                <a:ext uri="{FF2B5EF4-FFF2-40B4-BE49-F238E27FC236}">
                  <a16:creationId xmlns:a16="http://schemas.microsoft.com/office/drawing/2014/main" id="{2AD3CF85-26E4-44F6-B4A5-081937288105}"/>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58" name="Picture 57" descr="pl.png">
              <a:extLst>
                <a:ext uri="{FF2B5EF4-FFF2-40B4-BE49-F238E27FC236}">
                  <a16:creationId xmlns:a16="http://schemas.microsoft.com/office/drawing/2014/main" id="{2D6041B6-B3ED-4C34-96A3-99FD55A61269}"/>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59" name="Picture 58" descr="pt.png">
              <a:extLst>
                <a:ext uri="{FF2B5EF4-FFF2-40B4-BE49-F238E27FC236}">
                  <a16:creationId xmlns:a16="http://schemas.microsoft.com/office/drawing/2014/main" id="{E05BDEE4-4892-4650-BC96-AF2474526450}"/>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60" name="Picture 59" descr="cz.png">
              <a:extLst>
                <a:ext uri="{FF2B5EF4-FFF2-40B4-BE49-F238E27FC236}">
                  <a16:creationId xmlns:a16="http://schemas.microsoft.com/office/drawing/2014/main" id="{6A42A56E-A90E-48A8-A110-68D1B7944A41}"/>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61" name="Picture 60" descr="ro.png">
              <a:extLst>
                <a:ext uri="{FF2B5EF4-FFF2-40B4-BE49-F238E27FC236}">
                  <a16:creationId xmlns:a16="http://schemas.microsoft.com/office/drawing/2014/main" id="{D4DCAD75-F0A5-4490-8D81-31AE8FDB6A21}"/>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62" name="Picture 61" descr="se.png">
              <a:extLst>
                <a:ext uri="{FF2B5EF4-FFF2-40B4-BE49-F238E27FC236}">
                  <a16:creationId xmlns:a16="http://schemas.microsoft.com/office/drawing/2014/main" id="{D7469F16-6C12-46C5-A0F8-E1811BBDA359}"/>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9" name="Picture 88" descr="ch.png">
              <a:extLst>
                <a:ext uri="{FF2B5EF4-FFF2-40B4-BE49-F238E27FC236}">
                  <a16:creationId xmlns:a16="http://schemas.microsoft.com/office/drawing/2014/main" id="{9BB4ED50-F925-42D3-ADB7-F2D1C98720EB}"/>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91" name="Picture 90" descr="uk.png">
              <a:extLst>
                <a:ext uri="{FF2B5EF4-FFF2-40B4-BE49-F238E27FC236}">
                  <a16:creationId xmlns:a16="http://schemas.microsoft.com/office/drawing/2014/main" id="{FA32661F-93AD-4BC4-8307-9ECE801FB1A9}"/>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2" name="Picture 91">
              <a:extLst>
                <a:ext uri="{FF2B5EF4-FFF2-40B4-BE49-F238E27FC236}">
                  <a16:creationId xmlns:a16="http://schemas.microsoft.com/office/drawing/2014/main" id="{E243C6D9-4A97-486D-8223-91DADC3754A5}"/>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3" name="Picture 92">
              <a:extLst>
                <a:ext uri="{FF2B5EF4-FFF2-40B4-BE49-F238E27FC236}">
                  <a16:creationId xmlns:a16="http://schemas.microsoft.com/office/drawing/2014/main" id="{AA42CE83-DB5F-4B46-A26C-D12FF0420C67}"/>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95" name="Picture 94" descr="ca.png">
              <a:extLst>
                <a:ext uri="{FF2B5EF4-FFF2-40B4-BE49-F238E27FC236}">
                  <a16:creationId xmlns:a16="http://schemas.microsoft.com/office/drawing/2014/main" id="{2C996074-7F78-4FDB-BAF2-43B059184F6C}"/>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6" name="Picture 95" descr="si.png">
              <a:extLst>
                <a:ext uri="{FF2B5EF4-FFF2-40B4-BE49-F238E27FC236}">
                  <a16:creationId xmlns:a16="http://schemas.microsoft.com/office/drawing/2014/main" id="{AAA2523E-7C72-4693-B795-1804941A16EE}"/>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RK8">
    <p:spTree>
      <p:nvGrpSpPr>
        <p:cNvPr id="1" name=""/>
        <p:cNvGrpSpPr/>
        <p:nvPr/>
      </p:nvGrpSpPr>
      <p:grpSpPr>
        <a:xfrm>
          <a:off x="0" y="0"/>
          <a:ext cx="0" cy="0"/>
          <a:chOff x="0" y="0"/>
          <a:chExt cx="0" cy="0"/>
        </a:xfrm>
      </p:grpSpPr>
      <p:grpSp>
        <p:nvGrpSpPr>
          <p:cNvPr id="7" name="Group 35">
            <a:extLst>
              <a:ext uri="{FF2B5EF4-FFF2-40B4-BE49-F238E27FC236}">
                <a16:creationId xmlns:a16="http://schemas.microsoft.com/office/drawing/2014/main" id="{79B5329C-A2C5-4ECB-BC98-1EE910A59C5C}"/>
              </a:ext>
            </a:extLst>
          </p:cNvPr>
          <p:cNvGrpSpPr/>
          <p:nvPr userDrawn="1"/>
        </p:nvGrpSpPr>
        <p:grpSpPr>
          <a:xfrm>
            <a:off x="-6583" y="-3"/>
            <a:ext cx="12302859" cy="6858003"/>
            <a:chOff x="-6566" y="-2"/>
            <a:chExt cx="12269309" cy="6858002"/>
          </a:xfrm>
        </p:grpSpPr>
        <p:sp>
          <p:nvSpPr>
            <p:cNvPr id="8" name="Rectangle 36" hidden="1">
              <a:extLst>
                <a:ext uri="{FF2B5EF4-FFF2-40B4-BE49-F238E27FC236}">
                  <a16:creationId xmlns:a16="http://schemas.microsoft.com/office/drawing/2014/main" id="{C8958B36-AB2D-48BD-9A47-6687DB792AE7}"/>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a:p>
          </p:txBody>
        </p:sp>
        <p:grpSp>
          <p:nvGrpSpPr>
            <p:cNvPr id="9" name="Group 37" hidden="1">
              <a:extLst>
                <a:ext uri="{FF2B5EF4-FFF2-40B4-BE49-F238E27FC236}">
                  <a16:creationId xmlns:a16="http://schemas.microsoft.com/office/drawing/2014/main" id="{430FC37E-46B5-4BD2-9E97-2B76C0573440}"/>
                </a:ext>
              </a:extLst>
            </p:cNvPr>
            <p:cNvGrpSpPr/>
            <p:nvPr userDrawn="1"/>
          </p:nvGrpSpPr>
          <p:grpSpPr>
            <a:xfrm>
              <a:off x="442260" y="3456849"/>
              <a:ext cx="11820483" cy="2970388"/>
              <a:chOff x="442260" y="3600153"/>
              <a:chExt cx="11820483" cy="2970388"/>
            </a:xfrm>
          </p:grpSpPr>
          <p:cxnSp>
            <p:nvCxnSpPr>
              <p:cNvPr id="10" name="Straight Connector 38">
                <a:extLst>
                  <a:ext uri="{FF2B5EF4-FFF2-40B4-BE49-F238E27FC236}">
                    <a16:creationId xmlns:a16="http://schemas.microsoft.com/office/drawing/2014/main" id="{E63B12F6-68E5-4FD2-AE82-2C61E9FEC371}"/>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39">
                <a:extLst>
                  <a:ext uri="{FF2B5EF4-FFF2-40B4-BE49-F238E27FC236}">
                    <a16:creationId xmlns:a16="http://schemas.microsoft.com/office/drawing/2014/main" id="{3F18698A-2CC1-42F7-AFA2-0ED6A65A0467}"/>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0">
                <a:extLst>
                  <a:ext uri="{FF2B5EF4-FFF2-40B4-BE49-F238E27FC236}">
                    <a16:creationId xmlns:a16="http://schemas.microsoft.com/office/drawing/2014/main" id="{5A3E8D2A-FCB8-46D8-8E13-5DFD77E0857A}"/>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1">
                <a:extLst>
                  <a:ext uri="{FF2B5EF4-FFF2-40B4-BE49-F238E27FC236}">
                    <a16:creationId xmlns:a16="http://schemas.microsoft.com/office/drawing/2014/main" id="{2A1A5DCC-95B9-432D-9319-E61A83F71866}"/>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2">
                <a:extLst>
                  <a:ext uri="{FF2B5EF4-FFF2-40B4-BE49-F238E27FC236}">
                    <a16:creationId xmlns:a16="http://schemas.microsoft.com/office/drawing/2014/main" id="{B8820250-F9E0-4311-BF0C-802AF6875CAD}"/>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3">
                <a:extLst>
                  <a:ext uri="{FF2B5EF4-FFF2-40B4-BE49-F238E27FC236}">
                    <a16:creationId xmlns:a16="http://schemas.microsoft.com/office/drawing/2014/main" id="{388E2DD4-2471-4F2A-8590-D3A12C918E40}"/>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4">
                <a:extLst>
                  <a:ext uri="{FF2B5EF4-FFF2-40B4-BE49-F238E27FC236}">
                    <a16:creationId xmlns:a16="http://schemas.microsoft.com/office/drawing/2014/main" id="{93FCA856-D622-4D05-8EC1-5A1167A0E484}"/>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5">
                <a:extLst>
                  <a:ext uri="{FF2B5EF4-FFF2-40B4-BE49-F238E27FC236}">
                    <a16:creationId xmlns:a16="http://schemas.microsoft.com/office/drawing/2014/main" id="{920EE15C-2FE5-464B-9141-CB9BF0147888}"/>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6">
                <a:extLst>
                  <a:ext uri="{FF2B5EF4-FFF2-40B4-BE49-F238E27FC236}">
                    <a16:creationId xmlns:a16="http://schemas.microsoft.com/office/drawing/2014/main" id="{4B6CEFD2-1B8D-4244-B930-8D2849ED397B}"/>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47">
                <a:extLst>
                  <a:ext uri="{FF2B5EF4-FFF2-40B4-BE49-F238E27FC236}">
                    <a16:creationId xmlns:a16="http://schemas.microsoft.com/office/drawing/2014/main" id="{8A33E851-D6BA-438B-B03A-38CCF7C6E26B}"/>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48">
                <a:extLst>
                  <a:ext uri="{FF2B5EF4-FFF2-40B4-BE49-F238E27FC236}">
                    <a16:creationId xmlns:a16="http://schemas.microsoft.com/office/drawing/2014/main" id="{4A28DC0D-210E-4248-9128-A55D9A06369B}"/>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49">
                <a:extLst>
                  <a:ext uri="{FF2B5EF4-FFF2-40B4-BE49-F238E27FC236}">
                    <a16:creationId xmlns:a16="http://schemas.microsoft.com/office/drawing/2014/main" id="{1464FE7F-7592-47D7-8ADE-D22FEDEBFB3D}"/>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0">
                <a:extLst>
                  <a:ext uri="{FF2B5EF4-FFF2-40B4-BE49-F238E27FC236}">
                    <a16:creationId xmlns:a16="http://schemas.microsoft.com/office/drawing/2014/main" id="{B7EA4283-4EAA-4DD8-8791-6F9976FBC69B}"/>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1">
                <a:extLst>
                  <a:ext uri="{FF2B5EF4-FFF2-40B4-BE49-F238E27FC236}">
                    <a16:creationId xmlns:a16="http://schemas.microsoft.com/office/drawing/2014/main" id="{92F79F70-7C67-441A-BE5F-68EF88D42721}"/>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2">
                <a:extLst>
                  <a:ext uri="{FF2B5EF4-FFF2-40B4-BE49-F238E27FC236}">
                    <a16:creationId xmlns:a16="http://schemas.microsoft.com/office/drawing/2014/main" id="{235AD71C-D9EE-4E4E-81B5-BBAF4D8497D8}"/>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3">
                <a:extLst>
                  <a:ext uri="{FF2B5EF4-FFF2-40B4-BE49-F238E27FC236}">
                    <a16:creationId xmlns:a16="http://schemas.microsoft.com/office/drawing/2014/main" id="{F97E8D7C-177F-4679-88B2-B2A1A0F63008}"/>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4">
                <a:extLst>
                  <a:ext uri="{FF2B5EF4-FFF2-40B4-BE49-F238E27FC236}">
                    <a16:creationId xmlns:a16="http://schemas.microsoft.com/office/drawing/2014/main" id="{CCBF4EED-8DF1-4D4C-9233-2A5AED92FAF5}"/>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5">
                <a:extLst>
                  <a:ext uri="{FF2B5EF4-FFF2-40B4-BE49-F238E27FC236}">
                    <a16:creationId xmlns:a16="http://schemas.microsoft.com/office/drawing/2014/main" id="{FE781963-B521-4090-B33E-52BA0D08DD4D}"/>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6">
                <a:extLst>
                  <a:ext uri="{FF2B5EF4-FFF2-40B4-BE49-F238E27FC236}">
                    <a16:creationId xmlns:a16="http://schemas.microsoft.com/office/drawing/2014/main" id="{97A5F321-E5FD-4460-AB50-6E7982BCF2C1}"/>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57">
                <a:extLst>
                  <a:ext uri="{FF2B5EF4-FFF2-40B4-BE49-F238E27FC236}">
                    <a16:creationId xmlns:a16="http://schemas.microsoft.com/office/drawing/2014/main" id="{77249232-6F79-4387-A6B7-F3681620C2C6}"/>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58">
                <a:extLst>
                  <a:ext uri="{FF2B5EF4-FFF2-40B4-BE49-F238E27FC236}">
                    <a16:creationId xmlns:a16="http://schemas.microsoft.com/office/drawing/2014/main" id="{0B03DDF2-C067-4050-B9E3-973ACB79D110}"/>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59">
                <a:extLst>
                  <a:ext uri="{FF2B5EF4-FFF2-40B4-BE49-F238E27FC236}">
                    <a16:creationId xmlns:a16="http://schemas.microsoft.com/office/drawing/2014/main" id="{2CCD4EA8-14AB-4EF3-AA4F-068028B23FD9}"/>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2" name="Straight Connector 60">
                <a:extLst>
                  <a:ext uri="{FF2B5EF4-FFF2-40B4-BE49-F238E27FC236}">
                    <a16:creationId xmlns:a16="http://schemas.microsoft.com/office/drawing/2014/main" id="{C8AD15C4-17A1-4D20-A30D-913A27934A98}"/>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3" name="Straight Connector 61">
                <a:extLst>
                  <a:ext uri="{FF2B5EF4-FFF2-40B4-BE49-F238E27FC236}">
                    <a16:creationId xmlns:a16="http://schemas.microsoft.com/office/drawing/2014/main" id="{53B14BAE-6D30-487C-A35C-CEEAB0526FC6}"/>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4CC007AC-F8AF-47C6-A900-868B5879D788}"/>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E6A3B02F-74FE-439F-AB2D-C6EF6331C160}"/>
              </a:ext>
            </a:extLst>
          </p:cNvPr>
          <p:cNvSpPr>
            <a:spLocks noGrp="1"/>
          </p:cNvSpPr>
          <p:nvPr>
            <p:ph sz="half" idx="10"/>
          </p:nvPr>
        </p:nvSpPr>
        <p:spPr>
          <a:xfrm>
            <a:off x="218859" y="1674000"/>
            <a:ext cx="5788800" cy="43164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Content Placeholder 3">
            <a:extLst>
              <a:ext uri="{FF2B5EF4-FFF2-40B4-BE49-F238E27FC236}">
                <a16:creationId xmlns:a16="http://schemas.microsoft.com/office/drawing/2014/main" id="{FBA924DC-7418-41D7-8688-B91299655814}"/>
              </a:ext>
            </a:extLst>
          </p:cNvPr>
          <p:cNvSpPr>
            <a:spLocks noGrp="1"/>
          </p:cNvSpPr>
          <p:nvPr>
            <p:ph sz="half" idx="2"/>
          </p:nvPr>
        </p:nvSpPr>
        <p:spPr>
          <a:xfrm>
            <a:off x="6202800" y="1674000"/>
            <a:ext cx="5778000" cy="43164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36" name="Straight Connector 35">
            <a:extLst>
              <a:ext uri="{FF2B5EF4-FFF2-40B4-BE49-F238E27FC236}">
                <a16:creationId xmlns:a16="http://schemas.microsoft.com/office/drawing/2014/main" id="{474DA607-7660-4BC3-BE10-CE82F2344A79}"/>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0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_COLOUR_BG1">
    <p:bg>
      <p:bgPr>
        <a:solidFill>
          <a:srgbClr val="335E6F"/>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8E21D1-D3AB-467C-827A-60A3C231CE6D}"/>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44EECD27-029B-4C0A-8414-E1DCA07598E9}"/>
              </a:ext>
            </a:extLst>
          </p:cNvPr>
          <p:cNvSpPr>
            <a:spLocks noGrp="1"/>
          </p:cNvSpPr>
          <p:nvPr>
            <p:ph idx="1"/>
          </p:nvPr>
        </p:nvSpPr>
        <p:spPr>
          <a:xfrm>
            <a:off x="21886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5" name="Straight Connector 4">
            <a:extLst>
              <a:ext uri="{FF2B5EF4-FFF2-40B4-BE49-F238E27FC236}">
                <a16:creationId xmlns:a16="http://schemas.microsoft.com/office/drawing/2014/main" id="{FD2C6DB2-558F-4C84-B5E0-4624E082FC47}"/>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966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_COLOUR_BG2">
    <p:bg>
      <p:bgPr>
        <a:solidFill>
          <a:srgbClr val="8197A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54D428-23AE-4B01-BE91-F59947AAFD88}"/>
              </a:ext>
            </a:extLst>
          </p:cNvPr>
          <p:cNvSpPr>
            <a:spLocks noGrp="1"/>
          </p:cNvSpPr>
          <p:nvPr>
            <p:ph type="title" hasCustomPrompt="1"/>
          </p:nvPr>
        </p:nvSpPr>
        <p:spPr>
          <a:xfrm>
            <a:off x="216000" y="154800"/>
            <a:ext cx="10108800" cy="565200"/>
          </a:xfrm>
        </p:spPr>
        <p:txBody>
          <a:bodyPr/>
          <a:lstStyle>
            <a:lvl1pPr>
              <a:defRPr sz="3000"/>
            </a:lvl1pPr>
          </a:lstStyle>
          <a:p>
            <a:r>
              <a:rPr lang="en-GB" alt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9536C13B-CB48-4EFE-B92B-E0DF778BBE58}"/>
              </a:ext>
            </a:extLst>
          </p:cNvPr>
          <p:cNvSpPr>
            <a:spLocks noGrp="1"/>
          </p:cNvSpPr>
          <p:nvPr>
            <p:ph idx="1"/>
          </p:nvPr>
        </p:nvSpPr>
        <p:spPr>
          <a:xfrm>
            <a:off x="219600" y="882000"/>
            <a:ext cx="11764800" cy="5328000"/>
          </a:xfrm>
        </p:spPr>
        <p:txBody>
          <a:bodyPr/>
          <a:lstStyle>
            <a:lvl1pPr>
              <a:defRPr sz="1800">
                <a:solidFill>
                  <a:srgbClr val="335E6F"/>
                </a:solidFill>
              </a:defRPr>
            </a:lvl1pPr>
            <a:lvl2pPr>
              <a:defRPr sz="1800">
                <a:solidFill>
                  <a:srgbClr val="335E6F"/>
                </a:solidFill>
              </a:defRPr>
            </a:lvl2pPr>
            <a:lvl3pPr>
              <a:defRPr sz="1800">
                <a:solidFill>
                  <a:srgbClr val="335E6F"/>
                </a:solidFill>
              </a:defRPr>
            </a:lvl3pPr>
            <a:lvl4pPr>
              <a:defRPr sz="1800">
                <a:solidFill>
                  <a:srgbClr val="335E6F"/>
                </a:solidFill>
              </a:defRPr>
            </a:lvl4pPr>
            <a:lvl5pPr>
              <a:defRPr sz="1800">
                <a:solidFill>
                  <a:srgbClr val="335E6F"/>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5" name="Straight Connector 4">
            <a:extLst>
              <a:ext uri="{FF2B5EF4-FFF2-40B4-BE49-F238E27FC236}">
                <a16:creationId xmlns:a16="http://schemas.microsoft.com/office/drawing/2014/main" id="{E39F78FA-F6D0-43E1-8D5E-F43274ADA42E}"/>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Box 34">
            <a:extLst>
              <a:ext uri="{FF2B5EF4-FFF2-40B4-BE49-F238E27FC236}">
                <a16:creationId xmlns:a16="http://schemas.microsoft.com/office/drawing/2014/main" id="{EAF7257E-F8F1-46E7-AB31-BEECBE97600D}"/>
              </a:ext>
            </a:extLst>
          </p:cNvPr>
          <p:cNvSpPr txBox="1">
            <a:spLocks noChangeArrowheads="1"/>
          </p:cNvSpPr>
          <p:nvPr userDrawn="1"/>
        </p:nvSpPr>
        <p:spPr bwMode="auto">
          <a:xfrm>
            <a:off x="11680525" y="6202800"/>
            <a:ext cx="275075"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chemeClr val="bg1"/>
                </a:solidFill>
                <a:latin typeface="Arial" panose="020B0604020202020204" pitchFamily="34" charset="0"/>
                <a:cs typeface="Arial" panose="020B0604020202020204" pitchFamily="34" charset="0"/>
              </a:rPr>
              <a:t>‹#›</a:t>
            </a:fld>
            <a:endParaRPr lang="en-GB" sz="800" noProof="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7609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_COLOUR_BG3">
    <p:bg>
      <p:bgPr>
        <a:solidFill>
          <a:srgbClr val="008E7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EE28F-8201-4291-B91D-87424F6B0F90}"/>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456958D4-DB1F-4336-9FAC-F1310EA70DC0}"/>
              </a:ext>
            </a:extLst>
          </p:cNvPr>
          <p:cNvSpPr>
            <a:spLocks noGrp="1"/>
          </p:cNvSpPr>
          <p:nvPr>
            <p:ph idx="1"/>
          </p:nvPr>
        </p:nvSpPr>
        <p:spPr>
          <a:xfrm>
            <a:off x="218860" y="882000"/>
            <a:ext cx="11764800" cy="5328000"/>
          </a:xfrm>
        </p:spPr>
        <p:txBody>
          <a:bodyPr/>
          <a:lstStyle>
            <a:lvl1pPr>
              <a:defRPr sz="1800">
                <a:solidFill>
                  <a:srgbClr val="76C8AE"/>
                </a:solidFill>
              </a:defRPr>
            </a:lvl1pPr>
            <a:lvl2pPr>
              <a:defRPr sz="1800">
                <a:solidFill>
                  <a:srgbClr val="76C8AE"/>
                </a:solidFill>
              </a:defRPr>
            </a:lvl2pPr>
            <a:lvl3pPr>
              <a:defRPr sz="1800">
                <a:solidFill>
                  <a:srgbClr val="76C8AE"/>
                </a:solidFill>
              </a:defRPr>
            </a:lvl3pPr>
            <a:lvl4pPr>
              <a:defRPr sz="1800">
                <a:solidFill>
                  <a:srgbClr val="76C8AE"/>
                </a:solidFill>
              </a:defRPr>
            </a:lvl4pPr>
            <a:lvl5pPr>
              <a:defRPr sz="1800">
                <a:solidFill>
                  <a:srgbClr val="76C8AE"/>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6" name="Straight Connector 5">
            <a:extLst>
              <a:ext uri="{FF2B5EF4-FFF2-40B4-BE49-F238E27FC236}">
                <a16:creationId xmlns:a16="http://schemas.microsoft.com/office/drawing/2014/main" id="{A4F35ECC-E470-43DD-98A9-B01624008E8A}"/>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0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_COLOUR_BG4">
    <p:bg>
      <p:bgPr>
        <a:solidFill>
          <a:srgbClr val="96013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134E1-D455-4C26-B381-3FC697018EB2}"/>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4F4CBCA6-6806-4F98-BCC6-89DD1EF3B10B}"/>
              </a:ext>
            </a:extLst>
          </p:cNvPr>
          <p:cNvSpPr>
            <a:spLocks noGrp="1"/>
          </p:cNvSpPr>
          <p:nvPr>
            <p:ph idx="1"/>
          </p:nvPr>
        </p:nvSpPr>
        <p:spPr>
          <a:xfrm>
            <a:off x="218860" y="882000"/>
            <a:ext cx="11764800" cy="5328000"/>
          </a:xfrm>
        </p:spPr>
        <p:txBody>
          <a:bodyPr/>
          <a:lstStyle>
            <a:lvl1pPr>
              <a:defRPr>
                <a:solidFill>
                  <a:srgbClr val="F1666A"/>
                </a:solidFill>
              </a:defRPr>
            </a:lvl1pPr>
            <a:lvl2pPr>
              <a:defRPr>
                <a:solidFill>
                  <a:srgbClr val="F1666A"/>
                </a:solidFill>
              </a:defRPr>
            </a:lvl2pPr>
            <a:lvl3pPr>
              <a:defRPr>
                <a:solidFill>
                  <a:srgbClr val="F1666A"/>
                </a:solidFill>
              </a:defRPr>
            </a:lvl3pPr>
            <a:lvl4pPr>
              <a:defRPr>
                <a:solidFill>
                  <a:srgbClr val="F1666A"/>
                </a:solidFill>
              </a:defRPr>
            </a:lvl4pPr>
            <a:lvl5pPr>
              <a:defRPr>
                <a:solidFill>
                  <a:srgbClr val="F1666A"/>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6" name="Straight Connector 5">
            <a:extLst>
              <a:ext uri="{FF2B5EF4-FFF2-40B4-BE49-F238E27FC236}">
                <a16:creationId xmlns:a16="http://schemas.microsoft.com/office/drawing/2014/main" id="{4B574315-B7CB-4D67-938B-343DBD8D47E1}"/>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557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RK_COLOUR_BG5">
    <p:bg>
      <p:bgPr>
        <a:solidFill>
          <a:srgbClr val="F4792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E46C08-64B4-42D6-AF34-8AC1C34A0CF1}"/>
              </a:ext>
            </a:extLst>
          </p:cNvPr>
          <p:cNvSpPr>
            <a:spLocks noGrp="1"/>
          </p:cNvSpPr>
          <p:nvPr>
            <p:ph type="title" hasCustomPrompt="1"/>
          </p:nvPr>
        </p:nvSpPr>
        <p:spPr>
          <a:xfrm>
            <a:off x="216000" y="154800"/>
            <a:ext cx="10108800" cy="565200"/>
          </a:xfrm>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6E29B6CC-D6D4-4607-B2F0-95D88CF48646}"/>
              </a:ext>
            </a:extLst>
          </p:cNvPr>
          <p:cNvSpPr>
            <a:spLocks noGrp="1"/>
          </p:cNvSpPr>
          <p:nvPr>
            <p:ph idx="1" hasCustomPrompt="1"/>
          </p:nvPr>
        </p:nvSpPr>
        <p:spPr>
          <a:xfrm>
            <a:off x="218860" y="882000"/>
            <a:ext cx="11764800" cy="5328000"/>
          </a:xfrm>
        </p:spPr>
        <p:txBody>
          <a:bodyPr/>
          <a:lstStyle>
            <a:lvl1pPr>
              <a:defRPr sz="1800">
                <a:solidFill>
                  <a:srgbClr val="FFCC4E"/>
                </a:solidFill>
              </a:defRPr>
            </a:lvl1pPr>
            <a:lvl2pPr>
              <a:defRPr sz="1800">
                <a:solidFill>
                  <a:srgbClr val="FFCC4E"/>
                </a:solidFill>
              </a:defRPr>
            </a:lvl2pPr>
            <a:lvl3pPr>
              <a:defRPr sz="1800">
                <a:solidFill>
                  <a:srgbClr val="FFCC4E"/>
                </a:solidFill>
              </a:defRPr>
            </a:lvl3pPr>
            <a:lvl4pPr>
              <a:defRPr sz="1800">
                <a:solidFill>
                  <a:srgbClr val="FFCC4E"/>
                </a:solidFill>
              </a:defRPr>
            </a:lvl4pPr>
            <a:lvl5pPr>
              <a:defRPr sz="1800">
                <a:solidFill>
                  <a:srgbClr val="FFCC4E"/>
                </a:solidFill>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err="1"/>
              <a:t>fth</a:t>
            </a:r>
            <a:r>
              <a:rPr lang="en-GB" noProof="0" dirty="0"/>
              <a:t> level</a:t>
            </a:r>
          </a:p>
        </p:txBody>
      </p:sp>
      <p:cxnSp>
        <p:nvCxnSpPr>
          <p:cNvPr id="5" name="Straight Connector 4">
            <a:extLst>
              <a:ext uri="{FF2B5EF4-FFF2-40B4-BE49-F238E27FC236}">
                <a16:creationId xmlns:a16="http://schemas.microsoft.com/office/drawing/2014/main" id="{8629367B-34A8-4563-A1F3-2FC66FD3EB06}"/>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696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ARK_COLOUR_BG6">
    <p:bg>
      <p:bgPr>
        <a:solidFill>
          <a:srgbClr val="00619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5B35B1-EFE6-4875-B916-1BC8765B59D5}"/>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08032693-5FF5-4EE9-BE3E-903A4B28FE4D}"/>
              </a:ext>
            </a:extLst>
          </p:cNvPr>
          <p:cNvSpPr>
            <a:spLocks noGrp="1"/>
          </p:cNvSpPr>
          <p:nvPr>
            <p:ph idx="1"/>
          </p:nvPr>
        </p:nvSpPr>
        <p:spPr>
          <a:xfrm>
            <a:off x="218860" y="882000"/>
            <a:ext cx="11764800" cy="5328000"/>
          </a:xfrm>
        </p:spPr>
        <p:txBody>
          <a:bodyPr/>
          <a:lstStyle>
            <a:lvl1pPr>
              <a:defRPr sz="1800">
                <a:solidFill>
                  <a:srgbClr val="009BDB"/>
                </a:solidFill>
              </a:defRPr>
            </a:lvl1pPr>
            <a:lvl2pPr>
              <a:defRPr sz="1800">
                <a:solidFill>
                  <a:srgbClr val="009BDB"/>
                </a:solidFill>
              </a:defRPr>
            </a:lvl2pPr>
            <a:lvl3pPr>
              <a:defRPr sz="1800">
                <a:solidFill>
                  <a:srgbClr val="009BDB"/>
                </a:solidFill>
              </a:defRPr>
            </a:lvl3pPr>
            <a:lvl4pPr>
              <a:defRPr sz="1800">
                <a:solidFill>
                  <a:srgbClr val="009BDB"/>
                </a:solidFill>
              </a:defRPr>
            </a:lvl4pPr>
            <a:lvl5pPr>
              <a:defRPr sz="1800">
                <a:solidFill>
                  <a:srgbClr val="009BDB"/>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5" name="Straight Connector 4">
            <a:extLst>
              <a:ext uri="{FF2B5EF4-FFF2-40B4-BE49-F238E27FC236}">
                <a16:creationId xmlns:a16="http://schemas.microsoft.com/office/drawing/2014/main" id="{FE75EAA0-B23C-4CF3-8040-68232CDD55A5}"/>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60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RK_CLOSING1">
    <p:bg>
      <p:bgPr>
        <a:solidFill>
          <a:srgbClr val="003249"/>
        </a:solidFill>
        <a:effectLst/>
      </p:bgPr>
    </p:bg>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49F9D6BA-4369-4A77-B906-1DB3998CAEE6}"/>
              </a:ext>
            </a:extLst>
          </p:cNvPr>
          <p:cNvSpPr/>
          <p:nvPr userDrawn="1"/>
        </p:nvSpPr>
        <p:spPr>
          <a:xfrm>
            <a:off x="0" y="0"/>
            <a:ext cx="12277314" cy="6858000"/>
          </a:xfrm>
          <a:prstGeom prst="rect">
            <a:avLst/>
          </a:prstGeom>
          <a:solidFill>
            <a:srgbClr val="335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ctangle 8">
            <a:extLst>
              <a:ext uri="{FF2B5EF4-FFF2-40B4-BE49-F238E27FC236}">
                <a16:creationId xmlns:a16="http://schemas.microsoft.com/office/drawing/2014/main" id="{C1D3BEF3-BA94-4314-8B5C-E1B50DD15057}"/>
              </a:ext>
            </a:extLst>
          </p:cNvPr>
          <p:cNvSpPr/>
          <p:nvPr userDrawn="1"/>
        </p:nvSpPr>
        <p:spPr>
          <a:xfrm flipH="1">
            <a:off x="4699115" y="2011304"/>
            <a:ext cx="2827109" cy="2819035"/>
          </a:xfrm>
          <a:prstGeom prst="rect">
            <a:avLst/>
          </a:prstGeom>
          <a:solidFill>
            <a:srgbClr val="003249"/>
          </a:solidFill>
          <a:ln w="9525">
            <a:solidFill>
              <a:srgbClr val="0032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72"/>
          </a:p>
        </p:txBody>
      </p:sp>
      <p:sp>
        <p:nvSpPr>
          <p:cNvPr id="10" name="Subtitle 2">
            <a:extLst>
              <a:ext uri="{FF2B5EF4-FFF2-40B4-BE49-F238E27FC236}">
                <a16:creationId xmlns:a16="http://schemas.microsoft.com/office/drawing/2014/main" id="{39F16787-8A53-41D0-B7DB-805E3E72C17B}"/>
              </a:ext>
            </a:extLst>
          </p:cNvPr>
          <p:cNvSpPr txBox="1">
            <a:spLocks/>
          </p:cNvSpPr>
          <p:nvPr userDrawn="1"/>
        </p:nvSpPr>
        <p:spPr>
          <a:xfrm>
            <a:off x="4699115" y="4524207"/>
            <a:ext cx="2820471" cy="314495"/>
          </a:xfrm>
          <a:prstGeom prst="rect">
            <a:avLst/>
          </a:prstGeom>
        </p:spPr>
        <p:txBody>
          <a:bodyPr vert="horz" lIns="66151" tIns="33076" rIns="66151" bIns="33076"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endParaRPr lang="en-GB" sz="1013">
              <a:solidFill>
                <a:srgbClr val="8197A6"/>
              </a:solidFill>
              <a:latin typeface="Arial" charset="0"/>
              <a:ea typeface="Arial" charset="0"/>
              <a:cs typeface="Arial" charset="0"/>
            </a:endParaRPr>
          </a:p>
        </p:txBody>
      </p:sp>
      <p:sp>
        <p:nvSpPr>
          <p:cNvPr id="11" name="Text Placeholder 2">
            <a:extLst>
              <a:ext uri="{FF2B5EF4-FFF2-40B4-BE49-F238E27FC236}">
                <a16:creationId xmlns:a16="http://schemas.microsoft.com/office/drawing/2014/main" id="{C7BEF393-6511-46BA-9E6C-1CDE034CBF68}"/>
              </a:ext>
            </a:extLst>
          </p:cNvPr>
          <p:cNvSpPr>
            <a:spLocks noGrp="1"/>
          </p:cNvSpPr>
          <p:nvPr>
            <p:ph type="body" idx="14"/>
          </p:nvPr>
        </p:nvSpPr>
        <p:spPr>
          <a:xfrm>
            <a:off x="4699115" y="2041527"/>
            <a:ext cx="2827111" cy="2359024"/>
          </a:xfrm>
          <a:prstGeom prst="rect">
            <a:avLst/>
          </a:prstGeom>
        </p:spPr>
        <p:txBody>
          <a:bodyPr anchor="t">
            <a:normAutofit/>
          </a:bodyPr>
          <a:lstStyle>
            <a:lvl1pPr marL="0" indent="0" algn="l">
              <a:buNone/>
              <a:defRPr sz="2140" b="0" baseline="0">
                <a:solidFill>
                  <a:schemeClr val="bg1"/>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a:t>Click to edit Master text styles</a:t>
            </a:r>
          </a:p>
        </p:txBody>
      </p:sp>
      <p:sp>
        <p:nvSpPr>
          <p:cNvPr id="12" name="Subtitle 2">
            <a:extLst>
              <a:ext uri="{FF2B5EF4-FFF2-40B4-BE49-F238E27FC236}">
                <a16:creationId xmlns:a16="http://schemas.microsoft.com/office/drawing/2014/main" id="{142739B0-932D-4E43-A871-586E86D63CDA}"/>
              </a:ext>
            </a:extLst>
          </p:cNvPr>
          <p:cNvSpPr txBox="1">
            <a:spLocks/>
          </p:cNvSpPr>
          <p:nvPr userDrawn="1"/>
        </p:nvSpPr>
        <p:spPr>
          <a:xfrm>
            <a:off x="4699115" y="1740025"/>
            <a:ext cx="2827111" cy="261521"/>
          </a:xfrm>
          <a:prstGeom prst="rect">
            <a:avLst/>
          </a:prstGeom>
        </p:spPr>
        <p:txBody>
          <a:bodyPr vert="horz" lIns="66151" tIns="33076" rIns="66151" bIns="33076"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GB" sz="796">
                <a:solidFill>
                  <a:schemeClr val="bg1"/>
                </a:solidFill>
                <a:latin typeface="Arial" charset="0"/>
                <a:ea typeface="Arial" charset="0"/>
                <a:cs typeface="Arial" charset="0"/>
              </a:rPr>
              <a:t>Produced by</a:t>
            </a:r>
            <a:endParaRPr lang="en-US" sz="796">
              <a:solidFill>
                <a:schemeClr val="bg1"/>
              </a:solidFill>
              <a:latin typeface="Arial" charset="0"/>
              <a:ea typeface="Arial" charset="0"/>
              <a:cs typeface="Arial" charset="0"/>
            </a:endParaRPr>
          </a:p>
        </p:txBody>
      </p:sp>
      <p:sp>
        <p:nvSpPr>
          <p:cNvPr id="13" name="Text Placeholder 2">
            <a:extLst>
              <a:ext uri="{FF2B5EF4-FFF2-40B4-BE49-F238E27FC236}">
                <a16:creationId xmlns:a16="http://schemas.microsoft.com/office/drawing/2014/main" id="{495EE1E9-8C9C-4791-ADEC-8A6CB2EB49B2}"/>
              </a:ext>
            </a:extLst>
          </p:cNvPr>
          <p:cNvSpPr>
            <a:spLocks noGrp="1"/>
          </p:cNvSpPr>
          <p:nvPr>
            <p:ph type="body" idx="15" hasCustomPrompt="1"/>
          </p:nvPr>
        </p:nvSpPr>
        <p:spPr>
          <a:xfrm>
            <a:off x="4699115" y="4406774"/>
            <a:ext cx="2827111" cy="423565"/>
          </a:xfrm>
          <a:prstGeom prst="rect">
            <a:avLst/>
          </a:prstGeom>
        </p:spPr>
        <p:txBody>
          <a:bodyPr anchor="ctr">
            <a:noAutofit/>
          </a:bodyPr>
          <a:lstStyle>
            <a:lvl1pPr marL="0" indent="0" algn="l">
              <a:buNone/>
              <a:defRPr sz="1500" b="0" baseline="0">
                <a:solidFill>
                  <a:schemeClr val="bg1"/>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dirty="0"/>
              <a:t>Click to edit Master text styles</a:t>
            </a:r>
          </a:p>
        </p:txBody>
      </p:sp>
    </p:spTree>
    <p:extLst>
      <p:ext uri="{BB962C8B-B14F-4D97-AF65-F5344CB8AC3E}">
        <p14:creationId xmlns:p14="http://schemas.microsoft.com/office/powerpoint/2010/main" val="2435991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3249"/>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B2E7-BCE3-4EC1-AD51-3894C5284DA1}"/>
              </a:ext>
            </a:extLst>
          </p:cNvPr>
          <p:cNvSpPr>
            <a:spLocks noGrp="1"/>
          </p:cNvSpPr>
          <p:nvPr>
            <p:ph type="title" hasCustomPrompt="1"/>
          </p:nvPr>
        </p:nvSpPr>
        <p:spPr>
          <a:xfrm>
            <a:off x="216000" y="154800"/>
            <a:ext cx="10108800" cy="565200"/>
          </a:xfrm>
        </p:spPr>
        <p:txBody>
          <a:bodyPr/>
          <a:lstStyle>
            <a:lvl1pPr algn="l">
              <a:defRPr sz="3000"/>
            </a:lvl1pPr>
          </a:lstStyle>
          <a:p>
            <a:r>
              <a:rPr lang="en-GB" altLang="en-US" noProof="0" dirty="0"/>
              <a:t>CLICK TO EDIT MASTER TITLE STYLE</a:t>
            </a:r>
            <a:endParaRPr lang="en-GB" noProof="0" dirty="0"/>
          </a:p>
        </p:txBody>
      </p:sp>
    </p:spTree>
    <p:extLst>
      <p:ext uri="{BB962C8B-B14F-4D97-AF65-F5344CB8AC3E}">
        <p14:creationId xmlns:p14="http://schemas.microsoft.com/office/powerpoint/2010/main" val="2291853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1">
    <p:spTree>
      <p:nvGrpSpPr>
        <p:cNvPr id="1" name=""/>
        <p:cNvGrpSpPr/>
        <p:nvPr/>
      </p:nvGrpSpPr>
      <p:grpSpPr>
        <a:xfrm>
          <a:off x="0" y="0"/>
          <a:ext cx="0" cy="0"/>
          <a:chOff x="0" y="0"/>
          <a:chExt cx="0" cy="0"/>
        </a:xfrm>
      </p:grpSpPr>
      <p:pic>
        <p:nvPicPr>
          <p:cNvPr id="3" name="Picture 169">
            <a:extLst>
              <a:ext uri="{FF2B5EF4-FFF2-40B4-BE49-F238E27FC236}">
                <a16:creationId xmlns:a16="http://schemas.microsoft.com/office/drawing/2014/main" id="{62C2602F-BC1F-4AC9-8F8F-37D4246EC5C5}"/>
              </a:ext>
            </a:extLst>
          </p:cNvPr>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a:stretch/>
        </p:blipFill>
        <p:spPr>
          <a:xfrm>
            <a:off x="0" y="-1"/>
            <a:ext cx="12229200" cy="6878925"/>
          </a:xfrm>
          <a:prstGeom prst="rect">
            <a:avLst/>
          </a:prstGeom>
        </p:spPr>
      </p:pic>
      <p:sp>
        <p:nvSpPr>
          <p:cNvPr id="90" name="Rectangle 4">
            <a:extLst>
              <a:ext uri="{FF2B5EF4-FFF2-40B4-BE49-F238E27FC236}">
                <a16:creationId xmlns:a16="http://schemas.microsoft.com/office/drawing/2014/main" id="{FBF93EDD-5149-43C3-AE03-E4F5F512FE93}"/>
              </a:ext>
            </a:extLst>
          </p:cNvPr>
          <p:cNvSpPr/>
          <p:nvPr userDrawn="1"/>
        </p:nvSpPr>
        <p:spPr>
          <a:xfrm>
            <a:off x="1" y="-2"/>
            <a:ext cx="12225338" cy="6878925"/>
          </a:xfrm>
          <a:prstGeom prst="rect">
            <a:avLst/>
          </a:prstGeom>
          <a:solidFill>
            <a:srgbClr val="00324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323" name="Rectangle 2"/>
          <p:cNvSpPr>
            <a:spLocks noGrp="1" noChangeArrowheads="1"/>
          </p:cNvSpPr>
          <p:nvPr>
            <p:ph type="subTitle" idx="1" hasCustomPrompt="1"/>
          </p:nvPr>
        </p:nvSpPr>
        <p:spPr>
          <a:xfrm>
            <a:off x="118699" y="5258117"/>
            <a:ext cx="10627380" cy="381451"/>
          </a:xfrm>
          <a:prstGeom prst="rect">
            <a:avLst/>
          </a:prstGeom>
        </p:spPr>
        <p:txBody>
          <a:bodyPr wrap="square">
            <a:spAutoFit/>
          </a:bodyPr>
          <a:lstStyle>
            <a:lvl1pPr marL="0" indent="0">
              <a:buFont typeface="Verdana" pitchFamily="34" charset="0"/>
              <a:buNone/>
              <a:defRPr sz="1736"/>
            </a:lvl1pPr>
          </a:lstStyle>
          <a:p>
            <a:pPr lvl="0"/>
            <a:r>
              <a:rPr lang="en-GB" noProof="0" dirty="0" err="1"/>
              <a:t>SubTitle</a:t>
            </a:r>
            <a:endParaRPr lang="en-GB" noProof="0" dirty="0"/>
          </a:p>
        </p:txBody>
      </p:sp>
      <p:sp>
        <p:nvSpPr>
          <p:cNvPr id="56325" name="Rectangle 6"/>
          <p:cNvSpPr>
            <a:spLocks noGrp="1" noChangeArrowheads="1"/>
          </p:cNvSpPr>
          <p:nvPr>
            <p:ph type="ctrTitle" hasCustomPrompt="1"/>
          </p:nvPr>
        </p:nvSpPr>
        <p:spPr>
          <a:xfrm>
            <a:off x="126000" y="3421831"/>
            <a:ext cx="10625007" cy="567399"/>
          </a:xfrm>
          <a:prstGeom prst="rect">
            <a:avLst/>
          </a:prstGeom>
        </p:spPr>
        <p:txBody>
          <a:bodyPr/>
          <a:lstStyle>
            <a:lvl1pPr algn="l">
              <a:defRPr sz="3087">
                <a:solidFill>
                  <a:schemeClr val="bg1"/>
                </a:solidFill>
              </a:defRPr>
            </a:lvl1pPr>
          </a:lstStyle>
          <a:p>
            <a:pPr lvl="0"/>
            <a:r>
              <a:rPr lang="en-GB" noProof="0" dirty="0"/>
              <a:t>NAME YOUR PRESENTATION</a:t>
            </a:r>
          </a:p>
        </p:txBody>
      </p:sp>
      <p:sp>
        <p:nvSpPr>
          <p:cNvPr id="56347" name="Text Box 27"/>
          <p:cNvSpPr txBox="1">
            <a:spLocks noChangeArrowheads="1"/>
          </p:cNvSpPr>
          <p:nvPr userDrawn="1"/>
        </p:nvSpPr>
        <p:spPr bwMode="auto">
          <a:xfrm>
            <a:off x="844737" y="642937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cxnSp>
        <p:nvCxnSpPr>
          <p:cNvPr id="121" name="Straight Connector 64">
            <a:extLst>
              <a:ext uri="{FF2B5EF4-FFF2-40B4-BE49-F238E27FC236}">
                <a16:creationId xmlns:a16="http://schemas.microsoft.com/office/drawing/2014/main" id="{6B88ADAB-0C9C-4BC9-A42C-A57312626145}"/>
              </a:ext>
            </a:extLst>
          </p:cNvPr>
          <p:cNvCxnSpPr>
            <a:cxnSpLocks/>
          </p:cNvCxnSpPr>
          <p:nvPr userDrawn="1"/>
        </p:nvCxnSpPr>
        <p:spPr>
          <a:xfrm>
            <a:off x="222041" y="6422971"/>
            <a:ext cx="11768092"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152">
            <a:extLst>
              <a:ext uri="{FF2B5EF4-FFF2-40B4-BE49-F238E27FC236}">
                <a16:creationId xmlns:a16="http://schemas.microsoft.com/office/drawing/2014/main" id="{357F7D0F-2D50-4418-8EB4-564A4B2CEE5B}"/>
              </a:ext>
            </a:extLst>
          </p:cNvPr>
          <p:cNvCxnSpPr>
            <a:cxnSpLocks/>
          </p:cNvCxnSpPr>
          <p:nvPr userDrawn="1"/>
        </p:nvCxnSpPr>
        <p:spPr>
          <a:xfrm>
            <a:off x="223200" y="4106871"/>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 Box 24">
            <a:extLst>
              <a:ext uri="{FF2B5EF4-FFF2-40B4-BE49-F238E27FC236}">
                <a16:creationId xmlns:a16="http://schemas.microsoft.com/office/drawing/2014/main" id="{7D33984A-D43C-428F-AB4A-04E5B59FAE71}"/>
              </a:ext>
            </a:extLst>
          </p:cNvPr>
          <p:cNvSpPr txBox="1">
            <a:spLocks noChangeArrowheads="1"/>
          </p:cNvSpPr>
          <p:nvPr userDrawn="1"/>
        </p:nvSpPr>
        <p:spPr bwMode="auto">
          <a:xfrm>
            <a:off x="11833582" y="5406990"/>
            <a:ext cx="227947" cy="276999"/>
          </a:xfrm>
          <a:prstGeom prst="rect">
            <a:avLst/>
          </a:prstGeom>
          <a:noFill/>
          <a:ln>
            <a:noFill/>
          </a:ln>
          <a:effectLst/>
        </p:spPr>
        <p:txBody>
          <a:bodyPr wrap="none">
            <a:spAutoFit/>
          </a:bodyPr>
          <a:lstStyle/>
          <a:p>
            <a:pPr algn="r">
              <a:spcBef>
                <a:spcPts val="0"/>
              </a:spcBef>
            </a:pPr>
            <a:r>
              <a:rPr lang="en-GB" sz="1200">
                <a:solidFill>
                  <a:schemeClr val="bg1"/>
                </a:solidFill>
                <a:latin typeface="Arial" panose="020B0604020202020204" pitchFamily="34" charset="0"/>
                <a:cs typeface="Arial" panose="020B0604020202020204" pitchFamily="34" charset="0"/>
              </a:rPr>
              <a:t> </a:t>
            </a:r>
          </a:p>
        </p:txBody>
      </p:sp>
      <p:sp>
        <p:nvSpPr>
          <p:cNvPr id="44" name="Text Box 25">
            <a:extLst>
              <a:ext uri="{FF2B5EF4-FFF2-40B4-BE49-F238E27FC236}">
                <a16:creationId xmlns:a16="http://schemas.microsoft.com/office/drawing/2014/main" id="{7AB46881-5DF0-4A35-AA27-0D32ECF82359}"/>
              </a:ext>
            </a:extLst>
          </p:cNvPr>
          <p:cNvSpPr txBox="1">
            <a:spLocks noChangeArrowheads="1"/>
          </p:cNvSpPr>
          <p:nvPr userDrawn="1"/>
        </p:nvSpPr>
        <p:spPr bwMode="auto">
          <a:xfrm>
            <a:off x="11811453" y="6156809"/>
            <a:ext cx="227948" cy="276999"/>
          </a:xfrm>
          <a:prstGeom prst="rect">
            <a:avLst/>
          </a:prstGeom>
          <a:noFill/>
          <a:ln>
            <a:noFill/>
          </a:ln>
          <a:effectLst/>
        </p:spPr>
        <p:txBody>
          <a:bodyPr wrap="none">
            <a:spAutoFit/>
          </a:bodyPr>
          <a:lstStyle/>
          <a:p>
            <a:pPr algn="r">
              <a:spcBef>
                <a:spcPts val="0"/>
              </a:spcBef>
            </a:pPr>
            <a:r>
              <a:rPr lang="en-GB" sz="1200">
                <a:solidFill>
                  <a:schemeClr val="bg1"/>
                </a:solidFill>
                <a:latin typeface="Arial" panose="020B0604020202020204" pitchFamily="34" charset="0"/>
                <a:cs typeface="Arial" panose="020B0604020202020204" pitchFamily="34" charset="0"/>
              </a:rPr>
              <a:t> </a:t>
            </a:r>
          </a:p>
        </p:txBody>
      </p:sp>
      <p:sp>
        <p:nvSpPr>
          <p:cNvPr id="45" name="Text Box 99">
            <a:extLst>
              <a:ext uri="{FF2B5EF4-FFF2-40B4-BE49-F238E27FC236}">
                <a16:creationId xmlns:a16="http://schemas.microsoft.com/office/drawing/2014/main" id="{D9FE3E1C-24B3-4F63-846C-260B4220AAC5}"/>
              </a:ext>
            </a:extLst>
          </p:cNvPr>
          <p:cNvSpPr/>
          <p:nvPr userDrawn="1"/>
        </p:nvSpPr>
        <p:spPr>
          <a:xfrm>
            <a:off x="11125001" y="5811879"/>
            <a:ext cx="914400" cy="217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t-IT" sz="1200">
                <a:latin typeface="Arial" panose="020B0604020202020204" pitchFamily="34" charset="0"/>
                <a:cs typeface="Arial" panose="020B0604020202020204" pitchFamily="34" charset="0"/>
              </a:rPr>
              <a:t> </a:t>
            </a:r>
          </a:p>
        </p:txBody>
      </p:sp>
      <p:sp>
        <p:nvSpPr>
          <p:cNvPr id="10" name="Text Box 58"/>
          <p:cNvSpPr txBox="1">
            <a:spLocks noChangeArrowheads="1"/>
          </p:cNvSpPr>
          <p:nvPr userDrawn="1"/>
        </p:nvSpPr>
        <p:spPr bwMode="auto">
          <a:xfrm>
            <a:off x="223200" y="6213933"/>
            <a:ext cx="67069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b">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ESA UNCLASSIFIED - For ESA Official Use Only</a:t>
            </a:r>
          </a:p>
        </p:txBody>
      </p:sp>
      <p:sp>
        <p:nvSpPr>
          <p:cNvPr id="4" name="Text Box 34">
            <a:extLst>
              <a:ext uri="{FF2B5EF4-FFF2-40B4-BE49-F238E27FC236}">
                <a16:creationId xmlns:a16="http://schemas.microsoft.com/office/drawing/2014/main" id="{936521E2-36D7-4AF3-B70B-FA4D9649E46F}"/>
              </a:ext>
            </a:extLst>
          </p:cNvPr>
          <p:cNvSpPr txBox="1">
            <a:spLocks noChangeArrowheads="1"/>
          </p:cNvSpPr>
          <p:nvPr userDrawn="1"/>
        </p:nvSpPr>
        <p:spPr bwMode="auto">
          <a:xfrm>
            <a:off x="11664495" y="6202800"/>
            <a:ext cx="291105"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chemeClr val="bg1"/>
                </a:solidFill>
                <a:latin typeface="Arial" panose="020B0604020202020204" pitchFamily="34" charset="0"/>
                <a:cs typeface="Arial" panose="020B0604020202020204" pitchFamily="34" charset="0"/>
              </a:rPr>
              <a:t>‹#›</a:t>
            </a:fld>
            <a:endParaRPr lang="en-GB" sz="800" noProof="1">
              <a:solidFill>
                <a:schemeClr val="bg1"/>
              </a:solidFill>
              <a:latin typeface="Arial" panose="020B0604020202020204" pitchFamily="34" charset="0"/>
              <a:cs typeface="Arial" panose="020B0604020202020204" pitchFamily="34" charset="0"/>
            </a:endParaRPr>
          </a:p>
        </p:txBody>
      </p:sp>
      <p:pic>
        <p:nvPicPr>
          <p:cNvPr id="63" name="Picture 6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pic>
        <p:nvPicPr>
          <p:cNvPr id="102" name="Picture 5">
            <a:extLst>
              <a:ext uri="{FF2B5EF4-FFF2-40B4-BE49-F238E27FC236}">
                <a16:creationId xmlns:a16="http://schemas.microsoft.com/office/drawing/2014/main" id="{EA088D67-7B06-4281-990B-01FE6467697E}"/>
              </a:ext>
            </a:extLst>
          </p:cNvPr>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10342800" y="6584400"/>
            <a:ext cx="1641396" cy="104400"/>
          </a:xfrm>
          <a:prstGeom prst="rect">
            <a:avLst/>
          </a:prstGeom>
        </p:spPr>
      </p:pic>
      <p:grpSp>
        <p:nvGrpSpPr>
          <p:cNvPr id="103" name="Group 102">
            <a:extLst>
              <a:ext uri="{FF2B5EF4-FFF2-40B4-BE49-F238E27FC236}">
                <a16:creationId xmlns:a16="http://schemas.microsoft.com/office/drawing/2014/main" id="{19DCE5D3-3F74-4C13-8E09-44DB18F4C3D5}"/>
              </a:ext>
            </a:extLst>
          </p:cNvPr>
          <p:cNvGrpSpPr/>
          <p:nvPr userDrawn="1"/>
        </p:nvGrpSpPr>
        <p:grpSpPr>
          <a:xfrm>
            <a:off x="226688" y="6569736"/>
            <a:ext cx="9628745" cy="144114"/>
            <a:chOff x="1076500" y="4469696"/>
            <a:chExt cx="9628745" cy="144114"/>
          </a:xfrm>
        </p:grpSpPr>
        <p:pic>
          <p:nvPicPr>
            <p:cNvPr id="104" name="Picture 103" descr="de.png">
              <a:extLst>
                <a:ext uri="{FF2B5EF4-FFF2-40B4-BE49-F238E27FC236}">
                  <a16:creationId xmlns:a16="http://schemas.microsoft.com/office/drawing/2014/main" id="{3A4260BD-01B7-4D8E-9922-2CE5028C2F2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105" name="Picture 104" descr="at.png">
              <a:extLst>
                <a:ext uri="{FF2B5EF4-FFF2-40B4-BE49-F238E27FC236}">
                  <a16:creationId xmlns:a16="http://schemas.microsoft.com/office/drawing/2014/main" id="{6168E1F9-4609-4ED5-8068-D9D03D832F88}"/>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106" name="Picture 105" descr="be.png">
              <a:extLst>
                <a:ext uri="{FF2B5EF4-FFF2-40B4-BE49-F238E27FC236}">
                  <a16:creationId xmlns:a16="http://schemas.microsoft.com/office/drawing/2014/main" id="{4502FBE0-65AF-4E59-B981-4E7624B389D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107" name="Picture 106" descr="dk.png">
              <a:extLst>
                <a:ext uri="{FF2B5EF4-FFF2-40B4-BE49-F238E27FC236}">
                  <a16:creationId xmlns:a16="http://schemas.microsoft.com/office/drawing/2014/main" id="{5237AD26-358E-4B70-ABCB-17594189F8CC}"/>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108" name="Picture 107" descr="es.png">
              <a:extLst>
                <a:ext uri="{FF2B5EF4-FFF2-40B4-BE49-F238E27FC236}">
                  <a16:creationId xmlns:a16="http://schemas.microsoft.com/office/drawing/2014/main" id="{F31C598F-B4E8-4CE6-A75F-EF9E80BC0086}"/>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109" name="Picture 108" descr="ee.png">
              <a:extLst>
                <a:ext uri="{FF2B5EF4-FFF2-40B4-BE49-F238E27FC236}">
                  <a16:creationId xmlns:a16="http://schemas.microsoft.com/office/drawing/2014/main" id="{1BB5D66F-A13A-456F-8BCB-735348E8666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110" name="Picture 109" descr="fi.png">
              <a:extLst>
                <a:ext uri="{FF2B5EF4-FFF2-40B4-BE49-F238E27FC236}">
                  <a16:creationId xmlns:a16="http://schemas.microsoft.com/office/drawing/2014/main" id="{48FF0F31-B335-43B6-AF7B-97C2F92A48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111" name="Picture 110" descr="fr.png">
              <a:extLst>
                <a:ext uri="{FF2B5EF4-FFF2-40B4-BE49-F238E27FC236}">
                  <a16:creationId xmlns:a16="http://schemas.microsoft.com/office/drawing/2014/main" id="{03D4E83D-EB3D-4B40-9182-609C8B728AA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112" name="Picture 111" descr="gr.png">
              <a:extLst>
                <a:ext uri="{FF2B5EF4-FFF2-40B4-BE49-F238E27FC236}">
                  <a16:creationId xmlns:a16="http://schemas.microsoft.com/office/drawing/2014/main" id="{7D5313BF-5FD3-43AC-94FA-E20A45BFD1F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113" name="Picture 112" descr="hu.png">
              <a:extLst>
                <a:ext uri="{FF2B5EF4-FFF2-40B4-BE49-F238E27FC236}">
                  <a16:creationId xmlns:a16="http://schemas.microsoft.com/office/drawing/2014/main" id="{2D3F3D11-359A-4CEF-9765-0CD6282C37D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114" name="Picture 113" descr="ie.png">
              <a:extLst>
                <a:ext uri="{FF2B5EF4-FFF2-40B4-BE49-F238E27FC236}">
                  <a16:creationId xmlns:a16="http://schemas.microsoft.com/office/drawing/2014/main" id="{22C8CA19-2746-4467-9F06-65339B4041F6}"/>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115" name="Picture 114" descr="it.png">
              <a:extLst>
                <a:ext uri="{FF2B5EF4-FFF2-40B4-BE49-F238E27FC236}">
                  <a16:creationId xmlns:a16="http://schemas.microsoft.com/office/drawing/2014/main" id="{2B02C6AE-3739-4CDD-AE6E-E0D1E55F8A02}"/>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116" name="Picture 115" descr="lu.png">
              <a:extLst>
                <a:ext uri="{FF2B5EF4-FFF2-40B4-BE49-F238E27FC236}">
                  <a16:creationId xmlns:a16="http://schemas.microsoft.com/office/drawing/2014/main" id="{913F4680-616C-46F9-89BE-5AF2D7D60E1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117" name="Picture 116" descr="no.png">
              <a:extLst>
                <a:ext uri="{FF2B5EF4-FFF2-40B4-BE49-F238E27FC236}">
                  <a16:creationId xmlns:a16="http://schemas.microsoft.com/office/drawing/2014/main" id="{4FA18458-E1F4-4763-9693-93AE905DEC82}"/>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118" name="Picture 117" descr="nl.png">
              <a:extLst>
                <a:ext uri="{FF2B5EF4-FFF2-40B4-BE49-F238E27FC236}">
                  <a16:creationId xmlns:a16="http://schemas.microsoft.com/office/drawing/2014/main" id="{377707AF-6025-4906-A247-F104B85597A1}"/>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119" name="Picture 118" descr="pl.png">
              <a:extLst>
                <a:ext uri="{FF2B5EF4-FFF2-40B4-BE49-F238E27FC236}">
                  <a16:creationId xmlns:a16="http://schemas.microsoft.com/office/drawing/2014/main" id="{1CDBEA3F-04E3-448D-9444-69002565F070}"/>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120" name="Picture 119" descr="pt.png">
              <a:extLst>
                <a:ext uri="{FF2B5EF4-FFF2-40B4-BE49-F238E27FC236}">
                  <a16:creationId xmlns:a16="http://schemas.microsoft.com/office/drawing/2014/main" id="{FC6BD758-91DA-4984-9E3B-1FA7C5397135}"/>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122" name="Picture 121" descr="cz.png">
              <a:extLst>
                <a:ext uri="{FF2B5EF4-FFF2-40B4-BE49-F238E27FC236}">
                  <a16:creationId xmlns:a16="http://schemas.microsoft.com/office/drawing/2014/main" id="{ED125281-AF46-4287-A146-F3635458992E}"/>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123" name="Picture 122" descr="ro.png">
              <a:extLst>
                <a:ext uri="{FF2B5EF4-FFF2-40B4-BE49-F238E27FC236}">
                  <a16:creationId xmlns:a16="http://schemas.microsoft.com/office/drawing/2014/main" id="{023C3C08-8275-4C29-AB23-8E66CB5F6DAB}"/>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124" name="Picture 123" descr="se.png">
              <a:extLst>
                <a:ext uri="{FF2B5EF4-FFF2-40B4-BE49-F238E27FC236}">
                  <a16:creationId xmlns:a16="http://schemas.microsoft.com/office/drawing/2014/main" id="{04EEA30F-14B9-4A5F-BD21-8D8CB273E9E1}"/>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125" name="Picture 124" descr="ch.png">
              <a:extLst>
                <a:ext uri="{FF2B5EF4-FFF2-40B4-BE49-F238E27FC236}">
                  <a16:creationId xmlns:a16="http://schemas.microsoft.com/office/drawing/2014/main" id="{497E142F-4ECA-402A-9EC6-EAF6FA500C7B}"/>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126" name="Picture 125" descr="uk.png">
              <a:extLst>
                <a:ext uri="{FF2B5EF4-FFF2-40B4-BE49-F238E27FC236}">
                  <a16:creationId xmlns:a16="http://schemas.microsoft.com/office/drawing/2014/main" id="{389DC824-14ED-4CE6-8596-C8B8033DA9B8}"/>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127" name="Picture 126">
              <a:extLst>
                <a:ext uri="{FF2B5EF4-FFF2-40B4-BE49-F238E27FC236}">
                  <a16:creationId xmlns:a16="http://schemas.microsoft.com/office/drawing/2014/main" id="{D8205938-FBAB-448E-A36E-960A13B63ECE}"/>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128" name="Picture 127">
              <a:extLst>
                <a:ext uri="{FF2B5EF4-FFF2-40B4-BE49-F238E27FC236}">
                  <a16:creationId xmlns:a16="http://schemas.microsoft.com/office/drawing/2014/main" id="{DCF2C81C-3B72-4DC0-B389-65A13D0B8845}"/>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129" name="Picture 128" descr="ca.png">
              <a:extLst>
                <a:ext uri="{FF2B5EF4-FFF2-40B4-BE49-F238E27FC236}">
                  <a16:creationId xmlns:a16="http://schemas.microsoft.com/office/drawing/2014/main" id="{07A1F02F-1039-46EF-B315-10F9C5B3B351}"/>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130" name="Picture 129" descr="si.png">
              <a:extLst>
                <a:ext uri="{FF2B5EF4-FFF2-40B4-BE49-F238E27FC236}">
                  <a16:creationId xmlns:a16="http://schemas.microsoft.com/office/drawing/2014/main" id="{2970BF55-8B1A-4849-82ED-1C44F23F061B}"/>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313994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strips(upRight)">
                                      <p:cBhvr>
                                        <p:cTn id="7" dur="500"/>
                                        <p:tgtEl>
                                          <p:spTgt spid="121"/>
                                        </p:tgtEl>
                                      </p:cBhvr>
                                    </p:animEffect>
                                  </p:childTnLst>
                                </p:cTn>
                              </p:par>
                            </p:childTnLst>
                          </p:cTn>
                        </p:par>
                        <p:par>
                          <p:cTn id="8" fill="hold">
                            <p:stCondLst>
                              <p:cond delay="500"/>
                            </p:stCondLst>
                            <p:childTnLst>
                              <p:par>
                                <p:cTn id="9" presetID="2" presetClass="entr" presetSubtype="12" accel="100000" fill="hold" grpId="0" nodeType="afterEffect">
                                  <p:stCondLst>
                                    <p:cond delay="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500" fill="hold"/>
                                        <p:tgtEl>
                                          <p:spTgt spid="90"/>
                                        </p:tgtEl>
                                        <p:attrNameLst>
                                          <p:attrName>ppt_x</p:attrName>
                                        </p:attrNameLst>
                                      </p:cBhvr>
                                      <p:tavLst>
                                        <p:tav tm="0">
                                          <p:val>
                                            <p:strVal val="0-#ppt_w/2"/>
                                          </p:val>
                                        </p:tav>
                                        <p:tav tm="100000">
                                          <p:val>
                                            <p:strVal val="#ppt_x"/>
                                          </p:val>
                                        </p:tav>
                                      </p:tavLst>
                                    </p:anim>
                                    <p:anim calcmode="lin" valueType="num">
                                      <p:cBhvr additive="base">
                                        <p:cTn id="12" dur="500" fill="hold"/>
                                        <p:tgtEl>
                                          <p:spTgt spid="9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500"/>
                            </p:stCondLst>
                            <p:childTnLst>
                              <p:par>
                                <p:cTn id="18" presetID="18" presetClass="entr" presetSubtype="3" fill="hold" nodeType="after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strips(upRight)">
                                      <p:cBhvr>
                                        <p:cTn id="20" dur="500"/>
                                        <p:tgtEl>
                                          <p:spTgt spid="94"/>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43">
                                            <p:txEl>
                                              <p:pRg st="0" end="0"/>
                                            </p:txEl>
                                          </p:spTgt>
                                        </p:tgtEl>
                                        <p:attrNameLst>
                                          <p:attrName>style.visibility</p:attrName>
                                        </p:attrNameLst>
                                      </p:cBhvr>
                                      <p:to>
                                        <p:strVal val="visible"/>
                                      </p:to>
                                    </p:set>
                                    <p:anim calcmode="lin" valueType="num">
                                      <p:cBhvr additive="base">
                                        <p:cTn id="24"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4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45">
                                            <p:txEl>
                                              <p:pRg st="0" end="0"/>
                                            </p:txEl>
                                          </p:spTgt>
                                        </p:tgtEl>
                                        <p:attrNameLst>
                                          <p:attrName>style.visibility</p:attrName>
                                        </p:attrNameLst>
                                      </p:cBhvr>
                                      <p:to>
                                        <p:strVal val="visible"/>
                                      </p:to>
                                    </p:set>
                                    <p:anim calcmode="lin" valueType="num">
                                      <p:cBhvr additive="base">
                                        <p:cTn id="28"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45">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additive="base">
                                        <p:cTn id="32"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4">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45">
                                            <p:txEl>
                                              <p:pRg st="0" end="0"/>
                                            </p:txEl>
                                          </p:spTgt>
                                        </p:tgtEl>
                                        <p:attrNameLst>
                                          <p:attrName>style.visibility</p:attrName>
                                        </p:attrNameLst>
                                      </p:cBhvr>
                                      <p:to>
                                        <p:strVal val="visible"/>
                                      </p:to>
                                    </p:set>
                                    <p:anim calcmode="lin" valueType="num">
                                      <p:cBhvr additive="base">
                                        <p:cTn id="36"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1" presetClass="entr" presetSubtype="0"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wipe(left)">
                                      <p:cBhvr>
                                        <p:cTn id="44" dur="500"/>
                                        <p:tgtEl>
                                          <p:spTgt spid="102"/>
                                        </p:tgtEl>
                                      </p:cBhvr>
                                    </p:animEffect>
                                  </p:childTnLst>
                                </p:cTn>
                              </p:par>
                            </p:childTnLst>
                          </p:cTn>
                        </p:par>
                        <p:par>
                          <p:cTn id="45" fill="hold">
                            <p:stCondLst>
                              <p:cond delay="3000"/>
                            </p:stCondLst>
                            <p:childTnLst>
                              <p:par>
                                <p:cTn id="46" presetID="2" presetClass="entr" presetSubtype="8" fill="hold" nodeType="afterEffect">
                                  <p:stCondLst>
                                    <p:cond delay="0"/>
                                  </p:stCondLst>
                                  <p:childTnLst>
                                    <p:set>
                                      <p:cBhvr>
                                        <p:cTn id="47" dur="1" fill="hold">
                                          <p:stCondLst>
                                            <p:cond delay="0"/>
                                          </p:stCondLst>
                                        </p:cTn>
                                        <p:tgtEl>
                                          <p:spTgt spid="103"/>
                                        </p:tgtEl>
                                        <p:attrNameLst>
                                          <p:attrName>style.visibility</p:attrName>
                                        </p:attrNameLst>
                                      </p:cBhvr>
                                      <p:to>
                                        <p:strVal val="visible"/>
                                      </p:to>
                                    </p:set>
                                    <p:anim calcmode="lin" valueType="num">
                                      <p:cBhvr additive="base">
                                        <p:cTn id="48" dur="1500" fill="hold"/>
                                        <p:tgtEl>
                                          <p:spTgt spid="103"/>
                                        </p:tgtEl>
                                        <p:attrNameLst>
                                          <p:attrName>ppt_x</p:attrName>
                                        </p:attrNameLst>
                                      </p:cBhvr>
                                      <p:tavLst>
                                        <p:tav tm="0">
                                          <p:val>
                                            <p:strVal val="0-#ppt_w/2"/>
                                          </p:val>
                                        </p:tav>
                                        <p:tav tm="100000">
                                          <p:val>
                                            <p:strVal val="#ppt_x"/>
                                          </p:val>
                                        </p:tav>
                                      </p:tavLst>
                                    </p:anim>
                                    <p:anim calcmode="lin" valueType="num">
                                      <p:cBhvr additive="base">
                                        <p:cTn id="49" dur="15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43" grpId="0" build="allAtOnce"/>
      <p:bldP spid="44" grpId="0" build="allAtOnce"/>
      <p:bldP spid="45" grpId="0" build="allAtOnce"/>
      <p:bldP spid="10" grpId="0"/>
    </p:bld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RK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92" name="Picture 91">
            <a:extLst>
              <a:ext uri="{FF2B5EF4-FFF2-40B4-BE49-F238E27FC236}">
                <a16:creationId xmlns:a16="http://schemas.microsoft.com/office/drawing/2014/main" id="{E7E9920D-5148-4C5E-AF4F-672E07B42AC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4" name="Rectangle 38">
            <a:extLst>
              <a:ext uri="{FF2B5EF4-FFF2-40B4-BE49-F238E27FC236}">
                <a16:creationId xmlns:a16="http://schemas.microsoft.com/office/drawing/2014/main" id="{9C759BF4-95BD-4497-8F73-35566BC9CAF7}"/>
              </a:ext>
            </a:extLst>
          </p:cNvPr>
          <p:cNvSpPr/>
          <p:nvPr userDrawn="1"/>
        </p:nvSpPr>
        <p:spPr>
          <a:xfrm>
            <a:off x="-1" y="0"/>
            <a:ext cx="12225600" cy="6858000"/>
          </a:xfrm>
          <a:prstGeom prst="rect">
            <a:avLst/>
          </a:prstGeom>
          <a:solidFill>
            <a:srgbClr val="00324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solidFill>
                <a:schemeClr val="lt1">
                  <a:alpha val="60000"/>
                </a:schemeClr>
              </a:solidFill>
            </a:endParaRPr>
          </a:p>
        </p:txBody>
      </p:sp>
      <p:grpSp>
        <p:nvGrpSpPr>
          <p:cNvPr id="4" name="Group 35" hidden="1">
            <a:extLst>
              <a:ext uri="{FF2B5EF4-FFF2-40B4-BE49-F238E27FC236}">
                <a16:creationId xmlns:a16="http://schemas.microsoft.com/office/drawing/2014/main" id="{F49FFC1C-3741-4844-8C3F-E4F557524424}"/>
              </a:ext>
            </a:extLst>
          </p:cNvPr>
          <p:cNvGrpSpPr/>
          <p:nvPr userDrawn="1"/>
        </p:nvGrpSpPr>
        <p:grpSpPr>
          <a:xfrm>
            <a:off x="-6583" y="-3"/>
            <a:ext cx="12302859" cy="6858003"/>
            <a:chOff x="-6566" y="-2"/>
            <a:chExt cx="12269309" cy="6858002"/>
          </a:xfrm>
        </p:grpSpPr>
        <p:sp>
          <p:nvSpPr>
            <p:cNvPr id="5" name="Rectangle 36">
              <a:extLst>
                <a:ext uri="{FF2B5EF4-FFF2-40B4-BE49-F238E27FC236}">
                  <a16:creationId xmlns:a16="http://schemas.microsoft.com/office/drawing/2014/main" id="{0BD74276-8ED2-4824-9998-0BAA3955CD95}"/>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a:p>
          </p:txBody>
        </p:sp>
        <p:grpSp>
          <p:nvGrpSpPr>
            <p:cNvPr id="6" name="Group 37">
              <a:extLst>
                <a:ext uri="{FF2B5EF4-FFF2-40B4-BE49-F238E27FC236}">
                  <a16:creationId xmlns:a16="http://schemas.microsoft.com/office/drawing/2014/main" id="{978F2107-068F-4327-9136-6EB3073A4403}"/>
                </a:ext>
              </a:extLst>
            </p:cNvPr>
            <p:cNvGrpSpPr/>
            <p:nvPr userDrawn="1"/>
          </p:nvGrpSpPr>
          <p:grpSpPr>
            <a:xfrm>
              <a:off x="442260" y="3456849"/>
              <a:ext cx="11820483" cy="2970388"/>
              <a:chOff x="442260" y="3600153"/>
              <a:chExt cx="11820483" cy="2970388"/>
            </a:xfrm>
          </p:grpSpPr>
          <p:cxnSp>
            <p:nvCxnSpPr>
              <p:cNvPr id="7" name="Straight Connector 38">
                <a:extLst>
                  <a:ext uri="{FF2B5EF4-FFF2-40B4-BE49-F238E27FC236}">
                    <a16:creationId xmlns:a16="http://schemas.microsoft.com/office/drawing/2014/main" id="{B5909EFF-FFE7-4DCA-BB35-2930538F8575}"/>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39">
                <a:extLst>
                  <a:ext uri="{FF2B5EF4-FFF2-40B4-BE49-F238E27FC236}">
                    <a16:creationId xmlns:a16="http://schemas.microsoft.com/office/drawing/2014/main" id="{BBF66BD5-8EBB-4321-AEA7-778A769BCD0F}"/>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40">
                <a:extLst>
                  <a:ext uri="{FF2B5EF4-FFF2-40B4-BE49-F238E27FC236}">
                    <a16:creationId xmlns:a16="http://schemas.microsoft.com/office/drawing/2014/main" id="{B6105F55-6F73-4EAC-A6FE-341C1EDD082D}"/>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1">
                <a:extLst>
                  <a:ext uri="{FF2B5EF4-FFF2-40B4-BE49-F238E27FC236}">
                    <a16:creationId xmlns:a16="http://schemas.microsoft.com/office/drawing/2014/main" id="{231C4A1D-0D18-4C45-8CD2-9B482D211697}"/>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2">
                <a:extLst>
                  <a:ext uri="{FF2B5EF4-FFF2-40B4-BE49-F238E27FC236}">
                    <a16:creationId xmlns:a16="http://schemas.microsoft.com/office/drawing/2014/main" id="{887B699A-26D9-4993-847C-C919922EE7EC}"/>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3">
                <a:extLst>
                  <a:ext uri="{FF2B5EF4-FFF2-40B4-BE49-F238E27FC236}">
                    <a16:creationId xmlns:a16="http://schemas.microsoft.com/office/drawing/2014/main" id="{2861B340-F5C1-4BA1-BA98-8D650473066B}"/>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4">
                <a:extLst>
                  <a:ext uri="{FF2B5EF4-FFF2-40B4-BE49-F238E27FC236}">
                    <a16:creationId xmlns:a16="http://schemas.microsoft.com/office/drawing/2014/main" id="{C3568F9F-131F-4452-A304-F5E5399BCD8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5">
                <a:extLst>
                  <a:ext uri="{FF2B5EF4-FFF2-40B4-BE49-F238E27FC236}">
                    <a16:creationId xmlns:a16="http://schemas.microsoft.com/office/drawing/2014/main" id="{CF836D01-B716-45B7-86B0-7412F0310BC3}"/>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6">
                <a:extLst>
                  <a:ext uri="{FF2B5EF4-FFF2-40B4-BE49-F238E27FC236}">
                    <a16:creationId xmlns:a16="http://schemas.microsoft.com/office/drawing/2014/main" id="{456D7560-3022-407D-A56A-387D1CF7CBBE}"/>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7">
                <a:extLst>
                  <a:ext uri="{FF2B5EF4-FFF2-40B4-BE49-F238E27FC236}">
                    <a16:creationId xmlns:a16="http://schemas.microsoft.com/office/drawing/2014/main" id="{C7A0A529-063D-45DD-8385-C74DBDC59E7E}"/>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8">
                <a:extLst>
                  <a:ext uri="{FF2B5EF4-FFF2-40B4-BE49-F238E27FC236}">
                    <a16:creationId xmlns:a16="http://schemas.microsoft.com/office/drawing/2014/main" id="{A931E34D-B55F-40AD-83AF-7163B7D714F7}"/>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9">
                <a:extLst>
                  <a:ext uri="{FF2B5EF4-FFF2-40B4-BE49-F238E27FC236}">
                    <a16:creationId xmlns:a16="http://schemas.microsoft.com/office/drawing/2014/main" id="{85C0AB43-36CD-4E1C-BBD6-F6E40C7E2D07}"/>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50">
                <a:extLst>
                  <a:ext uri="{FF2B5EF4-FFF2-40B4-BE49-F238E27FC236}">
                    <a16:creationId xmlns:a16="http://schemas.microsoft.com/office/drawing/2014/main" id="{78CD91FC-28C9-4AC7-87D2-3236ADA79432}"/>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1">
                <a:extLst>
                  <a:ext uri="{FF2B5EF4-FFF2-40B4-BE49-F238E27FC236}">
                    <a16:creationId xmlns:a16="http://schemas.microsoft.com/office/drawing/2014/main" id="{43CC5094-48A5-4786-A10E-9CE8FDA8F34F}"/>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2">
                <a:extLst>
                  <a:ext uri="{FF2B5EF4-FFF2-40B4-BE49-F238E27FC236}">
                    <a16:creationId xmlns:a16="http://schemas.microsoft.com/office/drawing/2014/main" id="{B1CF75A4-9F1F-48F6-AFDA-C7897F2C1B55}"/>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3">
                <a:extLst>
                  <a:ext uri="{FF2B5EF4-FFF2-40B4-BE49-F238E27FC236}">
                    <a16:creationId xmlns:a16="http://schemas.microsoft.com/office/drawing/2014/main" id="{D8B3EC32-3BCC-4CF3-A8AB-D5695C387FB1}"/>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4">
                <a:extLst>
                  <a:ext uri="{FF2B5EF4-FFF2-40B4-BE49-F238E27FC236}">
                    <a16:creationId xmlns:a16="http://schemas.microsoft.com/office/drawing/2014/main" id="{646D2636-826F-4188-AECD-8E9F547C330E}"/>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5">
                <a:extLst>
                  <a:ext uri="{FF2B5EF4-FFF2-40B4-BE49-F238E27FC236}">
                    <a16:creationId xmlns:a16="http://schemas.microsoft.com/office/drawing/2014/main" id="{D5190618-4665-4F2E-8844-020AD30239F6}"/>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6">
                <a:extLst>
                  <a:ext uri="{FF2B5EF4-FFF2-40B4-BE49-F238E27FC236}">
                    <a16:creationId xmlns:a16="http://schemas.microsoft.com/office/drawing/2014/main" id="{E501E497-7672-440E-967B-911C1D6B4B10}"/>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7">
                <a:extLst>
                  <a:ext uri="{FF2B5EF4-FFF2-40B4-BE49-F238E27FC236}">
                    <a16:creationId xmlns:a16="http://schemas.microsoft.com/office/drawing/2014/main" id="{8A688C29-83E0-4CC9-A8C5-B6B30A57710C}"/>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8">
                <a:extLst>
                  <a:ext uri="{FF2B5EF4-FFF2-40B4-BE49-F238E27FC236}">
                    <a16:creationId xmlns:a16="http://schemas.microsoft.com/office/drawing/2014/main" id="{8D3348AE-2C08-472A-92E4-12BF79B738D1}"/>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9">
                <a:extLst>
                  <a:ext uri="{FF2B5EF4-FFF2-40B4-BE49-F238E27FC236}">
                    <a16:creationId xmlns:a16="http://schemas.microsoft.com/office/drawing/2014/main" id="{D93531AE-9D57-49CA-BC46-F7384685F786}"/>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60">
                <a:extLst>
                  <a:ext uri="{FF2B5EF4-FFF2-40B4-BE49-F238E27FC236}">
                    <a16:creationId xmlns:a16="http://schemas.microsoft.com/office/drawing/2014/main" id="{6130565B-76F2-434C-8896-54E337D6B462}"/>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1">
                <a:extLst>
                  <a:ext uri="{FF2B5EF4-FFF2-40B4-BE49-F238E27FC236}">
                    <a16:creationId xmlns:a16="http://schemas.microsoft.com/office/drawing/2014/main" id="{A0D45B84-40CC-46CF-ACE4-C3A1732817B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pic>
        <p:nvPicPr>
          <p:cNvPr id="93" name="Picture 58">
            <a:extLst>
              <a:ext uri="{FF2B5EF4-FFF2-40B4-BE49-F238E27FC236}">
                <a16:creationId xmlns:a16="http://schemas.microsoft.com/office/drawing/2014/main" id="{FACF339E-D219-4088-BAC1-2C9C82F8139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sp>
        <p:nvSpPr>
          <p:cNvPr id="31" name="Text Box 38">
            <a:extLst>
              <a:ext uri="{FF2B5EF4-FFF2-40B4-BE49-F238E27FC236}">
                <a16:creationId xmlns:a16="http://schemas.microsoft.com/office/drawing/2014/main" id="{877F5B03-CBC3-47CB-9BB2-474A78C4A2D4}"/>
              </a:ext>
            </a:extLst>
          </p:cNvPr>
          <p:cNvSpPr txBox="1">
            <a:spLocks noChangeArrowheads="1"/>
          </p:cNvSpPr>
          <p:nvPr userDrawn="1"/>
        </p:nvSpPr>
        <p:spPr bwMode="auto">
          <a:xfrm>
            <a:off x="8205939" y="6201716"/>
            <a:ext cx="3751495"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rIns="0">
            <a:spAutoFit/>
          </a:bodyPr>
          <a:lstStyle/>
          <a:p>
            <a:pPr lvl="2" algn="r">
              <a:spcBef>
                <a:spcPct val="50000"/>
              </a:spcBef>
            </a:pPr>
            <a:fld id="{BBA2E11D-44E1-43DD-A173-928128880055}" type="slidenum">
              <a:rPr lang="en-GB" sz="800" noProof="1" smtClean="0">
                <a:solidFill>
                  <a:srgbClr val="8197A6"/>
                </a:solidFill>
                <a:latin typeface="Arial" charset="0"/>
                <a:ea typeface="Arial" charset="0"/>
                <a:cs typeface="Arial" charset="0"/>
              </a:rPr>
              <a:pPr lvl="2" algn="r">
                <a:spcBef>
                  <a:spcPct val="50000"/>
                </a:spcBef>
              </a:pPr>
              <a:t>‹#›</a:t>
            </a:fld>
            <a:endParaRPr lang="en-GB" sz="800" b="0" i="0" noProof="0">
              <a:solidFill>
                <a:srgbClr val="8197A6"/>
              </a:solidFill>
              <a:latin typeface="Arial" charset="0"/>
              <a:ea typeface="Arial" charset="0"/>
              <a:cs typeface="Arial" charset="0"/>
            </a:endParaRPr>
          </a:p>
        </p:txBody>
      </p:sp>
      <p:cxnSp>
        <p:nvCxnSpPr>
          <p:cNvPr id="62" name="Straight Connector 61">
            <a:extLst>
              <a:ext uri="{FF2B5EF4-FFF2-40B4-BE49-F238E27FC236}">
                <a16:creationId xmlns:a16="http://schemas.microsoft.com/office/drawing/2014/main" id="{29EE444F-6605-400F-BF7E-C6FB5D4308CE}"/>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20DA465-76C5-4858-B030-FBB9CA538CD7}"/>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65" name="Picture 5">
            <a:extLst>
              <a:ext uri="{FF2B5EF4-FFF2-40B4-BE49-F238E27FC236}">
                <a16:creationId xmlns:a16="http://schemas.microsoft.com/office/drawing/2014/main" id="{75432A0F-AD37-4EDF-A3C9-9129332D7C90}"/>
              </a:ext>
            </a:extLst>
          </p:cNvPr>
          <p:cNvPicPr>
            <a:picLocks/>
          </p:cNvPicPr>
          <p:nvPr userDrawn="1"/>
        </p:nvPicPr>
        <p:blipFill>
          <a:blip r:embed="rId5"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66" name="Group 65">
            <a:extLst>
              <a:ext uri="{FF2B5EF4-FFF2-40B4-BE49-F238E27FC236}">
                <a16:creationId xmlns:a16="http://schemas.microsoft.com/office/drawing/2014/main" id="{27427908-6F57-478E-989C-9A01BD315A74}"/>
              </a:ext>
            </a:extLst>
          </p:cNvPr>
          <p:cNvGrpSpPr/>
          <p:nvPr userDrawn="1"/>
        </p:nvGrpSpPr>
        <p:grpSpPr>
          <a:xfrm>
            <a:off x="226688" y="6569736"/>
            <a:ext cx="9628745" cy="144114"/>
            <a:chOff x="1076500" y="4469696"/>
            <a:chExt cx="9628745" cy="144114"/>
          </a:xfrm>
        </p:grpSpPr>
        <p:pic>
          <p:nvPicPr>
            <p:cNvPr id="67" name="Picture 66" descr="de.png">
              <a:extLst>
                <a:ext uri="{FF2B5EF4-FFF2-40B4-BE49-F238E27FC236}">
                  <a16:creationId xmlns:a16="http://schemas.microsoft.com/office/drawing/2014/main" id="{90A67E9C-4ADF-4E46-9402-CB21F2D9BEF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8" name="Picture 67" descr="at.png">
              <a:extLst>
                <a:ext uri="{FF2B5EF4-FFF2-40B4-BE49-F238E27FC236}">
                  <a16:creationId xmlns:a16="http://schemas.microsoft.com/office/drawing/2014/main" id="{0A343210-5DC7-45D7-B643-27329ABB1C83}"/>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9" name="Picture 68" descr="be.png">
              <a:extLst>
                <a:ext uri="{FF2B5EF4-FFF2-40B4-BE49-F238E27FC236}">
                  <a16:creationId xmlns:a16="http://schemas.microsoft.com/office/drawing/2014/main" id="{71079EA9-4632-4622-9ADA-EB9A16FA2E3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70" name="Picture 69" descr="dk.png">
              <a:extLst>
                <a:ext uri="{FF2B5EF4-FFF2-40B4-BE49-F238E27FC236}">
                  <a16:creationId xmlns:a16="http://schemas.microsoft.com/office/drawing/2014/main" id="{46E9CB01-EF94-4C8C-9449-E326FA7BF8B8}"/>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1" name="Picture 70" descr="es.png">
              <a:extLst>
                <a:ext uri="{FF2B5EF4-FFF2-40B4-BE49-F238E27FC236}">
                  <a16:creationId xmlns:a16="http://schemas.microsoft.com/office/drawing/2014/main" id="{582ADEDC-13B4-4B14-9BBA-E93D441E1A9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2" name="Picture 71" descr="ee.png">
              <a:extLst>
                <a:ext uri="{FF2B5EF4-FFF2-40B4-BE49-F238E27FC236}">
                  <a16:creationId xmlns:a16="http://schemas.microsoft.com/office/drawing/2014/main" id="{7C8BF16D-75B6-4476-8863-A3A188960F3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3" name="Picture 72" descr="fi.png">
              <a:extLst>
                <a:ext uri="{FF2B5EF4-FFF2-40B4-BE49-F238E27FC236}">
                  <a16:creationId xmlns:a16="http://schemas.microsoft.com/office/drawing/2014/main" id="{6C432699-A984-4F37-9041-ED0088E4B76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4" name="Picture 73" descr="fr.png">
              <a:extLst>
                <a:ext uri="{FF2B5EF4-FFF2-40B4-BE49-F238E27FC236}">
                  <a16:creationId xmlns:a16="http://schemas.microsoft.com/office/drawing/2014/main" id="{C3F0650E-3D78-4A41-80FD-3A57D2AF6C6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5" name="Picture 74" descr="gr.png">
              <a:extLst>
                <a:ext uri="{FF2B5EF4-FFF2-40B4-BE49-F238E27FC236}">
                  <a16:creationId xmlns:a16="http://schemas.microsoft.com/office/drawing/2014/main" id="{68ED00F6-FF88-47C8-8848-3273F021E10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6" name="Picture 75" descr="hu.png">
              <a:extLst>
                <a:ext uri="{FF2B5EF4-FFF2-40B4-BE49-F238E27FC236}">
                  <a16:creationId xmlns:a16="http://schemas.microsoft.com/office/drawing/2014/main" id="{12B807FB-3494-40E6-BE0F-CF00D833203E}"/>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7" name="Picture 76" descr="ie.png">
              <a:extLst>
                <a:ext uri="{FF2B5EF4-FFF2-40B4-BE49-F238E27FC236}">
                  <a16:creationId xmlns:a16="http://schemas.microsoft.com/office/drawing/2014/main" id="{D4F427AD-9A26-4D1C-B4BE-8A8A0189B9B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8" name="Picture 77" descr="it.png">
              <a:extLst>
                <a:ext uri="{FF2B5EF4-FFF2-40B4-BE49-F238E27FC236}">
                  <a16:creationId xmlns:a16="http://schemas.microsoft.com/office/drawing/2014/main" id="{1B8B05CB-D0D8-4E72-8316-561062C79B2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9" name="Picture 78" descr="lu.png">
              <a:extLst>
                <a:ext uri="{FF2B5EF4-FFF2-40B4-BE49-F238E27FC236}">
                  <a16:creationId xmlns:a16="http://schemas.microsoft.com/office/drawing/2014/main" id="{2A5D112E-EC83-4D51-9AEF-BF703E63D33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80" name="Picture 79" descr="no.png">
              <a:extLst>
                <a:ext uri="{FF2B5EF4-FFF2-40B4-BE49-F238E27FC236}">
                  <a16:creationId xmlns:a16="http://schemas.microsoft.com/office/drawing/2014/main" id="{5EB82220-EA85-43A9-9487-F7E2804FFBD6}"/>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1" name="Picture 80" descr="nl.png">
              <a:extLst>
                <a:ext uri="{FF2B5EF4-FFF2-40B4-BE49-F238E27FC236}">
                  <a16:creationId xmlns:a16="http://schemas.microsoft.com/office/drawing/2014/main" id="{01524C5B-CDC5-4862-8BEE-F34E3CE42C1B}"/>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2" name="Picture 81" descr="pl.png">
              <a:extLst>
                <a:ext uri="{FF2B5EF4-FFF2-40B4-BE49-F238E27FC236}">
                  <a16:creationId xmlns:a16="http://schemas.microsoft.com/office/drawing/2014/main" id="{656889F2-6EB9-4EAB-AF83-3AFF0182C6C8}"/>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3" name="Picture 82" descr="pt.png">
              <a:extLst>
                <a:ext uri="{FF2B5EF4-FFF2-40B4-BE49-F238E27FC236}">
                  <a16:creationId xmlns:a16="http://schemas.microsoft.com/office/drawing/2014/main" id="{4F734333-E4B6-456A-86AF-4528C10758A2}"/>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4" name="Picture 83" descr="cz.png">
              <a:extLst>
                <a:ext uri="{FF2B5EF4-FFF2-40B4-BE49-F238E27FC236}">
                  <a16:creationId xmlns:a16="http://schemas.microsoft.com/office/drawing/2014/main" id="{C49EF0E9-23AB-4CF0-860F-54533ACA9BF5}"/>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5" name="Picture 84" descr="ro.png">
              <a:extLst>
                <a:ext uri="{FF2B5EF4-FFF2-40B4-BE49-F238E27FC236}">
                  <a16:creationId xmlns:a16="http://schemas.microsoft.com/office/drawing/2014/main" id="{5826ADE9-322A-4C95-8E2F-56C7DFCF24C0}"/>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6" name="Picture 85" descr="se.png">
              <a:extLst>
                <a:ext uri="{FF2B5EF4-FFF2-40B4-BE49-F238E27FC236}">
                  <a16:creationId xmlns:a16="http://schemas.microsoft.com/office/drawing/2014/main" id="{75564A61-1453-47A6-884F-C54F76AC56B8}"/>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7" name="Picture 86" descr="ch.png">
              <a:extLst>
                <a:ext uri="{FF2B5EF4-FFF2-40B4-BE49-F238E27FC236}">
                  <a16:creationId xmlns:a16="http://schemas.microsoft.com/office/drawing/2014/main" id="{51BA05AE-3291-43BA-874E-F6D12004ED65}"/>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8" name="Picture 87" descr="uk.png">
              <a:extLst>
                <a:ext uri="{FF2B5EF4-FFF2-40B4-BE49-F238E27FC236}">
                  <a16:creationId xmlns:a16="http://schemas.microsoft.com/office/drawing/2014/main" id="{43616E35-0DD4-4C9A-84DA-2633C31D65DE}"/>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9" name="Picture 88">
              <a:extLst>
                <a:ext uri="{FF2B5EF4-FFF2-40B4-BE49-F238E27FC236}">
                  <a16:creationId xmlns:a16="http://schemas.microsoft.com/office/drawing/2014/main" id="{452852F2-01C3-42D6-BC8C-5FCCFBCA5DF3}"/>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0" name="Picture 89">
              <a:extLst>
                <a:ext uri="{FF2B5EF4-FFF2-40B4-BE49-F238E27FC236}">
                  <a16:creationId xmlns:a16="http://schemas.microsoft.com/office/drawing/2014/main" id="{C7D194E7-78CE-4EDC-9854-F15A109B30E8}"/>
                </a:ext>
              </a:extLst>
            </p:cNvPr>
            <p:cNvPicPr>
              <a:picLocks noChangeAspect="1"/>
            </p:cNvPicPr>
            <p:nvPr userDrawn="1"/>
          </p:nvPicPr>
          <p:blipFill>
            <a:blip r:embed="rId29"/>
            <a:stretch>
              <a:fillRect/>
            </a:stretch>
          </p:blipFill>
          <p:spPr>
            <a:xfrm>
              <a:off x="9768386" y="4469696"/>
              <a:ext cx="216000" cy="144000"/>
            </a:xfrm>
            <a:prstGeom prst="rect">
              <a:avLst/>
            </a:prstGeom>
          </p:spPr>
        </p:pic>
        <p:pic>
          <p:nvPicPr>
            <p:cNvPr id="91" name="Picture 90" descr="ca.png">
              <a:extLst>
                <a:ext uri="{FF2B5EF4-FFF2-40B4-BE49-F238E27FC236}">
                  <a16:creationId xmlns:a16="http://schemas.microsoft.com/office/drawing/2014/main" id="{3B5C6794-A6E0-423D-898D-2730975011F3}"/>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118" name="Picture 117" descr="si.png">
              <a:extLst>
                <a:ext uri="{FF2B5EF4-FFF2-40B4-BE49-F238E27FC236}">
                  <a16:creationId xmlns:a16="http://schemas.microsoft.com/office/drawing/2014/main" id="{462EE300-60D6-43F0-80CF-A972CAC38093}"/>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3124599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LEAR1">
    <p:spTree>
      <p:nvGrpSpPr>
        <p:cNvPr id="1" name=""/>
        <p:cNvGrpSpPr/>
        <p:nvPr/>
      </p:nvGrpSpPr>
      <p:grpSpPr>
        <a:xfrm>
          <a:off x="0" y="0"/>
          <a:ext cx="0" cy="0"/>
          <a:chOff x="0" y="0"/>
          <a:chExt cx="0" cy="0"/>
        </a:xfrm>
      </p:grpSpPr>
      <p:sp>
        <p:nvSpPr>
          <p:cNvPr id="4" name="Rectangle 37">
            <a:extLst>
              <a:ext uri="{FF2B5EF4-FFF2-40B4-BE49-F238E27FC236}">
                <a16:creationId xmlns:a16="http://schemas.microsoft.com/office/drawing/2014/main" id="{DA6F988C-F9E9-488F-B04A-A6A5E348FB48}"/>
              </a:ext>
            </a:extLst>
          </p:cNvPr>
          <p:cNvSpPr/>
          <p:nvPr userDrawn="1"/>
        </p:nvSpPr>
        <p:spPr>
          <a:xfrm>
            <a:off x="0" y="0"/>
            <a:ext cx="12225338" cy="882193"/>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72"/>
          </a:p>
        </p:txBody>
      </p:sp>
      <p:sp>
        <p:nvSpPr>
          <p:cNvPr id="2" name="Titolo 1">
            <a:extLst>
              <a:ext uri="{FF2B5EF4-FFF2-40B4-BE49-F238E27FC236}">
                <a16:creationId xmlns:a16="http://schemas.microsoft.com/office/drawing/2014/main" id="{FB711613-D936-4B0D-87EB-6F0E6CE90865}"/>
              </a:ext>
            </a:extLst>
          </p:cNvPr>
          <p:cNvSpPr>
            <a:spLocks noGrp="1"/>
          </p:cNvSpPr>
          <p:nvPr>
            <p:ph type="title" hasCustomPrompt="1"/>
          </p:nvPr>
        </p:nvSpPr>
        <p:spPr/>
        <p:txBody>
          <a:bodyPr/>
          <a:lstStyle>
            <a:lvl1pPr algn="l">
              <a:defRPr>
                <a:solidFill>
                  <a:schemeClr val="bg1"/>
                </a:solidFill>
              </a:defRPr>
            </a:lvl1pPr>
          </a:lstStyle>
          <a:p>
            <a:r>
              <a:rPr lang="en-GB" altLang="en-US" noProof="0" dirty="0"/>
              <a:t>CLICK TO EDIT MASTER TITLE STYLE</a:t>
            </a:r>
            <a:endParaRPr lang="en-GB" noProof="0" dirty="0"/>
          </a:p>
        </p:txBody>
      </p:sp>
      <p:sp>
        <p:nvSpPr>
          <p:cNvPr id="7" name="Content Placeholder 2">
            <a:extLst>
              <a:ext uri="{FF2B5EF4-FFF2-40B4-BE49-F238E27FC236}">
                <a16:creationId xmlns:a16="http://schemas.microsoft.com/office/drawing/2014/main" id="{68D686FA-69F1-452F-8A03-7EBE0FAEF436}"/>
              </a:ext>
            </a:extLst>
          </p:cNvPr>
          <p:cNvSpPr>
            <a:spLocks noGrp="1"/>
          </p:cNvSpPr>
          <p:nvPr>
            <p:ph idx="1"/>
          </p:nvPr>
        </p:nvSpPr>
        <p:spPr>
          <a:xfrm>
            <a:off x="219600" y="882196"/>
            <a:ext cx="11764800" cy="5328000"/>
          </a:xfrm>
        </p:spPr>
        <p:txBody>
          <a:bodyPr/>
          <a:lstStyle>
            <a:lvl1pPr>
              <a:defRPr sz="1800"/>
            </a:lvl1pPr>
            <a:lvl2pPr>
              <a:defRPr sz="1800"/>
            </a:lvl2pPr>
            <a:lvl3pPr>
              <a:defRPr sz="1800"/>
            </a:lvl3pPr>
            <a:lvl4pPr>
              <a:defRPr sz="1800"/>
            </a:lvl4pPr>
            <a:lvl5pPr>
              <a:defRPr sz="18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pic>
        <p:nvPicPr>
          <p:cNvPr id="9" name="Picture 8">
            <a:extLst>
              <a:ext uri="{FF2B5EF4-FFF2-40B4-BE49-F238E27FC236}">
                <a16:creationId xmlns:a16="http://schemas.microsoft.com/office/drawing/2014/main" id="{2CB0AC2C-C495-9D4C-B412-174B5899FD6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10" name="Straight Connector 9">
            <a:extLst>
              <a:ext uri="{FF2B5EF4-FFF2-40B4-BE49-F238E27FC236}">
                <a16:creationId xmlns:a16="http://schemas.microsoft.com/office/drawing/2014/main" id="{DFD03D16-060D-4760-9512-2863FE01A681}"/>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973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EAR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8860" y="882193"/>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5" name="Straight Connector 4">
            <a:extLst>
              <a:ext uri="{FF2B5EF4-FFF2-40B4-BE49-F238E27FC236}">
                <a16:creationId xmlns:a16="http://schemas.microsoft.com/office/drawing/2014/main" id="{AA26AA14-B9DD-4FF8-8B2B-689FEBBACA1A}"/>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518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EAR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9600" y="882193"/>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8" name="Straight Connector 7">
            <a:extLst>
              <a:ext uri="{FF2B5EF4-FFF2-40B4-BE49-F238E27FC236}">
                <a16:creationId xmlns:a16="http://schemas.microsoft.com/office/drawing/2014/main" id="{FDDE0A18-E398-40EE-9B5C-EFF1AB1879B0}"/>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54FC899-091E-48CC-B4A2-B442B733582F}"/>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35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EAR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solidFill>
                  <a:srgbClr val="003249"/>
                </a:solidFill>
              </a:defRPr>
            </a:lvl1pPr>
          </a:lstStyle>
          <a:p>
            <a:r>
              <a:rPr lang="en-GB" noProof="0" dirty="0"/>
              <a:t>CLICK TO EDIT MASTER TITLE STYLE</a:t>
            </a:r>
          </a:p>
        </p:txBody>
      </p:sp>
      <p:sp>
        <p:nvSpPr>
          <p:cNvPr id="9" name="Content Placeholder 2">
            <a:extLst>
              <a:ext uri="{FF2B5EF4-FFF2-40B4-BE49-F238E27FC236}">
                <a16:creationId xmlns:a16="http://schemas.microsoft.com/office/drawing/2014/main" id="{59A1B071-1AF1-4E5C-847C-81B99F1817C7}"/>
              </a:ext>
            </a:extLst>
          </p:cNvPr>
          <p:cNvSpPr>
            <a:spLocks noGrp="1"/>
          </p:cNvSpPr>
          <p:nvPr>
            <p:ph sz="half" idx="1"/>
          </p:nvPr>
        </p:nvSpPr>
        <p:spPr>
          <a:xfrm>
            <a:off x="218859" y="1673225"/>
            <a:ext cx="5804673" cy="43180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US" noProof="0" dirty="0"/>
              <a:t>Click to edit </a:t>
            </a:r>
            <a:r>
              <a:rPr lang="en-GB" noProof="0" dirty="0"/>
              <a:t>Master</a:t>
            </a:r>
            <a:r>
              <a:rPr lang="en-US" noProof="0" dirty="0"/>
              <a:t> text styles</a:t>
            </a:r>
          </a:p>
          <a:p>
            <a:pPr lvl="1"/>
            <a:r>
              <a:rPr lang="en-GB" noProof="0" dirty="0"/>
              <a:t>Second</a:t>
            </a:r>
            <a:r>
              <a:rPr lang="en-US" noProof="0" dirty="0"/>
              <a:t> level</a:t>
            </a:r>
          </a:p>
          <a:p>
            <a:pPr lvl="2"/>
            <a:r>
              <a:rPr lang="en-US" noProof="0" dirty="0"/>
              <a:t>Third </a:t>
            </a:r>
            <a:r>
              <a:rPr lang="en-GB" noProof="0" dirty="0"/>
              <a:t>level</a:t>
            </a:r>
          </a:p>
          <a:p>
            <a:pPr lvl="3"/>
            <a:r>
              <a:rPr lang="en-GB" noProof="0" dirty="0"/>
              <a:t>Fourth</a:t>
            </a:r>
            <a:r>
              <a:rPr lang="en-US" noProof="0" dirty="0"/>
              <a:t> level</a:t>
            </a:r>
          </a:p>
          <a:p>
            <a:pPr lvl="4"/>
            <a:r>
              <a:rPr lang="en-GB" noProof="0" dirty="0"/>
              <a:t>Fifth</a:t>
            </a:r>
            <a:r>
              <a:rPr lang="en-US" noProof="0" dirty="0"/>
              <a:t> level</a:t>
            </a:r>
            <a:endParaRPr lang="en-GB" noProof="0" dirty="0"/>
          </a:p>
        </p:txBody>
      </p:sp>
      <p:sp>
        <p:nvSpPr>
          <p:cNvPr id="10" name="Content Placeholder 3">
            <a:extLst>
              <a:ext uri="{FF2B5EF4-FFF2-40B4-BE49-F238E27FC236}">
                <a16:creationId xmlns:a16="http://schemas.microsoft.com/office/drawing/2014/main" id="{1FECB638-90E0-45FF-9E57-2E1BEA99D056}"/>
              </a:ext>
            </a:extLst>
          </p:cNvPr>
          <p:cNvSpPr>
            <a:spLocks noGrp="1"/>
          </p:cNvSpPr>
          <p:nvPr>
            <p:ph sz="half" idx="2"/>
          </p:nvPr>
        </p:nvSpPr>
        <p:spPr>
          <a:xfrm>
            <a:off x="6227279" y="1673225"/>
            <a:ext cx="5762854" cy="4318000"/>
          </a:xfrm>
        </p:spPr>
        <p:txBody>
          <a:bodyPr/>
          <a:lstStyle>
            <a:lvl1pPr>
              <a:defRPr sz="1800"/>
            </a:lvl1pPr>
            <a:lvl2pPr>
              <a:defRPr sz="1800"/>
            </a:lvl2pPr>
            <a:lvl3pPr>
              <a:defRPr sz="1800"/>
            </a:lvl3pPr>
            <a:lvl4pPr>
              <a:defRPr sz="1800"/>
            </a:lvl4pPr>
            <a:lvl5pPr>
              <a:defRPr sz="1800"/>
            </a:lvl5pPr>
            <a:lvl6pPr>
              <a:defRPr sz="1302"/>
            </a:lvl6pPr>
            <a:lvl7pPr>
              <a:defRPr sz="1302"/>
            </a:lvl7pPr>
            <a:lvl8pPr>
              <a:defRPr sz="1302"/>
            </a:lvl8pPr>
            <a:lvl9pPr>
              <a:defRPr sz="1302"/>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cxnSp>
        <p:nvCxnSpPr>
          <p:cNvPr id="8" name="Straight Connector 7">
            <a:extLst>
              <a:ext uri="{FF2B5EF4-FFF2-40B4-BE49-F238E27FC236}">
                <a16:creationId xmlns:a16="http://schemas.microsoft.com/office/drawing/2014/main" id="{8FE92DEE-E179-466F-A2E3-A937D4BD20BC}"/>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A69D56B-45C7-41CE-AF85-CFBD7346FBEF}"/>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9259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EAR_COLOUR_BG1">
    <p:bg>
      <p:bgPr>
        <a:solidFill>
          <a:srgbClr val="E8E9E4"/>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960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8" name="Straight Connector 7">
            <a:extLst>
              <a:ext uri="{FF2B5EF4-FFF2-40B4-BE49-F238E27FC236}">
                <a16:creationId xmlns:a16="http://schemas.microsoft.com/office/drawing/2014/main" id="{DA993C77-CBED-4B2B-A114-59C4D8D6CE97}"/>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B86A34-E450-424B-A07C-89D1870D3D25}"/>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5002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EAR_COLOUR_BG2">
    <p:bg>
      <p:bgPr>
        <a:solidFill>
          <a:srgbClr val="76C8AE"/>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7" name="Rectangle 2">
            <a:extLst>
              <a:ext uri="{FF2B5EF4-FFF2-40B4-BE49-F238E27FC236}">
                <a16:creationId xmlns:a16="http://schemas.microsoft.com/office/drawing/2014/main" id="{8770F7F7-54D2-419E-ACE8-1E203802996C}"/>
              </a:ext>
            </a:extLst>
          </p:cNvPr>
          <p:cNvSpPr>
            <a:spLocks noGrp="1" noChangeArrowheads="1"/>
          </p:cNvSpPr>
          <p:nvPr>
            <p:ph idx="1"/>
          </p:nvPr>
        </p:nvSpPr>
        <p:spPr bwMode="auto">
          <a:xfrm>
            <a:off x="21886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solidFill>
                  <a:srgbClr val="006762"/>
                </a:solidFill>
              </a:defRPr>
            </a:lvl1pPr>
            <a:lvl2pPr>
              <a:defRPr sz="1800">
                <a:solidFill>
                  <a:srgbClr val="006762"/>
                </a:solidFill>
              </a:defRPr>
            </a:lvl2pPr>
            <a:lvl3pPr>
              <a:defRPr sz="1800">
                <a:solidFill>
                  <a:srgbClr val="006762"/>
                </a:solidFill>
              </a:defRPr>
            </a:lvl3pPr>
            <a:lvl4pPr>
              <a:defRPr sz="1800">
                <a:solidFill>
                  <a:srgbClr val="006762"/>
                </a:solidFill>
              </a:defRPr>
            </a:lvl4pPr>
            <a:lvl5pPr>
              <a:defRPr sz="1800">
                <a:solidFill>
                  <a:srgbClr val="006762"/>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6" name="Straight Connector 5">
            <a:extLst>
              <a:ext uri="{FF2B5EF4-FFF2-40B4-BE49-F238E27FC236}">
                <a16:creationId xmlns:a16="http://schemas.microsoft.com/office/drawing/2014/main" id="{9CE16786-8A3C-4C82-B63C-69D03B24564C}"/>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128B05E-06E9-4FF8-9E34-30F8C9AD5155}"/>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1122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EAR_COLOUR_BG3">
    <p:bg>
      <p:bgPr>
        <a:solidFill>
          <a:srgbClr val="F1666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7" name="Rectangle 2">
            <a:extLst>
              <a:ext uri="{FF2B5EF4-FFF2-40B4-BE49-F238E27FC236}">
                <a16:creationId xmlns:a16="http://schemas.microsoft.com/office/drawing/2014/main" id="{424FBA6A-9B37-4307-AF0B-2FB195B99602}"/>
              </a:ext>
            </a:extLst>
          </p:cNvPr>
          <p:cNvSpPr>
            <a:spLocks noGrp="1" noChangeArrowheads="1"/>
          </p:cNvSpPr>
          <p:nvPr>
            <p:ph idx="1"/>
          </p:nvPr>
        </p:nvSpPr>
        <p:spPr bwMode="auto">
          <a:xfrm>
            <a:off x="21886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solidFill>
                  <a:srgbClr val="960136"/>
                </a:solidFill>
              </a:defRPr>
            </a:lvl1pPr>
            <a:lvl2pPr>
              <a:defRPr sz="1800">
                <a:solidFill>
                  <a:srgbClr val="960136"/>
                </a:solidFill>
              </a:defRPr>
            </a:lvl2pPr>
            <a:lvl3pPr>
              <a:defRPr sz="1800">
                <a:solidFill>
                  <a:srgbClr val="960136"/>
                </a:solidFill>
              </a:defRPr>
            </a:lvl3pPr>
            <a:lvl4pPr>
              <a:defRPr sz="1800">
                <a:solidFill>
                  <a:srgbClr val="960136"/>
                </a:solidFill>
              </a:defRPr>
            </a:lvl4pPr>
            <a:lvl5pPr>
              <a:defRPr sz="1800">
                <a:solidFill>
                  <a:srgbClr val="960136"/>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6" name="Straight Connector 5">
            <a:extLst>
              <a:ext uri="{FF2B5EF4-FFF2-40B4-BE49-F238E27FC236}">
                <a16:creationId xmlns:a16="http://schemas.microsoft.com/office/drawing/2014/main" id="{48935B88-E3A5-4B18-A1DA-E525414B3B33}"/>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DC6253-9DAC-40B0-A41B-C4BC48EE2683}"/>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1446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EAR_COLOUR_BG4">
    <p:bg>
      <p:bgPr>
        <a:solidFill>
          <a:srgbClr val="FFCC4E"/>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AD5E32-67F7-433E-80AC-7E81CA1D6CAF}"/>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3" name="Content Placeholder 2">
            <a:extLst>
              <a:ext uri="{FF2B5EF4-FFF2-40B4-BE49-F238E27FC236}">
                <a16:creationId xmlns:a16="http://schemas.microsoft.com/office/drawing/2014/main" id="{C3B7504A-25CB-4BBC-AA4B-1A27FA922557}"/>
              </a:ext>
            </a:extLst>
          </p:cNvPr>
          <p:cNvSpPr>
            <a:spLocks noGrp="1" noChangeArrowheads="1"/>
          </p:cNvSpPr>
          <p:nvPr>
            <p:ph idx="1"/>
          </p:nvPr>
        </p:nvSpPr>
        <p:spPr bwMode="auto">
          <a:xfrm>
            <a:off x="218860" y="882192"/>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solidFill>
                  <a:srgbClr val="A75534"/>
                </a:solidFill>
              </a:defRPr>
            </a:lvl1pPr>
            <a:lvl2pPr>
              <a:defRPr sz="1800">
                <a:solidFill>
                  <a:srgbClr val="A75534"/>
                </a:solidFill>
              </a:defRPr>
            </a:lvl2pPr>
            <a:lvl3pPr>
              <a:defRPr sz="1800">
                <a:solidFill>
                  <a:srgbClr val="A75534"/>
                </a:solidFill>
              </a:defRPr>
            </a:lvl3pPr>
            <a:lvl4pPr>
              <a:defRPr sz="1800">
                <a:solidFill>
                  <a:srgbClr val="A75534"/>
                </a:solidFill>
              </a:defRPr>
            </a:lvl4pPr>
            <a:lvl5pPr>
              <a:defRPr sz="1800">
                <a:solidFill>
                  <a:srgbClr val="A75534"/>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4" name="Straight Connector 3">
            <a:extLst>
              <a:ext uri="{FF2B5EF4-FFF2-40B4-BE49-F238E27FC236}">
                <a16:creationId xmlns:a16="http://schemas.microsoft.com/office/drawing/2014/main" id="{13C96752-03D4-47C1-AF65-AB9BE9940335}"/>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99C38FE-3D95-4F29-9E13-19A29AD5EFC2}"/>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769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EAR_COLOUR_BG5">
    <p:bg>
      <p:bgPr>
        <a:solidFill>
          <a:srgbClr val="6DCFF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AD5E32-67F7-433E-80AC-7E81CA1D6CAF}"/>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4" name="Rectangle 2">
            <a:extLst>
              <a:ext uri="{FF2B5EF4-FFF2-40B4-BE49-F238E27FC236}">
                <a16:creationId xmlns:a16="http://schemas.microsoft.com/office/drawing/2014/main" id="{BA34D9EA-0CED-4E85-B2F0-17341F16C1AB}"/>
              </a:ext>
            </a:extLst>
          </p:cNvPr>
          <p:cNvSpPr>
            <a:spLocks noGrp="1" noChangeArrowheads="1"/>
          </p:cNvSpPr>
          <p:nvPr>
            <p:ph idx="1"/>
          </p:nvPr>
        </p:nvSpPr>
        <p:spPr bwMode="auto">
          <a:xfrm>
            <a:off x="218860" y="882192"/>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800">
                <a:solidFill>
                  <a:srgbClr val="1E3378"/>
                </a:solidFill>
              </a:defRPr>
            </a:lvl1pPr>
            <a:lvl2pPr>
              <a:defRPr sz="1800">
                <a:solidFill>
                  <a:srgbClr val="1E3378"/>
                </a:solidFill>
              </a:defRPr>
            </a:lvl2pPr>
            <a:lvl3pPr>
              <a:defRPr sz="1800">
                <a:solidFill>
                  <a:srgbClr val="1E3378"/>
                </a:solidFill>
              </a:defRPr>
            </a:lvl3pPr>
            <a:lvl4pPr>
              <a:defRPr sz="1800">
                <a:solidFill>
                  <a:srgbClr val="1E3378"/>
                </a:solidFill>
              </a:defRPr>
            </a:lvl4pPr>
            <a:lvl5pPr>
              <a:defRPr sz="1800">
                <a:solidFill>
                  <a:srgbClr val="1E3378"/>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7" name="Straight Connector 6">
            <a:extLst>
              <a:ext uri="{FF2B5EF4-FFF2-40B4-BE49-F238E27FC236}">
                <a16:creationId xmlns:a16="http://schemas.microsoft.com/office/drawing/2014/main" id="{CF711926-946D-4031-95C0-4DF8DCFCC3F0}"/>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03F0612-5267-4585-B281-9C491C4E1A35}"/>
              </a:ext>
            </a:extLst>
          </p:cNvPr>
          <p:cNvCxnSpPr/>
          <p:nvPr userDrawn="1"/>
        </p:nvCxnSpPr>
        <p:spPr>
          <a:xfrm>
            <a:off x="218262" y="882193"/>
            <a:ext cx="11768400"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7368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RK_CLOSING1">
    <p:bg>
      <p:bgPr>
        <a:solidFill>
          <a:srgbClr val="6DCFF6"/>
        </a:solidFill>
        <a:effectLst/>
      </p:bgPr>
    </p:bg>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49F9D6BA-4369-4A77-B906-1DB3998CAEE6}"/>
              </a:ext>
            </a:extLst>
          </p:cNvPr>
          <p:cNvSpPr/>
          <p:nvPr userDrawn="1"/>
        </p:nvSpPr>
        <p:spPr>
          <a:xfrm>
            <a:off x="-369664" y="0"/>
            <a:ext cx="125950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ctangle 8">
            <a:extLst>
              <a:ext uri="{FF2B5EF4-FFF2-40B4-BE49-F238E27FC236}">
                <a16:creationId xmlns:a16="http://schemas.microsoft.com/office/drawing/2014/main" id="{C1D3BEF3-BA94-4314-8B5C-E1B50DD15057}"/>
              </a:ext>
            </a:extLst>
          </p:cNvPr>
          <p:cNvSpPr/>
          <p:nvPr userDrawn="1"/>
        </p:nvSpPr>
        <p:spPr>
          <a:xfrm flipH="1">
            <a:off x="4699115" y="2011304"/>
            <a:ext cx="2827109" cy="2819035"/>
          </a:xfrm>
          <a:prstGeom prst="rect">
            <a:avLst/>
          </a:prstGeom>
          <a:solidFill>
            <a:schemeClr val="bg1"/>
          </a:solidFill>
          <a:ln w="9525">
            <a:solidFill>
              <a:srgbClr val="0032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72"/>
          </a:p>
        </p:txBody>
      </p:sp>
      <p:sp>
        <p:nvSpPr>
          <p:cNvPr id="10" name="Subtitle 2">
            <a:extLst>
              <a:ext uri="{FF2B5EF4-FFF2-40B4-BE49-F238E27FC236}">
                <a16:creationId xmlns:a16="http://schemas.microsoft.com/office/drawing/2014/main" id="{39F16787-8A53-41D0-B7DB-805E3E72C17B}"/>
              </a:ext>
            </a:extLst>
          </p:cNvPr>
          <p:cNvSpPr txBox="1">
            <a:spLocks/>
          </p:cNvSpPr>
          <p:nvPr userDrawn="1"/>
        </p:nvSpPr>
        <p:spPr>
          <a:xfrm>
            <a:off x="4699115" y="4524207"/>
            <a:ext cx="2820471" cy="314495"/>
          </a:xfrm>
          <a:prstGeom prst="rect">
            <a:avLst/>
          </a:prstGeom>
        </p:spPr>
        <p:txBody>
          <a:bodyPr vert="horz" lIns="66151" tIns="33076" rIns="66151" bIns="33076"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endParaRPr lang="en-GB" sz="1013">
              <a:solidFill>
                <a:srgbClr val="8197A6"/>
              </a:solidFill>
              <a:latin typeface="Arial" charset="0"/>
              <a:ea typeface="Arial" charset="0"/>
              <a:cs typeface="Arial" charset="0"/>
            </a:endParaRPr>
          </a:p>
        </p:txBody>
      </p:sp>
      <p:sp>
        <p:nvSpPr>
          <p:cNvPr id="11" name="Text Placeholder 2">
            <a:extLst>
              <a:ext uri="{FF2B5EF4-FFF2-40B4-BE49-F238E27FC236}">
                <a16:creationId xmlns:a16="http://schemas.microsoft.com/office/drawing/2014/main" id="{C7BEF393-6511-46BA-9E6C-1CDE034CBF68}"/>
              </a:ext>
            </a:extLst>
          </p:cNvPr>
          <p:cNvSpPr>
            <a:spLocks noGrp="1"/>
          </p:cNvSpPr>
          <p:nvPr>
            <p:ph type="body" idx="14"/>
          </p:nvPr>
        </p:nvSpPr>
        <p:spPr>
          <a:xfrm>
            <a:off x="4699115" y="2041527"/>
            <a:ext cx="2827111" cy="2359024"/>
          </a:xfrm>
          <a:prstGeom prst="rect">
            <a:avLst/>
          </a:prstGeom>
        </p:spPr>
        <p:txBody>
          <a:bodyPr anchor="t">
            <a:normAutofit/>
          </a:bodyPr>
          <a:lstStyle>
            <a:lvl1pPr marL="0" indent="0" algn="l">
              <a:buNone/>
              <a:defRPr sz="2140" b="0" baseline="0">
                <a:solidFill>
                  <a:srgbClr val="003249"/>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dirty="0"/>
              <a:t>Click to edit Master text styles</a:t>
            </a:r>
          </a:p>
        </p:txBody>
      </p:sp>
      <p:sp>
        <p:nvSpPr>
          <p:cNvPr id="12" name="Subtitle 2">
            <a:extLst>
              <a:ext uri="{FF2B5EF4-FFF2-40B4-BE49-F238E27FC236}">
                <a16:creationId xmlns:a16="http://schemas.microsoft.com/office/drawing/2014/main" id="{142739B0-932D-4E43-A871-586E86D63CDA}"/>
              </a:ext>
            </a:extLst>
          </p:cNvPr>
          <p:cNvSpPr txBox="1">
            <a:spLocks/>
          </p:cNvSpPr>
          <p:nvPr userDrawn="1"/>
        </p:nvSpPr>
        <p:spPr>
          <a:xfrm>
            <a:off x="4699115" y="1740025"/>
            <a:ext cx="2827111" cy="261521"/>
          </a:xfrm>
          <a:prstGeom prst="rect">
            <a:avLst/>
          </a:prstGeom>
        </p:spPr>
        <p:txBody>
          <a:bodyPr vert="horz" lIns="66151" tIns="33076" rIns="66151" bIns="33076"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GB" sz="796">
                <a:solidFill>
                  <a:srgbClr val="8197A6"/>
                </a:solidFill>
                <a:latin typeface="Arial" charset="0"/>
                <a:ea typeface="Arial" charset="0"/>
                <a:cs typeface="Arial" charset="0"/>
              </a:rPr>
              <a:t>Produced by</a:t>
            </a:r>
            <a:endParaRPr lang="en-US" sz="796">
              <a:solidFill>
                <a:srgbClr val="8197A6"/>
              </a:solidFill>
              <a:latin typeface="Arial" charset="0"/>
              <a:ea typeface="Arial" charset="0"/>
              <a:cs typeface="Arial" charset="0"/>
            </a:endParaRPr>
          </a:p>
        </p:txBody>
      </p:sp>
      <p:sp>
        <p:nvSpPr>
          <p:cNvPr id="13" name="Text Placeholder 2">
            <a:extLst>
              <a:ext uri="{FF2B5EF4-FFF2-40B4-BE49-F238E27FC236}">
                <a16:creationId xmlns:a16="http://schemas.microsoft.com/office/drawing/2014/main" id="{495EE1E9-8C9C-4791-ADEC-8A6CB2EB49B2}"/>
              </a:ext>
            </a:extLst>
          </p:cNvPr>
          <p:cNvSpPr>
            <a:spLocks noGrp="1"/>
          </p:cNvSpPr>
          <p:nvPr>
            <p:ph type="body" idx="15" hasCustomPrompt="1"/>
          </p:nvPr>
        </p:nvSpPr>
        <p:spPr>
          <a:xfrm>
            <a:off x="4699115" y="4406774"/>
            <a:ext cx="2827111" cy="423565"/>
          </a:xfrm>
          <a:prstGeom prst="rect">
            <a:avLst/>
          </a:prstGeom>
        </p:spPr>
        <p:txBody>
          <a:bodyPr anchor="ctr">
            <a:noAutofit/>
          </a:bodyPr>
          <a:lstStyle>
            <a:lvl1pPr marL="0" indent="0" algn="l">
              <a:buNone/>
              <a:defRPr sz="1500" b="0" baseline="0">
                <a:solidFill>
                  <a:srgbClr val="003249"/>
                </a:solidFill>
                <a:latin typeface="Arial" charset="0"/>
                <a:ea typeface="Arial" charset="0"/>
                <a:cs typeface="Arial" charset="0"/>
              </a:defRPr>
            </a:lvl1pPr>
            <a:lvl2pPr marL="330738" indent="0">
              <a:buNone/>
              <a:defRPr sz="1447" b="1"/>
            </a:lvl2pPr>
            <a:lvl3pPr marL="661477" indent="0">
              <a:buNone/>
              <a:defRPr sz="1302" b="1"/>
            </a:lvl3pPr>
            <a:lvl4pPr marL="992215" indent="0">
              <a:buNone/>
              <a:defRPr sz="1157" b="1"/>
            </a:lvl4pPr>
            <a:lvl5pPr marL="1322954" indent="0">
              <a:buNone/>
              <a:defRPr sz="1157" b="1"/>
            </a:lvl5pPr>
            <a:lvl6pPr marL="1653692" indent="0">
              <a:buNone/>
              <a:defRPr sz="1157" b="1"/>
            </a:lvl6pPr>
            <a:lvl7pPr marL="1984431" indent="0">
              <a:buNone/>
              <a:defRPr sz="1157" b="1"/>
            </a:lvl7pPr>
            <a:lvl8pPr marL="2315169" indent="0">
              <a:buNone/>
              <a:defRPr sz="1157" b="1"/>
            </a:lvl8pPr>
            <a:lvl9pPr marL="2645908" indent="0">
              <a:buNone/>
              <a:defRPr sz="1157" b="1"/>
            </a:lvl9pPr>
          </a:lstStyle>
          <a:p>
            <a:pPr lvl="0"/>
            <a:r>
              <a:rPr lang="en-GB" noProof="0" dirty="0"/>
              <a:t>Click to edit Master text styles</a:t>
            </a:r>
          </a:p>
        </p:txBody>
      </p:sp>
    </p:spTree>
    <p:extLst>
      <p:ext uri="{BB962C8B-B14F-4D97-AF65-F5344CB8AC3E}">
        <p14:creationId xmlns:p14="http://schemas.microsoft.com/office/powerpoint/2010/main" val="253574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2AAC5E67-E08A-4CAC-8F4D-A2D8638C2BD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939" y="0"/>
            <a:ext cx="12192000" cy="6858000"/>
          </a:xfrm>
          <a:prstGeom prst="rect">
            <a:avLst/>
          </a:prstGeom>
        </p:spPr>
      </p:pic>
      <p:sp>
        <p:nvSpPr>
          <p:cNvPr id="34" name="Rectangle 38">
            <a:extLst>
              <a:ext uri="{FF2B5EF4-FFF2-40B4-BE49-F238E27FC236}">
                <a16:creationId xmlns:a16="http://schemas.microsoft.com/office/drawing/2014/main" id="{9C759BF4-95BD-4497-8F73-35566BC9CAF7}"/>
              </a:ext>
            </a:extLst>
          </p:cNvPr>
          <p:cNvSpPr/>
          <p:nvPr userDrawn="1"/>
        </p:nvSpPr>
        <p:spPr>
          <a:xfrm>
            <a:off x="-2" y="0"/>
            <a:ext cx="12225339" cy="6858000"/>
          </a:xfrm>
          <a:prstGeom prst="rect">
            <a:avLst/>
          </a:prstGeom>
          <a:solidFill>
            <a:srgbClr val="00324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lt1">
                  <a:alpha val="60000"/>
                </a:schemeClr>
              </a:solidFill>
            </a:endParaRPr>
          </a:p>
        </p:txBody>
      </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dirty="0"/>
              <a:t>CLICK TO EDIT MASTER TITLE STYLE</a:t>
            </a:r>
            <a:endParaRPr lang="en-GB" noProof="0" dirty="0"/>
          </a:p>
        </p:txBody>
      </p:sp>
      <p:pic>
        <p:nvPicPr>
          <p:cNvPr id="32" name="Picture 58">
            <a:extLst>
              <a:ext uri="{FF2B5EF4-FFF2-40B4-BE49-F238E27FC236}">
                <a16:creationId xmlns:a16="http://schemas.microsoft.com/office/drawing/2014/main" id="{A9766FEA-5C39-42C1-9AEE-A80D8B6D13B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95828"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Text Box 38">
            <a:extLst>
              <a:ext uri="{FF2B5EF4-FFF2-40B4-BE49-F238E27FC236}">
                <a16:creationId xmlns:a16="http://schemas.microsoft.com/office/drawing/2014/main" id="{CC8E513C-B257-4001-A64F-C4F555784E6F}"/>
              </a:ext>
            </a:extLst>
          </p:cNvPr>
          <p:cNvSpPr txBox="1">
            <a:spLocks noChangeArrowheads="1"/>
          </p:cNvSpPr>
          <p:nvPr userDrawn="1"/>
        </p:nvSpPr>
        <p:spPr bwMode="auto">
          <a:xfrm>
            <a:off x="8205939" y="6201716"/>
            <a:ext cx="3751495"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rIns="0">
            <a:spAutoFit/>
          </a:bodyPr>
          <a:lstStyle/>
          <a:p>
            <a:pPr lvl="2" algn="r">
              <a:spcBef>
                <a:spcPct val="50000"/>
              </a:spcBef>
            </a:pPr>
            <a:fld id="{BBA2E11D-44E1-43DD-A173-928128880055}" type="slidenum">
              <a:rPr lang="en-GB" sz="800" noProof="1" smtClean="0">
                <a:solidFill>
                  <a:srgbClr val="8197A6"/>
                </a:solidFill>
                <a:latin typeface="Arial" charset="0"/>
                <a:ea typeface="Arial" charset="0"/>
                <a:cs typeface="Arial" charset="0"/>
              </a:rPr>
              <a:pPr lvl="2" algn="r">
                <a:spcBef>
                  <a:spcPct val="50000"/>
                </a:spcBef>
              </a:pPr>
              <a:t>‹#›</a:t>
            </a:fld>
            <a:endParaRPr lang="en-GB" sz="800" b="0" i="0" noProof="0">
              <a:solidFill>
                <a:srgbClr val="8197A6"/>
              </a:solidFill>
              <a:latin typeface="Arial" charset="0"/>
              <a:ea typeface="Arial" charset="0"/>
              <a:cs typeface="Arial" charset="0"/>
            </a:endParaRPr>
          </a:p>
        </p:txBody>
      </p:sp>
      <p:cxnSp>
        <p:nvCxnSpPr>
          <p:cNvPr id="36" name="Straight Connector 35">
            <a:extLst>
              <a:ext uri="{FF2B5EF4-FFF2-40B4-BE49-F238E27FC236}">
                <a16:creationId xmlns:a16="http://schemas.microsoft.com/office/drawing/2014/main" id="{275813CB-4394-43D3-A6B9-ACE26136B241}"/>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25E3871-9DD3-4380-BBB0-9E0A8BFDF550}"/>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63" name="Picture 5">
            <a:extLst>
              <a:ext uri="{FF2B5EF4-FFF2-40B4-BE49-F238E27FC236}">
                <a16:creationId xmlns:a16="http://schemas.microsoft.com/office/drawing/2014/main" id="{2361E30E-1C22-46B3-9AB9-AB1BC0D7C989}"/>
              </a:ext>
            </a:extLst>
          </p:cNvPr>
          <p:cNvPicPr>
            <a:picLocks/>
          </p:cNvPicPr>
          <p:nvPr userDrawn="1"/>
        </p:nvPicPr>
        <p:blipFill>
          <a:blip r:embed="rId5"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65" name="Group 64">
            <a:extLst>
              <a:ext uri="{FF2B5EF4-FFF2-40B4-BE49-F238E27FC236}">
                <a16:creationId xmlns:a16="http://schemas.microsoft.com/office/drawing/2014/main" id="{E8D55115-E300-4C62-8FC0-DAF5CC4587A0}"/>
              </a:ext>
            </a:extLst>
          </p:cNvPr>
          <p:cNvGrpSpPr/>
          <p:nvPr userDrawn="1"/>
        </p:nvGrpSpPr>
        <p:grpSpPr>
          <a:xfrm>
            <a:off x="226688" y="6569736"/>
            <a:ext cx="9628745" cy="144114"/>
            <a:chOff x="1076500" y="4469696"/>
            <a:chExt cx="9628745" cy="144114"/>
          </a:xfrm>
        </p:grpSpPr>
        <p:pic>
          <p:nvPicPr>
            <p:cNvPr id="66" name="Picture 65" descr="de.png">
              <a:extLst>
                <a:ext uri="{FF2B5EF4-FFF2-40B4-BE49-F238E27FC236}">
                  <a16:creationId xmlns:a16="http://schemas.microsoft.com/office/drawing/2014/main" id="{3A2D3FB7-0663-4332-9E64-0DC29289D09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7" name="Picture 66" descr="at.png">
              <a:extLst>
                <a:ext uri="{FF2B5EF4-FFF2-40B4-BE49-F238E27FC236}">
                  <a16:creationId xmlns:a16="http://schemas.microsoft.com/office/drawing/2014/main" id="{0A5C361A-7075-40D5-869F-42578275120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8" name="Picture 67" descr="be.png">
              <a:extLst>
                <a:ext uri="{FF2B5EF4-FFF2-40B4-BE49-F238E27FC236}">
                  <a16:creationId xmlns:a16="http://schemas.microsoft.com/office/drawing/2014/main" id="{30D1C7D5-3A26-4869-AEA3-70DDF80C04C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69" name="Picture 68" descr="dk.png">
              <a:extLst>
                <a:ext uri="{FF2B5EF4-FFF2-40B4-BE49-F238E27FC236}">
                  <a16:creationId xmlns:a16="http://schemas.microsoft.com/office/drawing/2014/main" id="{CF74F5E7-A2C6-4826-AFBC-D200DA92595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0" name="Picture 69" descr="es.png">
              <a:extLst>
                <a:ext uri="{FF2B5EF4-FFF2-40B4-BE49-F238E27FC236}">
                  <a16:creationId xmlns:a16="http://schemas.microsoft.com/office/drawing/2014/main" id="{5EDC7AB3-C8D0-43B5-9035-F0BB26415AE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1" name="Picture 70" descr="ee.png">
              <a:extLst>
                <a:ext uri="{FF2B5EF4-FFF2-40B4-BE49-F238E27FC236}">
                  <a16:creationId xmlns:a16="http://schemas.microsoft.com/office/drawing/2014/main" id="{0AB0990E-EF38-4425-9535-F6B74B28E70C}"/>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2" name="Picture 71" descr="fi.png">
              <a:extLst>
                <a:ext uri="{FF2B5EF4-FFF2-40B4-BE49-F238E27FC236}">
                  <a16:creationId xmlns:a16="http://schemas.microsoft.com/office/drawing/2014/main" id="{BF694668-1881-4A79-AD88-E8E5B419515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3" name="Picture 72" descr="fr.png">
              <a:extLst>
                <a:ext uri="{FF2B5EF4-FFF2-40B4-BE49-F238E27FC236}">
                  <a16:creationId xmlns:a16="http://schemas.microsoft.com/office/drawing/2014/main" id="{EBB5110B-8D3A-4705-BCFA-B52D65B8F3E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4" name="Picture 73" descr="gr.png">
              <a:extLst>
                <a:ext uri="{FF2B5EF4-FFF2-40B4-BE49-F238E27FC236}">
                  <a16:creationId xmlns:a16="http://schemas.microsoft.com/office/drawing/2014/main" id="{7154B8DE-5208-4FCF-AB9A-299AB0F5CD23}"/>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5" name="Picture 74" descr="hu.png">
              <a:extLst>
                <a:ext uri="{FF2B5EF4-FFF2-40B4-BE49-F238E27FC236}">
                  <a16:creationId xmlns:a16="http://schemas.microsoft.com/office/drawing/2014/main" id="{162F05A1-A316-48C6-9935-55D3B495FF01}"/>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6" name="Picture 75" descr="ie.png">
              <a:extLst>
                <a:ext uri="{FF2B5EF4-FFF2-40B4-BE49-F238E27FC236}">
                  <a16:creationId xmlns:a16="http://schemas.microsoft.com/office/drawing/2014/main" id="{1B2E26F5-301D-42D0-A317-B17B05D5B660}"/>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7" name="Picture 76" descr="it.png">
              <a:extLst>
                <a:ext uri="{FF2B5EF4-FFF2-40B4-BE49-F238E27FC236}">
                  <a16:creationId xmlns:a16="http://schemas.microsoft.com/office/drawing/2014/main" id="{200B5B1E-8C87-4F65-B18A-D465866DC12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8" name="Picture 77" descr="lu.png">
              <a:extLst>
                <a:ext uri="{FF2B5EF4-FFF2-40B4-BE49-F238E27FC236}">
                  <a16:creationId xmlns:a16="http://schemas.microsoft.com/office/drawing/2014/main" id="{45F8E913-ADAA-4F6D-B1B5-9370575678A6}"/>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79" name="Picture 78" descr="no.png">
              <a:extLst>
                <a:ext uri="{FF2B5EF4-FFF2-40B4-BE49-F238E27FC236}">
                  <a16:creationId xmlns:a16="http://schemas.microsoft.com/office/drawing/2014/main" id="{481C7432-655F-47F6-91B2-21C548B8F969}"/>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0" name="Picture 79" descr="nl.png">
              <a:extLst>
                <a:ext uri="{FF2B5EF4-FFF2-40B4-BE49-F238E27FC236}">
                  <a16:creationId xmlns:a16="http://schemas.microsoft.com/office/drawing/2014/main" id="{7143E1FA-0A83-4873-A068-4366C5F68F6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1" name="Picture 80" descr="pl.png">
              <a:extLst>
                <a:ext uri="{FF2B5EF4-FFF2-40B4-BE49-F238E27FC236}">
                  <a16:creationId xmlns:a16="http://schemas.microsoft.com/office/drawing/2014/main" id="{5B3E3611-4E15-44A5-A374-6BCE70982AA1}"/>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2" name="Picture 81" descr="pt.png">
              <a:extLst>
                <a:ext uri="{FF2B5EF4-FFF2-40B4-BE49-F238E27FC236}">
                  <a16:creationId xmlns:a16="http://schemas.microsoft.com/office/drawing/2014/main" id="{B466D96E-C287-4B02-B282-C975268B591B}"/>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3" name="Picture 82" descr="cz.png">
              <a:extLst>
                <a:ext uri="{FF2B5EF4-FFF2-40B4-BE49-F238E27FC236}">
                  <a16:creationId xmlns:a16="http://schemas.microsoft.com/office/drawing/2014/main" id="{068E19E8-D232-4DFC-90A7-D9D5064353E4}"/>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4" name="Picture 83" descr="ro.png">
              <a:extLst>
                <a:ext uri="{FF2B5EF4-FFF2-40B4-BE49-F238E27FC236}">
                  <a16:creationId xmlns:a16="http://schemas.microsoft.com/office/drawing/2014/main" id="{7D0F2267-2EA8-4F1B-893E-28CE0BA3549C}"/>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5" name="Picture 84" descr="se.png">
              <a:extLst>
                <a:ext uri="{FF2B5EF4-FFF2-40B4-BE49-F238E27FC236}">
                  <a16:creationId xmlns:a16="http://schemas.microsoft.com/office/drawing/2014/main" id="{4F302464-16FF-4BBE-A389-4F91530FADB7}"/>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6" name="Picture 85" descr="ch.png">
              <a:extLst>
                <a:ext uri="{FF2B5EF4-FFF2-40B4-BE49-F238E27FC236}">
                  <a16:creationId xmlns:a16="http://schemas.microsoft.com/office/drawing/2014/main" id="{C5972A17-0E47-44AC-B8A2-72CBDFB19F68}"/>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7" name="Picture 86" descr="uk.png">
              <a:extLst>
                <a:ext uri="{FF2B5EF4-FFF2-40B4-BE49-F238E27FC236}">
                  <a16:creationId xmlns:a16="http://schemas.microsoft.com/office/drawing/2014/main" id="{A32A75CC-4798-4C78-B6AB-7E0C66311389}"/>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8" name="Picture 87">
              <a:extLst>
                <a:ext uri="{FF2B5EF4-FFF2-40B4-BE49-F238E27FC236}">
                  <a16:creationId xmlns:a16="http://schemas.microsoft.com/office/drawing/2014/main" id="{65278B9B-6EA0-427B-B7F5-60F3508CF151}"/>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89" name="Picture 88">
              <a:extLst>
                <a:ext uri="{FF2B5EF4-FFF2-40B4-BE49-F238E27FC236}">
                  <a16:creationId xmlns:a16="http://schemas.microsoft.com/office/drawing/2014/main" id="{FB64FD23-85E8-41B6-8F60-171F7AF100C3}"/>
                </a:ext>
              </a:extLst>
            </p:cNvPr>
            <p:cNvPicPr>
              <a:picLocks noChangeAspect="1"/>
            </p:cNvPicPr>
            <p:nvPr userDrawn="1"/>
          </p:nvPicPr>
          <p:blipFill>
            <a:blip r:embed="rId29"/>
            <a:stretch>
              <a:fillRect/>
            </a:stretch>
          </p:blipFill>
          <p:spPr>
            <a:xfrm>
              <a:off x="9768386" y="4469696"/>
              <a:ext cx="216000" cy="144000"/>
            </a:xfrm>
            <a:prstGeom prst="rect">
              <a:avLst/>
            </a:prstGeom>
          </p:spPr>
        </p:pic>
        <p:pic>
          <p:nvPicPr>
            <p:cNvPr id="90" name="Picture 89" descr="ca.png">
              <a:extLst>
                <a:ext uri="{FF2B5EF4-FFF2-40B4-BE49-F238E27FC236}">
                  <a16:creationId xmlns:a16="http://schemas.microsoft.com/office/drawing/2014/main" id="{0ED49883-395B-456D-ABF8-7E62AFFD0039}"/>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1" name="Picture 90" descr="si.png">
              <a:extLst>
                <a:ext uri="{FF2B5EF4-FFF2-40B4-BE49-F238E27FC236}">
                  <a16:creationId xmlns:a16="http://schemas.microsoft.com/office/drawing/2014/main" id="{A3094BC3-9A7C-43C9-8EB6-C7C6167CE203}"/>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838715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73144F-B6DA-43DE-8986-0AB5D2CDA49C}"/>
              </a:ext>
            </a:extLst>
          </p:cNvPr>
          <p:cNvSpPr>
            <a:spLocks noGrp="1"/>
          </p:cNvSpPr>
          <p:nvPr>
            <p:ph type="title" hasCustomPrompt="1"/>
          </p:nvPr>
        </p:nvSpPr>
        <p:spPr>
          <a:xfrm>
            <a:off x="216000" y="154800"/>
            <a:ext cx="10108800" cy="565200"/>
          </a:xfrm>
        </p:spPr>
        <p:txBody>
          <a:bodyPr/>
          <a:lstStyle>
            <a:lvl1pPr algn="l">
              <a:defRPr sz="3000"/>
            </a:lvl1pPr>
          </a:lstStyle>
          <a:p>
            <a:r>
              <a:rPr lang="en-GB" noProof="0" dirty="0"/>
              <a:t>CLICK TO EDIT MASTER TITLE STYLE</a:t>
            </a:r>
          </a:p>
        </p:txBody>
      </p:sp>
      <p:sp>
        <p:nvSpPr>
          <p:cNvPr id="4" name="Rectangle 2">
            <a:extLst>
              <a:ext uri="{FF2B5EF4-FFF2-40B4-BE49-F238E27FC236}">
                <a16:creationId xmlns:a16="http://schemas.microsoft.com/office/drawing/2014/main" id="{B4E70818-9563-4F06-956D-FEFEF006586A}"/>
              </a:ext>
            </a:extLst>
          </p:cNvPr>
          <p:cNvSpPr>
            <a:spLocks noGrp="1" noChangeArrowheads="1"/>
          </p:cNvSpPr>
          <p:nvPr>
            <p:ph idx="1"/>
          </p:nvPr>
        </p:nvSpPr>
        <p:spPr bwMode="auto">
          <a:xfrm>
            <a:off x="218262"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800"/>
            </a:lvl1pPr>
            <a:lvl2pPr>
              <a:defRPr sz="1800"/>
            </a:lvl2pPr>
            <a:lvl3pPr>
              <a:defRPr sz="1800"/>
            </a:lvl3pPr>
            <a:lvl4pPr>
              <a:defRPr sz="1800"/>
            </a:lvl4pPr>
            <a:lvl5pPr>
              <a:defRPr sz="1800"/>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6" name="Straight Connector 5">
            <a:extLst>
              <a:ext uri="{FF2B5EF4-FFF2-40B4-BE49-F238E27FC236}">
                <a16:creationId xmlns:a16="http://schemas.microsoft.com/office/drawing/2014/main" id="{861AD377-1350-4EFA-894B-5CEA5EA7AA40}"/>
              </a:ext>
            </a:extLst>
          </p:cNvPr>
          <p:cNvCxnSpPr>
            <a:cxnSpLocks/>
          </p:cNvCxnSpPr>
          <p:nvPr userDrawn="1"/>
        </p:nvCxnSpPr>
        <p:spPr>
          <a:xfrm>
            <a:off x="221435" y="6422971"/>
            <a:ext cx="11736000"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65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RK BG">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179E19F2-F57B-45DE-B862-DD01F0612E3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9939" y="-1"/>
            <a:ext cx="12191999" cy="6858001"/>
          </a:xfrm>
          <a:prstGeom prst="rect">
            <a:avLst/>
          </a:prstGeom>
        </p:spPr>
      </p:pic>
      <p:sp>
        <p:nvSpPr>
          <p:cNvPr id="34" name="Rectangle 38">
            <a:extLst>
              <a:ext uri="{FF2B5EF4-FFF2-40B4-BE49-F238E27FC236}">
                <a16:creationId xmlns:a16="http://schemas.microsoft.com/office/drawing/2014/main" id="{9C759BF4-95BD-4497-8F73-35566BC9CAF7}"/>
              </a:ext>
            </a:extLst>
          </p:cNvPr>
          <p:cNvSpPr/>
          <p:nvPr userDrawn="1"/>
        </p:nvSpPr>
        <p:spPr>
          <a:xfrm>
            <a:off x="-1" y="0"/>
            <a:ext cx="12222000" cy="6858000"/>
          </a:xfrm>
          <a:prstGeom prst="rect">
            <a:avLst/>
          </a:prstGeom>
          <a:solidFill>
            <a:srgbClr val="00324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lt1">
                  <a:alpha val="60000"/>
                </a:schemeClr>
              </a:solidFill>
            </a:endParaRPr>
          </a:p>
        </p:txBody>
      </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pic>
        <p:nvPicPr>
          <p:cNvPr id="32" name="Picture 58">
            <a:extLst>
              <a:ext uri="{FF2B5EF4-FFF2-40B4-BE49-F238E27FC236}">
                <a16:creationId xmlns:a16="http://schemas.microsoft.com/office/drawing/2014/main" id="{A9766FEA-5C39-42C1-9AEE-A80D8B6D13B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sp>
        <p:nvSpPr>
          <p:cNvPr id="5" name="Text Box 38">
            <a:extLst>
              <a:ext uri="{FF2B5EF4-FFF2-40B4-BE49-F238E27FC236}">
                <a16:creationId xmlns:a16="http://schemas.microsoft.com/office/drawing/2014/main" id="{7EAA3B37-8161-430C-A74C-2E26E270DE0A}"/>
              </a:ext>
            </a:extLst>
          </p:cNvPr>
          <p:cNvSpPr txBox="1">
            <a:spLocks noChangeArrowheads="1"/>
          </p:cNvSpPr>
          <p:nvPr userDrawn="1"/>
        </p:nvSpPr>
        <p:spPr bwMode="auto">
          <a:xfrm>
            <a:off x="8205939" y="6201716"/>
            <a:ext cx="3751495"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rIns="0">
            <a:spAutoFit/>
          </a:bodyPr>
          <a:lstStyle/>
          <a:p>
            <a:pPr lvl="2" algn="r">
              <a:spcBef>
                <a:spcPct val="50000"/>
              </a:spcBef>
            </a:pPr>
            <a:fld id="{BBA2E11D-44E1-43DD-A173-928128880055}" type="slidenum">
              <a:rPr lang="en-GB" sz="800" noProof="1" smtClean="0">
                <a:solidFill>
                  <a:srgbClr val="8197A6"/>
                </a:solidFill>
                <a:latin typeface="Arial" charset="0"/>
                <a:ea typeface="Arial" charset="0"/>
                <a:cs typeface="Arial" charset="0"/>
              </a:rPr>
              <a:pPr lvl="2" algn="r">
                <a:spcBef>
                  <a:spcPct val="50000"/>
                </a:spcBef>
              </a:pPr>
              <a:t>‹#›</a:t>
            </a:fld>
            <a:endParaRPr lang="en-GB" sz="800" b="0" i="0" noProof="0">
              <a:solidFill>
                <a:srgbClr val="8197A6"/>
              </a:solidFill>
              <a:latin typeface="Arial" charset="0"/>
              <a:ea typeface="Arial" charset="0"/>
              <a:cs typeface="Arial" charset="0"/>
            </a:endParaRPr>
          </a:p>
        </p:txBody>
      </p:sp>
      <p:cxnSp>
        <p:nvCxnSpPr>
          <p:cNvPr id="36" name="Straight Connector 35">
            <a:extLst>
              <a:ext uri="{FF2B5EF4-FFF2-40B4-BE49-F238E27FC236}">
                <a16:creationId xmlns:a16="http://schemas.microsoft.com/office/drawing/2014/main" id="{E5880B0D-A6A8-4687-98E2-A96E60FA37AA}"/>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9C1B0E-6D53-4CDD-9145-B0B42CF57C06}"/>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64" name="Picture 5">
            <a:extLst>
              <a:ext uri="{FF2B5EF4-FFF2-40B4-BE49-F238E27FC236}">
                <a16:creationId xmlns:a16="http://schemas.microsoft.com/office/drawing/2014/main" id="{3656F8C5-B6A5-414F-86D9-8C977E5C1BBD}"/>
              </a:ext>
            </a:extLst>
          </p:cNvPr>
          <p:cNvPicPr>
            <a:picLocks/>
          </p:cNvPicPr>
          <p:nvPr userDrawn="1"/>
        </p:nvPicPr>
        <p:blipFill>
          <a:blip r:embed="rId5"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65" name="Group 64">
            <a:extLst>
              <a:ext uri="{FF2B5EF4-FFF2-40B4-BE49-F238E27FC236}">
                <a16:creationId xmlns:a16="http://schemas.microsoft.com/office/drawing/2014/main" id="{824A6F2E-499F-4179-9EC8-ADB2837A33D9}"/>
              </a:ext>
            </a:extLst>
          </p:cNvPr>
          <p:cNvGrpSpPr/>
          <p:nvPr userDrawn="1"/>
        </p:nvGrpSpPr>
        <p:grpSpPr>
          <a:xfrm>
            <a:off x="226688" y="6569736"/>
            <a:ext cx="9628745" cy="144114"/>
            <a:chOff x="1076500" y="4469696"/>
            <a:chExt cx="9628745" cy="144114"/>
          </a:xfrm>
        </p:grpSpPr>
        <p:pic>
          <p:nvPicPr>
            <p:cNvPr id="66" name="Picture 65" descr="de.png">
              <a:extLst>
                <a:ext uri="{FF2B5EF4-FFF2-40B4-BE49-F238E27FC236}">
                  <a16:creationId xmlns:a16="http://schemas.microsoft.com/office/drawing/2014/main" id="{8AC9C86D-B62E-46E9-BE11-C6B19FFD9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7" name="Picture 66" descr="at.png">
              <a:extLst>
                <a:ext uri="{FF2B5EF4-FFF2-40B4-BE49-F238E27FC236}">
                  <a16:creationId xmlns:a16="http://schemas.microsoft.com/office/drawing/2014/main" id="{D397A8D6-8F60-41F0-BDF0-19A4B3E8002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8" name="Picture 67" descr="be.png">
              <a:extLst>
                <a:ext uri="{FF2B5EF4-FFF2-40B4-BE49-F238E27FC236}">
                  <a16:creationId xmlns:a16="http://schemas.microsoft.com/office/drawing/2014/main" id="{3FCF9C25-908C-44C3-AF65-73E12D9EA60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69" name="Picture 68" descr="dk.png">
              <a:extLst>
                <a:ext uri="{FF2B5EF4-FFF2-40B4-BE49-F238E27FC236}">
                  <a16:creationId xmlns:a16="http://schemas.microsoft.com/office/drawing/2014/main" id="{9D4E5A34-4555-42CA-8BBD-28A87C36E7B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0" name="Picture 69" descr="es.png">
              <a:extLst>
                <a:ext uri="{FF2B5EF4-FFF2-40B4-BE49-F238E27FC236}">
                  <a16:creationId xmlns:a16="http://schemas.microsoft.com/office/drawing/2014/main" id="{81596E02-F950-401B-850E-DD0EA9DDD8C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1" name="Picture 70" descr="ee.png">
              <a:extLst>
                <a:ext uri="{FF2B5EF4-FFF2-40B4-BE49-F238E27FC236}">
                  <a16:creationId xmlns:a16="http://schemas.microsoft.com/office/drawing/2014/main" id="{CEFAD938-4A60-4058-AA17-BBCB185516EC}"/>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2" name="Picture 71" descr="fi.png">
              <a:extLst>
                <a:ext uri="{FF2B5EF4-FFF2-40B4-BE49-F238E27FC236}">
                  <a16:creationId xmlns:a16="http://schemas.microsoft.com/office/drawing/2014/main" id="{6E250798-541D-4558-827D-109D0FBF438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3" name="Picture 72" descr="fr.png">
              <a:extLst>
                <a:ext uri="{FF2B5EF4-FFF2-40B4-BE49-F238E27FC236}">
                  <a16:creationId xmlns:a16="http://schemas.microsoft.com/office/drawing/2014/main" id="{EE6AC83F-B457-4A80-A60A-C42A44AEE75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4" name="Picture 73" descr="gr.png">
              <a:extLst>
                <a:ext uri="{FF2B5EF4-FFF2-40B4-BE49-F238E27FC236}">
                  <a16:creationId xmlns:a16="http://schemas.microsoft.com/office/drawing/2014/main" id="{099580BB-5C78-4224-8D9C-EF3F18086E5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5" name="Picture 74" descr="hu.png">
              <a:extLst>
                <a:ext uri="{FF2B5EF4-FFF2-40B4-BE49-F238E27FC236}">
                  <a16:creationId xmlns:a16="http://schemas.microsoft.com/office/drawing/2014/main" id="{2F2CD515-2FA0-4F5E-9E50-DC59EADF545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6" name="Picture 75" descr="ie.png">
              <a:extLst>
                <a:ext uri="{FF2B5EF4-FFF2-40B4-BE49-F238E27FC236}">
                  <a16:creationId xmlns:a16="http://schemas.microsoft.com/office/drawing/2014/main" id="{DA8FEC92-4100-4C98-A497-9F861AEDFFEA}"/>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7" name="Picture 76" descr="it.png">
              <a:extLst>
                <a:ext uri="{FF2B5EF4-FFF2-40B4-BE49-F238E27FC236}">
                  <a16:creationId xmlns:a16="http://schemas.microsoft.com/office/drawing/2014/main" id="{81A00392-BC85-4A0E-85C7-17DC1E9DF50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8" name="Picture 77" descr="lu.png">
              <a:extLst>
                <a:ext uri="{FF2B5EF4-FFF2-40B4-BE49-F238E27FC236}">
                  <a16:creationId xmlns:a16="http://schemas.microsoft.com/office/drawing/2014/main" id="{5A547A21-19AB-46CD-AFFF-520C4E3E88D3}"/>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79" name="Picture 78" descr="no.png">
              <a:extLst>
                <a:ext uri="{FF2B5EF4-FFF2-40B4-BE49-F238E27FC236}">
                  <a16:creationId xmlns:a16="http://schemas.microsoft.com/office/drawing/2014/main" id="{4F704F76-5224-4450-8C28-A921944A8BC3}"/>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0" name="Picture 79" descr="nl.png">
              <a:extLst>
                <a:ext uri="{FF2B5EF4-FFF2-40B4-BE49-F238E27FC236}">
                  <a16:creationId xmlns:a16="http://schemas.microsoft.com/office/drawing/2014/main" id="{21498D78-44A1-4191-A9BF-C5F6E89057C6}"/>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1" name="Picture 80" descr="pl.png">
              <a:extLst>
                <a:ext uri="{FF2B5EF4-FFF2-40B4-BE49-F238E27FC236}">
                  <a16:creationId xmlns:a16="http://schemas.microsoft.com/office/drawing/2014/main" id="{22F5459F-0785-4698-81BD-DD7DA33A4B38}"/>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2" name="Picture 81" descr="pt.png">
              <a:extLst>
                <a:ext uri="{FF2B5EF4-FFF2-40B4-BE49-F238E27FC236}">
                  <a16:creationId xmlns:a16="http://schemas.microsoft.com/office/drawing/2014/main" id="{A80FE92C-07C7-48C1-BA48-1EB1EF862D63}"/>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3" name="Picture 82" descr="cz.png">
              <a:extLst>
                <a:ext uri="{FF2B5EF4-FFF2-40B4-BE49-F238E27FC236}">
                  <a16:creationId xmlns:a16="http://schemas.microsoft.com/office/drawing/2014/main" id="{7326B5E7-9B76-4BC4-B0C8-8201F3380273}"/>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4" name="Picture 83" descr="ro.png">
              <a:extLst>
                <a:ext uri="{FF2B5EF4-FFF2-40B4-BE49-F238E27FC236}">
                  <a16:creationId xmlns:a16="http://schemas.microsoft.com/office/drawing/2014/main" id="{41E63BF8-F679-4BEB-A9B3-1D6A8DAD3747}"/>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5" name="Picture 84" descr="se.png">
              <a:extLst>
                <a:ext uri="{FF2B5EF4-FFF2-40B4-BE49-F238E27FC236}">
                  <a16:creationId xmlns:a16="http://schemas.microsoft.com/office/drawing/2014/main" id="{1558586F-3FF4-42C8-8E98-099FD5D15F39}"/>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6" name="Picture 85" descr="ch.png">
              <a:extLst>
                <a:ext uri="{FF2B5EF4-FFF2-40B4-BE49-F238E27FC236}">
                  <a16:creationId xmlns:a16="http://schemas.microsoft.com/office/drawing/2014/main" id="{93AA7F26-FDD2-4EED-8632-A7AAD3D26271}"/>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7" name="Picture 86" descr="uk.png">
              <a:extLst>
                <a:ext uri="{FF2B5EF4-FFF2-40B4-BE49-F238E27FC236}">
                  <a16:creationId xmlns:a16="http://schemas.microsoft.com/office/drawing/2014/main" id="{E89CE908-9120-403F-90E7-1F438A222F9C}"/>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8" name="Picture 87">
              <a:extLst>
                <a:ext uri="{FF2B5EF4-FFF2-40B4-BE49-F238E27FC236}">
                  <a16:creationId xmlns:a16="http://schemas.microsoft.com/office/drawing/2014/main" id="{463647C2-3C37-4A97-B159-5CC270498C65}"/>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89" name="Picture 88">
              <a:extLst>
                <a:ext uri="{FF2B5EF4-FFF2-40B4-BE49-F238E27FC236}">
                  <a16:creationId xmlns:a16="http://schemas.microsoft.com/office/drawing/2014/main" id="{F428E392-263C-4544-A45B-6B9213A5757F}"/>
                </a:ext>
              </a:extLst>
            </p:cNvPr>
            <p:cNvPicPr>
              <a:picLocks noChangeAspect="1"/>
            </p:cNvPicPr>
            <p:nvPr userDrawn="1"/>
          </p:nvPicPr>
          <p:blipFill>
            <a:blip r:embed="rId29"/>
            <a:stretch>
              <a:fillRect/>
            </a:stretch>
          </p:blipFill>
          <p:spPr>
            <a:xfrm>
              <a:off x="9768386" y="4469696"/>
              <a:ext cx="216000" cy="144000"/>
            </a:xfrm>
            <a:prstGeom prst="rect">
              <a:avLst/>
            </a:prstGeom>
          </p:spPr>
        </p:pic>
        <p:pic>
          <p:nvPicPr>
            <p:cNvPr id="90" name="Picture 89" descr="ca.png">
              <a:extLst>
                <a:ext uri="{FF2B5EF4-FFF2-40B4-BE49-F238E27FC236}">
                  <a16:creationId xmlns:a16="http://schemas.microsoft.com/office/drawing/2014/main" id="{C6E614C2-34A4-4FC0-8838-D859B77E7C7F}"/>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1" name="Picture 90" descr="si.png">
              <a:extLst>
                <a:ext uri="{FF2B5EF4-FFF2-40B4-BE49-F238E27FC236}">
                  <a16:creationId xmlns:a16="http://schemas.microsoft.com/office/drawing/2014/main" id="{85B20524-2426-421B-BEE2-91AF74671068}"/>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102765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3">
    <p:spTree>
      <p:nvGrpSpPr>
        <p:cNvPr id="1" name=""/>
        <p:cNvGrpSpPr/>
        <p:nvPr/>
      </p:nvGrpSpPr>
      <p:grpSpPr>
        <a:xfrm>
          <a:off x="0" y="0"/>
          <a:ext cx="0" cy="0"/>
          <a:chOff x="0" y="0"/>
          <a:chExt cx="0" cy="0"/>
        </a:xfrm>
      </p:grpSpPr>
      <p:grpSp>
        <p:nvGrpSpPr>
          <p:cNvPr id="6" name="Group 37" hidden="1">
            <a:extLst>
              <a:ext uri="{FF2B5EF4-FFF2-40B4-BE49-F238E27FC236}">
                <a16:creationId xmlns:a16="http://schemas.microsoft.com/office/drawing/2014/main" id="{978F2107-068F-4327-9136-6EB3073A4403}"/>
              </a:ext>
            </a:extLst>
          </p:cNvPr>
          <p:cNvGrpSpPr/>
          <p:nvPr userDrawn="1"/>
        </p:nvGrpSpPr>
        <p:grpSpPr>
          <a:xfrm>
            <a:off x="443470" y="3456849"/>
            <a:ext cx="11852806" cy="2970388"/>
            <a:chOff x="442260" y="3600153"/>
            <a:chExt cx="11820483" cy="2970388"/>
          </a:xfrm>
        </p:grpSpPr>
        <p:cxnSp>
          <p:nvCxnSpPr>
            <p:cNvPr id="7" name="Straight Connector 38">
              <a:extLst>
                <a:ext uri="{FF2B5EF4-FFF2-40B4-BE49-F238E27FC236}">
                  <a16:creationId xmlns:a16="http://schemas.microsoft.com/office/drawing/2014/main" id="{B5909EFF-FFE7-4DCA-BB35-2930538F8575}"/>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39">
              <a:extLst>
                <a:ext uri="{FF2B5EF4-FFF2-40B4-BE49-F238E27FC236}">
                  <a16:creationId xmlns:a16="http://schemas.microsoft.com/office/drawing/2014/main" id="{BBF66BD5-8EBB-4321-AEA7-778A769BCD0F}"/>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40">
              <a:extLst>
                <a:ext uri="{FF2B5EF4-FFF2-40B4-BE49-F238E27FC236}">
                  <a16:creationId xmlns:a16="http://schemas.microsoft.com/office/drawing/2014/main" id="{B6105F55-6F73-4EAC-A6FE-341C1EDD082D}"/>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1">
              <a:extLst>
                <a:ext uri="{FF2B5EF4-FFF2-40B4-BE49-F238E27FC236}">
                  <a16:creationId xmlns:a16="http://schemas.microsoft.com/office/drawing/2014/main" id="{231C4A1D-0D18-4C45-8CD2-9B482D211697}"/>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2">
              <a:extLst>
                <a:ext uri="{FF2B5EF4-FFF2-40B4-BE49-F238E27FC236}">
                  <a16:creationId xmlns:a16="http://schemas.microsoft.com/office/drawing/2014/main" id="{887B699A-26D9-4993-847C-C919922EE7EC}"/>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3">
              <a:extLst>
                <a:ext uri="{FF2B5EF4-FFF2-40B4-BE49-F238E27FC236}">
                  <a16:creationId xmlns:a16="http://schemas.microsoft.com/office/drawing/2014/main" id="{2861B340-F5C1-4BA1-BA98-8D650473066B}"/>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4">
              <a:extLst>
                <a:ext uri="{FF2B5EF4-FFF2-40B4-BE49-F238E27FC236}">
                  <a16:creationId xmlns:a16="http://schemas.microsoft.com/office/drawing/2014/main" id="{C3568F9F-131F-4452-A304-F5E5399BCD8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5">
              <a:extLst>
                <a:ext uri="{FF2B5EF4-FFF2-40B4-BE49-F238E27FC236}">
                  <a16:creationId xmlns:a16="http://schemas.microsoft.com/office/drawing/2014/main" id="{CF836D01-B716-45B7-86B0-7412F0310BC3}"/>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6">
              <a:extLst>
                <a:ext uri="{FF2B5EF4-FFF2-40B4-BE49-F238E27FC236}">
                  <a16:creationId xmlns:a16="http://schemas.microsoft.com/office/drawing/2014/main" id="{456D7560-3022-407D-A56A-387D1CF7CBBE}"/>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7">
              <a:extLst>
                <a:ext uri="{FF2B5EF4-FFF2-40B4-BE49-F238E27FC236}">
                  <a16:creationId xmlns:a16="http://schemas.microsoft.com/office/drawing/2014/main" id="{C7A0A529-063D-45DD-8385-C74DBDC59E7E}"/>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8">
              <a:extLst>
                <a:ext uri="{FF2B5EF4-FFF2-40B4-BE49-F238E27FC236}">
                  <a16:creationId xmlns:a16="http://schemas.microsoft.com/office/drawing/2014/main" id="{A931E34D-B55F-40AD-83AF-7163B7D714F7}"/>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9">
              <a:extLst>
                <a:ext uri="{FF2B5EF4-FFF2-40B4-BE49-F238E27FC236}">
                  <a16:creationId xmlns:a16="http://schemas.microsoft.com/office/drawing/2014/main" id="{85C0AB43-36CD-4E1C-BBD6-F6E40C7E2D07}"/>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50">
              <a:extLst>
                <a:ext uri="{FF2B5EF4-FFF2-40B4-BE49-F238E27FC236}">
                  <a16:creationId xmlns:a16="http://schemas.microsoft.com/office/drawing/2014/main" id="{78CD91FC-28C9-4AC7-87D2-3236ADA79432}"/>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1">
              <a:extLst>
                <a:ext uri="{FF2B5EF4-FFF2-40B4-BE49-F238E27FC236}">
                  <a16:creationId xmlns:a16="http://schemas.microsoft.com/office/drawing/2014/main" id="{43CC5094-48A5-4786-A10E-9CE8FDA8F34F}"/>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2">
              <a:extLst>
                <a:ext uri="{FF2B5EF4-FFF2-40B4-BE49-F238E27FC236}">
                  <a16:creationId xmlns:a16="http://schemas.microsoft.com/office/drawing/2014/main" id="{B1CF75A4-9F1F-48F6-AFDA-C7897F2C1B55}"/>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3">
              <a:extLst>
                <a:ext uri="{FF2B5EF4-FFF2-40B4-BE49-F238E27FC236}">
                  <a16:creationId xmlns:a16="http://schemas.microsoft.com/office/drawing/2014/main" id="{D8B3EC32-3BCC-4CF3-A8AB-D5695C387FB1}"/>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4">
              <a:extLst>
                <a:ext uri="{FF2B5EF4-FFF2-40B4-BE49-F238E27FC236}">
                  <a16:creationId xmlns:a16="http://schemas.microsoft.com/office/drawing/2014/main" id="{646D2636-826F-4188-AECD-8E9F547C330E}"/>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5">
              <a:extLst>
                <a:ext uri="{FF2B5EF4-FFF2-40B4-BE49-F238E27FC236}">
                  <a16:creationId xmlns:a16="http://schemas.microsoft.com/office/drawing/2014/main" id="{D5190618-4665-4F2E-8844-020AD30239F6}"/>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6">
              <a:extLst>
                <a:ext uri="{FF2B5EF4-FFF2-40B4-BE49-F238E27FC236}">
                  <a16:creationId xmlns:a16="http://schemas.microsoft.com/office/drawing/2014/main" id="{E501E497-7672-440E-967B-911C1D6B4B10}"/>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7">
              <a:extLst>
                <a:ext uri="{FF2B5EF4-FFF2-40B4-BE49-F238E27FC236}">
                  <a16:creationId xmlns:a16="http://schemas.microsoft.com/office/drawing/2014/main" id="{8A688C29-83E0-4CC9-A8C5-B6B30A57710C}"/>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8">
              <a:extLst>
                <a:ext uri="{FF2B5EF4-FFF2-40B4-BE49-F238E27FC236}">
                  <a16:creationId xmlns:a16="http://schemas.microsoft.com/office/drawing/2014/main" id="{8D3348AE-2C08-472A-92E4-12BF79B738D1}"/>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9">
              <a:extLst>
                <a:ext uri="{FF2B5EF4-FFF2-40B4-BE49-F238E27FC236}">
                  <a16:creationId xmlns:a16="http://schemas.microsoft.com/office/drawing/2014/main" id="{D93531AE-9D57-49CA-BC46-F7384685F786}"/>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60">
              <a:extLst>
                <a:ext uri="{FF2B5EF4-FFF2-40B4-BE49-F238E27FC236}">
                  <a16:creationId xmlns:a16="http://schemas.microsoft.com/office/drawing/2014/main" id="{6130565B-76F2-434C-8896-54E337D6B462}"/>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1">
              <a:extLst>
                <a:ext uri="{FF2B5EF4-FFF2-40B4-BE49-F238E27FC236}">
                  <a16:creationId xmlns:a16="http://schemas.microsoft.com/office/drawing/2014/main" id="{A0D45B84-40CC-46CF-ACE4-C3A1732817B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960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31" name="Straight Connector 30">
            <a:extLst>
              <a:ext uri="{FF2B5EF4-FFF2-40B4-BE49-F238E27FC236}">
                <a16:creationId xmlns:a16="http://schemas.microsoft.com/office/drawing/2014/main" id="{D47A283E-2E94-448F-92E5-2474B2498001}"/>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27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D3CCAE-5E68-40B7-96F4-1867CB3C210D}"/>
              </a:ext>
            </a:extLst>
          </p:cNvPr>
          <p:cNvSpPr>
            <a:spLocks noGrp="1"/>
          </p:cNvSpPr>
          <p:nvPr>
            <p:ph type="title" hasCustomPrompt="1"/>
          </p:nvPr>
        </p:nvSpPr>
        <p:spPr/>
        <p:txBody>
          <a:bodyPr/>
          <a:lstStyle/>
          <a:p>
            <a:r>
              <a:rPr lang="en-GB" altLang="en-US" noProof="0" dirty="0"/>
              <a:t>CLICK TO EDIT MASTER TITLE STYLE</a:t>
            </a:r>
            <a:endParaRPr lang="en-GB" noProof="0" dirty="0"/>
          </a:p>
        </p:txBody>
      </p:sp>
      <p:graphicFrame>
        <p:nvGraphicFramePr>
          <p:cNvPr id="3" name="Chart 62">
            <a:extLst>
              <a:ext uri="{FF2B5EF4-FFF2-40B4-BE49-F238E27FC236}">
                <a16:creationId xmlns:a16="http://schemas.microsoft.com/office/drawing/2014/main" id="{F74DFCCB-83DE-47F4-9FF3-8FAEE5BF92D8}"/>
              </a:ext>
            </a:extLst>
          </p:cNvPr>
          <p:cNvGraphicFramePr/>
          <p:nvPr userDrawn="1"/>
        </p:nvGraphicFramePr>
        <p:xfrm>
          <a:off x="279036" y="1321782"/>
          <a:ext cx="11656060" cy="46238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62">
            <a:extLst>
              <a:ext uri="{FF2B5EF4-FFF2-40B4-BE49-F238E27FC236}">
                <a16:creationId xmlns:a16="http://schemas.microsoft.com/office/drawing/2014/main" id="{1D3688BC-A29F-4FC4-A11A-398FE4188E1F}"/>
              </a:ext>
            </a:extLst>
          </p:cNvPr>
          <p:cNvGraphicFramePr/>
          <p:nvPr userDrawn="1">
            <p:extLst>
              <p:ext uri="{D42A27DB-BD31-4B8C-83A1-F6EECF244321}">
                <p14:modId xmlns:p14="http://schemas.microsoft.com/office/powerpoint/2010/main" val="1776204199"/>
              </p:ext>
            </p:extLst>
          </p:nvPr>
        </p:nvGraphicFramePr>
        <p:xfrm>
          <a:off x="278274" y="1348840"/>
          <a:ext cx="11624275" cy="4718559"/>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a:extLst>
              <a:ext uri="{FF2B5EF4-FFF2-40B4-BE49-F238E27FC236}">
                <a16:creationId xmlns:a16="http://schemas.microsoft.com/office/drawing/2014/main" id="{2D8F5593-453E-4297-89C3-AF572A2F008F}"/>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18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0" fill="hold" grpId="0" nodeType="after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7" dur="300"/>
                                        <p:tgtEl>
                                          <p:spTgt spid="3">
                                            <p:graphicEl>
                                              <a:chart seriesIdx="-3" categoryIdx="-3" bldStep="gridLegend"/>
                                            </p:graphicEl>
                                          </p:spTgt>
                                        </p:tgtEl>
                                      </p:cBhvr>
                                    </p:animEffect>
                                  </p:childTnLst>
                                </p:cTn>
                              </p:par>
                            </p:childTnLst>
                          </p:cTn>
                        </p:par>
                        <p:par>
                          <p:cTn id="8" fill="hold">
                            <p:stCondLst>
                              <p:cond delay="300"/>
                            </p:stCondLst>
                            <p:childTnLst>
                              <p:par>
                                <p:cTn id="9" presetID="22" presetClass="entr" presetSubtype="4" repeatCount="0" fill="hold" grpId="0" nodeType="afterEffect">
                                  <p:stCondLst>
                                    <p:cond delay="0"/>
                                  </p:stCondLst>
                                  <p:childTnLst>
                                    <p:set>
                                      <p:cBhvr>
                                        <p:cTn id="10"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11" dur="300"/>
                                        <p:tgtEl>
                                          <p:spTgt spid="6">
                                            <p:graphicEl>
                                              <a:chart seriesIdx="-3" categoryIdx="-3" bldStep="gridLegend"/>
                                            </p:graphicEl>
                                          </p:spTgt>
                                        </p:tgtEl>
                                      </p:cBhvr>
                                    </p:animEffect>
                                  </p:childTnLst>
                                </p:cTn>
                              </p:par>
                            </p:childTnLst>
                          </p:cTn>
                        </p:par>
                        <p:par>
                          <p:cTn id="12" fill="hold">
                            <p:stCondLst>
                              <p:cond delay="600"/>
                            </p:stCondLst>
                            <p:childTnLst>
                              <p:par>
                                <p:cTn id="13" presetID="22" presetClass="entr" presetSubtype="4" repeatCount="0" fill="hold" grpId="0" nodeType="afterEffect">
                                  <p:stCondLst>
                                    <p:cond delay="0"/>
                                  </p:stCondLst>
                                  <p:childTnLst>
                                    <p:set>
                                      <p:cBhvr>
                                        <p:cTn id="14"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wipe(down)">
                                      <p:cBhvr>
                                        <p:cTn id="15" dur="300"/>
                                        <p:tgtEl>
                                          <p:spTgt spid="6">
                                            <p:graphicEl>
                                              <a:chart seriesIdx="-4" categoryIdx="0" bldStep="category"/>
                                            </p:graphicEl>
                                          </p:spTgt>
                                        </p:tgtEl>
                                      </p:cBhvr>
                                    </p:animEffect>
                                  </p:childTnLst>
                                </p:cTn>
                              </p:par>
                            </p:childTnLst>
                          </p:cTn>
                        </p:par>
                        <p:par>
                          <p:cTn id="16" fill="hold">
                            <p:stCondLst>
                              <p:cond delay="900"/>
                            </p:stCondLst>
                            <p:childTnLst>
                              <p:par>
                                <p:cTn id="17" presetID="22" presetClass="entr" presetSubtype="4" repeatCount="0" fill="hold" grpId="0" nodeType="afterEffect">
                                  <p:stCondLst>
                                    <p:cond delay="0"/>
                                  </p:stCondLst>
                                  <p:childTnLst>
                                    <p:set>
                                      <p:cBhvr>
                                        <p:cTn id="18"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wipe(down)">
                                      <p:cBhvr>
                                        <p:cTn id="19" dur="300"/>
                                        <p:tgtEl>
                                          <p:spTgt spid="6">
                                            <p:graphicEl>
                                              <a:chart seriesIdx="-4" categoryIdx="1" bldStep="category"/>
                                            </p:graphicEl>
                                          </p:spTgt>
                                        </p:tgtEl>
                                      </p:cBhvr>
                                    </p:animEffect>
                                  </p:childTnLst>
                                </p:cTn>
                              </p:par>
                            </p:childTnLst>
                          </p:cTn>
                        </p:par>
                        <p:par>
                          <p:cTn id="20" fill="hold">
                            <p:stCondLst>
                              <p:cond delay="1200"/>
                            </p:stCondLst>
                            <p:childTnLst>
                              <p:par>
                                <p:cTn id="21" presetID="22" presetClass="entr" presetSubtype="4" repeatCount="0" fill="hold" grpId="0" nodeType="afterEffect">
                                  <p:stCondLst>
                                    <p:cond delay="0"/>
                                  </p:stCondLst>
                                  <p:childTnLst>
                                    <p:set>
                                      <p:cBhvr>
                                        <p:cTn id="22"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wipe(down)">
                                      <p:cBhvr>
                                        <p:cTn id="23" dur="300"/>
                                        <p:tgtEl>
                                          <p:spTgt spid="6">
                                            <p:graphicEl>
                                              <a:chart seriesIdx="-4" categoryIdx="2" bldStep="category"/>
                                            </p:graphicEl>
                                          </p:spTgt>
                                        </p:tgtEl>
                                      </p:cBhvr>
                                    </p:animEffect>
                                  </p:childTnLst>
                                </p:cTn>
                              </p:par>
                            </p:childTnLst>
                          </p:cTn>
                        </p:par>
                        <p:par>
                          <p:cTn id="24" fill="hold">
                            <p:stCondLst>
                              <p:cond delay="1500"/>
                            </p:stCondLst>
                            <p:childTnLst>
                              <p:par>
                                <p:cTn id="25" presetID="22" presetClass="entr" presetSubtype="4" repeatCount="0" fill="hold" grpId="0" nodeType="afterEffect">
                                  <p:stCondLst>
                                    <p:cond delay="0"/>
                                  </p:stCondLst>
                                  <p:childTnLst>
                                    <p:set>
                                      <p:cBhvr>
                                        <p:cTn id="26" dur="1" fill="hold">
                                          <p:stCondLst>
                                            <p:cond delay="0"/>
                                          </p:stCondLst>
                                        </p:cTn>
                                        <p:tgtEl>
                                          <p:spTgt spid="6">
                                            <p:graphicEl>
                                              <a:chart seriesIdx="-4" categoryIdx="3" bldStep="category"/>
                                            </p:graphicEl>
                                          </p:spTgt>
                                        </p:tgtEl>
                                        <p:attrNameLst>
                                          <p:attrName>style.visibility</p:attrName>
                                        </p:attrNameLst>
                                      </p:cBhvr>
                                      <p:to>
                                        <p:strVal val="visible"/>
                                      </p:to>
                                    </p:set>
                                    <p:animEffect transition="in" filter="wipe(down)">
                                      <p:cBhvr>
                                        <p:cTn id="27" dur="300"/>
                                        <p:tgtEl>
                                          <p:spTgt spid="6">
                                            <p:graphicEl>
                                              <a:chart seriesIdx="-4" categoryIdx="3" bldStep="category"/>
                                            </p:graphicEl>
                                          </p:spTgt>
                                        </p:tgtEl>
                                      </p:cBhvr>
                                    </p:animEffect>
                                  </p:childTnLst>
                                </p:cTn>
                              </p:par>
                            </p:childTnLst>
                          </p:cTn>
                        </p:par>
                        <p:par>
                          <p:cTn id="28" fill="hold">
                            <p:stCondLst>
                              <p:cond delay="1800"/>
                            </p:stCondLst>
                            <p:childTnLst>
                              <p:par>
                                <p:cTn id="29" presetID="22" presetClass="entr" presetSubtype="4" repeatCount="0" fill="hold" grpId="0" nodeType="afterEffect">
                                  <p:stCondLst>
                                    <p:cond delay="0"/>
                                  </p:stCondLst>
                                  <p:childTnLst>
                                    <p:set>
                                      <p:cBhvr>
                                        <p:cTn id="30" dur="1" fill="hold">
                                          <p:stCondLst>
                                            <p:cond delay="0"/>
                                          </p:stCondLst>
                                        </p:cTn>
                                        <p:tgtEl>
                                          <p:spTgt spid="6">
                                            <p:graphicEl>
                                              <a:chart seriesIdx="-4" categoryIdx="4" bldStep="category"/>
                                            </p:graphicEl>
                                          </p:spTgt>
                                        </p:tgtEl>
                                        <p:attrNameLst>
                                          <p:attrName>style.visibility</p:attrName>
                                        </p:attrNameLst>
                                      </p:cBhvr>
                                      <p:to>
                                        <p:strVal val="visible"/>
                                      </p:to>
                                    </p:set>
                                    <p:animEffect transition="in" filter="wipe(down)">
                                      <p:cBhvr>
                                        <p:cTn id="31" dur="300"/>
                                        <p:tgtEl>
                                          <p:spTgt spid="6">
                                            <p:graphicEl>
                                              <a:chart seriesIdx="-4" categoryIdx="4" bldStep="category"/>
                                            </p:graphicEl>
                                          </p:spTgt>
                                        </p:tgtEl>
                                      </p:cBhvr>
                                    </p:animEffect>
                                  </p:childTnLst>
                                </p:cTn>
                              </p:par>
                            </p:childTnLst>
                          </p:cTn>
                        </p:par>
                        <p:par>
                          <p:cTn id="32" fill="hold">
                            <p:stCondLst>
                              <p:cond delay="2100"/>
                            </p:stCondLst>
                            <p:childTnLst>
                              <p:par>
                                <p:cTn id="33" presetID="22" presetClass="entr" presetSubtype="4" repeatCount="0" fill="hold" grpId="0" nodeType="afterEffect">
                                  <p:stCondLst>
                                    <p:cond delay="0"/>
                                  </p:stCondLst>
                                  <p:childTnLst>
                                    <p:set>
                                      <p:cBhvr>
                                        <p:cTn id="34" dur="1" fill="hold">
                                          <p:stCondLst>
                                            <p:cond delay="0"/>
                                          </p:stCondLst>
                                        </p:cTn>
                                        <p:tgtEl>
                                          <p:spTgt spid="6">
                                            <p:graphicEl>
                                              <a:chart seriesIdx="-4" categoryIdx="5" bldStep="category"/>
                                            </p:graphicEl>
                                          </p:spTgt>
                                        </p:tgtEl>
                                        <p:attrNameLst>
                                          <p:attrName>style.visibility</p:attrName>
                                        </p:attrNameLst>
                                      </p:cBhvr>
                                      <p:to>
                                        <p:strVal val="visible"/>
                                      </p:to>
                                    </p:set>
                                    <p:animEffect transition="in" filter="wipe(down)">
                                      <p:cBhvr>
                                        <p:cTn id="35" dur="300"/>
                                        <p:tgtEl>
                                          <p:spTgt spid="6">
                                            <p:graphicEl>
                                              <a:chart seriesIdx="-4" categoryIdx="5" bldStep="category"/>
                                            </p:graphicEl>
                                          </p:spTgt>
                                        </p:tgtEl>
                                      </p:cBhvr>
                                    </p:animEffect>
                                  </p:childTnLst>
                                </p:cTn>
                              </p:par>
                            </p:childTnLst>
                          </p:cTn>
                        </p:par>
                        <p:par>
                          <p:cTn id="36" fill="hold">
                            <p:stCondLst>
                              <p:cond delay="2400"/>
                            </p:stCondLst>
                            <p:childTnLst>
                              <p:par>
                                <p:cTn id="37" presetID="22" presetClass="entr" presetSubtype="4" repeatCount="0" fill="hold" grpId="0" nodeType="afterEffect">
                                  <p:stCondLst>
                                    <p:cond delay="0"/>
                                  </p:stCondLst>
                                  <p:childTnLst>
                                    <p:set>
                                      <p:cBhvr>
                                        <p:cTn id="38" dur="1" fill="hold">
                                          <p:stCondLst>
                                            <p:cond delay="0"/>
                                          </p:stCondLst>
                                        </p:cTn>
                                        <p:tgtEl>
                                          <p:spTgt spid="6">
                                            <p:graphicEl>
                                              <a:chart seriesIdx="-4" categoryIdx="6" bldStep="category"/>
                                            </p:graphicEl>
                                          </p:spTgt>
                                        </p:tgtEl>
                                        <p:attrNameLst>
                                          <p:attrName>style.visibility</p:attrName>
                                        </p:attrNameLst>
                                      </p:cBhvr>
                                      <p:to>
                                        <p:strVal val="visible"/>
                                      </p:to>
                                    </p:set>
                                    <p:animEffect transition="in" filter="wipe(down)">
                                      <p:cBhvr>
                                        <p:cTn id="39" dur="300"/>
                                        <p:tgtEl>
                                          <p:spTgt spid="6">
                                            <p:graphicEl>
                                              <a:chart seriesIdx="-4" categoryIdx="6" bldStep="category"/>
                                            </p:graphicEl>
                                          </p:spTgt>
                                        </p:tgtEl>
                                      </p:cBhvr>
                                    </p:animEffect>
                                  </p:childTnLst>
                                </p:cTn>
                              </p:par>
                            </p:childTnLst>
                          </p:cTn>
                        </p:par>
                        <p:par>
                          <p:cTn id="40" fill="hold">
                            <p:stCondLst>
                              <p:cond delay="2700"/>
                            </p:stCondLst>
                            <p:childTnLst>
                              <p:par>
                                <p:cTn id="41" presetID="22" presetClass="entr" presetSubtype="4" repeatCount="0" fill="hold" grpId="0" nodeType="afterEffect">
                                  <p:stCondLst>
                                    <p:cond delay="0"/>
                                  </p:stCondLst>
                                  <p:childTnLst>
                                    <p:set>
                                      <p:cBhvr>
                                        <p:cTn id="42" dur="1" fill="hold">
                                          <p:stCondLst>
                                            <p:cond delay="0"/>
                                          </p:stCondLst>
                                        </p:cTn>
                                        <p:tgtEl>
                                          <p:spTgt spid="6">
                                            <p:graphicEl>
                                              <a:chart seriesIdx="-4" categoryIdx="7" bldStep="category"/>
                                            </p:graphicEl>
                                          </p:spTgt>
                                        </p:tgtEl>
                                        <p:attrNameLst>
                                          <p:attrName>style.visibility</p:attrName>
                                        </p:attrNameLst>
                                      </p:cBhvr>
                                      <p:to>
                                        <p:strVal val="visible"/>
                                      </p:to>
                                    </p:set>
                                    <p:animEffect transition="in" filter="wipe(down)">
                                      <p:cBhvr>
                                        <p:cTn id="43" dur="300"/>
                                        <p:tgtEl>
                                          <p:spTgt spid="6">
                                            <p:graphicEl>
                                              <a:chart seriesIdx="-4" categoryIdx="7" bldStep="category"/>
                                            </p:graphicEl>
                                          </p:spTgt>
                                        </p:tgtEl>
                                      </p:cBhvr>
                                    </p:animEffect>
                                  </p:childTnLst>
                                </p:cTn>
                              </p:par>
                            </p:childTnLst>
                          </p:cTn>
                        </p:par>
                        <p:par>
                          <p:cTn id="44" fill="hold">
                            <p:stCondLst>
                              <p:cond delay="3000"/>
                            </p:stCondLst>
                            <p:childTnLst>
                              <p:par>
                                <p:cTn id="45" presetID="22" presetClass="entr" presetSubtype="4" repeatCount="0" fill="hold" grpId="0" nodeType="afterEffect">
                                  <p:stCondLst>
                                    <p:cond delay="0"/>
                                  </p:stCondLst>
                                  <p:childTnLst>
                                    <p:set>
                                      <p:cBhvr>
                                        <p:cTn id="46" dur="1" fill="hold">
                                          <p:stCondLst>
                                            <p:cond delay="0"/>
                                          </p:stCondLst>
                                        </p:cTn>
                                        <p:tgtEl>
                                          <p:spTgt spid="6">
                                            <p:graphicEl>
                                              <a:chart seriesIdx="-4" categoryIdx="8" bldStep="category"/>
                                            </p:graphicEl>
                                          </p:spTgt>
                                        </p:tgtEl>
                                        <p:attrNameLst>
                                          <p:attrName>style.visibility</p:attrName>
                                        </p:attrNameLst>
                                      </p:cBhvr>
                                      <p:to>
                                        <p:strVal val="visible"/>
                                      </p:to>
                                    </p:set>
                                    <p:animEffect transition="in" filter="wipe(down)">
                                      <p:cBhvr>
                                        <p:cTn id="47" dur="300"/>
                                        <p:tgtEl>
                                          <p:spTgt spid="6">
                                            <p:graphicEl>
                                              <a:chart seriesIdx="-4" categoryIdx="8" bldStep="category"/>
                                            </p:graphicEl>
                                          </p:spTgt>
                                        </p:tgtEl>
                                      </p:cBhvr>
                                    </p:animEffect>
                                  </p:childTnLst>
                                </p:cTn>
                              </p:par>
                            </p:childTnLst>
                          </p:cTn>
                        </p:par>
                        <p:par>
                          <p:cTn id="48" fill="hold">
                            <p:stCondLst>
                              <p:cond delay="3300"/>
                            </p:stCondLst>
                            <p:childTnLst>
                              <p:par>
                                <p:cTn id="49" presetID="22" presetClass="entr" presetSubtype="4" repeatCount="0" fill="hold" grpId="0" nodeType="afterEffect">
                                  <p:stCondLst>
                                    <p:cond delay="0"/>
                                  </p:stCondLst>
                                  <p:childTnLst>
                                    <p:set>
                                      <p:cBhvr>
                                        <p:cTn id="50" dur="1" fill="hold">
                                          <p:stCondLst>
                                            <p:cond delay="0"/>
                                          </p:stCondLst>
                                        </p:cTn>
                                        <p:tgtEl>
                                          <p:spTgt spid="6">
                                            <p:graphicEl>
                                              <a:chart seriesIdx="-4" categoryIdx="9" bldStep="category"/>
                                            </p:graphicEl>
                                          </p:spTgt>
                                        </p:tgtEl>
                                        <p:attrNameLst>
                                          <p:attrName>style.visibility</p:attrName>
                                        </p:attrNameLst>
                                      </p:cBhvr>
                                      <p:to>
                                        <p:strVal val="visible"/>
                                      </p:to>
                                    </p:set>
                                    <p:animEffect transition="in" filter="wipe(down)">
                                      <p:cBhvr>
                                        <p:cTn id="51" dur="300"/>
                                        <p:tgtEl>
                                          <p:spTgt spid="6">
                                            <p:graphicEl>
                                              <a:chart seriesIdx="-4" categoryIdx="9" bldStep="category"/>
                                            </p:graphicEl>
                                          </p:spTgt>
                                        </p:tgtEl>
                                      </p:cBhvr>
                                    </p:animEffect>
                                  </p:childTnLst>
                                </p:cTn>
                              </p:par>
                            </p:childTnLst>
                          </p:cTn>
                        </p:par>
                        <p:par>
                          <p:cTn id="52" fill="hold">
                            <p:stCondLst>
                              <p:cond delay="3600"/>
                            </p:stCondLst>
                            <p:childTnLst>
                              <p:par>
                                <p:cTn id="53" presetID="22" presetClass="entr" presetSubtype="4" repeatCount="0" fill="hold" grpId="0" nodeType="afterEffect">
                                  <p:stCondLst>
                                    <p:cond delay="0"/>
                                  </p:stCondLst>
                                  <p:childTnLst>
                                    <p:set>
                                      <p:cBhvr>
                                        <p:cTn id="54" dur="1" fill="hold">
                                          <p:stCondLst>
                                            <p:cond delay="0"/>
                                          </p:stCondLst>
                                        </p:cTn>
                                        <p:tgtEl>
                                          <p:spTgt spid="6">
                                            <p:graphicEl>
                                              <a:chart seriesIdx="-4" categoryIdx="10" bldStep="category"/>
                                            </p:graphicEl>
                                          </p:spTgt>
                                        </p:tgtEl>
                                        <p:attrNameLst>
                                          <p:attrName>style.visibility</p:attrName>
                                        </p:attrNameLst>
                                      </p:cBhvr>
                                      <p:to>
                                        <p:strVal val="visible"/>
                                      </p:to>
                                    </p:set>
                                    <p:animEffect transition="in" filter="wipe(down)">
                                      <p:cBhvr>
                                        <p:cTn id="55" dur="300"/>
                                        <p:tgtEl>
                                          <p:spTgt spid="6">
                                            <p:graphicEl>
                                              <a:chart seriesIdx="-4" categoryIdx="10" bldStep="category"/>
                                            </p:graphicEl>
                                          </p:spTgt>
                                        </p:tgtEl>
                                      </p:cBhvr>
                                    </p:animEffect>
                                  </p:childTnLst>
                                </p:cTn>
                              </p:par>
                            </p:childTnLst>
                          </p:cTn>
                        </p:par>
                        <p:par>
                          <p:cTn id="56" fill="hold">
                            <p:stCondLst>
                              <p:cond delay="3900"/>
                            </p:stCondLst>
                            <p:childTnLst>
                              <p:par>
                                <p:cTn id="57" presetID="22" presetClass="entr" presetSubtype="4" repeatCount="0" fill="hold" grpId="0" nodeType="afterEffect">
                                  <p:stCondLst>
                                    <p:cond delay="0"/>
                                  </p:stCondLst>
                                  <p:childTnLst>
                                    <p:set>
                                      <p:cBhvr>
                                        <p:cTn id="58" dur="1" fill="hold">
                                          <p:stCondLst>
                                            <p:cond delay="0"/>
                                          </p:stCondLst>
                                        </p:cTn>
                                        <p:tgtEl>
                                          <p:spTgt spid="6">
                                            <p:graphicEl>
                                              <a:chart seriesIdx="-4" categoryIdx="11" bldStep="category"/>
                                            </p:graphicEl>
                                          </p:spTgt>
                                        </p:tgtEl>
                                        <p:attrNameLst>
                                          <p:attrName>style.visibility</p:attrName>
                                        </p:attrNameLst>
                                      </p:cBhvr>
                                      <p:to>
                                        <p:strVal val="visible"/>
                                      </p:to>
                                    </p:set>
                                    <p:animEffect transition="in" filter="wipe(down)">
                                      <p:cBhvr>
                                        <p:cTn id="59" dur="300"/>
                                        <p:tgtEl>
                                          <p:spTgt spid="6">
                                            <p:graphicEl>
                                              <a:chart seriesIdx="-4" categoryIdx="11" bldStep="category"/>
                                            </p:graphicEl>
                                          </p:spTgt>
                                        </p:tgtEl>
                                      </p:cBhvr>
                                    </p:animEffect>
                                  </p:childTnLst>
                                </p:cTn>
                              </p:par>
                            </p:childTnLst>
                          </p:cTn>
                        </p:par>
                        <p:par>
                          <p:cTn id="60" fill="hold">
                            <p:stCondLst>
                              <p:cond delay="4200"/>
                            </p:stCondLst>
                            <p:childTnLst>
                              <p:par>
                                <p:cTn id="61" presetID="22" presetClass="entr" presetSubtype="4" repeatCount="0" fill="hold" grpId="0" nodeType="afterEffect">
                                  <p:stCondLst>
                                    <p:cond delay="0"/>
                                  </p:stCondLst>
                                  <p:childTnLst>
                                    <p:set>
                                      <p:cBhvr>
                                        <p:cTn id="62" dur="1" fill="hold">
                                          <p:stCondLst>
                                            <p:cond delay="0"/>
                                          </p:stCondLst>
                                        </p:cTn>
                                        <p:tgtEl>
                                          <p:spTgt spid="6">
                                            <p:graphicEl>
                                              <a:chart seriesIdx="-4" categoryIdx="12" bldStep="category"/>
                                            </p:graphicEl>
                                          </p:spTgt>
                                        </p:tgtEl>
                                        <p:attrNameLst>
                                          <p:attrName>style.visibility</p:attrName>
                                        </p:attrNameLst>
                                      </p:cBhvr>
                                      <p:to>
                                        <p:strVal val="visible"/>
                                      </p:to>
                                    </p:set>
                                    <p:animEffect transition="in" filter="wipe(down)">
                                      <p:cBhvr>
                                        <p:cTn id="63" dur="300"/>
                                        <p:tgtEl>
                                          <p:spTgt spid="6">
                                            <p:graphicEl>
                                              <a:chart seriesIdx="-4" categoryIdx="12" bldStep="category"/>
                                            </p:graphicEl>
                                          </p:spTgt>
                                        </p:tgtEl>
                                      </p:cBhvr>
                                    </p:animEffect>
                                  </p:childTnLst>
                                </p:cTn>
                              </p:par>
                            </p:childTnLst>
                          </p:cTn>
                        </p:par>
                        <p:par>
                          <p:cTn id="64" fill="hold">
                            <p:stCondLst>
                              <p:cond delay="4500"/>
                            </p:stCondLst>
                            <p:childTnLst>
                              <p:par>
                                <p:cTn id="65" presetID="22" presetClass="entr" presetSubtype="4" repeatCount="0" fill="hold" grpId="0" nodeType="afterEffect">
                                  <p:stCondLst>
                                    <p:cond delay="0"/>
                                  </p:stCondLst>
                                  <p:childTnLst>
                                    <p:set>
                                      <p:cBhvr>
                                        <p:cTn id="66" dur="1" fill="hold">
                                          <p:stCondLst>
                                            <p:cond delay="0"/>
                                          </p:stCondLst>
                                        </p:cTn>
                                        <p:tgtEl>
                                          <p:spTgt spid="6">
                                            <p:graphicEl>
                                              <a:chart seriesIdx="-4" categoryIdx="13" bldStep="category"/>
                                            </p:graphicEl>
                                          </p:spTgt>
                                        </p:tgtEl>
                                        <p:attrNameLst>
                                          <p:attrName>style.visibility</p:attrName>
                                        </p:attrNameLst>
                                      </p:cBhvr>
                                      <p:to>
                                        <p:strVal val="visible"/>
                                      </p:to>
                                    </p:set>
                                    <p:animEffect transition="in" filter="wipe(down)">
                                      <p:cBhvr>
                                        <p:cTn id="67" dur="300"/>
                                        <p:tgtEl>
                                          <p:spTgt spid="6">
                                            <p:graphicEl>
                                              <a:chart seriesIdx="-4" categoryIdx="13" bldStep="category"/>
                                            </p:graphicEl>
                                          </p:spTgt>
                                        </p:tgtEl>
                                      </p:cBhvr>
                                    </p:animEffect>
                                  </p:childTnLst>
                                </p:cTn>
                              </p:par>
                            </p:childTnLst>
                          </p:cTn>
                        </p:par>
                        <p:par>
                          <p:cTn id="68" fill="hold">
                            <p:stCondLst>
                              <p:cond delay="4800"/>
                            </p:stCondLst>
                            <p:childTnLst>
                              <p:par>
                                <p:cTn id="69" presetID="22" presetClass="entr" presetSubtype="4" repeatCount="0" fill="hold" grpId="0" nodeType="afterEffect">
                                  <p:stCondLst>
                                    <p:cond delay="0"/>
                                  </p:stCondLst>
                                  <p:childTnLst>
                                    <p:set>
                                      <p:cBhvr>
                                        <p:cTn id="70" dur="1" fill="hold">
                                          <p:stCondLst>
                                            <p:cond delay="0"/>
                                          </p:stCondLst>
                                        </p:cTn>
                                        <p:tgtEl>
                                          <p:spTgt spid="6">
                                            <p:graphicEl>
                                              <a:chart seriesIdx="-4" categoryIdx="14" bldStep="category"/>
                                            </p:graphicEl>
                                          </p:spTgt>
                                        </p:tgtEl>
                                        <p:attrNameLst>
                                          <p:attrName>style.visibility</p:attrName>
                                        </p:attrNameLst>
                                      </p:cBhvr>
                                      <p:to>
                                        <p:strVal val="visible"/>
                                      </p:to>
                                    </p:set>
                                    <p:animEffect transition="in" filter="wipe(down)">
                                      <p:cBhvr>
                                        <p:cTn id="71" dur="300"/>
                                        <p:tgtEl>
                                          <p:spTgt spid="6">
                                            <p:graphicEl>
                                              <a:chart seriesIdx="-4" categoryIdx="14" bldStep="category"/>
                                            </p:graphicEl>
                                          </p:spTgt>
                                        </p:tgtEl>
                                      </p:cBhvr>
                                    </p:animEffect>
                                  </p:childTnLst>
                                </p:cTn>
                              </p:par>
                            </p:childTnLst>
                          </p:cTn>
                        </p:par>
                        <p:par>
                          <p:cTn id="72" fill="hold">
                            <p:stCondLst>
                              <p:cond delay="5100"/>
                            </p:stCondLst>
                            <p:childTnLst>
                              <p:par>
                                <p:cTn id="73" presetID="22" presetClass="entr" presetSubtype="4" repeatCount="0" fill="hold" grpId="0" nodeType="afterEffect">
                                  <p:stCondLst>
                                    <p:cond delay="0"/>
                                  </p:stCondLst>
                                  <p:childTnLst>
                                    <p:set>
                                      <p:cBhvr>
                                        <p:cTn id="74" dur="1" fill="hold">
                                          <p:stCondLst>
                                            <p:cond delay="0"/>
                                          </p:stCondLst>
                                        </p:cTn>
                                        <p:tgtEl>
                                          <p:spTgt spid="6">
                                            <p:graphicEl>
                                              <a:chart seriesIdx="-4" categoryIdx="15" bldStep="category"/>
                                            </p:graphicEl>
                                          </p:spTgt>
                                        </p:tgtEl>
                                        <p:attrNameLst>
                                          <p:attrName>style.visibility</p:attrName>
                                        </p:attrNameLst>
                                      </p:cBhvr>
                                      <p:to>
                                        <p:strVal val="visible"/>
                                      </p:to>
                                    </p:set>
                                    <p:animEffect transition="in" filter="wipe(down)">
                                      <p:cBhvr>
                                        <p:cTn id="75" dur="300"/>
                                        <p:tgtEl>
                                          <p:spTgt spid="6">
                                            <p:graphicEl>
                                              <a:chart seriesIdx="-4" categoryIdx="15" bldStep="category"/>
                                            </p:graphicEl>
                                          </p:spTgt>
                                        </p:tgtEl>
                                      </p:cBhvr>
                                    </p:animEffect>
                                  </p:childTnLst>
                                </p:cTn>
                              </p:par>
                            </p:childTnLst>
                          </p:cTn>
                        </p:par>
                        <p:par>
                          <p:cTn id="76" fill="hold">
                            <p:stCondLst>
                              <p:cond delay="5400"/>
                            </p:stCondLst>
                            <p:childTnLst>
                              <p:par>
                                <p:cTn id="77" presetID="22" presetClass="entr" presetSubtype="4" repeatCount="0" fill="hold" grpId="0" nodeType="afterEffect">
                                  <p:stCondLst>
                                    <p:cond delay="0"/>
                                  </p:stCondLst>
                                  <p:childTnLst>
                                    <p:set>
                                      <p:cBhvr>
                                        <p:cTn id="78" dur="1" fill="hold">
                                          <p:stCondLst>
                                            <p:cond delay="0"/>
                                          </p:stCondLst>
                                        </p:cTn>
                                        <p:tgtEl>
                                          <p:spTgt spid="6">
                                            <p:graphicEl>
                                              <a:chart seriesIdx="-4" categoryIdx="16" bldStep="category"/>
                                            </p:graphicEl>
                                          </p:spTgt>
                                        </p:tgtEl>
                                        <p:attrNameLst>
                                          <p:attrName>style.visibility</p:attrName>
                                        </p:attrNameLst>
                                      </p:cBhvr>
                                      <p:to>
                                        <p:strVal val="visible"/>
                                      </p:to>
                                    </p:set>
                                    <p:animEffect transition="in" filter="wipe(down)">
                                      <p:cBhvr>
                                        <p:cTn id="79" dur="300"/>
                                        <p:tgtEl>
                                          <p:spTgt spid="6">
                                            <p:graphicEl>
                                              <a:chart seriesIdx="-4" categoryIdx="16" bldStep="category"/>
                                            </p:graphicEl>
                                          </p:spTgt>
                                        </p:tgtEl>
                                      </p:cBhvr>
                                    </p:animEffect>
                                  </p:childTnLst>
                                </p:cTn>
                              </p:par>
                            </p:childTnLst>
                          </p:cTn>
                        </p:par>
                        <p:par>
                          <p:cTn id="80" fill="hold">
                            <p:stCondLst>
                              <p:cond delay="5700"/>
                            </p:stCondLst>
                            <p:childTnLst>
                              <p:par>
                                <p:cTn id="81" presetID="22" presetClass="entr" presetSubtype="4" repeatCount="0" fill="hold" grpId="0" nodeType="afterEffect">
                                  <p:stCondLst>
                                    <p:cond delay="0"/>
                                  </p:stCondLst>
                                  <p:childTnLst>
                                    <p:set>
                                      <p:cBhvr>
                                        <p:cTn id="82" dur="1" fill="hold">
                                          <p:stCondLst>
                                            <p:cond delay="0"/>
                                          </p:stCondLst>
                                        </p:cTn>
                                        <p:tgtEl>
                                          <p:spTgt spid="6">
                                            <p:graphicEl>
                                              <a:chart seriesIdx="-4" categoryIdx="17" bldStep="category"/>
                                            </p:graphicEl>
                                          </p:spTgt>
                                        </p:tgtEl>
                                        <p:attrNameLst>
                                          <p:attrName>style.visibility</p:attrName>
                                        </p:attrNameLst>
                                      </p:cBhvr>
                                      <p:to>
                                        <p:strVal val="visible"/>
                                      </p:to>
                                    </p:set>
                                    <p:animEffect transition="in" filter="wipe(down)">
                                      <p:cBhvr>
                                        <p:cTn id="83" dur="300"/>
                                        <p:tgtEl>
                                          <p:spTgt spid="6">
                                            <p:graphicEl>
                                              <a:chart seriesIdx="-4" categoryIdx="17" bldStep="category"/>
                                            </p:graphicEl>
                                          </p:spTgt>
                                        </p:tgtEl>
                                      </p:cBhvr>
                                    </p:animEffect>
                                  </p:childTnLst>
                                </p:cTn>
                              </p:par>
                            </p:childTnLst>
                          </p:cTn>
                        </p:par>
                        <p:par>
                          <p:cTn id="84" fill="hold">
                            <p:stCondLst>
                              <p:cond delay="6000"/>
                            </p:stCondLst>
                            <p:childTnLst>
                              <p:par>
                                <p:cTn id="85" presetID="22" presetClass="entr" presetSubtype="4" repeatCount="0" fill="hold" grpId="0" nodeType="afterEffect">
                                  <p:stCondLst>
                                    <p:cond delay="0"/>
                                  </p:stCondLst>
                                  <p:childTnLst>
                                    <p:set>
                                      <p:cBhvr>
                                        <p:cTn id="86" dur="1" fill="hold">
                                          <p:stCondLst>
                                            <p:cond delay="0"/>
                                          </p:stCondLst>
                                        </p:cTn>
                                        <p:tgtEl>
                                          <p:spTgt spid="6">
                                            <p:graphicEl>
                                              <a:chart seriesIdx="-4" categoryIdx="18" bldStep="category"/>
                                            </p:graphicEl>
                                          </p:spTgt>
                                        </p:tgtEl>
                                        <p:attrNameLst>
                                          <p:attrName>style.visibility</p:attrName>
                                        </p:attrNameLst>
                                      </p:cBhvr>
                                      <p:to>
                                        <p:strVal val="visible"/>
                                      </p:to>
                                    </p:set>
                                    <p:animEffect transition="in" filter="wipe(down)">
                                      <p:cBhvr>
                                        <p:cTn id="87" dur="300"/>
                                        <p:tgtEl>
                                          <p:spTgt spid="6">
                                            <p:graphicEl>
                                              <a:chart seriesIdx="-4" categoryIdx="18" bldStep="category"/>
                                            </p:graphicEl>
                                          </p:spTgt>
                                        </p:tgtEl>
                                      </p:cBhvr>
                                    </p:animEffect>
                                  </p:childTnLst>
                                </p:cTn>
                              </p:par>
                            </p:childTnLst>
                          </p:cTn>
                        </p:par>
                        <p:par>
                          <p:cTn id="88" fill="hold">
                            <p:stCondLst>
                              <p:cond delay="6300"/>
                            </p:stCondLst>
                            <p:childTnLst>
                              <p:par>
                                <p:cTn id="89" presetID="22" presetClass="entr" presetSubtype="4" repeatCount="0" fill="hold" grpId="0" nodeType="afterEffect">
                                  <p:stCondLst>
                                    <p:cond delay="0"/>
                                  </p:stCondLst>
                                  <p:childTnLst>
                                    <p:set>
                                      <p:cBhvr>
                                        <p:cTn id="90" dur="1" fill="hold">
                                          <p:stCondLst>
                                            <p:cond delay="0"/>
                                          </p:stCondLst>
                                        </p:cTn>
                                        <p:tgtEl>
                                          <p:spTgt spid="6">
                                            <p:graphicEl>
                                              <a:chart seriesIdx="-4" categoryIdx="19" bldStep="category"/>
                                            </p:graphicEl>
                                          </p:spTgt>
                                        </p:tgtEl>
                                        <p:attrNameLst>
                                          <p:attrName>style.visibility</p:attrName>
                                        </p:attrNameLst>
                                      </p:cBhvr>
                                      <p:to>
                                        <p:strVal val="visible"/>
                                      </p:to>
                                    </p:set>
                                    <p:animEffect transition="in" filter="wipe(down)">
                                      <p:cBhvr>
                                        <p:cTn id="91" dur="300"/>
                                        <p:tgtEl>
                                          <p:spTgt spid="6">
                                            <p:graphicEl>
                                              <a:chart seriesIdx="-4" categoryIdx="19" bldStep="category"/>
                                            </p:graphicEl>
                                          </p:spTgt>
                                        </p:tgtEl>
                                      </p:cBhvr>
                                    </p:animEffect>
                                  </p:childTnLst>
                                </p:cTn>
                              </p:par>
                            </p:childTnLst>
                          </p:cTn>
                        </p:par>
                        <p:par>
                          <p:cTn id="92" fill="hold">
                            <p:stCondLst>
                              <p:cond delay="6600"/>
                            </p:stCondLst>
                            <p:childTnLst>
                              <p:par>
                                <p:cTn id="93" presetID="22" presetClass="entr" presetSubtype="4" repeatCount="0" fill="hold" grpId="0" nodeType="afterEffect">
                                  <p:stCondLst>
                                    <p:cond delay="0"/>
                                  </p:stCondLst>
                                  <p:childTnLst>
                                    <p:set>
                                      <p:cBhvr>
                                        <p:cTn id="94" dur="1" fill="hold">
                                          <p:stCondLst>
                                            <p:cond delay="0"/>
                                          </p:stCondLst>
                                        </p:cTn>
                                        <p:tgtEl>
                                          <p:spTgt spid="6">
                                            <p:graphicEl>
                                              <a:chart seriesIdx="-4" categoryIdx="20" bldStep="category"/>
                                            </p:graphicEl>
                                          </p:spTgt>
                                        </p:tgtEl>
                                        <p:attrNameLst>
                                          <p:attrName>style.visibility</p:attrName>
                                        </p:attrNameLst>
                                      </p:cBhvr>
                                      <p:to>
                                        <p:strVal val="visible"/>
                                      </p:to>
                                    </p:set>
                                    <p:animEffect transition="in" filter="wipe(down)">
                                      <p:cBhvr>
                                        <p:cTn id="95" dur="300"/>
                                        <p:tgtEl>
                                          <p:spTgt spid="6">
                                            <p:graphicEl>
                                              <a:chart seriesIdx="-4" categoryIdx="20" bldStep="category"/>
                                            </p:graphicEl>
                                          </p:spTgt>
                                        </p:tgtEl>
                                      </p:cBhvr>
                                    </p:animEffect>
                                  </p:childTnLst>
                                </p:cTn>
                              </p:par>
                            </p:childTnLst>
                          </p:cTn>
                        </p:par>
                        <p:par>
                          <p:cTn id="96" fill="hold">
                            <p:stCondLst>
                              <p:cond delay="6900"/>
                            </p:stCondLst>
                            <p:childTnLst>
                              <p:par>
                                <p:cTn id="97" presetID="22" presetClass="entr" presetSubtype="4" repeatCount="0" fill="hold" grpId="0" nodeType="afterEffect">
                                  <p:stCondLst>
                                    <p:cond delay="0"/>
                                  </p:stCondLst>
                                  <p:childTnLst>
                                    <p:set>
                                      <p:cBhvr>
                                        <p:cTn id="98" dur="1" fill="hold">
                                          <p:stCondLst>
                                            <p:cond delay="0"/>
                                          </p:stCondLst>
                                        </p:cTn>
                                        <p:tgtEl>
                                          <p:spTgt spid="6">
                                            <p:graphicEl>
                                              <a:chart seriesIdx="-4" categoryIdx="21" bldStep="category"/>
                                            </p:graphicEl>
                                          </p:spTgt>
                                        </p:tgtEl>
                                        <p:attrNameLst>
                                          <p:attrName>style.visibility</p:attrName>
                                        </p:attrNameLst>
                                      </p:cBhvr>
                                      <p:to>
                                        <p:strVal val="visible"/>
                                      </p:to>
                                    </p:set>
                                    <p:animEffect transition="in" filter="wipe(down)">
                                      <p:cBhvr>
                                        <p:cTn id="99" dur="300"/>
                                        <p:tgtEl>
                                          <p:spTgt spid="6">
                                            <p:graphicEl>
                                              <a:chart seriesIdx="-4" categoryIdx="21" bldStep="category"/>
                                            </p:graphicEl>
                                          </p:spTgt>
                                        </p:tgtEl>
                                      </p:cBhvr>
                                    </p:animEffect>
                                  </p:childTnLst>
                                </p:cTn>
                              </p:par>
                            </p:childTnLst>
                          </p:cTn>
                        </p:par>
                        <p:par>
                          <p:cTn id="100" fill="hold">
                            <p:stCondLst>
                              <p:cond delay="7200"/>
                            </p:stCondLst>
                            <p:childTnLst>
                              <p:par>
                                <p:cTn id="101" presetID="22" presetClass="entr" presetSubtype="4" repeatCount="0" fill="hold" grpId="0" nodeType="afterEffect">
                                  <p:stCondLst>
                                    <p:cond delay="0"/>
                                  </p:stCondLst>
                                  <p:childTnLst>
                                    <p:set>
                                      <p:cBhvr>
                                        <p:cTn id="102" dur="1" fill="hold">
                                          <p:stCondLst>
                                            <p:cond delay="0"/>
                                          </p:stCondLst>
                                        </p:cTn>
                                        <p:tgtEl>
                                          <p:spTgt spid="6">
                                            <p:graphicEl>
                                              <a:chart seriesIdx="-4" categoryIdx="22" bldStep="category"/>
                                            </p:graphicEl>
                                          </p:spTgt>
                                        </p:tgtEl>
                                        <p:attrNameLst>
                                          <p:attrName>style.visibility</p:attrName>
                                        </p:attrNameLst>
                                      </p:cBhvr>
                                      <p:to>
                                        <p:strVal val="visible"/>
                                      </p:to>
                                    </p:set>
                                    <p:animEffect transition="in" filter="wipe(down)">
                                      <p:cBhvr>
                                        <p:cTn id="103" dur="300"/>
                                        <p:tgtEl>
                                          <p:spTgt spid="6">
                                            <p:graphicEl>
                                              <a:chart seriesIdx="-4" categoryIdx="22" bldStep="category"/>
                                            </p:graphicEl>
                                          </p:spTgt>
                                        </p:tgtEl>
                                      </p:cBhvr>
                                    </p:animEffect>
                                  </p:childTnLst>
                                </p:cTn>
                              </p:par>
                            </p:childTnLst>
                          </p:cTn>
                        </p:par>
                        <p:par>
                          <p:cTn id="104" fill="hold">
                            <p:stCondLst>
                              <p:cond delay="7500"/>
                            </p:stCondLst>
                            <p:childTnLst>
                              <p:par>
                                <p:cTn id="105" presetID="22" presetClass="entr" presetSubtype="4" repeatCount="0" fill="hold" grpId="0" nodeType="afterEffect">
                                  <p:stCondLst>
                                    <p:cond delay="0"/>
                                  </p:stCondLst>
                                  <p:childTnLst>
                                    <p:set>
                                      <p:cBhvr>
                                        <p:cTn id="106" dur="1" fill="hold">
                                          <p:stCondLst>
                                            <p:cond delay="0"/>
                                          </p:stCondLst>
                                        </p:cTn>
                                        <p:tgtEl>
                                          <p:spTgt spid="6">
                                            <p:graphicEl>
                                              <a:chart seriesIdx="-4" categoryIdx="23" bldStep="category"/>
                                            </p:graphicEl>
                                          </p:spTgt>
                                        </p:tgtEl>
                                        <p:attrNameLst>
                                          <p:attrName>style.visibility</p:attrName>
                                        </p:attrNameLst>
                                      </p:cBhvr>
                                      <p:to>
                                        <p:strVal val="visible"/>
                                      </p:to>
                                    </p:set>
                                    <p:animEffect transition="in" filter="wipe(down)">
                                      <p:cBhvr>
                                        <p:cTn id="107" dur="300"/>
                                        <p:tgtEl>
                                          <p:spTgt spid="6">
                                            <p:graphicEl>
                                              <a:chart seriesIdx="-4" categoryIdx="2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p:bldSub>
      </p:bldGraphic>
      <p:bldGraphic spid="6" grpId="0">
        <p:bldSub>
          <a:bldChart bld="category"/>
        </p:bldSub>
      </p:bldGraphic>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5">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B31BE-8F00-4FD0-B83D-49F14B7AACC4}"/>
              </a:ext>
            </a:extLst>
          </p:cNvPr>
          <p:cNvSpPr>
            <a:spLocks noGrp="1"/>
          </p:cNvSpPr>
          <p:nvPr>
            <p:ph type="title" hasCustomPrompt="1"/>
          </p:nvPr>
        </p:nvSpPr>
        <p:spPr/>
        <p:txBody>
          <a:bodyPr/>
          <a:lstStyle/>
          <a:p>
            <a:r>
              <a:rPr lang="en-GB" altLang="en-US" noProof="0" dirty="0"/>
              <a:t>CLICK TO EDIT MASTER TITLE STYLE</a:t>
            </a:r>
            <a:endParaRPr lang="en-GB" noProof="0" dirty="0"/>
          </a:p>
        </p:txBody>
      </p:sp>
      <p:graphicFrame>
        <p:nvGraphicFramePr>
          <p:cNvPr id="3" name="Chart 62">
            <a:extLst>
              <a:ext uri="{FF2B5EF4-FFF2-40B4-BE49-F238E27FC236}">
                <a16:creationId xmlns:a16="http://schemas.microsoft.com/office/drawing/2014/main" id="{ACF06B11-18F4-4720-A183-165C1FB85F61}"/>
              </a:ext>
            </a:extLst>
          </p:cNvPr>
          <p:cNvGraphicFramePr/>
          <p:nvPr userDrawn="1">
            <p:extLst>
              <p:ext uri="{D42A27DB-BD31-4B8C-83A1-F6EECF244321}">
                <p14:modId xmlns:p14="http://schemas.microsoft.com/office/powerpoint/2010/main" val="1737926873"/>
              </p:ext>
            </p:extLst>
          </p:nvPr>
        </p:nvGraphicFramePr>
        <p:xfrm>
          <a:off x="279036" y="1219353"/>
          <a:ext cx="11656060" cy="4735687"/>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0805BBD0-4E77-4901-8F9B-5C34F6E0468A}"/>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12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0" fill="hold" grpId="0" nodeType="after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7" dur="300"/>
                                        <p:tgtEl>
                                          <p:spTgt spid="3">
                                            <p:graphicEl>
                                              <a:chart seriesIdx="-3" categoryIdx="-3" bldStep="gridLegend"/>
                                            </p:graphicEl>
                                          </p:spTgt>
                                        </p:tgtEl>
                                      </p:cBhvr>
                                    </p:animEffect>
                                  </p:childTnLst>
                                </p:cTn>
                              </p:par>
                            </p:childTnLst>
                          </p:cTn>
                        </p:par>
                        <p:par>
                          <p:cTn id="8" fill="hold">
                            <p:stCondLst>
                              <p:cond delay="300"/>
                            </p:stCondLst>
                            <p:childTnLst>
                              <p:par>
                                <p:cTn id="9" presetID="22" presetClass="entr" presetSubtype="4" repeatCount="0" fill="hold" grpId="0" nodeType="afterEffect">
                                  <p:stCondLst>
                                    <p:cond delay="0"/>
                                  </p:stCondLst>
                                  <p:childTnLst>
                                    <p:set>
                                      <p:cBhvr>
                                        <p:cTn id="10" dur="1" fill="hold">
                                          <p:stCondLst>
                                            <p:cond delay="0"/>
                                          </p:stCondLst>
                                        </p:cTn>
                                        <p:tgtEl>
                                          <p:spTgt spid="3">
                                            <p:graphicEl>
                                              <a:chart seriesIdx="-4" categoryIdx="0" bldStep="category"/>
                                            </p:graphicEl>
                                          </p:spTgt>
                                        </p:tgtEl>
                                        <p:attrNameLst>
                                          <p:attrName>style.visibility</p:attrName>
                                        </p:attrNameLst>
                                      </p:cBhvr>
                                      <p:to>
                                        <p:strVal val="visible"/>
                                      </p:to>
                                    </p:set>
                                    <p:animEffect transition="in" filter="wipe(down)">
                                      <p:cBhvr>
                                        <p:cTn id="11" dur="300"/>
                                        <p:tgtEl>
                                          <p:spTgt spid="3">
                                            <p:graphicEl>
                                              <a:chart seriesIdx="-4" categoryIdx="0" bldStep="category"/>
                                            </p:graphicEl>
                                          </p:spTgt>
                                        </p:tgtEl>
                                      </p:cBhvr>
                                    </p:animEffect>
                                  </p:childTnLst>
                                </p:cTn>
                              </p:par>
                            </p:childTnLst>
                          </p:cTn>
                        </p:par>
                        <p:par>
                          <p:cTn id="12" fill="hold">
                            <p:stCondLst>
                              <p:cond delay="600"/>
                            </p:stCondLst>
                            <p:childTnLst>
                              <p:par>
                                <p:cTn id="13" presetID="22" presetClass="entr" presetSubtype="4" repeatCount="0" fill="hold" grpId="0" nodeType="afterEffect">
                                  <p:stCondLst>
                                    <p:cond delay="0"/>
                                  </p:stCondLst>
                                  <p:childTnLst>
                                    <p:set>
                                      <p:cBhvr>
                                        <p:cTn id="14" dur="1" fill="hold">
                                          <p:stCondLst>
                                            <p:cond delay="0"/>
                                          </p:stCondLst>
                                        </p:cTn>
                                        <p:tgtEl>
                                          <p:spTgt spid="3">
                                            <p:graphicEl>
                                              <a:chart seriesIdx="-4" categoryIdx="1" bldStep="category"/>
                                            </p:graphicEl>
                                          </p:spTgt>
                                        </p:tgtEl>
                                        <p:attrNameLst>
                                          <p:attrName>style.visibility</p:attrName>
                                        </p:attrNameLst>
                                      </p:cBhvr>
                                      <p:to>
                                        <p:strVal val="visible"/>
                                      </p:to>
                                    </p:set>
                                    <p:animEffect transition="in" filter="wipe(down)">
                                      <p:cBhvr>
                                        <p:cTn id="15" dur="300"/>
                                        <p:tgtEl>
                                          <p:spTgt spid="3">
                                            <p:graphicEl>
                                              <a:chart seriesIdx="-4" categoryIdx="1" bldStep="category"/>
                                            </p:graphicEl>
                                          </p:spTgt>
                                        </p:tgtEl>
                                      </p:cBhvr>
                                    </p:animEffect>
                                  </p:childTnLst>
                                </p:cTn>
                              </p:par>
                            </p:childTnLst>
                          </p:cTn>
                        </p:par>
                        <p:par>
                          <p:cTn id="16" fill="hold">
                            <p:stCondLst>
                              <p:cond delay="900"/>
                            </p:stCondLst>
                            <p:childTnLst>
                              <p:par>
                                <p:cTn id="17" presetID="22" presetClass="entr" presetSubtype="4" repeatCount="0" fill="hold" grpId="0" nodeType="afterEffect">
                                  <p:stCondLst>
                                    <p:cond delay="0"/>
                                  </p:stCondLst>
                                  <p:childTnLst>
                                    <p:set>
                                      <p:cBhvr>
                                        <p:cTn id="18" dur="1" fill="hold">
                                          <p:stCondLst>
                                            <p:cond delay="0"/>
                                          </p:stCondLst>
                                        </p:cTn>
                                        <p:tgtEl>
                                          <p:spTgt spid="3">
                                            <p:graphicEl>
                                              <a:chart seriesIdx="-4" categoryIdx="2" bldStep="category"/>
                                            </p:graphicEl>
                                          </p:spTgt>
                                        </p:tgtEl>
                                        <p:attrNameLst>
                                          <p:attrName>style.visibility</p:attrName>
                                        </p:attrNameLst>
                                      </p:cBhvr>
                                      <p:to>
                                        <p:strVal val="visible"/>
                                      </p:to>
                                    </p:set>
                                    <p:animEffect transition="in" filter="wipe(down)">
                                      <p:cBhvr>
                                        <p:cTn id="19" dur="300"/>
                                        <p:tgtEl>
                                          <p:spTgt spid="3">
                                            <p:graphicEl>
                                              <a:chart seriesIdx="-4" categoryIdx="2" bldStep="category"/>
                                            </p:graphicEl>
                                          </p:spTgt>
                                        </p:tgtEl>
                                      </p:cBhvr>
                                    </p:animEffect>
                                  </p:childTnLst>
                                </p:cTn>
                              </p:par>
                            </p:childTnLst>
                          </p:cTn>
                        </p:par>
                        <p:par>
                          <p:cTn id="20" fill="hold">
                            <p:stCondLst>
                              <p:cond delay="1200"/>
                            </p:stCondLst>
                            <p:childTnLst>
                              <p:par>
                                <p:cTn id="21" presetID="22" presetClass="entr" presetSubtype="4" repeatCount="0" fill="hold" grpId="0" nodeType="afterEffect">
                                  <p:stCondLst>
                                    <p:cond delay="0"/>
                                  </p:stCondLst>
                                  <p:childTnLst>
                                    <p:set>
                                      <p:cBhvr>
                                        <p:cTn id="22" dur="1" fill="hold">
                                          <p:stCondLst>
                                            <p:cond delay="0"/>
                                          </p:stCondLst>
                                        </p:cTn>
                                        <p:tgtEl>
                                          <p:spTgt spid="3">
                                            <p:graphicEl>
                                              <a:chart seriesIdx="-4" categoryIdx="3" bldStep="category"/>
                                            </p:graphicEl>
                                          </p:spTgt>
                                        </p:tgtEl>
                                        <p:attrNameLst>
                                          <p:attrName>style.visibility</p:attrName>
                                        </p:attrNameLst>
                                      </p:cBhvr>
                                      <p:to>
                                        <p:strVal val="visible"/>
                                      </p:to>
                                    </p:set>
                                    <p:animEffect transition="in" filter="wipe(down)">
                                      <p:cBhvr>
                                        <p:cTn id="23" dur="300"/>
                                        <p:tgtEl>
                                          <p:spTgt spid="3">
                                            <p:graphicEl>
                                              <a:chart seriesIdx="-4" categoryIdx="3" bldStep="category"/>
                                            </p:graphicEl>
                                          </p:spTgt>
                                        </p:tgtEl>
                                      </p:cBhvr>
                                    </p:animEffect>
                                  </p:childTnLst>
                                </p:cTn>
                              </p:par>
                            </p:childTnLst>
                          </p:cTn>
                        </p:par>
                        <p:par>
                          <p:cTn id="24" fill="hold">
                            <p:stCondLst>
                              <p:cond delay="1500"/>
                            </p:stCondLst>
                            <p:childTnLst>
                              <p:par>
                                <p:cTn id="25" presetID="22" presetClass="entr" presetSubtype="4" repeatCount="0" fill="hold" grpId="0" nodeType="afterEffect">
                                  <p:stCondLst>
                                    <p:cond delay="0"/>
                                  </p:stCondLst>
                                  <p:childTnLst>
                                    <p:set>
                                      <p:cBhvr>
                                        <p:cTn id="26" dur="1" fill="hold">
                                          <p:stCondLst>
                                            <p:cond delay="0"/>
                                          </p:stCondLst>
                                        </p:cTn>
                                        <p:tgtEl>
                                          <p:spTgt spid="3">
                                            <p:graphicEl>
                                              <a:chart seriesIdx="-4" categoryIdx="4" bldStep="category"/>
                                            </p:graphicEl>
                                          </p:spTgt>
                                        </p:tgtEl>
                                        <p:attrNameLst>
                                          <p:attrName>style.visibility</p:attrName>
                                        </p:attrNameLst>
                                      </p:cBhvr>
                                      <p:to>
                                        <p:strVal val="visible"/>
                                      </p:to>
                                    </p:set>
                                    <p:animEffect transition="in" filter="wipe(down)">
                                      <p:cBhvr>
                                        <p:cTn id="27" dur="300"/>
                                        <p:tgtEl>
                                          <p:spTgt spid="3">
                                            <p:graphicEl>
                                              <a:chart seriesIdx="-4" categoryIdx="4" bldStep="category"/>
                                            </p:graphicEl>
                                          </p:spTgt>
                                        </p:tgtEl>
                                      </p:cBhvr>
                                    </p:animEffect>
                                  </p:childTnLst>
                                </p:cTn>
                              </p:par>
                            </p:childTnLst>
                          </p:cTn>
                        </p:par>
                        <p:par>
                          <p:cTn id="28" fill="hold">
                            <p:stCondLst>
                              <p:cond delay="1800"/>
                            </p:stCondLst>
                            <p:childTnLst>
                              <p:par>
                                <p:cTn id="29" presetID="22" presetClass="entr" presetSubtype="4" repeatCount="0" fill="hold" grpId="0" nodeType="afterEffect">
                                  <p:stCondLst>
                                    <p:cond delay="0"/>
                                  </p:stCondLst>
                                  <p:childTnLst>
                                    <p:set>
                                      <p:cBhvr>
                                        <p:cTn id="30" dur="1" fill="hold">
                                          <p:stCondLst>
                                            <p:cond delay="0"/>
                                          </p:stCondLst>
                                        </p:cTn>
                                        <p:tgtEl>
                                          <p:spTgt spid="3">
                                            <p:graphicEl>
                                              <a:chart seriesIdx="-4" categoryIdx="5" bldStep="category"/>
                                            </p:graphicEl>
                                          </p:spTgt>
                                        </p:tgtEl>
                                        <p:attrNameLst>
                                          <p:attrName>style.visibility</p:attrName>
                                        </p:attrNameLst>
                                      </p:cBhvr>
                                      <p:to>
                                        <p:strVal val="visible"/>
                                      </p:to>
                                    </p:set>
                                    <p:animEffect transition="in" filter="wipe(down)">
                                      <p:cBhvr>
                                        <p:cTn id="31" dur="300"/>
                                        <p:tgtEl>
                                          <p:spTgt spid="3">
                                            <p:graphicEl>
                                              <a:chart seriesIdx="-4" categoryIdx="5" bldStep="category"/>
                                            </p:graphicEl>
                                          </p:spTgt>
                                        </p:tgtEl>
                                      </p:cBhvr>
                                    </p:animEffect>
                                  </p:childTnLst>
                                </p:cTn>
                              </p:par>
                            </p:childTnLst>
                          </p:cTn>
                        </p:par>
                        <p:par>
                          <p:cTn id="32" fill="hold">
                            <p:stCondLst>
                              <p:cond delay="2100"/>
                            </p:stCondLst>
                            <p:childTnLst>
                              <p:par>
                                <p:cTn id="33" presetID="22" presetClass="entr" presetSubtype="4" repeatCount="0" fill="hold" grpId="0" nodeType="afterEffect">
                                  <p:stCondLst>
                                    <p:cond delay="0"/>
                                  </p:stCondLst>
                                  <p:childTnLst>
                                    <p:set>
                                      <p:cBhvr>
                                        <p:cTn id="34" dur="1" fill="hold">
                                          <p:stCondLst>
                                            <p:cond delay="0"/>
                                          </p:stCondLst>
                                        </p:cTn>
                                        <p:tgtEl>
                                          <p:spTgt spid="3">
                                            <p:graphicEl>
                                              <a:chart seriesIdx="-4" categoryIdx="6" bldStep="category"/>
                                            </p:graphicEl>
                                          </p:spTgt>
                                        </p:tgtEl>
                                        <p:attrNameLst>
                                          <p:attrName>style.visibility</p:attrName>
                                        </p:attrNameLst>
                                      </p:cBhvr>
                                      <p:to>
                                        <p:strVal val="visible"/>
                                      </p:to>
                                    </p:set>
                                    <p:animEffect transition="in" filter="wipe(down)">
                                      <p:cBhvr>
                                        <p:cTn id="35" dur="300"/>
                                        <p:tgtEl>
                                          <p:spTgt spid="3">
                                            <p:graphicEl>
                                              <a:chart seriesIdx="-4" categoryIdx="6" bldStep="category"/>
                                            </p:graphicEl>
                                          </p:spTgt>
                                        </p:tgtEl>
                                      </p:cBhvr>
                                    </p:animEffect>
                                  </p:childTnLst>
                                </p:cTn>
                              </p:par>
                            </p:childTnLst>
                          </p:cTn>
                        </p:par>
                        <p:par>
                          <p:cTn id="36" fill="hold">
                            <p:stCondLst>
                              <p:cond delay="2400"/>
                            </p:stCondLst>
                            <p:childTnLst>
                              <p:par>
                                <p:cTn id="37" presetID="22" presetClass="entr" presetSubtype="4" repeatCount="0" fill="hold" grpId="0" nodeType="afterEffect">
                                  <p:stCondLst>
                                    <p:cond delay="0"/>
                                  </p:stCondLst>
                                  <p:childTnLst>
                                    <p:set>
                                      <p:cBhvr>
                                        <p:cTn id="38" dur="1" fill="hold">
                                          <p:stCondLst>
                                            <p:cond delay="0"/>
                                          </p:stCondLst>
                                        </p:cTn>
                                        <p:tgtEl>
                                          <p:spTgt spid="3">
                                            <p:graphicEl>
                                              <a:chart seriesIdx="-4" categoryIdx="7" bldStep="category"/>
                                            </p:graphicEl>
                                          </p:spTgt>
                                        </p:tgtEl>
                                        <p:attrNameLst>
                                          <p:attrName>style.visibility</p:attrName>
                                        </p:attrNameLst>
                                      </p:cBhvr>
                                      <p:to>
                                        <p:strVal val="visible"/>
                                      </p:to>
                                    </p:set>
                                    <p:animEffect transition="in" filter="wipe(down)">
                                      <p:cBhvr>
                                        <p:cTn id="39" dur="300"/>
                                        <p:tgtEl>
                                          <p:spTgt spid="3">
                                            <p:graphicEl>
                                              <a:chart seriesIdx="-4" categoryIdx="7" bldStep="category"/>
                                            </p:graphicEl>
                                          </p:spTgt>
                                        </p:tgtEl>
                                      </p:cBhvr>
                                    </p:animEffect>
                                  </p:childTnLst>
                                </p:cTn>
                              </p:par>
                            </p:childTnLst>
                          </p:cTn>
                        </p:par>
                        <p:par>
                          <p:cTn id="40" fill="hold">
                            <p:stCondLst>
                              <p:cond delay="2700"/>
                            </p:stCondLst>
                            <p:childTnLst>
                              <p:par>
                                <p:cTn id="41" presetID="22" presetClass="entr" presetSubtype="4" repeatCount="0" fill="hold" grpId="0" nodeType="afterEffect">
                                  <p:stCondLst>
                                    <p:cond delay="0"/>
                                  </p:stCondLst>
                                  <p:childTnLst>
                                    <p:set>
                                      <p:cBhvr>
                                        <p:cTn id="42" dur="1" fill="hold">
                                          <p:stCondLst>
                                            <p:cond delay="0"/>
                                          </p:stCondLst>
                                        </p:cTn>
                                        <p:tgtEl>
                                          <p:spTgt spid="3">
                                            <p:graphicEl>
                                              <a:chart seriesIdx="-4" categoryIdx="8" bldStep="category"/>
                                            </p:graphicEl>
                                          </p:spTgt>
                                        </p:tgtEl>
                                        <p:attrNameLst>
                                          <p:attrName>style.visibility</p:attrName>
                                        </p:attrNameLst>
                                      </p:cBhvr>
                                      <p:to>
                                        <p:strVal val="visible"/>
                                      </p:to>
                                    </p:set>
                                    <p:animEffect transition="in" filter="wipe(down)">
                                      <p:cBhvr>
                                        <p:cTn id="43" dur="300"/>
                                        <p:tgtEl>
                                          <p:spTgt spid="3">
                                            <p:graphicEl>
                                              <a:chart seriesIdx="-4" categoryIdx="8" bldStep="category"/>
                                            </p:graphicEl>
                                          </p:spTgt>
                                        </p:tgtEl>
                                      </p:cBhvr>
                                    </p:animEffect>
                                  </p:childTnLst>
                                </p:cTn>
                              </p:par>
                            </p:childTnLst>
                          </p:cTn>
                        </p:par>
                        <p:par>
                          <p:cTn id="44" fill="hold">
                            <p:stCondLst>
                              <p:cond delay="3000"/>
                            </p:stCondLst>
                            <p:childTnLst>
                              <p:par>
                                <p:cTn id="45" presetID="22" presetClass="entr" presetSubtype="4" repeatCount="0" fill="hold" grpId="0" nodeType="afterEffect">
                                  <p:stCondLst>
                                    <p:cond delay="0"/>
                                  </p:stCondLst>
                                  <p:childTnLst>
                                    <p:set>
                                      <p:cBhvr>
                                        <p:cTn id="46" dur="1" fill="hold">
                                          <p:stCondLst>
                                            <p:cond delay="0"/>
                                          </p:stCondLst>
                                        </p:cTn>
                                        <p:tgtEl>
                                          <p:spTgt spid="3">
                                            <p:graphicEl>
                                              <a:chart seriesIdx="-4" categoryIdx="9" bldStep="category"/>
                                            </p:graphicEl>
                                          </p:spTgt>
                                        </p:tgtEl>
                                        <p:attrNameLst>
                                          <p:attrName>style.visibility</p:attrName>
                                        </p:attrNameLst>
                                      </p:cBhvr>
                                      <p:to>
                                        <p:strVal val="visible"/>
                                      </p:to>
                                    </p:set>
                                    <p:animEffect transition="in" filter="wipe(down)">
                                      <p:cBhvr>
                                        <p:cTn id="47" dur="300"/>
                                        <p:tgtEl>
                                          <p:spTgt spid="3">
                                            <p:graphicEl>
                                              <a:chart seriesIdx="-4" categoryIdx="9" bldStep="category"/>
                                            </p:graphicEl>
                                          </p:spTgt>
                                        </p:tgtEl>
                                      </p:cBhvr>
                                    </p:animEffect>
                                  </p:childTnLst>
                                </p:cTn>
                              </p:par>
                            </p:childTnLst>
                          </p:cTn>
                        </p:par>
                        <p:par>
                          <p:cTn id="48" fill="hold">
                            <p:stCondLst>
                              <p:cond delay="3300"/>
                            </p:stCondLst>
                            <p:childTnLst>
                              <p:par>
                                <p:cTn id="49" presetID="22" presetClass="entr" presetSubtype="4" repeatCount="0" fill="hold" grpId="0" nodeType="afterEffect">
                                  <p:stCondLst>
                                    <p:cond delay="0"/>
                                  </p:stCondLst>
                                  <p:childTnLst>
                                    <p:set>
                                      <p:cBhvr>
                                        <p:cTn id="50" dur="1" fill="hold">
                                          <p:stCondLst>
                                            <p:cond delay="0"/>
                                          </p:stCondLst>
                                        </p:cTn>
                                        <p:tgtEl>
                                          <p:spTgt spid="3">
                                            <p:graphicEl>
                                              <a:chart seriesIdx="-4" categoryIdx="10" bldStep="category"/>
                                            </p:graphicEl>
                                          </p:spTgt>
                                        </p:tgtEl>
                                        <p:attrNameLst>
                                          <p:attrName>style.visibility</p:attrName>
                                        </p:attrNameLst>
                                      </p:cBhvr>
                                      <p:to>
                                        <p:strVal val="visible"/>
                                      </p:to>
                                    </p:set>
                                    <p:animEffect transition="in" filter="wipe(down)">
                                      <p:cBhvr>
                                        <p:cTn id="51" dur="300"/>
                                        <p:tgtEl>
                                          <p:spTgt spid="3">
                                            <p:graphicEl>
                                              <a:chart seriesIdx="-4" categoryIdx="10" bldStep="category"/>
                                            </p:graphicEl>
                                          </p:spTgt>
                                        </p:tgtEl>
                                      </p:cBhvr>
                                    </p:animEffect>
                                  </p:childTnLst>
                                </p:cTn>
                              </p:par>
                            </p:childTnLst>
                          </p:cTn>
                        </p:par>
                        <p:par>
                          <p:cTn id="52" fill="hold">
                            <p:stCondLst>
                              <p:cond delay="3600"/>
                            </p:stCondLst>
                            <p:childTnLst>
                              <p:par>
                                <p:cTn id="53" presetID="22" presetClass="entr" presetSubtype="4" repeatCount="0" fill="hold" grpId="0" nodeType="afterEffect">
                                  <p:stCondLst>
                                    <p:cond delay="0"/>
                                  </p:stCondLst>
                                  <p:childTnLst>
                                    <p:set>
                                      <p:cBhvr>
                                        <p:cTn id="54" dur="1" fill="hold">
                                          <p:stCondLst>
                                            <p:cond delay="0"/>
                                          </p:stCondLst>
                                        </p:cTn>
                                        <p:tgtEl>
                                          <p:spTgt spid="3">
                                            <p:graphicEl>
                                              <a:chart seriesIdx="-4" categoryIdx="11" bldStep="category"/>
                                            </p:graphicEl>
                                          </p:spTgt>
                                        </p:tgtEl>
                                        <p:attrNameLst>
                                          <p:attrName>style.visibility</p:attrName>
                                        </p:attrNameLst>
                                      </p:cBhvr>
                                      <p:to>
                                        <p:strVal val="visible"/>
                                      </p:to>
                                    </p:set>
                                    <p:animEffect transition="in" filter="wipe(down)">
                                      <p:cBhvr>
                                        <p:cTn id="55" dur="300"/>
                                        <p:tgtEl>
                                          <p:spTgt spid="3">
                                            <p:graphicEl>
                                              <a:chart seriesIdx="-4" categoryIdx="11" bldStep="category"/>
                                            </p:graphicEl>
                                          </p:spTgt>
                                        </p:tgtEl>
                                      </p:cBhvr>
                                    </p:animEffect>
                                  </p:childTnLst>
                                </p:cTn>
                              </p:par>
                            </p:childTnLst>
                          </p:cTn>
                        </p:par>
                        <p:par>
                          <p:cTn id="56" fill="hold">
                            <p:stCondLst>
                              <p:cond delay="3900"/>
                            </p:stCondLst>
                            <p:childTnLst>
                              <p:par>
                                <p:cTn id="57" presetID="22" presetClass="entr" presetSubtype="4" repeatCount="0" fill="hold" grpId="0" nodeType="afterEffect">
                                  <p:stCondLst>
                                    <p:cond delay="0"/>
                                  </p:stCondLst>
                                  <p:childTnLst>
                                    <p:set>
                                      <p:cBhvr>
                                        <p:cTn id="58" dur="1" fill="hold">
                                          <p:stCondLst>
                                            <p:cond delay="0"/>
                                          </p:stCondLst>
                                        </p:cTn>
                                        <p:tgtEl>
                                          <p:spTgt spid="3">
                                            <p:graphicEl>
                                              <a:chart seriesIdx="-4" categoryIdx="12" bldStep="category"/>
                                            </p:graphicEl>
                                          </p:spTgt>
                                        </p:tgtEl>
                                        <p:attrNameLst>
                                          <p:attrName>style.visibility</p:attrName>
                                        </p:attrNameLst>
                                      </p:cBhvr>
                                      <p:to>
                                        <p:strVal val="visible"/>
                                      </p:to>
                                    </p:set>
                                    <p:animEffect transition="in" filter="wipe(down)">
                                      <p:cBhvr>
                                        <p:cTn id="59" dur="300"/>
                                        <p:tgtEl>
                                          <p:spTgt spid="3">
                                            <p:graphicEl>
                                              <a:chart seriesIdx="-4" categoryIdx="12" bldStep="category"/>
                                            </p:graphicEl>
                                          </p:spTgt>
                                        </p:tgtEl>
                                      </p:cBhvr>
                                    </p:animEffect>
                                  </p:childTnLst>
                                </p:cTn>
                              </p:par>
                            </p:childTnLst>
                          </p:cTn>
                        </p:par>
                        <p:par>
                          <p:cTn id="60" fill="hold">
                            <p:stCondLst>
                              <p:cond delay="4200"/>
                            </p:stCondLst>
                            <p:childTnLst>
                              <p:par>
                                <p:cTn id="61" presetID="22" presetClass="entr" presetSubtype="4" repeatCount="0" fill="hold" grpId="0" nodeType="afterEffect">
                                  <p:stCondLst>
                                    <p:cond delay="0"/>
                                  </p:stCondLst>
                                  <p:childTnLst>
                                    <p:set>
                                      <p:cBhvr>
                                        <p:cTn id="62" dur="1" fill="hold">
                                          <p:stCondLst>
                                            <p:cond delay="0"/>
                                          </p:stCondLst>
                                        </p:cTn>
                                        <p:tgtEl>
                                          <p:spTgt spid="3">
                                            <p:graphicEl>
                                              <a:chart seriesIdx="-4" categoryIdx="13" bldStep="category"/>
                                            </p:graphicEl>
                                          </p:spTgt>
                                        </p:tgtEl>
                                        <p:attrNameLst>
                                          <p:attrName>style.visibility</p:attrName>
                                        </p:attrNameLst>
                                      </p:cBhvr>
                                      <p:to>
                                        <p:strVal val="visible"/>
                                      </p:to>
                                    </p:set>
                                    <p:animEffect transition="in" filter="wipe(down)">
                                      <p:cBhvr>
                                        <p:cTn id="63" dur="300"/>
                                        <p:tgtEl>
                                          <p:spTgt spid="3">
                                            <p:graphicEl>
                                              <a:chart seriesIdx="-4" categoryIdx="13" bldStep="category"/>
                                            </p:graphicEl>
                                          </p:spTgt>
                                        </p:tgtEl>
                                      </p:cBhvr>
                                    </p:animEffect>
                                  </p:childTnLst>
                                </p:cTn>
                              </p:par>
                            </p:childTnLst>
                          </p:cTn>
                        </p:par>
                        <p:par>
                          <p:cTn id="64" fill="hold">
                            <p:stCondLst>
                              <p:cond delay="4500"/>
                            </p:stCondLst>
                            <p:childTnLst>
                              <p:par>
                                <p:cTn id="65" presetID="22" presetClass="entr" presetSubtype="4" repeatCount="0" fill="hold" grpId="0" nodeType="afterEffect">
                                  <p:stCondLst>
                                    <p:cond delay="0"/>
                                  </p:stCondLst>
                                  <p:childTnLst>
                                    <p:set>
                                      <p:cBhvr>
                                        <p:cTn id="66" dur="1" fill="hold">
                                          <p:stCondLst>
                                            <p:cond delay="0"/>
                                          </p:stCondLst>
                                        </p:cTn>
                                        <p:tgtEl>
                                          <p:spTgt spid="3">
                                            <p:graphicEl>
                                              <a:chart seriesIdx="-4" categoryIdx="14" bldStep="category"/>
                                            </p:graphicEl>
                                          </p:spTgt>
                                        </p:tgtEl>
                                        <p:attrNameLst>
                                          <p:attrName>style.visibility</p:attrName>
                                        </p:attrNameLst>
                                      </p:cBhvr>
                                      <p:to>
                                        <p:strVal val="visible"/>
                                      </p:to>
                                    </p:set>
                                    <p:animEffect transition="in" filter="wipe(down)">
                                      <p:cBhvr>
                                        <p:cTn id="67" dur="300"/>
                                        <p:tgtEl>
                                          <p:spTgt spid="3">
                                            <p:graphicEl>
                                              <a:chart seriesIdx="-4" categoryIdx="14" bldStep="category"/>
                                            </p:graphicEl>
                                          </p:spTgt>
                                        </p:tgtEl>
                                      </p:cBhvr>
                                    </p:animEffect>
                                  </p:childTnLst>
                                </p:cTn>
                              </p:par>
                            </p:childTnLst>
                          </p:cTn>
                        </p:par>
                        <p:par>
                          <p:cTn id="68" fill="hold">
                            <p:stCondLst>
                              <p:cond delay="4800"/>
                            </p:stCondLst>
                            <p:childTnLst>
                              <p:par>
                                <p:cTn id="69" presetID="22" presetClass="entr" presetSubtype="4" repeatCount="0" fill="hold" grpId="0" nodeType="afterEffect">
                                  <p:stCondLst>
                                    <p:cond delay="0"/>
                                  </p:stCondLst>
                                  <p:childTnLst>
                                    <p:set>
                                      <p:cBhvr>
                                        <p:cTn id="70" dur="1" fill="hold">
                                          <p:stCondLst>
                                            <p:cond delay="0"/>
                                          </p:stCondLst>
                                        </p:cTn>
                                        <p:tgtEl>
                                          <p:spTgt spid="3">
                                            <p:graphicEl>
                                              <a:chart seriesIdx="-4" categoryIdx="15" bldStep="category"/>
                                            </p:graphicEl>
                                          </p:spTgt>
                                        </p:tgtEl>
                                        <p:attrNameLst>
                                          <p:attrName>style.visibility</p:attrName>
                                        </p:attrNameLst>
                                      </p:cBhvr>
                                      <p:to>
                                        <p:strVal val="visible"/>
                                      </p:to>
                                    </p:set>
                                    <p:animEffect transition="in" filter="wipe(down)">
                                      <p:cBhvr>
                                        <p:cTn id="71" dur="300"/>
                                        <p:tgtEl>
                                          <p:spTgt spid="3">
                                            <p:graphicEl>
                                              <a:chart seriesIdx="-4" categoryIdx="15" bldStep="category"/>
                                            </p:graphicEl>
                                          </p:spTgt>
                                        </p:tgtEl>
                                      </p:cBhvr>
                                    </p:animEffect>
                                  </p:childTnLst>
                                </p:cTn>
                              </p:par>
                            </p:childTnLst>
                          </p:cTn>
                        </p:par>
                        <p:par>
                          <p:cTn id="72" fill="hold">
                            <p:stCondLst>
                              <p:cond delay="5100"/>
                            </p:stCondLst>
                            <p:childTnLst>
                              <p:par>
                                <p:cTn id="73" presetID="22" presetClass="entr" presetSubtype="4" repeatCount="0" fill="hold" grpId="0" nodeType="afterEffect">
                                  <p:stCondLst>
                                    <p:cond delay="0"/>
                                  </p:stCondLst>
                                  <p:childTnLst>
                                    <p:set>
                                      <p:cBhvr>
                                        <p:cTn id="74" dur="1" fill="hold">
                                          <p:stCondLst>
                                            <p:cond delay="0"/>
                                          </p:stCondLst>
                                        </p:cTn>
                                        <p:tgtEl>
                                          <p:spTgt spid="3">
                                            <p:graphicEl>
                                              <a:chart seriesIdx="-4" categoryIdx="16" bldStep="category"/>
                                            </p:graphicEl>
                                          </p:spTgt>
                                        </p:tgtEl>
                                        <p:attrNameLst>
                                          <p:attrName>style.visibility</p:attrName>
                                        </p:attrNameLst>
                                      </p:cBhvr>
                                      <p:to>
                                        <p:strVal val="visible"/>
                                      </p:to>
                                    </p:set>
                                    <p:animEffect transition="in" filter="wipe(down)">
                                      <p:cBhvr>
                                        <p:cTn id="75" dur="300"/>
                                        <p:tgtEl>
                                          <p:spTgt spid="3">
                                            <p:graphicEl>
                                              <a:chart seriesIdx="-4" categoryIdx="16" bldStep="category"/>
                                            </p:graphicEl>
                                          </p:spTgt>
                                        </p:tgtEl>
                                      </p:cBhvr>
                                    </p:animEffect>
                                  </p:childTnLst>
                                </p:cTn>
                              </p:par>
                            </p:childTnLst>
                          </p:cTn>
                        </p:par>
                        <p:par>
                          <p:cTn id="76" fill="hold">
                            <p:stCondLst>
                              <p:cond delay="5400"/>
                            </p:stCondLst>
                            <p:childTnLst>
                              <p:par>
                                <p:cTn id="77" presetID="22" presetClass="entr" presetSubtype="4" repeatCount="0" fill="hold" grpId="0" nodeType="afterEffect">
                                  <p:stCondLst>
                                    <p:cond delay="0"/>
                                  </p:stCondLst>
                                  <p:childTnLst>
                                    <p:set>
                                      <p:cBhvr>
                                        <p:cTn id="78" dur="1" fill="hold">
                                          <p:stCondLst>
                                            <p:cond delay="0"/>
                                          </p:stCondLst>
                                        </p:cTn>
                                        <p:tgtEl>
                                          <p:spTgt spid="3">
                                            <p:graphicEl>
                                              <a:chart seriesIdx="-4" categoryIdx="17" bldStep="category"/>
                                            </p:graphicEl>
                                          </p:spTgt>
                                        </p:tgtEl>
                                        <p:attrNameLst>
                                          <p:attrName>style.visibility</p:attrName>
                                        </p:attrNameLst>
                                      </p:cBhvr>
                                      <p:to>
                                        <p:strVal val="visible"/>
                                      </p:to>
                                    </p:set>
                                    <p:animEffect transition="in" filter="wipe(down)">
                                      <p:cBhvr>
                                        <p:cTn id="79" dur="300"/>
                                        <p:tgtEl>
                                          <p:spTgt spid="3">
                                            <p:graphicEl>
                                              <a:chart seriesIdx="-4" categoryIdx="17" bldStep="category"/>
                                            </p:graphicEl>
                                          </p:spTgt>
                                        </p:tgtEl>
                                      </p:cBhvr>
                                    </p:animEffect>
                                  </p:childTnLst>
                                </p:cTn>
                              </p:par>
                            </p:childTnLst>
                          </p:cTn>
                        </p:par>
                        <p:par>
                          <p:cTn id="80" fill="hold">
                            <p:stCondLst>
                              <p:cond delay="5700"/>
                            </p:stCondLst>
                            <p:childTnLst>
                              <p:par>
                                <p:cTn id="81" presetID="22" presetClass="entr" presetSubtype="4" repeatCount="0" fill="hold" grpId="0" nodeType="afterEffect">
                                  <p:stCondLst>
                                    <p:cond delay="0"/>
                                  </p:stCondLst>
                                  <p:childTnLst>
                                    <p:set>
                                      <p:cBhvr>
                                        <p:cTn id="82" dur="1" fill="hold">
                                          <p:stCondLst>
                                            <p:cond delay="0"/>
                                          </p:stCondLst>
                                        </p:cTn>
                                        <p:tgtEl>
                                          <p:spTgt spid="3">
                                            <p:graphicEl>
                                              <a:chart seriesIdx="-4" categoryIdx="18" bldStep="category"/>
                                            </p:graphicEl>
                                          </p:spTgt>
                                        </p:tgtEl>
                                        <p:attrNameLst>
                                          <p:attrName>style.visibility</p:attrName>
                                        </p:attrNameLst>
                                      </p:cBhvr>
                                      <p:to>
                                        <p:strVal val="visible"/>
                                      </p:to>
                                    </p:set>
                                    <p:animEffect transition="in" filter="wipe(down)">
                                      <p:cBhvr>
                                        <p:cTn id="83" dur="300"/>
                                        <p:tgtEl>
                                          <p:spTgt spid="3">
                                            <p:graphicEl>
                                              <a:chart seriesIdx="-4" categoryIdx="18" bldStep="category"/>
                                            </p:graphicEl>
                                          </p:spTgt>
                                        </p:tgtEl>
                                      </p:cBhvr>
                                    </p:animEffect>
                                  </p:childTnLst>
                                </p:cTn>
                              </p:par>
                            </p:childTnLst>
                          </p:cTn>
                        </p:par>
                        <p:par>
                          <p:cTn id="84" fill="hold">
                            <p:stCondLst>
                              <p:cond delay="6000"/>
                            </p:stCondLst>
                            <p:childTnLst>
                              <p:par>
                                <p:cTn id="85" presetID="22" presetClass="entr" presetSubtype="4" repeatCount="0" fill="hold" grpId="0" nodeType="afterEffect">
                                  <p:stCondLst>
                                    <p:cond delay="0"/>
                                  </p:stCondLst>
                                  <p:childTnLst>
                                    <p:set>
                                      <p:cBhvr>
                                        <p:cTn id="86" dur="1" fill="hold">
                                          <p:stCondLst>
                                            <p:cond delay="0"/>
                                          </p:stCondLst>
                                        </p:cTn>
                                        <p:tgtEl>
                                          <p:spTgt spid="3">
                                            <p:graphicEl>
                                              <a:chart seriesIdx="-4" categoryIdx="19" bldStep="category"/>
                                            </p:graphicEl>
                                          </p:spTgt>
                                        </p:tgtEl>
                                        <p:attrNameLst>
                                          <p:attrName>style.visibility</p:attrName>
                                        </p:attrNameLst>
                                      </p:cBhvr>
                                      <p:to>
                                        <p:strVal val="visible"/>
                                      </p:to>
                                    </p:set>
                                    <p:animEffect transition="in" filter="wipe(down)">
                                      <p:cBhvr>
                                        <p:cTn id="87" dur="300"/>
                                        <p:tgtEl>
                                          <p:spTgt spid="3">
                                            <p:graphicEl>
                                              <a:chart seriesIdx="-4" categoryIdx="19" bldStep="category"/>
                                            </p:graphicEl>
                                          </p:spTgt>
                                        </p:tgtEl>
                                      </p:cBhvr>
                                    </p:animEffect>
                                  </p:childTnLst>
                                </p:cTn>
                              </p:par>
                            </p:childTnLst>
                          </p:cTn>
                        </p:par>
                        <p:par>
                          <p:cTn id="88" fill="hold">
                            <p:stCondLst>
                              <p:cond delay="6300"/>
                            </p:stCondLst>
                            <p:childTnLst>
                              <p:par>
                                <p:cTn id="89" presetID="22" presetClass="entr" presetSubtype="4" repeatCount="0" fill="hold" grpId="0" nodeType="afterEffect">
                                  <p:stCondLst>
                                    <p:cond delay="0"/>
                                  </p:stCondLst>
                                  <p:childTnLst>
                                    <p:set>
                                      <p:cBhvr>
                                        <p:cTn id="90" dur="1" fill="hold">
                                          <p:stCondLst>
                                            <p:cond delay="0"/>
                                          </p:stCondLst>
                                        </p:cTn>
                                        <p:tgtEl>
                                          <p:spTgt spid="3">
                                            <p:graphicEl>
                                              <a:chart seriesIdx="-4" categoryIdx="20" bldStep="category"/>
                                            </p:graphicEl>
                                          </p:spTgt>
                                        </p:tgtEl>
                                        <p:attrNameLst>
                                          <p:attrName>style.visibility</p:attrName>
                                        </p:attrNameLst>
                                      </p:cBhvr>
                                      <p:to>
                                        <p:strVal val="visible"/>
                                      </p:to>
                                    </p:set>
                                    <p:animEffect transition="in" filter="wipe(down)">
                                      <p:cBhvr>
                                        <p:cTn id="91" dur="300"/>
                                        <p:tgtEl>
                                          <p:spTgt spid="3">
                                            <p:graphicEl>
                                              <a:chart seriesIdx="-4" categoryIdx="20" bldStep="category"/>
                                            </p:graphicEl>
                                          </p:spTgt>
                                        </p:tgtEl>
                                      </p:cBhvr>
                                    </p:animEffect>
                                  </p:childTnLst>
                                </p:cTn>
                              </p:par>
                            </p:childTnLst>
                          </p:cTn>
                        </p:par>
                        <p:par>
                          <p:cTn id="92" fill="hold">
                            <p:stCondLst>
                              <p:cond delay="6600"/>
                            </p:stCondLst>
                            <p:childTnLst>
                              <p:par>
                                <p:cTn id="93" presetID="22" presetClass="entr" presetSubtype="4" repeatCount="0" fill="hold" grpId="0" nodeType="afterEffect">
                                  <p:stCondLst>
                                    <p:cond delay="0"/>
                                  </p:stCondLst>
                                  <p:childTnLst>
                                    <p:set>
                                      <p:cBhvr>
                                        <p:cTn id="94" dur="1" fill="hold">
                                          <p:stCondLst>
                                            <p:cond delay="0"/>
                                          </p:stCondLst>
                                        </p:cTn>
                                        <p:tgtEl>
                                          <p:spTgt spid="3">
                                            <p:graphicEl>
                                              <a:chart seriesIdx="-4" categoryIdx="21" bldStep="category"/>
                                            </p:graphicEl>
                                          </p:spTgt>
                                        </p:tgtEl>
                                        <p:attrNameLst>
                                          <p:attrName>style.visibility</p:attrName>
                                        </p:attrNameLst>
                                      </p:cBhvr>
                                      <p:to>
                                        <p:strVal val="visible"/>
                                      </p:to>
                                    </p:set>
                                    <p:animEffect transition="in" filter="wipe(down)">
                                      <p:cBhvr>
                                        <p:cTn id="95" dur="300"/>
                                        <p:tgtEl>
                                          <p:spTgt spid="3">
                                            <p:graphicEl>
                                              <a:chart seriesIdx="-4" categoryIdx="21" bldStep="category"/>
                                            </p:graphicEl>
                                          </p:spTgt>
                                        </p:tgtEl>
                                      </p:cBhvr>
                                    </p:animEffect>
                                  </p:childTnLst>
                                </p:cTn>
                              </p:par>
                            </p:childTnLst>
                          </p:cTn>
                        </p:par>
                        <p:par>
                          <p:cTn id="96" fill="hold">
                            <p:stCondLst>
                              <p:cond delay="6900"/>
                            </p:stCondLst>
                            <p:childTnLst>
                              <p:par>
                                <p:cTn id="97" presetID="22" presetClass="entr" presetSubtype="4" repeatCount="0" fill="hold" grpId="0" nodeType="afterEffect">
                                  <p:stCondLst>
                                    <p:cond delay="0"/>
                                  </p:stCondLst>
                                  <p:childTnLst>
                                    <p:set>
                                      <p:cBhvr>
                                        <p:cTn id="98" dur="1" fill="hold">
                                          <p:stCondLst>
                                            <p:cond delay="0"/>
                                          </p:stCondLst>
                                        </p:cTn>
                                        <p:tgtEl>
                                          <p:spTgt spid="3">
                                            <p:graphicEl>
                                              <a:chart seriesIdx="-4" categoryIdx="22" bldStep="category"/>
                                            </p:graphicEl>
                                          </p:spTgt>
                                        </p:tgtEl>
                                        <p:attrNameLst>
                                          <p:attrName>style.visibility</p:attrName>
                                        </p:attrNameLst>
                                      </p:cBhvr>
                                      <p:to>
                                        <p:strVal val="visible"/>
                                      </p:to>
                                    </p:set>
                                    <p:animEffect transition="in" filter="wipe(down)">
                                      <p:cBhvr>
                                        <p:cTn id="99" dur="300"/>
                                        <p:tgtEl>
                                          <p:spTgt spid="3">
                                            <p:graphicEl>
                                              <a:chart seriesIdx="-4" categoryIdx="22" bldStep="category"/>
                                            </p:graphicEl>
                                          </p:spTgt>
                                        </p:tgtEl>
                                      </p:cBhvr>
                                    </p:animEffect>
                                  </p:childTnLst>
                                </p:cTn>
                              </p:par>
                            </p:childTnLst>
                          </p:cTn>
                        </p:par>
                        <p:par>
                          <p:cTn id="100" fill="hold">
                            <p:stCondLst>
                              <p:cond delay="7200"/>
                            </p:stCondLst>
                            <p:childTnLst>
                              <p:par>
                                <p:cTn id="101" presetID="22" presetClass="entr" presetSubtype="4" repeatCount="0" fill="hold" grpId="0" nodeType="afterEffect">
                                  <p:stCondLst>
                                    <p:cond delay="0"/>
                                  </p:stCondLst>
                                  <p:childTnLst>
                                    <p:set>
                                      <p:cBhvr>
                                        <p:cTn id="102" dur="1" fill="hold">
                                          <p:stCondLst>
                                            <p:cond delay="0"/>
                                          </p:stCondLst>
                                        </p:cTn>
                                        <p:tgtEl>
                                          <p:spTgt spid="3">
                                            <p:graphicEl>
                                              <a:chart seriesIdx="-4" categoryIdx="23" bldStep="category"/>
                                            </p:graphicEl>
                                          </p:spTgt>
                                        </p:tgtEl>
                                        <p:attrNameLst>
                                          <p:attrName>style.visibility</p:attrName>
                                        </p:attrNameLst>
                                      </p:cBhvr>
                                      <p:to>
                                        <p:strVal val="visible"/>
                                      </p:to>
                                    </p:set>
                                    <p:animEffect transition="in" filter="wipe(down)">
                                      <p:cBhvr>
                                        <p:cTn id="103" dur="300"/>
                                        <p:tgtEl>
                                          <p:spTgt spid="3">
                                            <p:graphicEl>
                                              <a:chart seriesIdx="-4" categoryIdx="2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category"/>
        </p:bldSub>
      </p:bldGraphic>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6">
    <p:spTree>
      <p:nvGrpSpPr>
        <p:cNvPr id="1" name=""/>
        <p:cNvGrpSpPr/>
        <p:nvPr/>
      </p:nvGrpSpPr>
      <p:grpSpPr>
        <a:xfrm>
          <a:off x="0" y="0"/>
          <a:ext cx="0" cy="0"/>
          <a:chOff x="0" y="0"/>
          <a:chExt cx="0" cy="0"/>
        </a:xfrm>
      </p:grpSpPr>
      <p:grpSp>
        <p:nvGrpSpPr>
          <p:cNvPr id="4" name="Group 35">
            <a:extLst>
              <a:ext uri="{FF2B5EF4-FFF2-40B4-BE49-F238E27FC236}">
                <a16:creationId xmlns:a16="http://schemas.microsoft.com/office/drawing/2014/main" id="{F49FFC1C-3741-4844-8C3F-E4F557524424}"/>
              </a:ext>
            </a:extLst>
          </p:cNvPr>
          <p:cNvGrpSpPr/>
          <p:nvPr userDrawn="1"/>
        </p:nvGrpSpPr>
        <p:grpSpPr>
          <a:xfrm>
            <a:off x="-6583" y="-3"/>
            <a:ext cx="12302859" cy="6858003"/>
            <a:chOff x="-6566" y="-2"/>
            <a:chExt cx="12269309" cy="6858002"/>
          </a:xfrm>
        </p:grpSpPr>
        <p:sp>
          <p:nvSpPr>
            <p:cNvPr id="5" name="Rectangle 36" hidden="1">
              <a:extLst>
                <a:ext uri="{FF2B5EF4-FFF2-40B4-BE49-F238E27FC236}">
                  <a16:creationId xmlns:a16="http://schemas.microsoft.com/office/drawing/2014/main" id="{0BD74276-8ED2-4824-9998-0BAA3955CD95}"/>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a:p>
          </p:txBody>
        </p:sp>
        <p:grpSp>
          <p:nvGrpSpPr>
            <p:cNvPr id="6" name="Group 37" hidden="1">
              <a:extLst>
                <a:ext uri="{FF2B5EF4-FFF2-40B4-BE49-F238E27FC236}">
                  <a16:creationId xmlns:a16="http://schemas.microsoft.com/office/drawing/2014/main" id="{978F2107-068F-4327-9136-6EB3073A4403}"/>
                </a:ext>
              </a:extLst>
            </p:cNvPr>
            <p:cNvGrpSpPr/>
            <p:nvPr userDrawn="1"/>
          </p:nvGrpSpPr>
          <p:grpSpPr>
            <a:xfrm>
              <a:off x="442260" y="3456849"/>
              <a:ext cx="11820483" cy="2970388"/>
              <a:chOff x="442260" y="3600153"/>
              <a:chExt cx="11820483" cy="2970388"/>
            </a:xfrm>
          </p:grpSpPr>
          <p:cxnSp>
            <p:nvCxnSpPr>
              <p:cNvPr id="7" name="Straight Connector 38">
                <a:extLst>
                  <a:ext uri="{FF2B5EF4-FFF2-40B4-BE49-F238E27FC236}">
                    <a16:creationId xmlns:a16="http://schemas.microsoft.com/office/drawing/2014/main" id="{B5909EFF-FFE7-4DCA-BB35-2930538F8575}"/>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39">
                <a:extLst>
                  <a:ext uri="{FF2B5EF4-FFF2-40B4-BE49-F238E27FC236}">
                    <a16:creationId xmlns:a16="http://schemas.microsoft.com/office/drawing/2014/main" id="{BBF66BD5-8EBB-4321-AEA7-778A769BCD0F}"/>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40">
                <a:extLst>
                  <a:ext uri="{FF2B5EF4-FFF2-40B4-BE49-F238E27FC236}">
                    <a16:creationId xmlns:a16="http://schemas.microsoft.com/office/drawing/2014/main" id="{B6105F55-6F73-4EAC-A6FE-341C1EDD082D}"/>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1">
                <a:extLst>
                  <a:ext uri="{FF2B5EF4-FFF2-40B4-BE49-F238E27FC236}">
                    <a16:creationId xmlns:a16="http://schemas.microsoft.com/office/drawing/2014/main" id="{231C4A1D-0D18-4C45-8CD2-9B482D211697}"/>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2">
                <a:extLst>
                  <a:ext uri="{FF2B5EF4-FFF2-40B4-BE49-F238E27FC236}">
                    <a16:creationId xmlns:a16="http://schemas.microsoft.com/office/drawing/2014/main" id="{887B699A-26D9-4993-847C-C919922EE7EC}"/>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3">
                <a:extLst>
                  <a:ext uri="{FF2B5EF4-FFF2-40B4-BE49-F238E27FC236}">
                    <a16:creationId xmlns:a16="http://schemas.microsoft.com/office/drawing/2014/main" id="{2861B340-F5C1-4BA1-BA98-8D650473066B}"/>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4">
                <a:extLst>
                  <a:ext uri="{FF2B5EF4-FFF2-40B4-BE49-F238E27FC236}">
                    <a16:creationId xmlns:a16="http://schemas.microsoft.com/office/drawing/2014/main" id="{C3568F9F-131F-4452-A304-F5E5399BCD8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5">
                <a:extLst>
                  <a:ext uri="{FF2B5EF4-FFF2-40B4-BE49-F238E27FC236}">
                    <a16:creationId xmlns:a16="http://schemas.microsoft.com/office/drawing/2014/main" id="{CF836D01-B716-45B7-86B0-7412F0310BC3}"/>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6">
                <a:extLst>
                  <a:ext uri="{FF2B5EF4-FFF2-40B4-BE49-F238E27FC236}">
                    <a16:creationId xmlns:a16="http://schemas.microsoft.com/office/drawing/2014/main" id="{456D7560-3022-407D-A56A-387D1CF7CBBE}"/>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7">
                <a:extLst>
                  <a:ext uri="{FF2B5EF4-FFF2-40B4-BE49-F238E27FC236}">
                    <a16:creationId xmlns:a16="http://schemas.microsoft.com/office/drawing/2014/main" id="{C7A0A529-063D-45DD-8385-C74DBDC59E7E}"/>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8">
                <a:extLst>
                  <a:ext uri="{FF2B5EF4-FFF2-40B4-BE49-F238E27FC236}">
                    <a16:creationId xmlns:a16="http://schemas.microsoft.com/office/drawing/2014/main" id="{A931E34D-B55F-40AD-83AF-7163B7D714F7}"/>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9">
                <a:extLst>
                  <a:ext uri="{FF2B5EF4-FFF2-40B4-BE49-F238E27FC236}">
                    <a16:creationId xmlns:a16="http://schemas.microsoft.com/office/drawing/2014/main" id="{85C0AB43-36CD-4E1C-BBD6-F6E40C7E2D07}"/>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50">
                <a:extLst>
                  <a:ext uri="{FF2B5EF4-FFF2-40B4-BE49-F238E27FC236}">
                    <a16:creationId xmlns:a16="http://schemas.microsoft.com/office/drawing/2014/main" id="{78CD91FC-28C9-4AC7-87D2-3236ADA79432}"/>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1">
                <a:extLst>
                  <a:ext uri="{FF2B5EF4-FFF2-40B4-BE49-F238E27FC236}">
                    <a16:creationId xmlns:a16="http://schemas.microsoft.com/office/drawing/2014/main" id="{43CC5094-48A5-4786-A10E-9CE8FDA8F34F}"/>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2">
                <a:extLst>
                  <a:ext uri="{FF2B5EF4-FFF2-40B4-BE49-F238E27FC236}">
                    <a16:creationId xmlns:a16="http://schemas.microsoft.com/office/drawing/2014/main" id="{B1CF75A4-9F1F-48F6-AFDA-C7897F2C1B55}"/>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3">
                <a:extLst>
                  <a:ext uri="{FF2B5EF4-FFF2-40B4-BE49-F238E27FC236}">
                    <a16:creationId xmlns:a16="http://schemas.microsoft.com/office/drawing/2014/main" id="{D8B3EC32-3BCC-4CF3-A8AB-D5695C387FB1}"/>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4">
                <a:extLst>
                  <a:ext uri="{FF2B5EF4-FFF2-40B4-BE49-F238E27FC236}">
                    <a16:creationId xmlns:a16="http://schemas.microsoft.com/office/drawing/2014/main" id="{646D2636-826F-4188-AECD-8E9F547C330E}"/>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5">
                <a:extLst>
                  <a:ext uri="{FF2B5EF4-FFF2-40B4-BE49-F238E27FC236}">
                    <a16:creationId xmlns:a16="http://schemas.microsoft.com/office/drawing/2014/main" id="{D5190618-4665-4F2E-8844-020AD30239F6}"/>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6">
                <a:extLst>
                  <a:ext uri="{FF2B5EF4-FFF2-40B4-BE49-F238E27FC236}">
                    <a16:creationId xmlns:a16="http://schemas.microsoft.com/office/drawing/2014/main" id="{E501E497-7672-440E-967B-911C1D6B4B10}"/>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7">
                <a:extLst>
                  <a:ext uri="{FF2B5EF4-FFF2-40B4-BE49-F238E27FC236}">
                    <a16:creationId xmlns:a16="http://schemas.microsoft.com/office/drawing/2014/main" id="{8A688C29-83E0-4CC9-A8C5-B6B30A57710C}"/>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8">
                <a:extLst>
                  <a:ext uri="{FF2B5EF4-FFF2-40B4-BE49-F238E27FC236}">
                    <a16:creationId xmlns:a16="http://schemas.microsoft.com/office/drawing/2014/main" id="{8D3348AE-2C08-472A-92E4-12BF79B738D1}"/>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9">
                <a:extLst>
                  <a:ext uri="{FF2B5EF4-FFF2-40B4-BE49-F238E27FC236}">
                    <a16:creationId xmlns:a16="http://schemas.microsoft.com/office/drawing/2014/main" id="{D93531AE-9D57-49CA-BC46-F7384685F786}"/>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60">
                <a:extLst>
                  <a:ext uri="{FF2B5EF4-FFF2-40B4-BE49-F238E27FC236}">
                    <a16:creationId xmlns:a16="http://schemas.microsoft.com/office/drawing/2014/main" id="{6130565B-76F2-434C-8896-54E337D6B462}"/>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1">
                <a:extLst>
                  <a:ext uri="{FF2B5EF4-FFF2-40B4-BE49-F238E27FC236}">
                    <a16:creationId xmlns:a16="http://schemas.microsoft.com/office/drawing/2014/main" id="{A0D45B84-40CC-46CF-ACE4-C3A1732817B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07D574C9-96B2-42EF-A9BC-D62E458D5C9F}"/>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3" name="Content Placeholder 2">
            <a:extLst>
              <a:ext uri="{FF2B5EF4-FFF2-40B4-BE49-F238E27FC236}">
                <a16:creationId xmlns:a16="http://schemas.microsoft.com/office/drawing/2014/main" id="{3B009754-3A1E-461E-B289-FE7FC85C2E42}"/>
              </a:ext>
            </a:extLst>
          </p:cNvPr>
          <p:cNvSpPr>
            <a:spLocks noGrp="1"/>
          </p:cNvSpPr>
          <p:nvPr>
            <p:ph idx="1"/>
          </p:nvPr>
        </p:nvSpPr>
        <p:spPr>
          <a:xfrm>
            <a:off x="21886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Tree>
    <p:extLst>
      <p:ext uri="{BB962C8B-B14F-4D97-AF65-F5344CB8AC3E}">
        <p14:creationId xmlns:p14="http://schemas.microsoft.com/office/powerpoint/2010/main" val="123547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7">
    <p:spTree>
      <p:nvGrpSpPr>
        <p:cNvPr id="1" name=""/>
        <p:cNvGrpSpPr/>
        <p:nvPr/>
      </p:nvGrpSpPr>
      <p:grpSpPr>
        <a:xfrm>
          <a:off x="0" y="0"/>
          <a:ext cx="0" cy="0"/>
          <a:chOff x="0" y="0"/>
          <a:chExt cx="0" cy="0"/>
        </a:xfrm>
      </p:grpSpPr>
      <p:grpSp>
        <p:nvGrpSpPr>
          <p:cNvPr id="5" name="Group 35">
            <a:extLst>
              <a:ext uri="{FF2B5EF4-FFF2-40B4-BE49-F238E27FC236}">
                <a16:creationId xmlns:a16="http://schemas.microsoft.com/office/drawing/2014/main" id="{15C1165B-50AC-46F5-B945-37FE6AF1F392}"/>
              </a:ext>
            </a:extLst>
          </p:cNvPr>
          <p:cNvGrpSpPr/>
          <p:nvPr userDrawn="1"/>
        </p:nvGrpSpPr>
        <p:grpSpPr>
          <a:xfrm>
            <a:off x="-6583" y="-3"/>
            <a:ext cx="12302859" cy="6858003"/>
            <a:chOff x="-6566" y="-2"/>
            <a:chExt cx="12269309" cy="6858002"/>
          </a:xfrm>
        </p:grpSpPr>
        <p:sp>
          <p:nvSpPr>
            <p:cNvPr id="6" name="Rectangle 36" hidden="1">
              <a:extLst>
                <a:ext uri="{FF2B5EF4-FFF2-40B4-BE49-F238E27FC236}">
                  <a16:creationId xmlns:a16="http://schemas.microsoft.com/office/drawing/2014/main" id="{EA24BE63-1E38-4FA8-B27E-7568D000D456}"/>
                </a:ext>
              </a:extLst>
            </p:cNvPr>
            <p:cNvSpPr/>
            <p:nvPr userDrawn="1"/>
          </p:nvSpPr>
          <p:spPr>
            <a:xfrm>
              <a:off x="-6566" y="-2"/>
              <a:ext cx="12198565" cy="6858002"/>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02"/>
            </a:p>
          </p:txBody>
        </p:sp>
        <p:grpSp>
          <p:nvGrpSpPr>
            <p:cNvPr id="7" name="Group 37" hidden="1">
              <a:extLst>
                <a:ext uri="{FF2B5EF4-FFF2-40B4-BE49-F238E27FC236}">
                  <a16:creationId xmlns:a16="http://schemas.microsoft.com/office/drawing/2014/main" id="{D4DAB8E7-6AD7-4E3B-87D7-9C92D704A0D5}"/>
                </a:ext>
              </a:extLst>
            </p:cNvPr>
            <p:cNvGrpSpPr/>
            <p:nvPr userDrawn="1"/>
          </p:nvGrpSpPr>
          <p:grpSpPr>
            <a:xfrm>
              <a:off x="442260" y="3456849"/>
              <a:ext cx="11820483" cy="2970388"/>
              <a:chOff x="442260" y="3600153"/>
              <a:chExt cx="11820483" cy="2970388"/>
            </a:xfrm>
          </p:grpSpPr>
          <p:cxnSp>
            <p:nvCxnSpPr>
              <p:cNvPr id="8" name="Straight Connector 38">
                <a:extLst>
                  <a:ext uri="{FF2B5EF4-FFF2-40B4-BE49-F238E27FC236}">
                    <a16:creationId xmlns:a16="http://schemas.microsoft.com/office/drawing/2014/main" id="{0F24E6D8-B4AC-477C-A584-BF9803AD059A}"/>
                  </a:ext>
                </a:extLst>
              </p:cNvPr>
              <p:cNvCxnSpPr/>
              <p:nvPr userDrawn="1"/>
            </p:nvCxnSpPr>
            <p:spPr>
              <a:xfrm flipV="1">
                <a:off x="930228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39">
                <a:extLst>
                  <a:ext uri="{FF2B5EF4-FFF2-40B4-BE49-F238E27FC236}">
                    <a16:creationId xmlns:a16="http://schemas.microsoft.com/office/drawing/2014/main" id="{2AFEE107-23D8-49B8-B87B-287A589B06A3}"/>
                  </a:ext>
                </a:extLst>
              </p:cNvPr>
              <p:cNvCxnSpPr/>
              <p:nvPr userDrawn="1"/>
            </p:nvCxnSpPr>
            <p:spPr>
              <a:xfrm flipV="1">
                <a:off x="877305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40">
                <a:extLst>
                  <a:ext uri="{FF2B5EF4-FFF2-40B4-BE49-F238E27FC236}">
                    <a16:creationId xmlns:a16="http://schemas.microsoft.com/office/drawing/2014/main" id="{FC46F22B-8D16-44B9-B078-5202FAD5506C}"/>
                  </a:ext>
                </a:extLst>
              </p:cNvPr>
              <p:cNvCxnSpPr/>
              <p:nvPr userDrawn="1"/>
            </p:nvCxnSpPr>
            <p:spPr>
              <a:xfrm flipV="1">
                <a:off x="8235524"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Straight Connector 41">
                <a:extLst>
                  <a:ext uri="{FF2B5EF4-FFF2-40B4-BE49-F238E27FC236}">
                    <a16:creationId xmlns:a16="http://schemas.microsoft.com/office/drawing/2014/main" id="{84F40097-447D-4345-A231-8E06B5113DAF}"/>
                  </a:ext>
                </a:extLst>
              </p:cNvPr>
              <p:cNvCxnSpPr/>
              <p:nvPr userDrawn="1"/>
            </p:nvCxnSpPr>
            <p:spPr>
              <a:xfrm flipV="1">
                <a:off x="78660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42">
                <a:extLst>
                  <a:ext uri="{FF2B5EF4-FFF2-40B4-BE49-F238E27FC236}">
                    <a16:creationId xmlns:a16="http://schemas.microsoft.com/office/drawing/2014/main" id="{42254BF6-C2FE-484E-B8E5-A5FB6CAE68DA}"/>
                  </a:ext>
                </a:extLst>
              </p:cNvPr>
              <p:cNvCxnSpPr/>
              <p:nvPr userDrawn="1"/>
            </p:nvCxnSpPr>
            <p:spPr>
              <a:xfrm flipV="1">
                <a:off x="7498863"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Straight Connector 43">
                <a:extLst>
                  <a:ext uri="{FF2B5EF4-FFF2-40B4-BE49-F238E27FC236}">
                    <a16:creationId xmlns:a16="http://schemas.microsoft.com/office/drawing/2014/main" id="{E5B7F90F-FC2C-4515-8D32-89F631EBA147}"/>
                  </a:ext>
                </a:extLst>
              </p:cNvPr>
              <p:cNvCxnSpPr/>
              <p:nvPr userDrawn="1"/>
            </p:nvCxnSpPr>
            <p:spPr>
              <a:xfrm flipV="1">
                <a:off x="7127208"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44">
                <a:extLst>
                  <a:ext uri="{FF2B5EF4-FFF2-40B4-BE49-F238E27FC236}">
                    <a16:creationId xmlns:a16="http://schemas.microsoft.com/office/drawing/2014/main" id="{E99345B2-5577-4798-8DBC-A8040E1C170C}"/>
                  </a:ext>
                </a:extLst>
              </p:cNvPr>
              <p:cNvCxnSpPr/>
              <p:nvPr userDrawn="1"/>
            </p:nvCxnSpPr>
            <p:spPr>
              <a:xfrm flipV="1">
                <a:off x="675865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45">
                <a:extLst>
                  <a:ext uri="{FF2B5EF4-FFF2-40B4-BE49-F238E27FC236}">
                    <a16:creationId xmlns:a16="http://schemas.microsoft.com/office/drawing/2014/main" id="{F327189C-9AB2-4BE4-BEFF-13F4E1778D06}"/>
                  </a:ext>
                </a:extLst>
              </p:cNvPr>
              <p:cNvCxnSpPr/>
              <p:nvPr userDrawn="1"/>
            </p:nvCxnSpPr>
            <p:spPr>
              <a:xfrm flipV="1">
                <a:off x="638946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Straight Connector 46">
                <a:extLst>
                  <a:ext uri="{FF2B5EF4-FFF2-40B4-BE49-F238E27FC236}">
                    <a16:creationId xmlns:a16="http://schemas.microsoft.com/office/drawing/2014/main" id="{7F11114A-60DF-4358-A694-BB4FEEA2A6C7}"/>
                  </a:ext>
                </a:extLst>
              </p:cNvPr>
              <p:cNvCxnSpPr/>
              <p:nvPr userDrawn="1"/>
            </p:nvCxnSpPr>
            <p:spPr>
              <a:xfrm flipV="1">
                <a:off x="6009868" y="3607282"/>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Straight Connector 47">
                <a:extLst>
                  <a:ext uri="{FF2B5EF4-FFF2-40B4-BE49-F238E27FC236}">
                    <a16:creationId xmlns:a16="http://schemas.microsoft.com/office/drawing/2014/main" id="{A23FCE7B-565B-4C89-BB57-1638682A4280}"/>
                  </a:ext>
                </a:extLst>
              </p:cNvPr>
              <p:cNvCxnSpPr/>
              <p:nvPr userDrawn="1"/>
            </p:nvCxnSpPr>
            <p:spPr>
              <a:xfrm flipV="1">
                <a:off x="56439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48">
                <a:extLst>
                  <a:ext uri="{FF2B5EF4-FFF2-40B4-BE49-F238E27FC236}">
                    <a16:creationId xmlns:a16="http://schemas.microsoft.com/office/drawing/2014/main" id="{0E2613AD-9079-429A-BC7D-F00A04FEFC83}"/>
                  </a:ext>
                </a:extLst>
              </p:cNvPr>
              <p:cNvCxnSpPr/>
              <p:nvPr userDrawn="1"/>
            </p:nvCxnSpPr>
            <p:spPr>
              <a:xfrm flipV="1">
                <a:off x="5269261"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49">
                <a:extLst>
                  <a:ext uri="{FF2B5EF4-FFF2-40B4-BE49-F238E27FC236}">
                    <a16:creationId xmlns:a16="http://schemas.microsoft.com/office/drawing/2014/main" id="{D8432CDA-98D7-4A05-A0F3-EDA2D11BC74F}"/>
                  </a:ext>
                </a:extLst>
              </p:cNvPr>
              <p:cNvCxnSpPr/>
              <p:nvPr userDrawn="1"/>
            </p:nvCxnSpPr>
            <p:spPr>
              <a:xfrm flipV="1">
                <a:off x="48896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50">
                <a:extLst>
                  <a:ext uri="{FF2B5EF4-FFF2-40B4-BE49-F238E27FC236}">
                    <a16:creationId xmlns:a16="http://schemas.microsoft.com/office/drawing/2014/main" id="{9E761685-9937-4475-8FEE-7B969A517733}"/>
                  </a:ext>
                </a:extLst>
              </p:cNvPr>
              <p:cNvCxnSpPr/>
              <p:nvPr userDrawn="1"/>
            </p:nvCxnSpPr>
            <p:spPr>
              <a:xfrm flipV="1">
                <a:off x="452332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51">
                <a:extLst>
                  <a:ext uri="{FF2B5EF4-FFF2-40B4-BE49-F238E27FC236}">
                    <a16:creationId xmlns:a16="http://schemas.microsoft.com/office/drawing/2014/main" id="{504C3711-C622-42DC-9899-B3858E082F8D}"/>
                  </a:ext>
                </a:extLst>
              </p:cNvPr>
              <p:cNvCxnSpPr/>
              <p:nvPr userDrawn="1"/>
            </p:nvCxnSpPr>
            <p:spPr>
              <a:xfrm flipV="1">
                <a:off x="415592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52">
                <a:extLst>
                  <a:ext uri="{FF2B5EF4-FFF2-40B4-BE49-F238E27FC236}">
                    <a16:creationId xmlns:a16="http://schemas.microsoft.com/office/drawing/2014/main" id="{1A83ECB3-AA6D-4F83-A917-59F1F3CAF53A}"/>
                  </a:ext>
                </a:extLst>
              </p:cNvPr>
              <p:cNvCxnSpPr/>
              <p:nvPr userDrawn="1"/>
            </p:nvCxnSpPr>
            <p:spPr>
              <a:xfrm flipV="1">
                <a:off x="3786582"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53">
                <a:extLst>
                  <a:ext uri="{FF2B5EF4-FFF2-40B4-BE49-F238E27FC236}">
                    <a16:creationId xmlns:a16="http://schemas.microsoft.com/office/drawing/2014/main" id="{3375B322-614F-48CD-9559-DDABC5D9313C}"/>
                  </a:ext>
                </a:extLst>
              </p:cNvPr>
              <p:cNvCxnSpPr/>
              <p:nvPr userDrawn="1"/>
            </p:nvCxnSpPr>
            <p:spPr>
              <a:xfrm flipV="1">
                <a:off x="342049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54">
                <a:extLst>
                  <a:ext uri="{FF2B5EF4-FFF2-40B4-BE49-F238E27FC236}">
                    <a16:creationId xmlns:a16="http://schemas.microsoft.com/office/drawing/2014/main" id="{B19264DC-7279-4EAE-9B3E-6C1ADC0DB8DF}"/>
                  </a:ext>
                </a:extLst>
              </p:cNvPr>
              <p:cNvCxnSpPr/>
              <p:nvPr userDrawn="1"/>
            </p:nvCxnSpPr>
            <p:spPr>
              <a:xfrm flipV="1">
                <a:off x="305109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55">
                <a:extLst>
                  <a:ext uri="{FF2B5EF4-FFF2-40B4-BE49-F238E27FC236}">
                    <a16:creationId xmlns:a16="http://schemas.microsoft.com/office/drawing/2014/main" id="{785CCA65-BECC-4A15-B2F7-9CCF558B8165}"/>
                  </a:ext>
                </a:extLst>
              </p:cNvPr>
              <p:cNvCxnSpPr/>
              <p:nvPr userDrawn="1"/>
            </p:nvCxnSpPr>
            <p:spPr>
              <a:xfrm flipV="1">
                <a:off x="2674287"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56">
                <a:extLst>
                  <a:ext uri="{FF2B5EF4-FFF2-40B4-BE49-F238E27FC236}">
                    <a16:creationId xmlns:a16="http://schemas.microsoft.com/office/drawing/2014/main" id="{7CC1776D-4ADE-4C0C-965F-79108AEEF1BC}"/>
                  </a:ext>
                </a:extLst>
              </p:cNvPr>
              <p:cNvCxnSpPr/>
              <p:nvPr userDrawn="1"/>
            </p:nvCxnSpPr>
            <p:spPr>
              <a:xfrm flipV="1">
                <a:off x="230853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57">
                <a:extLst>
                  <a:ext uri="{FF2B5EF4-FFF2-40B4-BE49-F238E27FC236}">
                    <a16:creationId xmlns:a16="http://schemas.microsoft.com/office/drawing/2014/main" id="{B55C28CF-9862-488A-8C81-3050036A705D}"/>
                  </a:ext>
                </a:extLst>
              </p:cNvPr>
              <p:cNvCxnSpPr/>
              <p:nvPr userDrawn="1"/>
            </p:nvCxnSpPr>
            <p:spPr>
              <a:xfrm flipV="1">
                <a:off x="193107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8" name="Straight Connector 58">
                <a:extLst>
                  <a:ext uri="{FF2B5EF4-FFF2-40B4-BE49-F238E27FC236}">
                    <a16:creationId xmlns:a16="http://schemas.microsoft.com/office/drawing/2014/main" id="{21D5562D-7135-49BA-B33A-8426A8A0AD75}"/>
                  </a:ext>
                </a:extLst>
              </p:cNvPr>
              <p:cNvCxnSpPr/>
              <p:nvPr userDrawn="1"/>
            </p:nvCxnSpPr>
            <p:spPr>
              <a:xfrm flipV="1">
                <a:off x="1558445"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59">
                <a:extLst>
                  <a:ext uri="{FF2B5EF4-FFF2-40B4-BE49-F238E27FC236}">
                    <a16:creationId xmlns:a16="http://schemas.microsoft.com/office/drawing/2014/main" id="{F39A28E8-9029-4984-AFC2-3FD4EEC51BA7}"/>
                  </a:ext>
                </a:extLst>
              </p:cNvPr>
              <p:cNvCxnSpPr/>
              <p:nvPr userDrawn="1"/>
            </p:nvCxnSpPr>
            <p:spPr>
              <a:xfrm flipV="1">
                <a:off x="1188389"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60">
                <a:extLst>
                  <a:ext uri="{FF2B5EF4-FFF2-40B4-BE49-F238E27FC236}">
                    <a16:creationId xmlns:a16="http://schemas.microsoft.com/office/drawing/2014/main" id="{15D4F68C-30B2-45C2-BDD1-B6EBEE511F2B}"/>
                  </a:ext>
                </a:extLst>
              </p:cNvPr>
              <p:cNvCxnSpPr/>
              <p:nvPr userDrawn="1"/>
            </p:nvCxnSpPr>
            <p:spPr>
              <a:xfrm flipV="1">
                <a:off x="814086"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61">
                <a:extLst>
                  <a:ext uri="{FF2B5EF4-FFF2-40B4-BE49-F238E27FC236}">
                    <a16:creationId xmlns:a16="http://schemas.microsoft.com/office/drawing/2014/main" id="{051ED23E-8584-4999-8EC5-84277C9290D3}"/>
                  </a:ext>
                </a:extLst>
              </p:cNvPr>
              <p:cNvCxnSpPr/>
              <p:nvPr userDrawn="1"/>
            </p:nvCxnSpPr>
            <p:spPr>
              <a:xfrm flipV="1">
                <a:off x="442260" y="3600153"/>
                <a:ext cx="2960458" cy="2963259"/>
              </a:xfrm>
              <a:prstGeom prst="line">
                <a:avLst/>
              </a:prstGeom>
              <a:ln w="1270">
                <a:gradFill>
                  <a:gsLst>
                    <a:gs pos="89000">
                      <a:srgbClr val="003249">
                        <a:alpha val="0"/>
                      </a:srgbClr>
                    </a:gs>
                    <a:gs pos="0">
                      <a:srgbClr val="335E6F"/>
                    </a:gs>
                  </a:gsLst>
                  <a:lin ang="2700000" scaled="0"/>
                </a:gradFill>
              </a:ln>
            </p:spPr>
            <p:style>
              <a:lnRef idx="1">
                <a:schemeClr val="accent1"/>
              </a:lnRef>
              <a:fillRef idx="0">
                <a:schemeClr val="accent1"/>
              </a:fillRef>
              <a:effectRef idx="0">
                <a:schemeClr val="accent1"/>
              </a:effectRef>
              <a:fontRef idx="minor">
                <a:schemeClr val="tx1"/>
              </a:fontRef>
            </p:style>
          </p:cxnSp>
        </p:grpSp>
      </p:grpSp>
      <p:sp>
        <p:nvSpPr>
          <p:cNvPr id="2" name="Titolo 1">
            <a:extLst>
              <a:ext uri="{FF2B5EF4-FFF2-40B4-BE49-F238E27FC236}">
                <a16:creationId xmlns:a16="http://schemas.microsoft.com/office/drawing/2014/main" id="{94A4DDCC-9F42-4948-9645-E86435B98BA5}"/>
              </a:ext>
            </a:extLst>
          </p:cNvPr>
          <p:cNvSpPr>
            <a:spLocks noGrp="1"/>
          </p:cNvSpPr>
          <p:nvPr>
            <p:ph type="title" hasCustomPrompt="1"/>
          </p:nvPr>
        </p:nvSpPr>
        <p:spPr/>
        <p:txBody>
          <a:bodyPr/>
          <a:lstStyle/>
          <a:p>
            <a:r>
              <a:rPr lang="en-GB" alt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E06FD5EE-114E-4722-B4F2-F97B4E5BFF1B}"/>
              </a:ext>
            </a:extLst>
          </p:cNvPr>
          <p:cNvSpPr>
            <a:spLocks noGrp="1"/>
          </p:cNvSpPr>
          <p:nvPr>
            <p:ph idx="1"/>
          </p:nvPr>
        </p:nvSpPr>
        <p:spPr>
          <a:xfrm>
            <a:off x="218860" y="882000"/>
            <a:ext cx="11764800" cy="5328000"/>
          </a:xfrm>
        </p:spPr>
        <p:txBody>
          <a:bodyPr/>
          <a:lstStyle>
            <a:lvl1pPr>
              <a:defRPr sz="18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cxnSp>
        <p:nvCxnSpPr>
          <p:cNvPr id="33" name="Straight Connector 32">
            <a:extLst>
              <a:ext uri="{FF2B5EF4-FFF2-40B4-BE49-F238E27FC236}">
                <a16:creationId xmlns:a16="http://schemas.microsoft.com/office/drawing/2014/main" id="{46A4415C-3223-40AA-9C39-316146802F95}"/>
              </a:ext>
            </a:extLst>
          </p:cNvPr>
          <p:cNvCxnSpPr/>
          <p:nvPr userDrawn="1"/>
        </p:nvCxnSpPr>
        <p:spPr>
          <a:xfrm>
            <a:off x="218262" y="882193"/>
            <a:ext cx="117684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49870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image" Target="../media/image8.png"/><Relationship Id="rId39" Type="http://schemas.openxmlformats.org/officeDocument/2006/relationships/image" Target="../media/image21.png"/><Relationship Id="rId21" Type="http://schemas.openxmlformats.org/officeDocument/2006/relationships/image" Target="../media/image3.png"/><Relationship Id="rId34" Type="http://schemas.openxmlformats.org/officeDocument/2006/relationships/image" Target="../media/image16.png"/><Relationship Id="rId42" Type="http://schemas.openxmlformats.org/officeDocument/2006/relationships/image" Target="../media/image24.png"/><Relationship Id="rId47" Type="http://schemas.openxmlformats.org/officeDocument/2006/relationships/image" Target="../media/image29.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32" Type="http://schemas.openxmlformats.org/officeDocument/2006/relationships/image" Target="../media/image14.png"/><Relationship Id="rId37" Type="http://schemas.openxmlformats.org/officeDocument/2006/relationships/image" Target="../media/image19.png"/><Relationship Id="rId40" Type="http://schemas.openxmlformats.org/officeDocument/2006/relationships/image" Target="../media/image22.png"/><Relationship Id="rId45" Type="http://schemas.openxmlformats.org/officeDocument/2006/relationships/image" Target="../media/image27.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28" Type="http://schemas.openxmlformats.org/officeDocument/2006/relationships/image" Target="../media/image10.png"/><Relationship Id="rId36" Type="http://schemas.openxmlformats.org/officeDocument/2006/relationships/image" Target="../media/image18.png"/><Relationship Id="rId10" Type="http://schemas.openxmlformats.org/officeDocument/2006/relationships/slideLayout" Target="../slideLayouts/slideLayout10.xml"/><Relationship Id="rId19" Type="http://schemas.openxmlformats.org/officeDocument/2006/relationships/image" Target="../media/image1.jpeg"/><Relationship Id="rId31" Type="http://schemas.openxmlformats.org/officeDocument/2006/relationships/image" Target="../media/image13.png"/><Relationship Id="rId44" Type="http://schemas.openxmlformats.org/officeDocument/2006/relationships/image" Target="../media/image2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 Id="rId27" Type="http://schemas.openxmlformats.org/officeDocument/2006/relationships/image" Target="../media/image9.png"/><Relationship Id="rId30" Type="http://schemas.openxmlformats.org/officeDocument/2006/relationships/image" Target="../media/image12.png"/><Relationship Id="rId35" Type="http://schemas.openxmlformats.org/officeDocument/2006/relationships/image" Target="../media/image17.png"/><Relationship Id="rId43" Type="http://schemas.openxmlformats.org/officeDocument/2006/relationships/image" Target="../media/image25.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33" Type="http://schemas.openxmlformats.org/officeDocument/2006/relationships/image" Target="../media/image15.png"/><Relationship Id="rId38" Type="http://schemas.openxmlformats.org/officeDocument/2006/relationships/image" Target="../media/image20.png"/><Relationship Id="rId46" Type="http://schemas.openxmlformats.org/officeDocument/2006/relationships/image" Target="../media/image28.png"/><Relationship Id="rId20" Type="http://schemas.openxmlformats.org/officeDocument/2006/relationships/image" Target="../media/image2.png"/><Relationship Id="rId41" Type="http://schemas.openxmlformats.org/officeDocument/2006/relationships/image" Target="../media/image2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theme" Target="../theme/theme2.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8.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Masters/_rels/slideMaster3.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8.png"/><Relationship Id="rId26" Type="http://schemas.openxmlformats.org/officeDocument/2006/relationships/image" Target="../media/image16.png"/><Relationship Id="rId39" Type="http://schemas.openxmlformats.org/officeDocument/2006/relationships/image" Target="../media/image29.png"/><Relationship Id="rId21" Type="http://schemas.openxmlformats.org/officeDocument/2006/relationships/image" Target="../media/image11.png"/><Relationship Id="rId34" Type="http://schemas.openxmlformats.org/officeDocument/2006/relationships/image" Target="../media/image24.png"/><Relationship Id="rId7" Type="http://schemas.openxmlformats.org/officeDocument/2006/relationships/slideLayout" Target="../slideLayouts/slideLayout25.xml"/><Relationship Id="rId12" Type="http://schemas.openxmlformats.org/officeDocument/2006/relationships/theme" Target="../theme/theme3.xml"/><Relationship Id="rId17" Type="http://schemas.openxmlformats.org/officeDocument/2006/relationships/image" Target="../media/image7.png"/><Relationship Id="rId25" Type="http://schemas.openxmlformats.org/officeDocument/2006/relationships/image" Target="../media/image15.png"/><Relationship Id="rId33" Type="http://schemas.openxmlformats.org/officeDocument/2006/relationships/image" Target="../media/image23.png"/><Relationship Id="rId38" Type="http://schemas.openxmlformats.org/officeDocument/2006/relationships/image" Target="../media/image28.png"/><Relationship Id="rId2" Type="http://schemas.openxmlformats.org/officeDocument/2006/relationships/slideLayout" Target="../slideLayouts/slideLayout20.xml"/><Relationship Id="rId16" Type="http://schemas.openxmlformats.org/officeDocument/2006/relationships/image" Target="../media/image6.png"/><Relationship Id="rId20" Type="http://schemas.openxmlformats.org/officeDocument/2006/relationships/image" Target="../media/image10.png"/><Relationship Id="rId29" Type="http://schemas.openxmlformats.org/officeDocument/2006/relationships/image" Target="../media/image19.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image" Target="../media/image14.png"/><Relationship Id="rId32" Type="http://schemas.openxmlformats.org/officeDocument/2006/relationships/image" Target="../media/image22.png"/><Relationship Id="rId37" Type="http://schemas.openxmlformats.org/officeDocument/2006/relationships/image" Target="../media/image27.emf"/><Relationship Id="rId40" Type="http://schemas.openxmlformats.org/officeDocument/2006/relationships/image" Target="../media/image37.png"/><Relationship Id="rId5" Type="http://schemas.openxmlformats.org/officeDocument/2006/relationships/slideLayout" Target="../slideLayouts/slideLayout23.xml"/><Relationship Id="rId15" Type="http://schemas.openxmlformats.org/officeDocument/2006/relationships/image" Target="../media/image5.png"/><Relationship Id="rId23" Type="http://schemas.openxmlformats.org/officeDocument/2006/relationships/image" Target="../media/image13.png"/><Relationship Id="rId28" Type="http://schemas.openxmlformats.org/officeDocument/2006/relationships/image" Target="../media/image18.png"/><Relationship Id="rId36" Type="http://schemas.openxmlformats.org/officeDocument/2006/relationships/image" Target="../media/image26.png"/><Relationship Id="rId10" Type="http://schemas.openxmlformats.org/officeDocument/2006/relationships/slideLayout" Target="../slideLayouts/slideLayout28.xml"/><Relationship Id="rId19" Type="http://schemas.openxmlformats.org/officeDocument/2006/relationships/image" Target="../media/image9.png"/><Relationship Id="rId31" Type="http://schemas.openxmlformats.org/officeDocument/2006/relationships/image" Target="../media/image21.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4.png"/><Relationship Id="rId22" Type="http://schemas.openxmlformats.org/officeDocument/2006/relationships/image" Target="../media/image12.png"/><Relationship Id="rId27" Type="http://schemas.openxmlformats.org/officeDocument/2006/relationships/image" Target="../media/image17.png"/><Relationship Id="rId30" Type="http://schemas.openxmlformats.org/officeDocument/2006/relationships/image" Target="../media/image20.png"/><Relationship Id="rId35" Type="http://schemas.openxmlformats.org/officeDocument/2006/relationships/image" Target="../media/image25.png"/><Relationship Id="rId8" Type="http://schemas.openxmlformats.org/officeDocument/2006/relationships/slideLayout" Target="../slideLayouts/slideLayout26.xml"/><Relationship Id="rId3"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theme" Target="../theme/theme4.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30.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emf"/><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53249"/>
        </a:solidFill>
        <a:effectLst/>
      </p:bgPr>
    </p:bg>
    <p:spTree>
      <p:nvGrpSpPr>
        <p:cNvPr id="1" name=""/>
        <p:cNvGrpSpPr/>
        <p:nvPr/>
      </p:nvGrpSpPr>
      <p:grpSpPr>
        <a:xfrm>
          <a:off x="0" y="0"/>
          <a:ext cx="0" cy="0"/>
          <a:chOff x="0" y="0"/>
          <a:chExt cx="0" cy="0"/>
        </a:xfrm>
      </p:grpSpPr>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 </a:t>
            </a:r>
          </a:p>
        </p:txBody>
      </p:sp>
      <p:pic>
        <p:nvPicPr>
          <p:cNvPr id="3" name="Picture 35" hidden="1">
            <a:extLst>
              <a:ext uri="{FF2B5EF4-FFF2-40B4-BE49-F238E27FC236}">
                <a16:creationId xmlns:a16="http://schemas.microsoft.com/office/drawing/2014/main" id="{C995CFAD-3BA1-4EC9-867D-60423D76AD7D}"/>
              </a:ext>
            </a:extLst>
          </p:cNvPr>
          <p:cNvPicPr>
            <a:picLocks noChangeAspect="1"/>
          </p:cNvPicPr>
          <p:nvPr userDrawn="1"/>
        </p:nvPicPr>
        <p:blipFill rotWithShape="1">
          <a:blip r:embed="rId19" cstate="email">
            <a:extLst>
              <a:ext uri="{28A0092B-C50C-407E-A947-70E740481C1C}">
                <a14:useLocalDpi xmlns:a14="http://schemas.microsoft.com/office/drawing/2010/main"/>
              </a:ext>
            </a:extLst>
          </a:blip>
          <a:srcRect/>
          <a:stretch/>
        </p:blipFill>
        <p:spPr>
          <a:xfrm>
            <a:off x="0" y="0"/>
            <a:ext cx="12225338" cy="6858000"/>
          </a:xfrm>
          <a:prstGeom prst="rect">
            <a:avLst/>
          </a:prstGeom>
        </p:spPr>
      </p:pic>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0" name="Rectangle 6"/>
          <p:cNvSpPr>
            <a:spLocks noGrp="1" noChangeArrowheads="1"/>
          </p:cNvSpPr>
          <p:nvPr>
            <p:ph type="title"/>
          </p:nvPr>
        </p:nvSpPr>
        <p:spPr bwMode="auto">
          <a:xfrm>
            <a:off x="216000" y="154800"/>
            <a:ext cx="1010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a:t>Click to edit Master title style</a:t>
            </a:r>
            <a:endParaRPr lang="en-GB" noProof="0" dirty="0"/>
          </a:p>
        </p:txBody>
      </p:sp>
      <p:sp>
        <p:nvSpPr>
          <p:cNvPr id="72" name="Rectangle 2">
            <a:extLst>
              <a:ext uri="{FF2B5EF4-FFF2-40B4-BE49-F238E27FC236}">
                <a16:creationId xmlns:a16="http://schemas.microsoft.com/office/drawing/2014/main" id="{F152A04D-5063-4E95-9CB5-5C50E37A6E5E}"/>
              </a:ext>
            </a:extLst>
          </p:cNvPr>
          <p:cNvSpPr>
            <a:spLocks noGrp="1" noChangeArrowheads="1"/>
          </p:cNvSpPr>
          <p:nvPr>
            <p:ph type="body" idx="1"/>
          </p:nvPr>
        </p:nvSpPr>
        <p:spPr bwMode="auto">
          <a:xfrm>
            <a:off x="21960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endParaRPr lang="en-GB" altLang="en-US" noProof="0" dirty="0"/>
          </a:p>
        </p:txBody>
      </p:sp>
      <p:sp>
        <p:nvSpPr>
          <p:cNvPr id="39" name="Text Box 34"/>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6C34021B-66EB-9E45-8BD1-64D5855A5802}"/>
              </a:ext>
            </a:extLst>
          </p:cNvPr>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38" name="Straight Connector 37">
            <a:extLst>
              <a:ext uri="{FF2B5EF4-FFF2-40B4-BE49-F238E27FC236}">
                <a16:creationId xmlns:a16="http://schemas.microsoft.com/office/drawing/2014/main" id="{EE71E5B5-6921-4FB2-A9C4-9C2A029FF0B3}"/>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40" name="Picture 5">
            <a:extLst>
              <a:ext uri="{FF2B5EF4-FFF2-40B4-BE49-F238E27FC236}">
                <a16:creationId xmlns:a16="http://schemas.microsoft.com/office/drawing/2014/main" id="{294C493E-467F-427F-AD20-6EDFB99CC1EE}"/>
              </a:ext>
            </a:extLst>
          </p:cNvPr>
          <p:cNvPicPr>
            <a:picLocks/>
          </p:cNvPicPr>
          <p:nvPr userDrawn="1"/>
        </p:nvPicPr>
        <p:blipFill>
          <a:blip r:embed="rId21"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grpSp>
        <p:nvGrpSpPr>
          <p:cNvPr id="41" name="Group 40">
            <a:extLst>
              <a:ext uri="{FF2B5EF4-FFF2-40B4-BE49-F238E27FC236}">
                <a16:creationId xmlns:a16="http://schemas.microsoft.com/office/drawing/2014/main" id="{4DBC1C78-934E-43C3-89A2-D550E7103D68}"/>
              </a:ext>
            </a:extLst>
          </p:cNvPr>
          <p:cNvGrpSpPr/>
          <p:nvPr userDrawn="1"/>
        </p:nvGrpSpPr>
        <p:grpSpPr>
          <a:xfrm>
            <a:off x="226688" y="6569736"/>
            <a:ext cx="9628745" cy="144114"/>
            <a:chOff x="1076500" y="4469696"/>
            <a:chExt cx="9628745" cy="144114"/>
          </a:xfrm>
        </p:grpSpPr>
        <p:pic>
          <p:nvPicPr>
            <p:cNvPr id="42" name="Picture 41" descr="de.png">
              <a:extLst>
                <a:ext uri="{FF2B5EF4-FFF2-40B4-BE49-F238E27FC236}">
                  <a16:creationId xmlns:a16="http://schemas.microsoft.com/office/drawing/2014/main" id="{EB8F1C84-37D6-401E-BC13-47D69E166CB8}"/>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43" name="Picture 42" descr="at.png">
              <a:extLst>
                <a:ext uri="{FF2B5EF4-FFF2-40B4-BE49-F238E27FC236}">
                  <a16:creationId xmlns:a16="http://schemas.microsoft.com/office/drawing/2014/main" id="{9E5B3B25-88B7-4D25-8E48-FD93CF322608}"/>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44" name="Picture 43" descr="be.png">
              <a:extLst>
                <a:ext uri="{FF2B5EF4-FFF2-40B4-BE49-F238E27FC236}">
                  <a16:creationId xmlns:a16="http://schemas.microsoft.com/office/drawing/2014/main" id="{F9ADA7A6-E4C2-4FFC-9DF9-7486778AFBF3}"/>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45" name="Picture 44" descr="dk.png">
              <a:extLst>
                <a:ext uri="{FF2B5EF4-FFF2-40B4-BE49-F238E27FC236}">
                  <a16:creationId xmlns:a16="http://schemas.microsoft.com/office/drawing/2014/main" id="{E6FE5C20-6CA3-45B2-BE76-AF0536C5D822}"/>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46" name="Picture 45" descr="es.png">
              <a:extLst>
                <a:ext uri="{FF2B5EF4-FFF2-40B4-BE49-F238E27FC236}">
                  <a16:creationId xmlns:a16="http://schemas.microsoft.com/office/drawing/2014/main" id="{3C76DCA5-C7FF-42A4-A5EC-3D486B98CF91}"/>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47" name="Picture 46" descr="ee.png">
              <a:extLst>
                <a:ext uri="{FF2B5EF4-FFF2-40B4-BE49-F238E27FC236}">
                  <a16:creationId xmlns:a16="http://schemas.microsoft.com/office/drawing/2014/main" id="{67BE5334-F874-41E6-ADEC-17A46646B60B}"/>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48" name="Picture 47" descr="fi.png">
              <a:extLst>
                <a:ext uri="{FF2B5EF4-FFF2-40B4-BE49-F238E27FC236}">
                  <a16:creationId xmlns:a16="http://schemas.microsoft.com/office/drawing/2014/main" id="{96DE196B-D297-478F-8ABE-827D9EE6682A}"/>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49" name="Picture 48" descr="fr.png">
              <a:extLst>
                <a:ext uri="{FF2B5EF4-FFF2-40B4-BE49-F238E27FC236}">
                  <a16:creationId xmlns:a16="http://schemas.microsoft.com/office/drawing/2014/main" id="{B75A5595-F575-42C9-B6CB-179DF0573EA4}"/>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50" name="Picture 49" descr="gr.png">
              <a:extLst>
                <a:ext uri="{FF2B5EF4-FFF2-40B4-BE49-F238E27FC236}">
                  <a16:creationId xmlns:a16="http://schemas.microsoft.com/office/drawing/2014/main" id="{486E8D73-8313-4F6B-8D4F-C110D7101517}"/>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51" name="Picture 50" descr="hu.png">
              <a:extLst>
                <a:ext uri="{FF2B5EF4-FFF2-40B4-BE49-F238E27FC236}">
                  <a16:creationId xmlns:a16="http://schemas.microsoft.com/office/drawing/2014/main" id="{12F2BB1E-E3C4-4ED9-93D3-737198912F0A}"/>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52" name="Picture 51" descr="ie.png">
              <a:extLst>
                <a:ext uri="{FF2B5EF4-FFF2-40B4-BE49-F238E27FC236}">
                  <a16:creationId xmlns:a16="http://schemas.microsoft.com/office/drawing/2014/main" id="{B68C00F5-1368-4165-8949-50D506E17E29}"/>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53" name="Picture 52" descr="it.png">
              <a:extLst>
                <a:ext uri="{FF2B5EF4-FFF2-40B4-BE49-F238E27FC236}">
                  <a16:creationId xmlns:a16="http://schemas.microsoft.com/office/drawing/2014/main" id="{25BCE126-5E8C-4690-B1ED-004913E17441}"/>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54" name="Picture 53" descr="lu.png">
              <a:extLst>
                <a:ext uri="{FF2B5EF4-FFF2-40B4-BE49-F238E27FC236}">
                  <a16:creationId xmlns:a16="http://schemas.microsoft.com/office/drawing/2014/main" id="{58D0ED07-7F74-413B-A18C-DB25C51AB01D}"/>
                </a:ext>
              </a:extLst>
            </p:cNvPr>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55" name="Picture 54" descr="no.png">
              <a:extLst>
                <a:ext uri="{FF2B5EF4-FFF2-40B4-BE49-F238E27FC236}">
                  <a16:creationId xmlns:a16="http://schemas.microsoft.com/office/drawing/2014/main" id="{65B7D5EF-360A-42AC-8BB1-B0FF1117B5AB}"/>
                </a:ext>
              </a:extLst>
            </p:cNvPr>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56" name="Picture 55" descr="nl.png">
              <a:extLst>
                <a:ext uri="{FF2B5EF4-FFF2-40B4-BE49-F238E27FC236}">
                  <a16:creationId xmlns:a16="http://schemas.microsoft.com/office/drawing/2014/main" id="{D4AD2F50-61D0-47CA-9ADF-6583E0C845AA}"/>
                </a:ext>
              </a:extLst>
            </p:cNvPr>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57" name="Picture 56" descr="pl.png">
              <a:extLst>
                <a:ext uri="{FF2B5EF4-FFF2-40B4-BE49-F238E27FC236}">
                  <a16:creationId xmlns:a16="http://schemas.microsoft.com/office/drawing/2014/main" id="{A9B48F1B-D107-417E-980A-D6C1C64E7FCC}"/>
                </a:ext>
              </a:extLst>
            </p:cNvPr>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58" name="Picture 57" descr="pt.png">
              <a:extLst>
                <a:ext uri="{FF2B5EF4-FFF2-40B4-BE49-F238E27FC236}">
                  <a16:creationId xmlns:a16="http://schemas.microsoft.com/office/drawing/2014/main" id="{9CEA4591-D55A-4025-A678-8C4ECBB97B99}"/>
                </a:ext>
              </a:extLst>
            </p:cNvPr>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59" name="Picture 58" descr="cz.png">
              <a:extLst>
                <a:ext uri="{FF2B5EF4-FFF2-40B4-BE49-F238E27FC236}">
                  <a16:creationId xmlns:a16="http://schemas.microsoft.com/office/drawing/2014/main" id="{7D8F2DA6-0647-4919-95BA-9F6669F83081}"/>
                </a:ext>
              </a:extLst>
            </p:cNvPr>
            <p:cNvPicPr>
              <a:picLocks noChangeAspect="1"/>
            </p:cNvPicPr>
            <p:nvPr userDrawn="1"/>
          </p:nvPicPr>
          <p:blipFill>
            <a:blip r:embed="rId39"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60" name="Picture 59" descr="ro.png">
              <a:extLst>
                <a:ext uri="{FF2B5EF4-FFF2-40B4-BE49-F238E27FC236}">
                  <a16:creationId xmlns:a16="http://schemas.microsoft.com/office/drawing/2014/main" id="{FD11455B-1B2F-45A3-B1D3-55F4FDF87F64}"/>
                </a:ext>
              </a:extLst>
            </p:cNvPr>
            <p:cNvPicPr>
              <a:picLocks noChangeAspect="1"/>
            </p:cNvPicPr>
            <p:nvPr userDrawn="1"/>
          </p:nvPicPr>
          <p:blipFill>
            <a:blip r:embed="rId40"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61" name="Picture 60" descr="se.png">
              <a:extLst>
                <a:ext uri="{FF2B5EF4-FFF2-40B4-BE49-F238E27FC236}">
                  <a16:creationId xmlns:a16="http://schemas.microsoft.com/office/drawing/2014/main" id="{4B9B344B-0E41-494D-9021-AD5B0EBD5EB5}"/>
                </a:ext>
              </a:extLst>
            </p:cNvPr>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62" name="Picture 61" descr="ch.png">
              <a:extLst>
                <a:ext uri="{FF2B5EF4-FFF2-40B4-BE49-F238E27FC236}">
                  <a16:creationId xmlns:a16="http://schemas.microsoft.com/office/drawing/2014/main" id="{9BD6834F-A842-4175-A460-F10D56E530CB}"/>
                </a:ext>
              </a:extLst>
            </p:cNvPr>
            <p:cNvPicPr>
              <a:picLocks noChangeAspect="1"/>
            </p:cNvPicPr>
            <p:nvPr userDrawn="1"/>
          </p:nvPicPr>
          <p:blipFill>
            <a:blip r:embed="rId42"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9" name="Picture 88" descr="uk.png">
              <a:extLst>
                <a:ext uri="{FF2B5EF4-FFF2-40B4-BE49-F238E27FC236}">
                  <a16:creationId xmlns:a16="http://schemas.microsoft.com/office/drawing/2014/main" id="{99A6F9E2-D58A-4C18-856C-38DABB5F48DD}"/>
                </a:ext>
              </a:extLst>
            </p:cNvPr>
            <p:cNvPicPr>
              <a:picLocks noChangeAspect="1"/>
            </p:cNvPicPr>
            <p:nvPr userDrawn="1"/>
          </p:nvPicPr>
          <p:blipFill>
            <a:blip r:embed="rId43"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1" name="Picture 90">
              <a:extLst>
                <a:ext uri="{FF2B5EF4-FFF2-40B4-BE49-F238E27FC236}">
                  <a16:creationId xmlns:a16="http://schemas.microsoft.com/office/drawing/2014/main" id="{3F428B08-5DE9-416A-AC94-97FEC5074277}"/>
                </a:ext>
              </a:extLst>
            </p:cNvPr>
            <p:cNvPicPr>
              <a:picLocks noChangeAspect="1"/>
            </p:cNvPicPr>
            <p:nvPr userDrawn="1"/>
          </p:nvPicPr>
          <p:blipFill>
            <a:blip r:embed="rId44"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2" name="Picture 91">
              <a:extLst>
                <a:ext uri="{FF2B5EF4-FFF2-40B4-BE49-F238E27FC236}">
                  <a16:creationId xmlns:a16="http://schemas.microsoft.com/office/drawing/2014/main" id="{DF0C5BF6-0A56-43E8-B702-DD00D20186DC}"/>
                </a:ext>
              </a:extLst>
            </p:cNvPr>
            <p:cNvPicPr>
              <a:picLocks noChangeAspect="1"/>
            </p:cNvPicPr>
            <p:nvPr userDrawn="1"/>
          </p:nvPicPr>
          <p:blipFill>
            <a:blip r:embed="rId45"/>
            <a:stretch>
              <a:fillRect/>
            </a:stretch>
          </p:blipFill>
          <p:spPr>
            <a:xfrm>
              <a:off x="9768386" y="4469696"/>
              <a:ext cx="216000" cy="144000"/>
            </a:xfrm>
            <a:prstGeom prst="rect">
              <a:avLst/>
            </a:prstGeom>
          </p:spPr>
        </p:pic>
        <p:pic>
          <p:nvPicPr>
            <p:cNvPr id="93" name="Picture 92" descr="ca.png">
              <a:extLst>
                <a:ext uri="{FF2B5EF4-FFF2-40B4-BE49-F238E27FC236}">
                  <a16:creationId xmlns:a16="http://schemas.microsoft.com/office/drawing/2014/main" id="{3499BC2D-CC69-4106-BA9D-0FBE057E770A}"/>
                </a:ext>
              </a:extLst>
            </p:cNvPr>
            <p:cNvPicPr>
              <a:picLocks noChangeAspect="1"/>
            </p:cNvPicPr>
            <p:nvPr userDrawn="1"/>
          </p:nvPicPr>
          <p:blipFill>
            <a:blip r:embed="rId46"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4" name="Picture 93" descr="si.png">
              <a:extLst>
                <a:ext uri="{FF2B5EF4-FFF2-40B4-BE49-F238E27FC236}">
                  <a16:creationId xmlns:a16="http://schemas.microsoft.com/office/drawing/2014/main" id="{ED3EFE3E-366C-4F59-867B-601A94FA855D}"/>
                </a:ext>
              </a:extLst>
            </p:cNvPr>
            <p:cNvPicPr>
              <a:picLocks noChangeAspect="1"/>
            </p:cNvPicPr>
            <p:nvPr userDrawn="1"/>
          </p:nvPicPr>
          <p:blipFill>
            <a:blip r:embed="rId47"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cSld>
  <p:clrMap bg1="lt1" tx1="dk1" bg2="lt2" tx2="dk2" accent1="accent1" accent2="accent2" accent3="accent3" accent4="accent4" accent5="accent5" accent6="accent6" hlink="hlink" folHlink="folHlink"/>
  <p:sldLayoutIdLst>
    <p:sldLayoutId id="2147483929" r:id="rId1"/>
    <p:sldLayoutId id="2147483945" r:id="rId2"/>
    <p:sldLayoutId id="2147483974" r:id="rId3"/>
    <p:sldLayoutId id="2147483975" r:id="rId4"/>
    <p:sldLayoutId id="2147483973" r:id="rId5"/>
    <p:sldLayoutId id="2147483930" r:id="rId6"/>
    <p:sldLayoutId id="2147483931" r:id="rId7"/>
    <p:sldLayoutId id="2147483932" r:id="rId8"/>
    <p:sldLayoutId id="2147483933" r:id="rId9"/>
    <p:sldLayoutId id="2147483935" r:id="rId10"/>
    <p:sldLayoutId id="2147483936" r:id="rId11"/>
    <p:sldLayoutId id="2147483937" r:id="rId12"/>
    <p:sldLayoutId id="2147483938" r:id="rId13"/>
    <p:sldLayoutId id="2147483939" r:id="rId14"/>
    <p:sldLayoutId id="2147483946" r:id="rId15"/>
    <p:sldLayoutId id="2147483947" r:id="rId16"/>
    <p:sldLayoutId id="2147483977" r:id="rId17"/>
  </p:sldLayoutIdLst>
  <p:hf hdr="0" dt="0"/>
  <p:txStyles>
    <p:titleStyle>
      <a:lvl1pPr algn="l" rtl="0" eaLnBrk="1" fontAlgn="base" hangingPunct="1">
        <a:spcBef>
          <a:spcPct val="0"/>
        </a:spcBef>
        <a:spcAft>
          <a:spcPct val="0"/>
        </a:spcAft>
        <a:defRPr lang="en-GB" sz="3000" b="1" dirty="0" smtClean="0">
          <a:solidFill>
            <a:schemeClr val="bg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122" b="1">
          <a:solidFill>
            <a:schemeClr val="bg1"/>
          </a:solidFill>
          <a:latin typeface="Verdana" pitchFamily="34" charset="0"/>
        </a:defRPr>
      </a:lvl2pPr>
      <a:lvl3pPr algn="l" rtl="0" eaLnBrk="1" fontAlgn="base" hangingPunct="1">
        <a:spcBef>
          <a:spcPct val="0"/>
        </a:spcBef>
        <a:spcAft>
          <a:spcPct val="0"/>
        </a:spcAft>
        <a:defRPr sz="2122" b="1">
          <a:solidFill>
            <a:schemeClr val="bg1"/>
          </a:solidFill>
          <a:latin typeface="Verdana" pitchFamily="34" charset="0"/>
        </a:defRPr>
      </a:lvl3pPr>
      <a:lvl4pPr algn="l" rtl="0" eaLnBrk="1" fontAlgn="base" hangingPunct="1">
        <a:spcBef>
          <a:spcPct val="0"/>
        </a:spcBef>
        <a:spcAft>
          <a:spcPct val="0"/>
        </a:spcAft>
        <a:defRPr sz="2122" b="1">
          <a:solidFill>
            <a:schemeClr val="bg1"/>
          </a:solidFill>
          <a:latin typeface="Verdana" pitchFamily="34" charset="0"/>
        </a:defRPr>
      </a:lvl4pPr>
      <a:lvl5pPr algn="l" rtl="0" eaLnBrk="1" fontAlgn="base" hangingPunct="1">
        <a:spcBef>
          <a:spcPct val="0"/>
        </a:spcBef>
        <a:spcAft>
          <a:spcPct val="0"/>
        </a:spcAft>
        <a:defRPr sz="2122" b="1">
          <a:solidFill>
            <a:schemeClr val="bg1"/>
          </a:solidFill>
          <a:latin typeface="Verdana" pitchFamily="34" charset="0"/>
        </a:defRPr>
      </a:lvl5pPr>
      <a:lvl6pPr marL="441015" algn="l" rtl="0" eaLnBrk="1" fontAlgn="base" hangingPunct="1">
        <a:spcBef>
          <a:spcPct val="0"/>
        </a:spcBef>
        <a:spcAft>
          <a:spcPct val="0"/>
        </a:spcAft>
        <a:defRPr sz="2122" b="1">
          <a:solidFill>
            <a:schemeClr val="bg1"/>
          </a:solidFill>
          <a:latin typeface="Verdana" pitchFamily="34" charset="0"/>
        </a:defRPr>
      </a:lvl6pPr>
      <a:lvl7pPr marL="882030" algn="l" rtl="0" eaLnBrk="1" fontAlgn="base" hangingPunct="1">
        <a:spcBef>
          <a:spcPct val="0"/>
        </a:spcBef>
        <a:spcAft>
          <a:spcPct val="0"/>
        </a:spcAft>
        <a:defRPr sz="2122" b="1">
          <a:solidFill>
            <a:schemeClr val="bg1"/>
          </a:solidFill>
          <a:latin typeface="Verdana" pitchFamily="34" charset="0"/>
        </a:defRPr>
      </a:lvl7pPr>
      <a:lvl8pPr marL="1323045" algn="l" rtl="0" eaLnBrk="1" fontAlgn="base" hangingPunct="1">
        <a:spcBef>
          <a:spcPct val="0"/>
        </a:spcBef>
        <a:spcAft>
          <a:spcPct val="0"/>
        </a:spcAft>
        <a:defRPr sz="2122" b="1">
          <a:solidFill>
            <a:schemeClr val="bg1"/>
          </a:solidFill>
          <a:latin typeface="Verdana" pitchFamily="34" charset="0"/>
        </a:defRPr>
      </a:lvl8pPr>
      <a:lvl9pPr marL="1764060" algn="l" rtl="0" eaLnBrk="1" fontAlgn="base" hangingPunct="1">
        <a:spcBef>
          <a:spcPct val="0"/>
        </a:spcBef>
        <a:spcAft>
          <a:spcPct val="0"/>
        </a:spcAft>
        <a:defRPr sz="2122" b="1">
          <a:solidFill>
            <a:schemeClr val="bg1"/>
          </a:solidFill>
          <a:latin typeface="Verdana" pitchFamily="34" charset="0"/>
        </a:defRPr>
      </a:lvl9pPr>
    </p:titleStyle>
    <p:bodyStyle>
      <a:lvl1pPr marL="0" indent="0" algn="l" rtl="0" eaLnBrk="1" fontAlgn="base" hangingPunct="1">
        <a:lnSpc>
          <a:spcPct val="119000"/>
        </a:lnSpc>
        <a:spcBef>
          <a:spcPct val="20000"/>
        </a:spcBef>
        <a:spcAft>
          <a:spcPct val="0"/>
        </a:spcAft>
        <a:buClr>
          <a:srgbClr val="8197A6"/>
        </a:buClr>
        <a:buFont typeface="Arial" panose="020B0604020202020204"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1pPr>
      <a:lvl2pPr marL="781326"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2pPr>
      <a:lvl3pPr marL="1357771"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3pPr>
      <a:lvl4pPr marL="1934216"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4pPr>
      <a:lvl5pPr marL="2510661" indent="0" algn="l" rtl="0" eaLnBrk="1" fontAlgn="base" hangingPunct="1">
        <a:lnSpc>
          <a:spcPct val="119000"/>
        </a:lnSpc>
        <a:spcBef>
          <a:spcPct val="20000"/>
        </a:spcBef>
        <a:spcAft>
          <a:spcPct val="0"/>
        </a:spcAft>
        <a:buClr>
          <a:schemeClr val="accent1"/>
        </a:buClr>
        <a:buFont typeface="Verdana" pitchFamily="34" charset="0"/>
        <a:buNone/>
        <a:defRPr lang="en-GB" sz="1800" dirty="0" smtClean="0">
          <a:solidFill>
            <a:srgbClr val="8197A6"/>
          </a:solidFill>
          <a:latin typeface="Arial" panose="020B0604020202020204" pitchFamily="34" charset="0"/>
          <a:ea typeface="+mn-ea"/>
          <a:cs typeface="Arial" panose="020B0604020202020204" pitchFamily="34" charset="0"/>
        </a:defRPr>
      </a:lvl5pPr>
      <a:lvl6pPr marL="3356615"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eaLnBrk="1" fontAlgn="base" hangingPunct="1">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0" name="Rectangle 6"/>
          <p:cNvSpPr>
            <a:spLocks noGrp="1" noChangeArrowheads="1"/>
          </p:cNvSpPr>
          <p:nvPr>
            <p:ph type="title"/>
          </p:nvPr>
        </p:nvSpPr>
        <p:spPr bwMode="auto">
          <a:xfrm>
            <a:off x="216000" y="154800"/>
            <a:ext cx="1010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dirty="0"/>
              <a:t>CLICK TO EDIT MASTER TITLE STYLE</a:t>
            </a:r>
            <a:endParaRPr lang="en-GB" noProof="0" dirty="0"/>
          </a:p>
        </p:txBody>
      </p:sp>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 </a:t>
            </a:r>
          </a:p>
        </p:txBody>
      </p:sp>
      <p:sp>
        <p:nvSpPr>
          <p:cNvPr id="63" name="Rectangle 2">
            <a:extLst>
              <a:ext uri="{FF2B5EF4-FFF2-40B4-BE49-F238E27FC236}">
                <a16:creationId xmlns:a16="http://schemas.microsoft.com/office/drawing/2014/main" id="{0341B57B-D657-44D2-A69B-8571F2FEB2FC}"/>
              </a:ext>
            </a:extLst>
          </p:cNvPr>
          <p:cNvSpPr>
            <a:spLocks noGrp="1" noChangeArrowheads="1"/>
          </p:cNvSpPr>
          <p:nvPr>
            <p:ph type="body" idx="1"/>
          </p:nvPr>
        </p:nvSpPr>
        <p:spPr bwMode="auto">
          <a:xfrm>
            <a:off x="21886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GB" altLang="en-US" dirty="0"/>
          </a:p>
        </p:txBody>
      </p:sp>
      <p:pic>
        <p:nvPicPr>
          <p:cNvPr id="7" name="Picture 5">
            <a:extLst>
              <a:ext uri="{FF2B5EF4-FFF2-40B4-BE49-F238E27FC236}">
                <a16:creationId xmlns:a16="http://schemas.microsoft.com/office/drawing/2014/main" id="{109A9530-2671-487F-A9F5-FDB35D172B87}"/>
              </a:ext>
            </a:extLst>
          </p:cNvPr>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10342800" y="6584400"/>
            <a:ext cx="1638000" cy="104400"/>
          </a:xfrm>
          <a:prstGeom prst="rect">
            <a:avLst/>
          </a:prstGeom>
        </p:spPr>
      </p:pic>
      <p:sp>
        <p:nvSpPr>
          <p:cNvPr id="3" name="Text Box 34">
            <a:extLst>
              <a:ext uri="{FF2B5EF4-FFF2-40B4-BE49-F238E27FC236}">
                <a16:creationId xmlns:a16="http://schemas.microsoft.com/office/drawing/2014/main" id="{174566EC-B884-414A-9831-F2C2C01CAF72}"/>
              </a:ext>
            </a:extLst>
          </p:cNvPr>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62" name="Picture 61">
            <a:extLst>
              <a:ext uri="{FF2B5EF4-FFF2-40B4-BE49-F238E27FC236}">
                <a16:creationId xmlns:a16="http://schemas.microsoft.com/office/drawing/2014/main" id="{68673324-7E47-2849-ABFE-CFCE924180D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1489" y="-216085"/>
            <a:ext cx="2093892" cy="1314000"/>
          </a:xfrm>
          <a:prstGeom prst="rect">
            <a:avLst/>
          </a:prstGeom>
        </p:spPr>
      </p:pic>
      <p:cxnSp>
        <p:nvCxnSpPr>
          <p:cNvPr id="65" name="Straight Connector 64">
            <a:extLst>
              <a:ext uri="{FF2B5EF4-FFF2-40B4-BE49-F238E27FC236}">
                <a16:creationId xmlns:a16="http://schemas.microsoft.com/office/drawing/2014/main" id="{B6E905FD-56C1-4FF6-A433-C72EFE86E9E9}"/>
              </a:ext>
            </a:extLst>
          </p:cNvPr>
          <p:cNvCxnSpPr>
            <a:cxnSpLocks/>
          </p:cNvCxnSpPr>
          <p:nvPr userDrawn="1"/>
        </p:nvCxnSpPr>
        <p:spPr>
          <a:xfrm>
            <a:off x="221435" y="6422971"/>
            <a:ext cx="11736000"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7EB70629-6E40-4C2A-9562-62552F996A42}"/>
              </a:ext>
            </a:extLst>
          </p:cNvPr>
          <p:cNvGrpSpPr/>
          <p:nvPr userDrawn="1"/>
        </p:nvGrpSpPr>
        <p:grpSpPr>
          <a:xfrm>
            <a:off x="226688" y="6569736"/>
            <a:ext cx="9628745" cy="144114"/>
            <a:chOff x="1076500" y="4469696"/>
            <a:chExt cx="9628745" cy="144114"/>
          </a:xfrm>
        </p:grpSpPr>
        <p:pic>
          <p:nvPicPr>
            <p:cNvPr id="66" name="Picture 65" descr="de.png">
              <a:extLst>
                <a:ext uri="{FF2B5EF4-FFF2-40B4-BE49-F238E27FC236}">
                  <a16:creationId xmlns:a16="http://schemas.microsoft.com/office/drawing/2014/main" id="{AC39C2E0-A471-4AE8-B1E5-E64A4C52603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7" name="Picture 66" descr="at.png">
              <a:extLst>
                <a:ext uri="{FF2B5EF4-FFF2-40B4-BE49-F238E27FC236}">
                  <a16:creationId xmlns:a16="http://schemas.microsoft.com/office/drawing/2014/main" id="{861CCCF3-6639-4ED2-8797-1EB078D8A4F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8" name="Picture 67" descr="be.png">
              <a:extLst>
                <a:ext uri="{FF2B5EF4-FFF2-40B4-BE49-F238E27FC236}">
                  <a16:creationId xmlns:a16="http://schemas.microsoft.com/office/drawing/2014/main" id="{95890E6A-90CA-4AA2-96DC-BAE81A00D23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69" name="Picture 68" descr="dk.png">
              <a:extLst>
                <a:ext uri="{FF2B5EF4-FFF2-40B4-BE49-F238E27FC236}">
                  <a16:creationId xmlns:a16="http://schemas.microsoft.com/office/drawing/2014/main" id="{FE3314EC-1827-4B33-BDD4-CBAA4973E94B}"/>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0" name="Picture 69" descr="es.png">
              <a:extLst>
                <a:ext uri="{FF2B5EF4-FFF2-40B4-BE49-F238E27FC236}">
                  <a16:creationId xmlns:a16="http://schemas.microsoft.com/office/drawing/2014/main" id="{2CF6049A-BC36-41DD-80A5-03F5A599080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1" name="Picture 70" descr="ee.png">
              <a:extLst>
                <a:ext uri="{FF2B5EF4-FFF2-40B4-BE49-F238E27FC236}">
                  <a16:creationId xmlns:a16="http://schemas.microsoft.com/office/drawing/2014/main" id="{971096F2-4BC9-45C9-B67B-60BC8E9BC05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2" name="Picture 71" descr="fi.png">
              <a:extLst>
                <a:ext uri="{FF2B5EF4-FFF2-40B4-BE49-F238E27FC236}">
                  <a16:creationId xmlns:a16="http://schemas.microsoft.com/office/drawing/2014/main" id="{DF2D478F-7021-4595-8876-27E2211A1398}"/>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3" name="Picture 72" descr="fr.png">
              <a:extLst>
                <a:ext uri="{FF2B5EF4-FFF2-40B4-BE49-F238E27FC236}">
                  <a16:creationId xmlns:a16="http://schemas.microsoft.com/office/drawing/2014/main" id="{AC5814F0-CF04-4E51-A909-084543E5314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4" name="Picture 73" descr="gr.png">
              <a:extLst>
                <a:ext uri="{FF2B5EF4-FFF2-40B4-BE49-F238E27FC236}">
                  <a16:creationId xmlns:a16="http://schemas.microsoft.com/office/drawing/2014/main" id="{B88F5E1C-84A9-47A6-92CD-774A083097E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5" name="Picture 74" descr="hu.png">
              <a:extLst>
                <a:ext uri="{FF2B5EF4-FFF2-40B4-BE49-F238E27FC236}">
                  <a16:creationId xmlns:a16="http://schemas.microsoft.com/office/drawing/2014/main" id="{695B3ADD-A8CF-42CB-8096-9952EF128BB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6" name="Picture 75" descr="ie.png">
              <a:extLst>
                <a:ext uri="{FF2B5EF4-FFF2-40B4-BE49-F238E27FC236}">
                  <a16:creationId xmlns:a16="http://schemas.microsoft.com/office/drawing/2014/main" id="{8057D8CE-27C1-41FB-AD1F-34607BCBF79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7" name="Picture 76" descr="it.png">
              <a:extLst>
                <a:ext uri="{FF2B5EF4-FFF2-40B4-BE49-F238E27FC236}">
                  <a16:creationId xmlns:a16="http://schemas.microsoft.com/office/drawing/2014/main" id="{55229DEA-4E84-43DE-BB3C-4D2E24ECF9FA}"/>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8" name="Picture 77" descr="lu.png">
              <a:extLst>
                <a:ext uri="{FF2B5EF4-FFF2-40B4-BE49-F238E27FC236}">
                  <a16:creationId xmlns:a16="http://schemas.microsoft.com/office/drawing/2014/main" id="{98452D35-6DFA-4CC2-A965-846AE967F39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79" name="Picture 78" descr="no.png">
              <a:extLst>
                <a:ext uri="{FF2B5EF4-FFF2-40B4-BE49-F238E27FC236}">
                  <a16:creationId xmlns:a16="http://schemas.microsoft.com/office/drawing/2014/main" id="{6AF13E72-4447-4F5F-992B-1117D26BC4F1}"/>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0" name="Picture 79" descr="nl.png">
              <a:extLst>
                <a:ext uri="{FF2B5EF4-FFF2-40B4-BE49-F238E27FC236}">
                  <a16:creationId xmlns:a16="http://schemas.microsoft.com/office/drawing/2014/main" id="{A3102C04-D9D7-4CF2-8406-44F0763A28E4}"/>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1" name="Picture 80" descr="pl.png">
              <a:extLst>
                <a:ext uri="{FF2B5EF4-FFF2-40B4-BE49-F238E27FC236}">
                  <a16:creationId xmlns:a16="http://schemas.microsoft.com/office/drawing/2014/main" id="{4F7A2438-6191-4EB7-AE68-FB12B31F0B94}"/>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2" name="Picture 81" descr="pt.png">
              <a:extLst>
                <a:ext uri="{FF2B5EF4-FFF2-40B4-BE49-F238E27FC236}">
                  <a16:creationId xmlns:a16="http://schemas.microsoft.com/office/drawing/2014/main" id="{C91FDA7D-B639-4654-AADF-26BB9B68D485}"/>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3" name="Picture 82" descr="cz.png">
              <a:extLst>
                <a:ext uri="{FF2B5EF4-FFF2-40B4-BE49-F238E27FC236}">
                  <a16:creationId xmlns:a16="http://schemas.microsoft.com/office/drawing/2014/main" id="{D33C55F3-CA1A-4084-8F9C-B0264B7E1699}"/>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4" name="Picture 83" descr="ro.png">
              <a:extLst>
                <a:ext uri="{FF2B5EF4-FFF2-40B4-BE49-F238E27FC236}">
                  <a16:creationId xmlns:a16="http://schemas.microsoft.com/office/drawing/2014/main" id="{F2C7AF9D-DA22-430F-BC77-DC5169E4707B}"/>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5" name="Picture 84" descr="se.png">
              <a:extLst>
                <a:ext uri="{FF2B5EF4-FFF2-40B4-BE49-F238E27FC236}">
                  <a16:creationId xmlns:a16="http://schemas.microsoft.com/office/drawing/2014/main" id="{6B318759-EE6E-4114-9D5D-81DC9DFA1501}"/>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6" name="Picture 85" descr="ch.png">
              <a:extLst>
                <a:ext uri="{FF2B5EF4-FFF2-40B4-BE49-F238E27FC236}">
                  <a16:creationId xmlns:a16="http://schemas.microsoft.com/office/drawing/2014/main" id="{F285EA44-5830-4EDF-9D3B-5C571B78CDCB}"/>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7" name="Picture 86" descr="uk.png">
              <a:extLst>
                <a:ext uri="{FF2B5EF4-FFF2-40B4-BE49-F238E27FC236}">
                  <a16:creationId xmlns:a16="http://schemas.microsoft.com/office/drawing/2014/main" id="{6CE3BF66-9D13-4147-9AE9-ABA7BD37D32A}"/>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88" name="Picture 87">
              <a:extLst>
                <a:ext uri="{FF2B5EF4-FFF2-40B4-BE49-F238E27FC236}">
                  <a16:creationId xmlns:a16="http://schemas.microsoft.com/office/drawing/2014/main" id="{19D2F9D0-1962-4CC5-AEF2-5798DD990D3B}"/>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89" name="Picture 88">
              <a:extLst>
                <a:ext uri="{FF2B5EF4-FFF2-40B4-BE49-F238E27FC236}">
                  <a16:creationId xmlns:a16="http://schemas.microsoft.com/office/drawing/2014/main" id="{D9E0A098-24EC-482E-96E9-0D61FC3D4E10}"/>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90" name="Picture 89" descr="ca.png">
              <a:extLst>
                <a:ext uri="{FF2B5EF4-FFF2-40B4-BE49-F238E27FC236}">
                  <a16:creationId xmlns:a16="http://schemas.microsoft.com/office/drawing/2014/main" id="{178C0134-A8D4-4B6C-8794-EF089660959C}"/>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1" name="Picture 90" descr="si.png">
              <a:extLst>
                <a:ext uri="{FF2B5EF4-FFF2-40B4-BE49-F238E27FC236}">
                  <a16:creationId xmlns:a16="http://schemas.microsoft.com/office/drawing/2014/main" id="{66A1E550-3CF2-439F-BF25-A29776B2C876}"/>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spTree>
    <p:extLst>
      <p:ext uri="{BB962C8B-B14F-4D97-AF65-F5344CB8AC3E}">
        <p14:creationId xmlns:p14="http://schemas.microsoft.com/office/powerpoint/2010/main" val="554798536"/>
      </p:ext>
    </p:extLst>
  </p:cSld>
  <p:clrMap bg1="lt1" tx1="dk1" bg2="lt2" tx2="dk2" accent1="accent1" accent2="accent2" accent3="accent3" accent4="accent4" accent5="accent5" accent6="accent6" hlink="hlink" folHlink="folHlink"/>
  <p:sldLayoutIdLst>
    <p:sldLayoutId id="2147483951" r:id="rId1"/>
  </p:sldLayoutIdLst>
  <p:hf sldNum="0" hdr="0" dt="0"/>
  <p:txStyles>
    <p:titleStyle>
      <a:lvl1pPr algn="just" rtl="0" fontAlgn="base">
        <a:spcBef>
          <a:spcPct val="0"/>
        </a:spcBef>
        <a:spcAft>
          <a:spcPct val="0"/>
        </a:spcAft>
        <a:defRPr lang="en-GB" sz="3000" b="1" dirty="0" smtClean="0">
          <a:solidFill>
            <a:schemeClr val="bg1"/>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122" b="1">
          <a:solidFill>
            <a:schemeClr val="bg1"/>
          </a:solidFill>
          <a:latin typeface="Verdana" pitchFamily="34" charset="0"/>
        </a:defRPr>
      </a:lvl2pPr>
      <a:lvl3pPr algn="l" rtl="0" fontAlgn="base">
        <a:spcBef>
          <a:spcPct val="0"/>
        </a:spcBef>
        <a:spcAft>
          <a:spcPct val="0"/>
        </a:spcAft>
        <a:defRPr sz="2122" b="1">
          <a:solidFill>
            <a:schemeClr val="bg1"/>
          </a:solidFill>
          <a:latin typeface="Verdana" pitchFamily="34" charset="0"/>
        </a:defRPr>
      </a:lvl3pPr>
      <a:lvl4pPr algn="l" rtl="0" fontAlgn="base">
        <a:spcBef>
          <a:spcPct val="0"/>
        </a:spcBef>
        <a:spcAft>
          <a:spcPct val="0"/>
        </a:spcAft>
        <a:defRPr sz="2122" b="1">
          <a:solidFill>
            <a:schemeClr val="bg1"/>
          </a:solidFill>
          <a:latin typeface="Verdana" pitchFamily="34" charset="0"/>
        </a:defRPr>
      </a:lvl4pPr>
      <a:lvl5pPr algn="l" rtl="0" fontAlgn="base">
        <a:spcBef>
          <a:spcPct val="0"/>
        </a:spcBef>
        <a:spcAft>
          <a:spcPct val="0"/>
        </a:spcAft>
        <a:defRPr sz="2122" b="1">
          <a:solidFill>
            <a:schemeClr val="bg1"/>
          </a:solidFill>
          <a:latin typeface="Verdana" pitchFamily="34" charset="0"/>
        </a:defRPr>
      </a:lvl5pPr>
      <a:lvl6pPr marL="441015" algn="l" rtl="0" fontAlgn="base">
        <a:spcBef>
          <a:spcPct val="0"/>
        </a:spcBef>
        <a:spcAft>
          <a:spcPct val="0"/>
        </a:spcAft>
        <a:defRPr sz="2122" b="1">
          <a:solidFill>
            <a:schemeClr val="bg1"/>
          </a:solidFill>
          <a:latin typeface="Verdana" pitchFamily="34" charset="0"/>
        </a:defRPr>
      </a:lvl6pPr>
      <a:lvl7pPr marL="882030" algn="l" rtl="0" fontAlgn="base">
        <a:spcBef>
          <a:spcPct val="0"/>
        </a:spcBef>
        <a:spcAft>
          <a:spcPct val="0"/>
        </a:spcAft>
        <a:defRPr sz="2122" b="1">
          <a:solidFill>
            <a:schemeClr val="bg1"/>
          </a:solidFill>
          <a:latin typeface="Verdana" pitchFamily="34" charset="0"/>
        </a:defRPr>
      </a:lvl7pPr>
      <a:lvl8pPr marL="1323045" algn="l" rtl="0" fontAlgn="base">
        <a:spcBef>
          <a:spcPct val="0"/>
        </a:spcBef>
        <a:spcAft>
          <a:spcPct val="0"/>
        </a:spcAft>
        <a:defRPr sz="2122" b="1">
          <a:solidFill>
            <a:schemeClr val="bg1"/>
          </a:solidFill>
          <a:latin typeface="Verdana" pitchFamily="34" charset="0"/>
        </a:defRPr>
      </a:lvl8pPr>
      <a:lvl9pPr marL="1764060" algn="l" rtl="0" fontAlgn="base">
        <a:spcBef>
          <a:spcPct val="0"/>
        </a:spcBef>
        <a:spcAft>
          <a:spcPct val="0"/>
        </a:spcAft>
        <a:defRPr sz="2122" b="1">
          <a:solidFill>
            <a:schemeClr val="bg1"/>
          </a:solidFill>
          <a:latin typeface="Verdana" pitchFamily="34" charset="0"/>
        </a:defRPr>
      </a:lvl9pPr>
    </p:titleStyle>
    <p:body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dirty="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0" name="Rectangle 6"/>
          <p:cNvSpPr>
            <a:spLocks noGrp="1" noChangeArrowheads="1"/>
          </p:cNvSpPr>
          <p:nvPr>
            <p:ph type="title"/>
          </p:nvPr>
        </p:nvSpPr>
        <p:spPr bwMode="auto">
          <a:xfrm>
            <a:off x="216000" y="154800"/>
            <a:ext cx="1010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dirty="0"/>
              <a:t>CLICK TO EDIT MASTER TITLE STYLE</a:t>
            </a:r>
            <a:endParaRPr lang="en-GB" noProof="0" dirty="0"/>
          </a:p>
        </p:txBody>
      </p:sp>
      <p:sp>
        <p:nvSpPr>
          <p:cNvPr id="63" name="Rectangle 2">
            <a:extLst>
              <a:ext uri="{FF2B5EF4-FFF2-40B4-BE49-F238E27FC236}">
                <a16:creationId xmlns:a16="http://schemas.microsoft.com/office/drawing/2014/main" id="{0341B57B-D657-44D2-A69B-8571F2FEB2FC}"/>
              </a:ext>
            </a:extLst>
          </p:cNvPr>
          <p:cNvSpPr>
            <a:spLocks noGrp="1" noChangeArrowheads="1"/>
          </p:cNvSpPr>
          <p:nvPr>
            <p:ph type="body" idx="1"/>
          </p:nvPr>
        </p:nvSpPr>
        <p:spPr bwMode="auto">
          <a:xfrm>
            <a:off x="219600"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67" name="Text Box DG">
            <a:extLst>
              <a:ext uri="{FF2B5EF4-FFF2-40B4-BE49-F238E27FC236}">
                <a16:creationId xmlns:a16="http://schemas.microsoft.com/office/drawing/2014/main" id="{041D4B4D-8C28-4798-BDA6-9AF59297F358}"/>
              </a:ext>
            </a:extLst>
          </p:cNvPr>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 </a:t>
            </a:r>
          </a:p>
        </p:txBody>
      </p:sp>
      <p:sp>
        <p:nvSpPr>
          <p:cNvPr id="2" name="Text Box 34">
            <a:extLst>
              <a:ext uri="{FF2B5EF4-FFF2-40B4-BE49-F238E27FC236}">
                <a16:creationId xmlns:a16="http://schemas.microsoft.com/office/drawing/2014/main" id="{06E20340-F309-4C15-A091-9346422556E1}"/>
              </a:ext>
            </a:extLst>
          </p:cNvPr>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38" name="Picture 37">
            <a:extLst>
              <a:ext uri="{FF2B5EF4-FFF2-40B4-BE49-F238E27FC236}">
                <a16:creationId xmlns:a16="http://schemas.microsoft.com/office/drawing/2014/main" id="{6C395660-CE89-4345-8089-CAD36085B63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343245" y="6585917"/>
            <a:ext cx="1636920" cy="105918"/>
          </a:xfrm>
          <a:prstGeom prst="rect">
            <a:avLst/>
          </a:prstGeom>
        </p:spPr>
      </p:pic>
      <p:grpSp>
        <p:nvGrpSpPr>
          <p:cNvPr id="66" name="Group 65">
            <a:extLst>
              <a:ext uri="{FF2B5EF4-FFF2-40B4-BE49-F238E27FC236}">
                <a16:creationId xmlns:a16="http://schemas.microsoft.com/office/drawing/2014/main" id="{31285938-38F2-4846-B949-8ED3F65A0850}"/>
              </a:ext>
            </a:extLst>
          </p:cNvPr>
          <p:cNvGrpSpPr/>
          <p:nvPr userDrawn="1"/>
        </p:nvGrpSpPr>
        <p:grpSpPr>
          <a:xfrm>
            <a:off x="226688" y="6569736"/>
            <a:ext cx="9628745" cy="144114"/>
            <a:chOff x="1076500" y="4469696"/>
            <a:chExt cx="9628745" cy="144114"/>
          </a:xfrm>
        </p:grpSpPr>
        <p:pic>
          <p:nvPicPr>
            <p:cNvPr id="68" name="Picture 67" descr="de.png">
              <a:extLst>
                <a:ext uri="{FF2B5EF4-FFF2-40B4-BE49-F238E27FC236}">
                  <a16:creationId xmlns:a16="http://schemas.microsoft.com/office/drawing/2014/main" id="{DB6E6CC2-7807-4FD6-AA1E-5C46DA61FEC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9" name="Picture 68" descr="at.png">
              <a:extLst>
                <a:ext uri="{FF2B5EF4-FFF2-40B4-BE49-F238E27FC236}">
                  <a16:creationId xmlns:a16="http://schemas.microsoft.com/office/drawing/2014/main" id="{A75FE66F-444C-4159-A7A8-693E7C38E82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70" name="Picture 69" descr="be.png">
              <a:extLst>
                <a:ext uri="{FF2B5EF4-FFF2-40B4-BE49-F238E27FC236}">
                  <a16:creationId xmlns:a16="http://schemas.microsoft.com/office/drawing/2014/main" id="{CD197BC2-76B4-45E8-B0BB-9CB9E8AC2D05}"/>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71" name="Picture 70" descr="dk.png">
              <a:extLst>
                <a:ext uri="{FF2B5EF4-FFF2-40B4-BE49-F238E27FC236}">
                  <a16:creationId xmlns:a16="http://schemas.microsoft.com/office/drawing/2014/main" id="{8565B5FE-9BAE-4C74-ADDD-8306CA06EB1B}"/>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2" name="Picture 71" descr="es.png">
              <a:extLst>
                <a:ext uri="{FF2B5EF4-FFF2-40B4-BE49-F238E27FC236}">
                  <a16:creationId xmlns:a16="http://schemas.microsoft.com/office/drawing/2014/main" id="{F33CDE73-0BE9-4B9E-BBF4-FF6E545E1A5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3" name="Picture 72" descr="ee.png">
              <a:extLst>
                <a:ext uri="{FF2B5EF4-FFF2-40B4-BE49-F238E27FC236}">
                  <a16:creationId xmlns:a16="http://schemas.microsoft.com/office/drawing/2014/main" id="{F9DE7D19-ED42-4549-8822-EC672DB9B1B0}"/>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4" name="Picture 73" descr="fi.png">
              <a:extLst>
                <a:ext uri="{FF2B5EF4-FFF2-40B4-BE49-F238E27FC236}">
                  <a16:creationId xmlns:a16="http://schemas.microsoft.com/office/drawing/2014/main" id="{24C0DC79-9A98-4B70-A4C1-86222FF92BB5}"/>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5" name="Picture 74" descr="fr.png">
              <a:extLst>
                <a:ext uri="{FF2B5EF4-FFF2-40B4-BE49-F238E27FC236}">
                  <a16:creationId xmlns:a16="http://schemas.microsoft.com/office/drawing/2014/main" id="{B00A40A4-0C89-45BA-BC6C-152B88A942BA}"/>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6" name="Picture 75" descr="gr.png">
              <a:extLst>
                <a:ext uri="{FF2B5EF4-FFF2-40B4-BE49-F238E27FC236}">
                  <a16:creationId xmlns:a16="http://schemas.microsoft.com/office/drawing/2014/main" id="{575A0BD5-CF9D-4089-88DA-566FD0ABAD3E}"/>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7" name="Picture 76" descr="hu.png">
              <a:extLst>
                <a:ext uri="{FF2B5EF4-FFF2-40B4-BE49-F238E27FC236}">
                  <a16:creationId xmlns:a16="http://schemas.microsoft.com/office/drawing/2014/main" id="{F5EB297F-BE6F-4096-B839-FDC87C1675F5}"/>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8" name="Picture 77" descr="ie.png">
              <a:extLst>
                <a:ext uri="{FF2B5EF4-FFF2-40B4-BE49-F238E27FC236}">
                  <a16:creationId xmlns:a16="http://schemas.microsoft.com/office/drawing/2014/main" id="{8AD4E5D1-AA8C-4BB8-8201-ACDDE69C4EBA}"/>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9" name="Picture 78" descr="it.png">
              <a:extLst>
                <a:ext uri="{FF2B5EF4-FFF2-40B4-BE49-F238E27FC236}">
                  <a16:creationId xmlns:a16="http://schemas.microsoft.com/office/drawing/2014/main" id="{7C2F5ED7-A00D-4431-B7D2-80CE460BFE4E}"/>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80" name="Picture 79" descr="lu.png">
              <a:extLst>
                <a:ext uri="{FF2B5EF4-FFF2-40B4-BE49-F238E27FC236}">
                  <a16:creationId xmlns:a16="http://schemas.microsoft.com/office/drawing/2014/main" id="{BE86145C-7913-4A54-B8A4-44CEBDD4F6A9}"/>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81" name="Picture 80" descr="no.png">
              <a:extLst>
                <a:ext uri="{FF2B5EF4-FFF2-40B4-BE49-F238E27FC236}">
                  <a16:creationId xmlns:a16="http://schemas.microsoft.com/office/drawing/2014/main" id="{C22A356B-34D4-4D59-AC8D-4E9741927D88}"/>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2" name="Picture 81" descr="nl.png">
              <a:extLst>
                <a:ext uri="{FF2B5EF4-FFF2-40B4-BE49-F238E27FC236}">
                  <a16:creationId xmlns:a16="http://schemas.microsoft.com/office/drawing/2014/main" id="{86CB4C08-63C2-40CB-83B4-79F062AC1E69}"/>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3" name="Picture 82" descr="pl.png">
              <a:extLst>
                <a:ext uri="{FF2B5EF4-FFF2-40B4-BE49-F238E27FC236}">
                  <a16:creationId xmlns:a16="http://schemas.microsoft.com/office/drawing/2014/main" id="{EBE070EF-FE90-4B25-A89B-2B372B3983F5}"/>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4" name="Picture 83" descr="pt.png">
              <a:extLst>
                <a:ext uri="{FF2B5EF4-FFF2-40B4-BE49-F238E27FC236}">
                  <a16:creationId xmlns:a16="http://schemas.microsoft.com/office/drawing/2014/main" id="{1609420E-D189-42D4-ABB8-20B1FC874B39}"/>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5" name="Picture 84" descr="cz.png">
              <a:extLst>
                <a:ext uri="{FF2B5EF4-FFF2-40B4-BE49-F238E27FC236}">
                  <a16:creationId xmlns:a16="http://schemas.microsoft.com/office/drawing/2014/main" id="{187AC689-BC73-4433-B1BA-E8B2D2C0E6D6}"/>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6" name="Picture 85" descr="ro.png">
              <a:extLst>
                <a:ext uri="{FF2B5EF4-FFF2-40B4-BE49-F238E27FC236}">
                  <a16:creationId xmlns:a16="http://schemas.microsoft.com/office/drawing/2014/main" id="{756F4C07-9DF4-4B3F-901F-F91BA4065799}"/>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7" name="Picture 86" descr="se.png">
              <a:extLst>
                <a:ext uri="{FF2B5EF4-FFF2-40B4-BE49-F238E27FC236}">
                  <a16:creationId xmlns:a16="http://schemas.microsoft.com/office/drawing/2014/main" id="{F9DEBF6D-74FB-4043-8AB0-600A2B1DA4FC}"/>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8" name="Picture 87" descr="ch.png">
              <a:extLst>
                <a:ext uri="{FF2B5EF4-FFF2-40B4-BE49-F238E27FC236}">
                  <a16:creationId xmlns:a16="http://schemas.microsoft.com/office/drawing/2014/main" id="{009CFE73-0A48-4F59-8129-C507C462BC2C}"/>
                </a:ext>
              </a:extLst>
            </p:cNvPr>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9" name="Picture 88" descr="uk.png">
              <a:extLst>
                <a:ext uri="{FF2B5EF4-FFF2-40B4-BE49-F238E27FC236}">
                  <a16:creationId xmlns:a16="http://schemas.microsoft.com/office/drawing/2014/main" id="{B5F268E8-665A-4E6C-A738-E4CA686E9797}"/>
                </a:ext>
              </a:extLst>
            </p:cNvPr>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0" name="Picture 89">
              <a:extLst>
                <a:ext uri="{FF2B5EF4-FFF2-40B4-BE49-F238E27FC236}">
                  <a16:creationId xmlns:a16="http://schemas.microsoft.com/office/drawing/2014/main" id="{0E8C43E4-1B55-4D84-9584-2E78F112E6BE}"/>
                </a:ext>
              </a:extLst>
            </p:cNvPr>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1" name="Picture 90">
              <a:extLst>
                <a:ext uri="{FF2B5EF4-FFF2-40B4-BE49-F238E27FC236}">
                  <a16:creationId xmlns:a16="http://schemas.microsoft.com/office/drawing/2014/main" id="{52CB6886-10C5-4432-ADE2-0FB4F2BBD160}"/>
                </a:ext>
              </a:extLst>
            </p:cNvPr>
            <p:cNvPicPr>
              <a:picLocks noChangeAspect="1"/>
            </p:cNvPicPr>
            <p:nvPr userDrawn="1"/>
          </p:nvPicPr>
          <p:blipFill>
            <a:blip r:embed="rId37"/>
            <a:stretch>
              <a:fillRect/>
            </a:stretch>
          </p:blipFill>
          <p:spPr>
            <a:xfrm>
              <a:off x="9768386" y="4469696"/>
              <a:ext cx="216000" cy="144000"/>
            </a:xfrm>
            <a:prstGeom prst="rect">
              <a:avLst/>
            </a:prstGeom>
          </p:spPr>
        </p:pic>
        <p:pic>
          <p:nvPicPr>
            <p:cNvPr id="92" name="Picture 91" descr="ca.png">
              <a:extLst>
                <a:ext uri="{FF2B5EF4-FFF2-40B4-BE49-F238E27FC236}">
                  <a16:creationId xmlns:a16="http://schemas.microsoft.com/office/drawing/2014/main" id="{AF0A6784-05AA-4784-B522-3ACC04A2EE49}"/>
                </a:ext>
              </a:extLst>
            </p:cNvPr>
            <p:cNvPicPr>
              <a:picLocks noChangeAspect="1"/>
            </p:cNvPicPr>
            <p:nvPr userDrawn="1"/>
          </p:nvPicPr>
          <p:blipFill>
            <a:blip r:embed="rId38"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3" name="Picture 92" descr="si.png">
              <a:extLst>
                <a:ext uri="{FF2B5EF4-FFF2-40B4-BE49-F238E27FC236}">
                  <a16:creationId xmlns:a16="http://schemas.microsoft.com/office/drawing/2014/main" id="{107D8C3C-402E-4012-B8C2-8EA88584217E}"/>
                </a:ext>
              </a:extLst>
            </p:cNvPr>
            <p:cNvPicPr>
              <a:picLocks noChangeAspect="1"/>
            </p:cNvPicPr>
            <p:nvPr userDrawn="1"/>
          </p:nvPicPr>
          <p:blipFill>
            <a:blip r:embed="rId39"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pic>
        <p:nvPicPr>
          <p:cNvPr id="94" name="Picture 93">
            <a:extLst>
              <a:ext uri="{FF2B5EF4-FFF2-40B4-BE49-F238E27FC236}">
                <a16:creationId xmlns:a16="http://schemas.microsoft.com/office/drawing/2014/main" id="{FE516291-A401-44B3-B7C0-494EEF7A0709}"/>
              </a:ext>
            </a:extLst>
          </p:cNvPr>
          <p:cNvPicPr>
            <a:picLocks/>
          </p:cNvPicPr>
          <p:nvPr userDrawn="1"/>
        </p:nvPicPr>
        <p:blipFill>
          <a:blip r:embed="rId40" cstate="print">
            <a:extLst>
              <a:ext uri="{28A0092B-C50C-407E-A947-70E740481C1C}">
                <a14:useLocalDpi xmlns:a14="http://schemas.microsoft.com/office/drawing/2010/main" val="0"/>
              </a:ext>
            </a:extLst>
          </a:blip>
          <a:stretch>
            <a:fillRect/>
          </a:stretch>
        </p:blipFill>
        <p:spPr>
          <a:xfrm>
            <a:off x="10331489" y="-215904"/>
            <a:ext cx="2095200" cy="1314000"/>
          </a:xfrm>
          <a:prstGeom prst="rect">
            <a:avLst/>
          </a:prstGeom>
        </p:spPr>
      </p:pic>
    </p:spTree>
    <p:extLst>
      <p:ext uri="{BB962C8B-B14F-4D97-AF65-F5344CB8AC3E}">
        <p14:creationId xmlns:p14="http://schemas.microsoft.com/office/powerpoint/2010/main" val="3659391583"/>
      </p:ext>
    </p:extLst>
  </p:cSld>
  <p:clrMap bg1="lt1" tx1="dk1" bg2="lt2" tx2="dk2" accent1="accent1" accent2="accent2" accent3="accent3" accent4="accent4" accent5="accent5" accent6="accent6" hlink="hlink" folHlink="folHlink"/>
  <p:sldLayoutIdLst>
    <p:sldLayoutId id="2147483976" r:id="rId1"/>
    <p:sldLayoutId id="2147483961" r:id="rId2"/>
    <p:sldLayoutId id="2147483962" r:id="rId3"/>
    <p:sldLayoutId id="2147483963" r:id="rId4"/>
    <p:sldLayoutId id="2147483964" r:id="rId5"/>
    <p:sldLayoutId id="2147483965" r:id="rId6"/>
    <p:sldLayoutId id="2147483972" r:id="rId7"/>
    <p:sldLayoutId id="2147483966" r:id="rId8"/>
    <p:sldLayoutId id="2147483967" r:id="rId9"/>
    <p:sldLayoutId id="2147483968" r:id="rId10"/>
    <p:sldLayoutId id="2147483969" r:id="rId11"/>
  </p:sldLayoutIdLst>
  <p:hf sldNum="0" hdr="0" dt="0"/>
  <p:txStyles>
    <p:titleStyle>
      <a:lvl1pPr algn="just" rtl="0" fontAlgn="base">
        <a:spcBef>
          <a:spcPct val="0"/>
        </a:spcBef>
        <a:spcAft>
          <a:spcPct val="0"/>
        </a:spcAft>
        <a:defRPr lang="en-GB" sz="3000" b="1" dirty="0" smtClean="0">
          <a:solidFill>
            <a:srgbClr val="003249"/>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122" b="1">
          <a:solidFill>
            <a:schemeClr val="bg1"/>
          </a:solidFill>
          <a:latin typeface="Verdana" pitchFamily="34" charset="0"/>
        </a:defRPr>
      </a:lvl2pPr>
      <a:lvl3pPr algn="l" rtl="0" fontAlgn="base">
        <a:spcBef>
          <a:spcPct val="0"/>
        </a:spcBef>
        <a:spcAft>
          <a:spcPct val="0"/>
        </a:spcAft>
        <a:defRPr sz="2122" b="1">
          <a:solidFill>
            <a:schemeClr val="bg1"/>
          </a:solidFill>
          <a:latin typeface="Verdana" pitchFamily="34" charset="0"/>
        </a:defRPr>
      </a:lvl3pPr>
      <a:lvl4pPr algn="l" rtl="0" fontAlgn="base">
        <a:spcBef>
          <a:spcPct val="0"/>
        </a:spcBef>
        <a:spcAft>
          <a:spcPct val="0"/>
        </a:spcAft>
        <a:defRPr sz="2122" b="1">
          <a:solidFill>
            <a:schemeClr val="bg1"/>
          </a:solidFill>
          <a:latin typeface="Verdana" pitchFamily="34" charset="0"/>
        </a:defRPr>
      </a:lvl4pPr>
      <a:lvl5pPr algn="l" rtl="0" fontAlgn="base">
        <a:spcBef>
          <a:spcPct val="0"/>
        </a:spcBef>
        <a:spcAft>
          <a:spcPct val="0"/>
        </a:spcAft>
        <a:defRPr sz="2122" b="1">
          <a:solidFill>
            <a:schemeClr val="bg1"/>
          </a:solidFill>
          <a:latin typeface="Verdana" pitchFamily="34" charset="0"/>
        </a:defRPr>
      </a:lvl5pPr>
      <a:lvl6pPr marL="441015" algn="l" rtl="0" fontAlgn="base">
        <a:spcBef>
          <a:spcPct val="0"/>
        </a:spcBef>
        <a:spcAft>
          <a:spcPct val="0"/>
        </a:spcAft>
        <a:defRPr sz="2122" b="1">
          <a:solidFill>
            <a:schemeClr val="bg1"/>
          </a:solidFill>
          <a:latin typeface="Verdana" pitchFamily="34" charset="0"/>
        </a:defRPr>
      </a:lvl6pPr>
      <a:lvl7pPr marL="882030" algn="l" rtl="0" fontAlgn="base">
        <a:spcBef>
          <a:spcPct val="0"/>
        </a:spcBef>
        <a:spcAft>
          <a:spcPct val="0"/>
        </a:spcAft>
        <a:defRPr sz="2122" b="1">
          <a:solidFill>
            <a:schemeClr val="bg1"/>
          </a:solidFill>
          <a:latin typeface="Verdana" pitchFamily="34" charset="0"/>
        </a:defRPr>
      </a:lvl7pPr>
      <a:lvl8pPr marL="1323045" algn="l" rtl="0" fontAlgn="base">
        <a:spcBef>
          <a:spcPct val="0"/>
        </a:spcBef>
        <a:spcAft>
          <a:spcPct val="0"/>
        </a:spcAft>
        <a:defRPr sz="2122" b="1">
          <a:solidFill>
            <a:schemeClr val="bg1"/>
          </a:solidFill>
          <a:latin typeface="Verdana" pitchFamily="34" charset="0"/>
        </a:defRPr>
      </a:lvl8pPr>
      <a:lvl9pPr marL="1764060" algn="l" rtl="0" fontAlgn="base">
        <a:spcBef>
          <a:spcPct val="0"/>
        </a:spcBef>
        <a:spcAft>
          <a:spcPct val="0"/>
        </a:spcAft>
        <a:defRPr sz="2122" b="1">
          <a:solidFill>
            <a:schemeClr val="bg1"/>
          </a:solidFill>
          <a:latin typeface="Verdana" pitchFamily="34" charset="0"/>
        </a:defRPr>
      </a:lvl9pPr>
    </p:titleStyle>
    <p:body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dirty="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 Box DG"/>
          <p:cNvSpPr txBox="1">
            <a:spLocks noChangeArrowheads="1"/>
          </p:cNvSpPr>
          <p:nvPr userDrawn="1"/>
        </p:nvSpPr>
        <p:spPr bwMode="auto">
          <a:xfrm>
            <a:off x="772995" y="447366"/>
            <a:ext cx="670695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2" noProof="0"/>
          </a:p>
        </p:txBody>
      </p:sp>
      <p:sp>
        <p:nvSpPr>
          <p:cNvPr id="10" name="Rectangle 6"/>
          <p:cNvSpPr>
            <a:spLocks noGrp="1" noChangeArrowheads="1"/>
          </p:cNvSpPr>
          <p:nvPr>
            <p:ph type="title"/>
          </p:nvPr>
        </p:nvSpPr>
        <p:spPr bwMode="auto">
          <a:xfrm>
            <a:off x="216000" y="154800"/>
            <a:ext cx="9748800"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dirty="0"/>
              <a:t>CLICK TO EDIT MASTER TITLE STYLE</a:t>
            </a:r>
            <a:endParaRPr lang="en-GB" noProof="0" dirty="0"/>
          </a:p>
        </p:txBody>
      </p:sp>
      <p:sp>
        <p:nvSpPr>
          <p:cNvPr id="14" name="Text Box 38"/>
          <p:cNvSpPr txBox="1">
            <a:spLocks noChangeArrowheads="1"/>
          </p:cNvSpPr>
          <p:nvPr userDrawn="1"/>
        </p:nvSpPr>
        <p:spPr bwMode="auto">
          <a:xfrm>
            <a:off x="221404" y="6202800"/>
            <a:ext cx="1211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800" noProof="0">
                <a:solidFill>
                  <a:srgbClr val="8197A6"/>
                </a:solidFill>
                <a:latin typeface="Arial" panose="020B0604020202020204" pitchFamily="34" charset="0"/>
                <a:cs typeface="Arial" panose="020B0604020202020204" pitchFamily="34" charset="0"/>
              </a:rPr>
              <a:t> </a:t>
            </a:r>
          </a:p>
        </p:txBody>
      </p:sp>
      <p:cxnSp>
        <p:nvCxnSpPr>
          <p:cNvPr id="34" name="Straight Connector 64">
            <a:extLst>
              <a:ext uri="{FF2B5EF4-FFF2-40B4-BE49-F238E27FC236}">
                <a16:creationId xmlns:a16="http://schemas.microsoft.com/office/drawing/2014/main" id="{8F972EA9-1462-4B0E-A09A-25D9F39ABE44}"/>
              </a:ext>
            </a:extLst>
          </p:cNvPr>
          <p:cNvCxnSpPr>
            <a:cxnSpLocks/>
          </p:cNvCxnSpPr>
          <p:nvPr userDrawn="1"/>
        </p:nvCxnSpPr>
        <p:spPr>
          <a:xfrm>
            <a:off x="222041" y="6411947"/>
            <a:ext cx="11768092"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4" name="Picture 5">
            <a:extLst>
              <a:ext uri="{FF2B5EF4-FFF2-40B4-BE49-F238E27FC236}">
                <a16:creationId xmlns:a16="http://schemas.microsoft.com/office/drawing/2014/main" id="{5217072E-26F2-4536-B7A4-4922A861EFC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71529" y="6578011"/>
            <a:ext cx="1641396" cy="113828"/>
          </a:xfrm>
          <a:prstGeom prst="rect">
            <a:avLst/>
          </a:prstGeom>
        </p:spPr>
      </p:pic>
      <p:sp>
        <p:nvSpPr>
          <p:cNvPr id="63" name="Rectangle 2">
            <a:extLst>
              <a:ext uri="{FF2B5EF4-FFF2-40B4-BE49-F238E27FC236}">
                <a16:creationId xmlns:a16="http://schemas.microsoft.com/office/drawing/2014/main" id="{0341B57B-D657-44D2-A69B-8571F2FEB2FC}"/>
              </a:ext>
            </a:extLst>
          </p:cNvPr>
          <p:cNvSpPr>
            <a:spLocks noGrp="1" noChangeArrowheads="1"/>
          </p:cNvSpPr>
          <p:nvPr>
            <p:ph type="body" idx="1"/>
          </p:nvPr>
        </p:nvSpPr>
        <p:spPr bwMode="auto">
          <a:xfrm>
            <a:off x="218859" y="882000"/>
            <a:ext cx="11764800"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5" name="Text Box 34">
            <a:extLst>
              <a:ext uri="{FF2B5EF4-FFF2-40B4-BE49-F238E27FC236}">
                <a16:creationId xmlns:a16="http://schemas.microsoft.com/office/drawing/2014/main" id="{3DFCB740-7646-4EBC-AD20-3EBB6A01A799}"/>
              </a:ext>
            </a:extLst>
          </p:cNvPr>
          <p:cNvSpPr txBox="1">
            <a:spLocks noChangeArrowheads="1"/>
          </p:cNvSpPr>
          <p:nvPr userDrawn="1"/>
        </p:nvSpPr>
        <p:spPr bwMode="auto">
          <a:xfrm>
            <a:off x="8204400" y="6202800"/>
            <a:ext cx="3751200"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800" noProof="1">
                <a:solidFill>
                  <a:schemeClr val="bg1"/>
                </a:solidFill>
                <a:latin typeface="Arial" panose="020B0604020202020204" pitchFamily="34" charset="0"/>
                <a:cs typeface="Arial" panose="020B0604020202020204" pitchFamily="34" charset="0"/>
              </a:rPr>
              <a:t>  </a:t>
            </a:r>
            <a:fld id="{FDAC5C42-9B53-4063-AF51-A40D4C64F718}" type="slidenum">
              <a:rPr lang="it-IT" sz="800" noProof="1" smtClean="0">
                <a:solidFill>
                  <a:srgbClr val="8197A6"/>
                </a:solidFill>
                <a:latin typeface="Arial" panose="020B0604020202020204" pitchFamily="34" charset="0"/>
                <a:cs typeface="Arial" panose="020B0604020202020204" pitchFamily="34" charset="0"/>
              </a:rPr>
              <a:t>‹#›</a:t>
            </a:fld>
            <a:endParaRPr lang="en-GB" sz="800" noProof="1">
              <a:solidFill>
                <a:srgbClr val="8197A6"/>
              </a:solidFill>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C07ED2C1-0776-4663-8284-733C83AE373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43245" y="6585917"/>
            <a:ext cx="1636920" cy="105918"/>
          </a:xfrm>
          <a:prstGeom prst="rect">
            <a:avLst/>
          </a:prstGeom>
        </p:spPr>
      </p:pic>
      <p:grpSp>
        <p:nvGrpSpPr>
          <p:cNvPr id="66" name="Group 65">
            <a:extLst>
              <a:ext uri="{FF2B5EF4-FFF2-40B4-BE49-F238E27FC236}">
                <a16:creationId xmlns:a16="http://schemas.microsoft.com/office/drawing/2014/main" id="{BC80349D-9BE6-4A24-B490-5E18F77A2968}"/>
              </a:ext>
            </a:extLst>
          </p:cNvPr>
          <p:cNvGrpSpPr/>
          <p:nvPr userDrawn="1"/>
        </p:nvGrpSpPr>
        <p:grpSpPr>
          <a:xfrm>
            <a:off x="226688" y="6569736"/>
            <a:ext cx="9628745" cy="144114"/>
            <a:chOff x="1076500" y="4469696"/>
            <a:chExt cx="9628745" cy="144114"/>
          </a:xfrm>
        </p:grpSpPr>
        <p:pic>
          <p:nvPicPr>
            <p:cNvPr id="67" name="Picture 66" descr="de.png">
              <a:extLst>
                <a:ext uri="{FF2B5EF4-FFF2-40B4-BE49-F238E27FC236}">
                  <a16:creationId xmlns:a16="http://schemas.microsoft.com/office/drawing/2014/main" id="{87A1A5F2-BB33-4F84-AC63-BF4E578CF00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6500" y="4469696"/>
              <a:ext cx="217977" cy="144114"/>
            </a:xfrm>
            <a:prstGeom prst="rect">
              <a:avLst/>
            </a:prstGeom>
            <a:ln>
              <a:noFill/>
            </a:ln>
          </p:spPr>
        </p:pic>
        <p:pic>
          <p:nvPicPr>
            <p:cNvPr id="68" name="Picture 67" descr="at.png">
              <a:extLst>
                <a:ext uri="{FF2B5EF4-FFF2-40B4-BE49-F238E27FC236}">
                  <a16:creationId xmlns:a16="http://schemas.microsoft.com/office/drawing/2014/main" id="{43C888DC-0CA3-4AE9-B4C8-F2D4EE14230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47640" y="4469696"/>
              <a:ext cx="217977" cy="144114"/>
            </a:xfrm>
            <a:prstGeom prst="rect">
              <a:avLst/>
            </a:prstGeom>
            <a:ln>
              <a:noFill/>
            </a:ln>
          </p:spPr>
        </p:pic>
        <p:pic>
          <p:nvPicPr>
            <p:cNvPr id="69" name="Picture 68" descr="be.png">
              <a:extLst>
                <a:ext uri="{FF2B5EF4-FFF2-40B4-BE49-F238E27FC236}">
                  <a16:creationId xmlns:a16="http://schemas.microsoft.com/office/drawing/2014/main" id="{81C3B568-AA3A-4A88-AF38-BDD52C71C8E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18780" y="4469696"/>
              <a:ext cx="217977" cy="144114"/>
            </a:xfrm>
            <a:prstGeom prst="rect">
              <a:avLst/>
            </a:prstGeom>
            <a:ln>
              <a:noFill/>
            </a:ln>
          </p:spPr>
        </p:pic>
        <p:pic>
          <p:nvPicPr>
            <p:cNvPr id="70" name="Picture 69" descr="dk.png">
              <a:extLst>
                <a:ext uri="{FF2B5EF4-FFF2-40B4-BE49-F238E27FC236}">
                  <a16:creationId xmlns:a16="http://schemas.microsoft.com/office/drawing/2014/main" id="{0D639FDF-180A-45C8-9FA9-D680B237F19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89920" y="4469696"/>
              <a:ext cx="217977" cy="144114"/>
            </a:xfrm>
            <a:prstGeom prst="rect">
              <a:avLst/>
            </a:prstGeom>
            <a:ln>
              <a:noFill/>
            </a:ln>
          </p:spPr>
        </p:pic>
        <p:pic>
          <p:nvPicPr>
            <p:cNvPr id="71" name="Picture 70" descr="es.png">
              <a:extLst>
                <a:ext uri="{FF2B5EF4-FFF2-40B4-BE49-F238E27FC236}">
                  <a16:creationId xmlns:a16="http://schemas.microsoft.com/office/drawing/2014/main" id="{C63DE64B-A394-42BA-8DDE-42FA3D97AB2B}"/>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61060" y="4469696"/>
              <a:ext cx="217977" cy="144114"/>
            </a:xfrm>
            <a:prstGeom prst="rect">
              <a:avLst/>
            </a:prstGeom>
            <a:ln>
              <a:noFill/>
            </a:ln>
          </p:spPr>
        </p:pic>
        <p:pic>
          <p:nvPicPr>
            <p:cNvPr id="72" name="Picture 71" descr="ee.png">
              <a:extLst>
                <a:ext uri="{FF2B5EF4-FFF2-40B4-BE49-F238E27FC236}">
                  <a16:creationId xmlns:a16="http://schemas.microsoft.com/office/drawing/2014/main" id="{73D9D109-A4A8-4B5D-95D7-5EA2C394DEFB}"/>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932200" y="4469696"/>
              <a:ext cx="217977" cy="144114"/>
            </a:xfrm>
            <a:prstGeom prst="rect">
              <a:avLst/>
            </a:prstGeom>
            <a:ln>
              <a:noFill/>
            </a:ln>
          </p:spPr>
        </p:pic>
        <p:pic>
          <p:nvPicPr>
            <p:cNvPr id="73" name="Picture 72" descr="fi.png">
              <a:extLst>
                <a:ext uri="{FF2B5EF4-FFF2-40B4-BE49-F238E27FC236}">
                  <a16:creationId xmlns:a16="http://schemas.microsoft.com/office/drawing/2014/main" id="{5C44CA0F-0CC9-4444-AD20-F8D43D4A1241}"/>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303340" y="4469696"/>
              <a:ext cx="217977" cy="144114"/>
            </a:xfrm>
            <a:prstGeom prst="rect">
              <a:avLst/>
            </a:prstGeom>
            <a:ln>
              <a:noFill/>
            </a:ln>
          </p:spPr>
        </p:pic>
        <p:pic>
          <p:nvPicPr>
            <p:cNvPr id="74" name="Picture 73" descr="fr.png">
              <a:extLst>
                <a:ext uri="{FF2B5EF4-FFF2-40B4-BE49-F238E27FC236}">
                  <a16:creationId xmlns:a16="http://schemas.microsoft.com/office/drawing/2014/main" id="{3FF23FB7-6205-4CDD-BB7A-0F0B6C52DE0B}"/>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74480" y="4469696"/>
              <a:ext cx="217977" cy="144114"/>
            </a:xfrm>
            <a:prstGeom prst="rect">
              <a:avLst/>
            </a:prstGeom>
            <a:ln>
              <a:noFill/>
            </a:ln>
          </p:spPr>
        </p:pic>
        <p:pic>
          <p:nvPicPr>
            <p:cNvPr id="75" name="Picture 74" descr="gr.png">
              <a:extLst>
                <a:ext uri="{FF2B5EF4-FFF2-40B4-BE49-F238E27FC236}">
                  <a16:creationId xmlns:a16="http://schemas.microsoft.com/office/drawing/2014/main" id="{892C6F00-B1CE-4491-96EC-3B4697C85C4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45620" y="4469696"/>
              <a:ext cx="217977" cy="144114"/>
            </a:xfrm>
            <a:prstGeom prst="rect">
              <a:avLst/>
            </a:prstGeom>
            <a:ln>
              <a:noFill/>
            </a:ln>
          </p:spPr>
        </p:pic>
        <p:pic>
          <p:nvPicPr>
            <p:cNvPr id="76" name="Picture 75" descr="hu.png">
              <a:extLst>
                <a:ext uri="{FF2B5EF4-FFF2-40B4-BE49-F238E27FC236}">
                  <a16:creationId xmlns:a16="http://schemas.microsoft.com/office/drawing/2014/main" id="{DB2B9195-618E-4F5E-9BB0-50CEEA234F73}"/>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416760" y="4469696"/>
              <a:ext cx="217977" cy="144114"/>
            </a:xfrm>
            <a:prstGeom prst="rect">
              <a:avLst/>
            </a:prstGeom>
            <a:ln>
              <a:noFill/>
            </a:ln>
          </p:spPr>
        </p:pic>
        <p:pic>
          <p:nvPicPr>
            <p:cNvPr id="77" name="Picture 76" descr="ie.png">
              <a:extLst>
                <a:ext uri="{FF2B5EF4-FFF2-40B4-BE49-F238E27FC236}">
                  <a16:creationId xmlns:a16="http://schemas.microsoft.com/office/drawing/2014/main" id="{E3F48CFE-D5FB-4B60-A940-0AF2E7A118C8}"/>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87900" y="4469696"/>
              <a:ext cx="217977" cy="144114"/>
            </a:xfrm>
            <a:prstGeom prst="rect">
              <a:avLst/>
            </a:prstGeom>
            <a:ln>
              <a:noFill/>
            </a:ln>
          </p:spPr>
        </p:pic>
        <p:pic>
          <p:nvPicPr>
            <p:cNvPr id="78" name="Picture 77" descr="it.png">
              <a:extLst>
                <a:ext uri="{FF2B5EF4-FFF2-40B4-BE49-F238E27FC236}">
                  <a16:creationId xmlns:a16="http://schemas.microsoft.com/office/drawing/2014/main" id="{63D15255-7083-4221-BB6C-6FE24AAC0F30}"/>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159040" y="4469696"/>
              <a:ext cx="217977" cy="144114"/>
            </a:xfrm>
            <a:prstGeom prst="rect">
              <a:avLst/>
            </a:prstGeom>
            <a:ln>
              <a:noFill/>
            </a:ln>
          </p:spPr>
        </p:pic>
        <p:pic>
          <p:nvPicPr>
            <p:cNvPr id="79" name="Picture 78" descr="lu.png">
              <a:extLst>
                <a:ext uri="{FF2B5EF4-FFF2-40B4-BE49-F238E27FC236}">
                  <a16:creationId xmlns:a16="http://schemas.microsoft.com/office/drawing/2014/main" id="{BE8CCD28-20D7-41A5-9563-947921004F9C}"/>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0180" y="4469696"/>
              <a:ext cx="217977" cy="144114"/>
            </a:xfrm>
            <a:prstGeom prst="rect">
              <a:avLst/>
            </a:prstGeom>
            <a:ln>
              <a:noFill/>
            </a:ln>
          </p:spPr>
        </p:pic>
        <p:pic>
          <p:nvPicPr>
            <p:cNvPr id="80" name="Picture 79" descr="no.png">
              <a:extLst>
                <a:ext uri="{FF2B5EF4-FFF2-40B4-BE49-F238E27FC236}">
                  <a16:creationId xmlns:a16="http://schemas.microsoft.com/office/drawing/2014/main" id="{7A9718FB-7D37-4356-A895-7FDA6EC1C04C}"/>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5901320" y="4469696"/>
              <a:ext cx="217977" cy="144114"/>
            </a:xfrm>
            <a:prstGeom prst="rect">
              <a:avLst/>
            </a:prstGeom>
            <a:ln>
              <a:noFill/>
            </a:ln>
          </p:spPr>
        </p:pic>
        <p:pic>
          <p:nvPicPr>
            <p:cNvPr id="81" name="Picture 80" descr="nl.png">
              <a:extLst>
                <a:ext uri="{FF2B5EF4-FFF2-40B4-BE49-F238E27FC236}">
                  <a16:creationId xmlns:a16="http://schemas.microsoft.com/office/drawing/2014/main" id="{C8CE1807-3B3C-43AF-8A12-6A7C186AF017}"/>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272460" y="4469696"/>
              <a:ext cx="217977" cy="144114"/>
            </a:xfrm>
            <a:prstGeom prst="rect">
              <a:avLst/>
            </a:prstGeom>
            <a:ln>
              <a:noFill/>
            </a:ln>
          </p:spPr>
        </p:pic>
        <p:pic>
          <p:nvPicPr>
            <p:cNvPr id="82" name="Picture 81" descr="pl.png">
              <a:extLst>
                <a:ext uri="{FF2B5EF4-FFF2-40B4-BE49-F238E27FC236}">
                  <a16:creationId xmlns:a16="http://schemas.microsoft.com/office/drawing/2014/main" id="{0358B0A2-6029-4C91-BBE0-74FF219676A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43600" y="4469696"/>
              <a:ext cx="217977" cy="144114"/>
            </a:xfrm>
            <a:prstGeom prst="rect">
              <a:avLst/>
            </a:prstGeom>
            <a:ln>
              <a:noFill/>
            </a:ln>
          </p:spPr>
        </p:pic>
        <p:pic>
          <p:nvPicPr>
            <p:cNvPr id="83" name="Picture 82" descr="pt.png">
              <a:extLst>
                <a:ext uri="{FF2B5EF4-FFF2-40B4-BE49-F238E27FC236}">
                  <a16:creationId xmlns:a16="http://schemas.microsoft.com/office/drawing/2014/main" id="{9DF92B99-C914-45AE-9B58-503B2727D438}"/>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7014740" y="4469696"/>
              <a:ext cx="217977" cy="144114"/>
            </a:xfrm>
            <a:prstGeom prst="rect">
              <a:avLst/>
            </a:prstGeom>
            <a:ln>
              <a:noFill/>
            </a:ln>
          </p:spPr>
        </p:pic>
        <p:pic>
          <p:nvPicPr>
            <p:cNvPr id="84" name="Picture 83" descr="cz.png">
              <a:extLst>
                <a:ext uri="{FF2B5EF4-FFF2-40B4-BE49-F238E27FC236}">
                  <a16:creationId xmlns:a16="http://schemas.microsoft.com/office/drawing/2014/main" id="{53DBF242-02B1-4A65-8BA2-4DB08B4C6981}"/>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5880" y="4469696"/>
              <a:ext cx="217977" cy="144114"/>
            </a:xfrm>
            <a:prstGeom prst="rect">
              <a:avLst/>
            </a:prstGeom>
            <a:ln>
              <a:noFill/>
            </a:ln>
          </p:spPr>
        </p:pic>
        <p:pic>
          <p:nvPicPr>
            <p:cNvPr id="85" name="Picture 84" descr="ro.png">
              <a:extLst>
                <a:ext uri="{FF2B5EF4-FFF2-40B4-BE49-F238E27FC236}">
                  <a16:creationId xmlns:a16="http://schemas.microsoft.com/office/drawing/2014/main" id="{06A5D385-5AD9-475D-AA67-B32F8235CEAB}"/>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7757020" y="4469696"/>
              <a:ext cx="217977" cy="144114"/>
            </a:xfrm>
            <a:prstGeom prst="rect">
              <a:avLst/>
            </a:prstGeom>
            <a:ln>
              <a:noFill/>
            </a:ln>
          </p:spPr>
        </p:pic>
        <p:pic>
          <p:nvPicPr>
            <p:cNvPr id="86" name="Picture 85" descr="se.png">
              <a:extLst>
                <a:ext uri="{FF2B5EF4-FFF2-40B4-BE49-F238E27FC236}">
                  <a16:creationId xmlns:a16="http://schemas.microsoft.com/office/drawing/2014/main" id="{23377635-F3D3-425B-B6A1-F65ECC2ED3FC}"/>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499300" y="4469696"/>
              <a:ext cx="217977" cy="144114"/>
            </a:xfrm>
            <a:prstGeom prst="rect">
              <a:avLst/>
            </a:prstGeom>
            <a:ln>
              <a:noFill/>
            </a:ln>
          </p:spPr>
        </p:pic>
        <p:pic>
          <p:nvPicPr>
            <p:cNvPr id="87" name="Picture 86" descr="ch.png">
              <a:extLst>
                <a:ext uri="{FF2B5EF4-FFF2-40B4-BE49-F238E27FC236}">
                  <a16:creationId xmlns:a16="http://schemas.microsoft.com/office/drawing/2014/main" id="{862D8455-5100-41E9-8049-382746C59EA5}"/>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870442" y="4469696"/>
              <a:ext cx="217977" cy="144114"/>
            </a:xfrm>
            <a:prstGeom prst="rect">
              <a:avLst/>
            </a:prstGeom>
            <a:ln>
              <a:noFill/>
            </a:ln>
          </p:spPr>
        </p:pic>
        <p:pic>
          <p:nvPicPr>
            <p:cNvPr id="88" name="Picture 87" descr="uk.png">
              <a:extLst>
                <a:ext uri="{FF2B5EF4-FFF2-40B4-BE49-F238E27FC236}">
                  <a16:creationId xmlns:a16="http://schemas.microsoft.com/office/drawing/2014/main" id="{9242A316-F308-492C-AD88-3111736ACB53}"/>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28160" y="4469696"/>
              <a:ext cx="217977" cy="144114"/>
            </a:xfrm>
            <a:prstGeom prst="rect">
              <a:avLst/>
            </a:prstGeom>
            <a:ln>
              <a:noFill/>
            </a:ln>
          </p:spPr>
        </p:pic>
        <p:pic>
          <p:nvPicPr>
            <p:cNvPr id="90" name="Picture 89">
              <a:extLst>
                <a:ext uri="{FF2B5EF4-FFF2-40B4-BE49-F238E27FC236}">
                  <a16:creationId xmlns:a16="http://schemas.microsoft.com/office/drawing/2014/main" id="{EB70F4DA-FF88-4CF3-9D4E-20FE4EED030D}"/>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9408598" y="4469696"/>
              <a:ext cx="216000" cy="144000"/>
            </a:xfrm>
            <a:prstGeom prst="rect">
              <a:avLst/>
            </a:prstGeom>
          </p:spPr>
        </p:pic>
        <p:pic>
          <p:nvPicPr>
            <p:cNvPr id="91" name="Picture 90">
              <a:extLst>
                <a:ext uri="{FF2B5EF4-FFF2-40B4-BE49-F238E27FC236}">
                  <a16:creationId xmlns:a16="http://schemas.microsoft.com/office/drawing/2014/main" id="{F9557B68-1800-4935-886E-40CFED8CCF84}"/>
                </a:ext>
              </a:extLst>
            </p:cNvPr>
            <p:cNvPicPr>
              <a:picLocks noChangeAspect="1"/>
            </p:cNvPicPr>
            <p:nvPr userDrawn="1"/>
          </p:nvPicPr>
          <p:blipFill>
            <a:blip r:embed="rId28"/>
            <a:stretch>
              <a:fillRect/>
            </a:stretch>
          </p:blipFill>
          <p:spPr>
            <a:xfrm>
              <a:off x="9768386" y="4469696"/>
              <a:ext cx="216000" cy="144000"/>
            </a:xfrm>
            <a:prstGeom prst="rect">
              <a:avLst/>
            </a:prstGeom>
          </p:spPr>
        </p:pic>
        <p:pic>
          <p:nvPicPr>
            <p:cNvPr id="92" name="Picture 91" descr="ca.png">
              <a:extLst>
                <a:ext uri="{FF2B5EF4-FFF2-40B4-BE49-F238E27FC236}">
                  <a16:creationId xmlns:a16="http://schemas.microsoft.com/office/drawing/2014/main" id="{A44CC406-521D-4EE8-B78A-878944824328}"/>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489245" y="4469696"/>
              <a:ext cx="216000" cy="142807"/>
            </a:xfrm>
            <a:prstGeom prst="rect">
              <a:avLst/>
            </a:prstGeom>
            <a:ln>
              <a:noFill/>
            </a:ln>
          </p:spPr>
        </p:pic>
        <p:pic>
          <p:nvPicPr>
            <p:cNvPr id="93" name="Picture 92" descr="si.png">
              <a:extLst>
                <a:ext uri="{FF2B5EF4-FFF2-40B4-BE49-F238E27FC236}">
                  <a16:creationId xmlns:a16="http://schemas.microsoft.com/office/drawing/2014/main" id="{E755502D-F652-4EFC-BDF5-9EA87D3AAF64}"/>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128174" y="4469696"/>
              <a:ext cx="217284" cy="143656"/>
            </a:xfrm>
            <a:prstGeom prst="rect">
              <a:avLst/>
            </a:prstGeom>
          </p:spPr>
        </p:pic>
      </p:grpSp>
      <p:pic>
        <p:nvPicPr>
          <p:cNvPr id="94" name="Picture 93">
            <a:extLst>
              <a:ext uri="{FF2B5EF4-FFF2-40B4-BE49-F238E27FC236}">
                <a16:creationId xmlns:a16="http://schemas.microsoft.com/office/drawing/2014/main" id="{EF90349B-FF48-4A3E-8266-C6C8B77A2E91}"/>
              </a:ext>
            </a:extLst>
          </p:cNvPr>
          <p:cNvPicPr>
            <a:picLocks/>
          </p:cNvPicPr>
          <p:nvPr userDrawn="1"/>
        </p:nvPicPr>
        <p:blipFill>
          <a:blip r:embed="rId31" cstate="print">
            <a:extLst>
              <a:ext uri="{28A0092B-C50C-407E-A947-70E740481C1C}">
                <a14:useLocalDpi xmlns:a14="http://schemas.microsoft.com/office/drawing/2010/main" val="0"/>
              </a:ext>
            </a:extLst>
          </a:blip>
          <a:stretch>
            <a:fillRect/>
          </a:stretch>
        </p:blipFill>
        <p:spPr>
          <a:xfrm>
            <a:off x="10331489" y="-215904"/>
            <a:ext cx="2095200" cy="1314000"/>
          </a:xfrm>
          <a:prstGeom prst="rect">
            <a:avLst/>
          </a:prstGeom>
        </p:spPr>
      </p:pic>
    </p:spTree>
    <p:extLst>
      <p:ext uri="{BB962C8B-B14F-4D97-AF65-F5344CB8AC3E}">
        <p14:creationId xmlns:p14="http://schemas.microsoft.com/office/powerpoint/2010/main" val="4140336850"/>
      </p:ext>
    </p:extLst>
  </p:cSld>
  <p:clrMap bg1="lt1" tx1="dk1" bg2="lt2" tx2="dk2" accent1="accent1" accent2="accent2" accent3="accent3" accent4="accent4" accent5="accent5" accent6="accent6" hlink="hlink" folHlink="folHlink"/>
  <p:sldLayoutIdLst>
    <p:sldLayoutId id="2147483971" r:id="rId1"/>
  </p:sldLayoutIdLst>
  <p:hf sldNum="0" hdr="0" dt="0"/>
  <p:txStyles>
    <p:titleStyle>
      <a:lvl1pPr algn="just" rtl="0" fontAlgn="base">
        <a:spcBef>
          <a:spcPct val="0"/>
        </a:spcBef>
        <a:spcAft>
          <a:spcPct val="0"/>
        </a:spcAft>
        <a:defRPr lang="en-GB" sz="3000" b="1" dirty="0" smtClean="0">
          <a:solidFill>
            <a:srgbClr val="003249"/>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122" b="1">
          <a:solidFill>
            <a:schemeClr val="bg1"/>
          </a:solidFill>
          <a:latin typeface="Verdana" pitchFamily="34" charset="0"/>
        </a:defRPr>
      </a:lvl2pPr>
      <a:lvl3pPr algn="l" rtl="0" fontAlgn="base">
        <a:spcBef>
          <a:spcPct val="0"/>
        </a:spcBef>
        <a:spcAft>
          <a:spcPct val="0"/>
        </a:spcAft>
        <a:defRPr sz="2122" b="1">
          <a:solidFill>
            <a:schemeClr val="bg1"/>
          </a:solidFill>
          <a:latin typeface="Verdana" pitchFamily="34" charset="0"/>
        </a:defRPr>
      </a:lvl3pPr>
      <a:lvl4pPr algn="l" rtl="0" fontAlgn="base">
        <a:spcBef>
          <a:spcPct val="0"/>
        </a:spcBef>
        <a:spcAft>
          <a:spcPct val="0"/>
        </a:spcAft>
        <a:defRPr sz="2122" b="1">
          <a:solidFill>
            <a:schemeClr val="bg1"/>
          </a:solidFill>
          <a:latin typeface="Verdana" pitchFamily="34" charset="0"/>
        </a:defRPr>
      </a:lvl4pPr>
      <a:lvl5pPr algn="l" rtl="0" fontAlgn="base">
        <a:spcBef>
          <a:spcPct val="0"/>
        </a:spcBef>
        <a:spcAft>
          <a:spcPct val="0"/>
        </a:spcAft>
        <a:defRPr sz="2122" b="1">
          <a:solidFill>
            <a:schemeClr val="bg1"/>
          </a:solidFill>
          <a:latin typeface="Verdana" pitchFamily="34" charset="0"/>
        </a:defRPr>
      </a:lvl5pPr>
      <a:lvl6pPr marL="441015" algn="l" rtl="0" fontAlgn="base">
        <a:spcBef>
          <a:spcPct val="0"/>
        </a:spcBef>
        <a:spcAft>
          <a:spcPct val="0"/>
        </a:spcAft>
        <a:defRPr sz="2122" b="1">
          <a:solidFill>
            <a:schemeClr val="bg1"/>
          </a:solidFill>
          <a:latin typeface="Verdana" pitchFamily="34" charset="0"/>
        </a:defRPr>
      </a:lvl6pPr>
      <a:lvl7pPr marL="882030" algn="l" rtl="0" fontAlgn="base">
        <a:spcBef>
          <a:spcPct val="0"/>
        </a:spcBef>
        <a:spcAft>
          <a:spcPct val="0"/>
        </a:spcAft>
        <a:defRPr sz="2122" b="1">
          <a:solidFill>
            <a:schemeClr val="bg1"/>
          </a:solidFill>
          <a:latin typeface="Verdana" pitchFamily="34" charset="0"/>
        </a:defRPr>
      </a:lvl7pPr>
      <a:lvl8pPr marL="1323045" algn="l" rtl="0" fontAlgn="base">
        <a:spcBef>
          <a:spcPct val="0"/>
        </a:spcBef>
        <a:spcAft>
          <a:spcPct val="0"/>
        </a:spcAft>
        <a:defRPr sz="2122" b="1">
          <a:solidFill>
            <a:schemeClr val="bg1"/>
          </a:solidFill>
          <a:latin typeface="Verdana" pitchFamily="34" charset="0"/>
        </a:defRPr>
      </a:lvl8pPr>
      <a:lvl9pPr marL="1764060" algn="l" rtl="0" fontAlgn="base">
        <a:spcBef>
          <a:spcPct val="0"/>
        </a:spcBef>
        <a:spcAft>
          <a:spcPct val="0"/>
        </a:spcAft>
        <a:defRPr sz="2122" b="1">
          <a:solidFill>
            <a:schemeClr val="bg1"/>
          </a:solidFill>
          <a:latin typeface="Verdana" pitchFamily="34" charset="0"/>
        </a:defRPr>
      </a:lvl9pPr>
    </p:titleStyle>
    <p:body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dirty="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dirty="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p:bodyStyle>
    <p:otherStyle>
      <a:defPPr>
        <a:defRPr lang="en-US"/>
      </a:defPPr>
      <a:lvl1pPr marL="0" algn="l" defTabSz="882030" rtl="0" eaLnBrk="1" latinLnBrk="0" hangingPunct="1">
        <a:defRPr sz="1736" kern="1200">
          <a:solidFill>
            <a:schemeClr val="tx1"/>
          </a:solidFill>
          <a:latin typeface="+mn-lt"/>
          <a:ea typeface="+mn-ea"/>
          <a:cs typeface="+mn-cs"/>
        </a:defRPr>
      </a:lvl1pPr>
      <a:lvl2pPr marL="441015" algn="l" defTabSz="882030" rtl="0" eaLnBrk="1" latinLnBrk="0" hangingPunct="1">
        <a:defRPr sz="1736" kern="1200">
          <a:solidFill>
            <a:schemeClr val="tx1"/>
          </a:solidFill>
          <a:latin typeface="+mn-lt"/>
          <a:ea typeface="+mn-ea"/>
          <a:cs typeface="+mn-cs"/>
        </a:defRPr>
      </a:lvl2pPr>
      <a:lvl3pPr marL="882030" algn="l" defTabSz="882030" rtl="0" eaLnBrk="1" latinLnBrk="0" hangingPunct="1">
        <a:defRPr sz="1736" kern="1200">
          <a:solidFill>
            <a:schemeClr val="tx1"/>
          </a:solidFill>
          <a:latin typeface="+mn-lt"/>
          <a:ea typeface="+mn-ea"/>
          <a:cs typeface="+mn-cs"/>
        </a:defRPr>
      </a:lvl3pPr>
      <a:lvl4pPr marL="1323045" algn="l" defTabSz="882030" rtl="0" eaLnBrk="1" latinLnBrk="0" hangingPunct="1">
        <a:defRPr sz="1736" kern="1200">
          <a:solidFill>
            <a:schemeClr val="tx1"/>
          </a:solidFill>
          <a:latin typeface="+mn-lt"/>
          <a:ea typeface="+mn-ea"/>
          <a:cs typeface="+mn-cs"/>
        </a:defRPr>
      </a:lvl4pPr>
      <a:lvl5pPr marL="1764060" algn="l" defTabSz="882030" rtl="0" eaLnBrk="1" latinLnBrk="0" hangingPunct="1">
        <a:defRPr sz="1736" kern="1200">
          <a:solidFill>
            <a:schemeClr val="tx1"/>
          </a:solidFill>
          <a:latin typeface="+mn-lt"/>
          <a:ea typeface="+mn-ea"/>
          <a:cs typeface="+mn-cs"/>
        </a:defRPr>
      </a:lvl5pPr>
      <a:lvl6pPr marL="2205076" algn="l" defTabSz="882030" rtl="0" eaLnBrk="1" latinLnBrk="0" hangingPunct="1">
        <a:defRPr sz="1736" kern="1200">
          <a:solidFill>
            <a:schemeClr val="tx1"/>
          </a:solidFill>
          <a:latin typeface="+mn-lt"/>
          <a:ea typeface="+mn-ea"/>
          <a:cs typeface="+mn-cs"/>
        </a:defRPr>
      </a:lvl6pPr>
      <a:lvl7pPr marL="2646091" algn="l" defTabSz="882030" rtl="0" eaLnBrk="1" latinLnBrk="0" hangingPunct="1">
        <a:defRPr sz="1736" kern="1200">
          <a:solidFill>
            <a:schemeClr val="tx1"/>
          </a:solidFill>
          <a:latin typeface="+mn-lt"/>
          <a:ea typeface="+mn-ea"/>
          <a:cs typeface="+mn-cs"/>
        </a:defRPr>
      </a:lvl7pPr>
      <a:lvl8pPr marL="3087106" algn="l" defTabSz="882030" rtl="0" eaLnBrk="1" latinLnBrk="0" hangingPunct="1">
        <a:defRPr sz="1736" kern="1200">
          <a:solidFill>
            <a:schemeClr val="tx1"/>
          </a:solidFill>
          <a:latin typeface="+mn-lt"/>
          <a:ea typeface="+mn-ea"/>
          <a:cs typeface="+mn-cs"/>
        </a:defRPr>
      </a:lvl8pPr>
      <a:lvl9pPr marL="3528121" algn="l" defTabSz="882030" rtl="0" eaLnBrk="1" latinLnBrk="0" hangingPunct="1">
        <a:defRPr sz="17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5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txBox="1">
            <a:spLocks noChangeArrowheads="1"/>
          </p:cNvSpPr>
          <p:nvPr/>
        </p:nvSpPr>
        <p:spPr bwMode="auto">
          <a:xfrm>
            <a:off x="134965" y="3384467"/>
            <a:ext cx="9421860" cy="56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02" tIns="44101" rIns="88202" bIns="44101" numCol="1" anchor="b" anchorCtr="0" compatLnSpc="1">
            <a:prstTxWarp prst="textNoShape">
              <a:avLst/>
            </a:prstTxWarp>
            <a:spAutoFit/>
          </a:bodyPr>
          <a:lstStyle/>
          <a:p>
            <a:pPr defTabSz="882030">
              <a:defRPr/>
            </a:pPr>
            <a:r>
              <a:rPr lang="en-GB" sz="3087" b="1" dirty="0">
                <a:solidFill>
                  <a:schemeClr val="bg1"/>
                </a:solidFill>
                <a:latin typeface="Arial" panose="020B0604020202020204" pitchFamily="34" charset="0"/>
                <a:ea typeface="+mj-ea"/>
                <a:cs typeface="Arial" panose="020B0604020202020204" pitchFamily="34" charset="0"/>
              </a:rPr>
              <a:t>How to build a PDS4 archive</a:t>
            </a:r>
          </a:p>
        </p:txBody>
      </p:sp>
      <p:sp>
        <p:nvSpPr>
          <p:cNvPr id="7" name="Text Box 24"/>
          <p:cNvSpPr txBox="1">
            <a:spLocks noChangeArrowheads="1"/>
          </p:cNvSpPr>
          <p:nvPr/>
        </p:nvSpPr>
        <p:spPr bwMode="auto">
          <a:xfrm>
            <a:off x="6915706" y="5224144"/>
            <a:ext cx="5123696" cy="276999"/>
          </a:xfrm>
          <a:prstGeom prst="rect">
            <a:avLst/>
          </a:prstGeom>
          <a:noFill/>
          <a:ln>
            <a:noFill/>
          </a:ln>
          <a:effectLst/>
        </p:spPr>
        <p:txBody>
          <a:bodyPr wrap="square">
            <a:spAutoFit/>
          </a:bodyPr>
          <a:lstStyle/>
          <a:p>
            <a:pPr algn="r">
              <a:spcBef>
                <a:spcPts val="0"/>
              </a:spcBef>
            </a:pPr>
            <a:r>
              <a:rPr lang="en-GB" sz="1200" dirty="0">
                <a:solidFill>
                  <a:schemeClr val="bg1"/>
                </a:solidFill>
                <a:latin typeface="Arial" panose="020B0604020202020204" pitchFamily="34" charset="0"/>
                <a:cs typeface="Arial" panose="020B0604020202020204" pitchFamily="34" charset="0"/>
              </a:rPr>
              <a:t> </a:t>
            </a:r>
          </a:p>
        </p:txBody>
      </p:sp>
      <p:sp>
        <p:nvSpPr>
          <p:cNvPr id="8" name="Text Box 25"/>
          <p:cNvSpPr txBox="1">
            <a:spLocks noChangeArrowheads="1"/>
          </p:cNvSpPr>
          <p:nvPr/>
        </p:nvSpPr>
        <p:spPr bwMode="auto">
          <a:xfrm>
            <a:off x="6915681" y="5885467"/>
            <a:ext cx="5123720" cy="276999"/>
          </a:xfrm>
          <a:prstGeom prst="rect">
            <a:avLst/>
          </a:prstGeom>
          <a:noFill/>
          <a:ln>
            <a:noFill/>
          </a:ln>
          <a:effectLst/>
        </p:spPr>
        <p:txBody>
          <a:bodyPr wrap="square">
            <a:spAutoFit/>
          </a:bodyPr>
          <a:lstStyle/>
          <a:p>
            <a:pPr algn="r">
              <a:spcBef>
                <a:spcPts val="0"/>
              </a:spcBef>
            </a:pPr>
            <a:r>
              <a:rPr lang="en-GB" sz="1200" dirty="0">
                <a:solidFill>
                  <a:schemeClr val="bg1"/>
                </a:solidFill>
                <a:latin typeface="Arial" panose="020B0604020202020204" pitchFamily="34" charset="0"/>
                <a:cs typeface="Arial" panose="020B0604020202020204" pitchFamily="34" charset="0"/>
              </a:rPr>
              <a:t>4-8 November 2024, ESAC, Spain</a:t>
            </a:r>
          </a:p>
        </p:txBody>
      </p:sp>
      <p:sp>
        <p:nvSpPr>
          <p:cNvPr id="2" name="Text Box 99">
            <a:extLst>
              <a:ext uri="{FF2B5EF4-FFF2-40B4-BE49-F238E27FC236}">
                <a16:creationId xmlns:a16="http://schemas.microsoft.com/office/drawing/2014/main" id="{B06A49EE-0921-4A0E-99D9-29F5A2AC6E1F}"/>
              </a:ext>
            </a:extLst>
          </p:cNvPr>
          <p:cNvSpPr/>
          <p:nvPr/>
        </p:nvSpPr>
        <p:spPr>
          <a:xfrm>
            <a:off x="7288567" y="5590659"/>
            <a:ext cx="4750834" cy="217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sz="1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48486BD-6385-D6C5-F0A1-46DDCF74059D}"/>
              </a:ext>
            </a:extLst>
          </p:cNvPr>
          <p:cNvPicPr>
            <a:picLocks noChangeAspect="1"/>
          </p:cNvPicPr>
          <p:nvPr/>
        </p:nvPicPr>
        <p:blipFill>
          <a:blip r:embed="rId3">
            <a:clrChange>
              <a:clrFrom>
                <a:srgbClr val="003247"/>
              </a:clrFrom>
              <a:clrTo>
                <a:srgbClr val="003247">
                  <a:alpha val="0"/>
                </a:srgbClr>
              </a:clrTo>
            </a:clrChange>
          </a:blip>
          <a:stretch>
            <a:fillRect/>
          </a:stretch>
        </p:blipFill>
        <p:spPr>
          <a:xfrm>
            <a:off x="7317248" y="2267148"/>
            <a:ext cx="3807951" cy="380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EABE-7D78-BBDE-84AF-4F47B4B6CCE7}"/>
              </a:ext>
            </a:extLst>
          </p:cNvPr>
          <p:cNvSpPr>
            <a:spLocks noGrp="1"/>
          </p:cNvSpPr>
          <p:nvPr>
            <p:ph type="title"/>
          </p:nvPr>
        </p:nvSpPr>
        <p:spPr/>
        <p:txBody>
          <a:bodyPr/>
          <a:lstStyle/>
          <a:p>
            <a:r>
              <a:rPr lang="en-ES" dirty="0"/>
              <a:t>Collected meta-data</a:t>
            </a:r>
          </a:p>
        </p:txBody>
      </p:sp>
      <p:sp>
        <p:nvSpPr>
          <p:cNvPr id="3" name="Content Placeholder 2">
            <a:extLst>
              <a:ext uri="{FF2B5EF4-FFF2-40B4-BE49-F238E27FC236}">
                <a16:creationId xmlns:a16="http://schemas.microsoft.com/office/drawing/2014/main" id="{A67AD0C1-E378-6B9A-4A53-190561A09CCC}"/>
              </a:ext>
            </a:extLst>
          </p:cNvPr>
          <p:cNvSpPr>
            <a:spLocks noGrp="1"/>
          </p:cNvSpPr>
          <p:nvPr>
            <p:ph idx="1"/>
          </p:nvPr>
        </p:nvSpPr>
        <p:spPr/>
        <p:txBody>
          <a:bodyPr/>
          <a:lstStyle/>
          <a:p>
            <a:pPr marL="285750" indent="-285750">
              <a:buFont typeface="Arial" panose="020B0604020202020204" pitchFamily="34" charset="0"/>
              <a:buChar char="•"/>
            </a:pPr>
            <a:r>
              <a:rPr lang="en-ES" dirty="0"/>
              <a:t>An example of a few attributes in one class in an instrument dictionary</a:t>
            </a:r>
          </a:p>
        </p:txBody>
      </p:sp>
      <p:pic>
        <p:nvPicPr>
          <p:cNvPr id="4" name="Picture 3">
            <a:extLst>
              <a:ext uri="{FF2B5EF4-FFF2-40B4-BE49-F238E27FC236}">
                <a16:creationId xmlns:a16="http://schemas.microsoft.com/office/drawing/2014/main" id="{55AE0A2D-83CD-BDDB-ABFD-32906FD3E775}"/>
              </a:ext>
            </a:extLst>
          </p:cNvPr>
          <p:cNvPicPr>
            <a:picLocks noChangeAspect="1"/>
          </p:cNvPicPr>
          <p:nvPr/>
        </p:nvPicPr>
        <p:blipFill>
          <a:blip r:embed="rId2"/>
          <a:stretch>
            <a:fillRect/>
          </a:stretch>
        </p:blipFill>
        <p:spPr>
          <a:xfrm>
            <a:off x="2066213" y="1588407"/>
            <a:ext cx="7772400" cy="4491890"/>
          </a:xfrm>
          <a:prstGeom prst="rect">
            <a:avLst/>
          </a:prstGeom>
        </p:spPr>
      </p:pic>
    </p:spTree>
    <p:extLst>
      <p:ext uri="{BB962C8B-B14F-4D97-AF65-F5344CB8AC3E}">
        <p14:creationId xmlns:p14="http://schemas.microsoft.com/office/powerpoint/2010/main" val="90557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6118-26EE-CC31-9E89-844F2A13B68B}"/>
              </a:ext>
            </a:extLst>
          </p:cNvPr>
          <p:cNvSpPr>
            <a:spLocks noGrp="1"/>
          </p:cNvSpPr>
          <p:nvPr>
            <p:ph type="title"/>
          </p:nvPr>
        </p:nvSpPr>
        <p:spPr/>
        <p:txBody>
          <a:bodyPr/>
          <a:lstStyle/>
          <a:p>
            <a:r>
              <a:rPr lang="en-ES" dirty="0"/>
              <a:t>Building a validate template/product</a:t>
            </a:r>
          </a:p>
        </p:txBody>
      </p:sp>
      <p:sp>
        <p:nvSpPr>
          <p:cNvPr id="3" name="Content Placeholder 2">
            <a:extLst>
              <a:ext uri="{FF2B5EF4-FFF2-40B4-BE49-F238E27FC236}">
                <a16:creationId xmlns:a16="http://schemas.microsoft.com/office/drawing/2014/main" id="{D9AD542B-76CC-DF62-927B-3CE21D8FA356}"/>
              </a:ext>
            </a:extLst>
          </p:cNvPr>
          <p:cNvSpPr>
            <a:spLocks noGrp="1"/>
          </p:cNvSpPr>
          <p:nvPr>
            <p:ph idx="1"/>
          </p:nvPr>
        </p:nvSpPr>
        <p:spPr/>
        <p:txBody>
          <a:bodyPr/>
          <a:lstStyle/>
          <a:p>
            <a:pPr marL="285750" indent="-285750">
              <a:buFont typeface="Arial" panose="020B0604020202020204" pitchFamily="34" charset="0"/>
              <a:buChar char="•"/>
            </a:pPr>
            <a:r>
              <a:rPr lang="en-ES" dirty="0"/>
              <a:t>This is the topic of the next talk, but in brief you have several ways to build your template</a:t>
            </a:r>
          </a:p>
          <a:p>
            <a:pPr marL="1067076" lvl="1" indent="-285750">
              <a:buFont typeface="Arial" panose="020B0604020202020204" pitchFamily="34" charset="0"/>
              <a:buChar char="•"/>
            </a:pPr>
            <a:r>
              <a:rPr lang="en-ES" dirty="0"/>
              <a:t>start from the schema</a:t>
            </a:r>
          </a:p>
          <a:p>
            <a:pPr marL="1643521" lvl="2" indent="-285750">
              <a:buFont typeface="Arial" panose="020B0604020202020204" pitchFamily="34" charset="0"/>
              <a:buChar char="•"/>
            </a:pPr>
            <a:r>
              <a:rPr lang="en-ES" dirty="0"/>
              <a:t>many tools can build templates from schema, with options to include optional elements or not</a:t>
            </a:r>
          </a:p>
          <a:p>
            <a:pPr marL="1067076" lvl="1" indent="-285750">
              <a:buFont typeface="Arial" panose="020B0604020202020204" pitchFamily="34" charset="0"/>
              <a:buChar char="•"/>
            </a:pPr>
            <a:r>
              <a:rPr lang="en-ES" dirty="0"/>
              <a:t>start from an example from another mission/instrument, or (in most cases),</a:t>
            </a:r>
          </a:p>
          <a:p>
            <a:pPr marL="1067076" lvl="1" indent="-285750">
              <a:buFont typeface="Arial" panose="020B0604020202020204" pitchFamily="34" charset="0"/>
              <a:buChar char="•"/>
            </a:pPr>
            <a:r>
              <a:rPr lang="en-ES" dirty="0"/>
              <a:t>start from an example provided by your archive scientist.</a:t>
            </a:r>
          </a:p>
          <a:p>
            <a:pPr marL="285750" indent="-285750">
              <a:buFont typeface="Arial" panose="020B0604020202020204" pitchFamily="34" charset="0"/>
              <a:buChar char="•"/>
            </a:pPr>
            <a:endParaRPr lang="en-ES" dirty="0"/>
          </a:p>
        </p:txBody>
      </p:sp>
    </p:spTree>
    <p:extLst>
      <p:ext uri="{BB962C8B-B14F-4D97-AF65-F5344CB8AC3E}">
        <p14:creationId xmlns:p14="http://schemas.microsoft.com/office/powerpoint/2010/main" val="164178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954A-8374-BDBE-92EE-F735ABD94598}"/>
              </a:ext>
            </a:extLst>
          </p:cNvPr>
          <p:cNvSpPr>
            <a:spLocks noGrp="1"/>
          </p:cNvSpPr>
          <p:nvPr>
            <p:ph type="title"/>
          </p:nvPr>
        </p:nvSpPr>
        <p:spPr/>
        <p:txBody>
          <a:bodyPr/>
          <a:lstStyle/>
          <a:p>
            <a:r>
              <a:rPr lang="en-ES" dirty="0"/>
              <a:t>What else needs to go into the archive?</a:t>
            </a:r>
          </a:p>
        </p:txBody>
      </p:sp>
      <p:sp>
        <p:nvSpPr>
          <p:cNvPr id="3" name="Content Placeholder 2">
            <a:extLst>
              <a:ext uri="{FF2B5EF4-FFF2-40B4-BE49-F238E27FC236}">
                <a16:creationId xmlns:a16="http://schemas.microsoft.com/office/drawing/2014/main" id="{13657B90-18A8-21C4-95CB-4E175CA17E9A}"/>
              </a:ext>
            </a:extLst>
          </p:cNvPr>
          <p:cNvSpPr>
            <a:spLocks noGrp="1"/>
          </p:cNvSpPr>
          <p:nvPr>
            <p:ph idx="1"/>
          </p:nvPr>
        </p:nvSpPr>
        <p:spPr>
          <a:xfrm>
            <a:off x="219600" y="1000125"/>
            <a:ext cx="11764800" cy="5210068"/>
          </a:xfrm>
        </p:spPr>
        <p:txBody>
          <a:bodyPr/>
          <a:lstStyle/>
          <a:p>
            <a:pPr marL="285750" indent="-285750">
              <a:buFont typeface="Arial" panose="020B0604020202020204" pitchFamily="34" charset="0"/>
              <a:buChar char="•"/>
            </a:pPr>
            <a:r>
              <a:rPr lang="en-ES" dirty="0"/>
              <a:t>Don’t forget about the document collection!</a:t>
            </a:r>
          </a:p>
          <a:p>
            <a:pPr marL="1067076" lvl="1" indent="-285750">
              <a:buFont typeface="Arial" panose="020B0604020202020204" pitchFamily="34" charset="0"/>
              <a:buChar char="•"/>
            </a:pPr>
            <a:r>
              <a:rPr lang="en-ES" dirty="0"/>
              <a:t>at minimum a Data User Guide is needed (see </a:t>
            </a:r>
            <a:r>
              <a:rPr lang="en-ES"/>
              <a:t>later)</a:t>
            </a:r>
            <a:endParaRPr lang="en-US" dirty="0"/>
          </a:p>
          <a:p>
            <a:pPr marL="1067076" lvl="1" indent="-285750">
              <a:buFont typeface="Arial" panose="020B0604020202020204" pitchFamily="34" charset="0"/>
              <a:buChar char="•"/>
            </a:pPr>
            <a:endParaRPr lang="en-ES" dirty="0"/>
          </a:p>
          <a:p>
            <a:pPr marL="285750" indent="-285750">
              <a:buFont typeface="Arial" panose="020B0604020202020204" pitchFamily="34" charset="0"/>
              <a:buChar char="•"/>
            </a:pPr>
            <a:r>
              <a:rPr lang="en-ES" dirty="0"/>
              <a:t>Other documents may be useful for users to understand the instrument and its data, for example:</a:t>
            </a:r>
          </a:p>
          <a:p>
            <a:pPr marL="1067076" lvl="1" indent="-285750">
              <a:buFont typeface="Arial" panose="020B0604020202020204" pitchFamily="34" charset="0"/>
              <a:buChar char="•"/>
            </a:pPr>
            <a:r>
              <a:rPr lang="en-GB" dirty="0"/>
              <a:t>I</a:t>
            </a:r>
            <a:r>
              <a:rPr lang="en-ES" dirty="0"/>
              <a:t>nstrument user manual</a:t>
            </a:r>
          </a:p>
          <a:p>
            <a:pPr marL="1067076" lvl="1" indent="-285750">
              <a:buFont typeface="Arial" panose="020B0604020202020204" pitchFamily="34" charset="0"/>
              <a:buChar char="•"/>
            </a:pPr>
            <a:r>
              <a:rPr lang="en-ES" dirty="0"/>
              <a:t>Calibration reports</a:t>
            </a:r>
          </a:p>
          <a:p>
            <a:pPr marL="1067076" lvl="1" indent="-285750">
              <a:buFont typeface="Arial" panose="020B0604020202020204" pitchFamily="34" charset="0"/>
              <a:buChar char="•"/>
            </a:pPr>
            <a:r>
              <a:rPr lang="en-ES" dirty="0"/>
              <a:t>TM/TC description</a:t>
            </a:r>
          </a:p>
          <a:p>
            <a:pPr marL="1067076" lvl="1" indent="-285750">
              <a:buFont typeface="Arial" panose="020B0604020202020204" pitchFamily="34" charset="0"/>
              <a:buChar char="•"/>
            </a:pPr>
            <a:r>
              <a:rPr lang="en-ES" dirty="0"/>
              <a:t>Pipeline </a:t>
            </a:r>
            <a:r>
              <a:rPr lang="en-ES"/>
              <a:t>user manual</a:t>
            </a:r>
            <a:endParaRPr lang="en-US" dirty="0"/>
          </a:p>
          <a:p>
            <a:pPr marL="1067076" lvl="1" indent="-285750">
              <a:buFont typeface="Arial" panose="020B0604020202020204" pitchFamily="34" charset="0"/>
              <a:buChar char="•"/>
            </a:pPr>
            <a:endParaRPr lang="en-ES" dirty="0"/>
          </a:p>
          <a:p>
            <a:pPr marL="285750" indent="-285750">
              <a:buFont typeface="Arial" panose="020B0604020202020204" pitchFamily="34" charset="0"/>
              <a:buChar char="•"/>
            </a:pPr>
            <a:r>
              <a:rPr lang="en-ES" dirty="0"/>
              <a:t>As well as in-flight data, it is sometimes necessary, or at least useful, </a:t>
            </a:r>
            <a:r>
              <a:rPr lang="en-ES"/>
              <a:t>to archive</a:t>
            </a:r>
            <a:r>
              <a:rPr lang="en-US" dirty="0"/>
              <a:t> </a:t>
            </a:r>
            <a:r>
              <a:rPr lang="en-ES"/>
              <a:t>laboratory calibration data</a:t>
            </a:r>
            <a:endParaRPr lang="en-US" dirty="0"/>
          </a:p>
          <a:p>
            <a:pPr marL="1067076" lvl="1" indent="-285750">
              <a:buFont typeface="Arial" panose="020B0604020202020204" pitchFamily="34" charset="0"/>
              <a:buChar char="•"/>
            </a:pPr>
            <a:endParaRPr lang="en-ES" dirty="0"/>
          </a:p>
          <a:p>
            <a:pPr marL="285750" indent="-285750">
              <a:buFont typeface="Arial" panose="020B0604020202020204" pitchFamily="34" charset="0"/>
              <a:buChar char="•"/>
            </a:pPr>
            <a:endParaRPr lang="en-ES" dirty="0"/>
          </a:p>
        </p:txBody>
      </p:sp>
    </p:spTree>
    <p:extLst>
      <p:ext uri="{BB962C8B-B14F-4D97-AF65-F5344CB8AC3E}">
        <p14:creationId xmlns:p14="http://schemas.microsoft.com/office/powerpoint/2010/main" val="179344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3D2D-B91A-8873-76A6-0864723F3447}"/>
              </a:ext>
            </a:extLst>
          </p:cNvPr>
          <p:cNvSpPr>
            <a:spLocks noGrp="1"/>
          </p:cNvSpPr>
          <p:nvPr>
            <p:ph type="title"/>
          </p:nvPr>
        </p:nvSpPr>
        <p:spPr/>
        <p:txBody>
          <a:bodyPr/>
          <a:lstStyle/>
          <a:p>
            <a:r>
              <a:rPr lang="en-ES" dirty="0"/>
              <a:t>Putting it all together</a:t>
            </a:r>
          </a:p>
        </p:txBody>
      </p:sp>
      <p:sp>
        <p:nvSpPr>
          <p:cNvPr id="3" name="Content Placeholder 2">
            <a:extLst>
              <a:ext uri="{FF2B5EF4-FFF2-40B4-BE49-F238E27FC236}">
                <a16:creationId xmlns:a16="http://schemas.microsoft.com/office/drawing/2014/main" id="{8DAD2A79-8529-9F52-99F3-DF8C274DEBAE}"/>
              </a:ext>
            </a:extLst>
          </p:cNvPr>
          <p:cNvSpPr>
            <a:spLocks noGrp="1"/>
          </p:cNvSpPr>
          <p:nvPr>
            <p:ph idx="1"/>
          </p:nvPr>
        </p:nvSpPr>
        <p:spPr>
          <a:xfrm>
            <a:off x="219600" y="1066799"/>
            <a:ext cx="11764800" cy="5143393"/>
          </a:xfrm>
        </p:spPr>
        <p:txBody>
          <a:bodyPr/>
          <a:lstStyle/>
          <a:p>
            <a:pPr marL="285750" indent="-285750">
              <a:buFont typeface="Arial" panose="020B0604020202020204" pitchFamily="34" charset="0"/>
              <a:buChar char="•"/>
            </a:pPr>
            <a:r>
              <a:rPr lang="en-ES" dirty="0"/>
              <a:t>As well as individual products, a complete PDS4 bundle has a few other objects that tie everything together</a:t>
            </a:r>
          </a:p>
          <a:p>
            <a:pPr marL="1067076" lvl="1" indent="-285750">
              <a:buFont typeface="Arial" panose="020B0604020202020204" pitchFamily="34" charset="0"/>
              <a:buChar char="•"/>
            </a:pPr>
            <a:r>
              <a:rPr lang="en-ES" dirty="0"/>
              <a:t>Product_Bundle</a:t>
            </a:r>
          </a:p>
          <a:p>
            <a:pPr marL="1643521" lvl="2" indent="-285750">
              <a:buFont typeface="Arial" panose="020B0604020202020204" pitchFamily="34" charset="0"/>
              <a:buChar char="•"/>
            </a:pPr>
            <a:r>
              <a:rPr lang="en-GB" dirty="0"/>
              <a:t>T</a:t>
            </a:r>
            <a:r>
              <a:rPr lang="en-ES" dirty="0"/>
              <a:t>his product describes the bundle and its child collections, as well as referencing any bundle-level “readme” type files. There is only one Product_Bundle per bundle (in PSA, per instrument).</a:t>
            </a:r>
          </a:p>
          <a:p>
            <a:pPr marL="1067076" lvl="1" indent="-285750">
              <a:buFont typeface="Arial" panose="020B0604020202020204" pitchFamily="34" charset="0"/>
              <a:buChar char="•"/>
            </a:pPr>
            <a:r>
              <a:rPr lang="en-ES" dirty="0"/>
              <a:t>Product_Collection</a:t>
            </a:r>
          </a:p>
          <a:p>
            <a:pPr marL="1643521" lvl="2" indent="-285750">
              <a:buFont typeface="Arial" panose="020B0604020202020204" pitchFamily="34" charset="0"/>
              <a:buChar char="•"/>
            </a:pPr>
            <a:r>
              <a:rPr lang="en-ES" dirty="0"/>
              <a:t>This product describes the collection and its contents, including an inventory (CSV file) of all of the products it contains (by LIDVID).</a:t>
            </a:r>
          </a:p>
          <a:p>
            <a:pPr marL="1643521" lvl="2" indent="-285750">
              <a:buFont typeface="Arial" panose="020B0604020202020204" pitchFamily="34" charset="0"/>
              <a:buChar char="•"/>
            </a:pPr>
            <a:r>
              <a:rPr lang="en-ES" dirty="0"/>
              <a:t>F</a:t>
            </a:r>
            <a:r>
              <a:rPr lang="en-GB" dirty="0"/>
              <a:t>o</a:t>
            </a:r>
            <a:r>
              <a:rPr lang="en-ES" dirty="0"/>
              <a:t>r missions providing data to PSA operationally, the inventory will be updated with every ingestion or deletion to reflect the new contents.</a:t>
            </a:r>
          </a:p>
          <a:p>
            <a:pPr marL="1643521" lvl="2" indent="-285750">
              <a:buFont typeface="Arial" panose="020B0604020202020204" pitchFamily="34" charset="0"/>
              <a:buChar char="•"/>
            </a:pPr>
            <a:r>
              <a:rPr lang="en-ES" dirty="0"/>
              <a:t>For missions providing data in bundles, this file must be present and correct</a:t>
            </a:r>
          </a:p>
          <a:p>
            <a:pPr marL="2219966" lvl="3" indent="-285750">
              <a:buFont typeface="Arial" panose="020B0604020202020204" pitchFamily="34" charset="0"/>
              <a:buChar char="•"/>
            </a:pPr>
            <a:r>
              <a:rPr lang="en-ES" dirty="0"/>
              <a:t>validate will check this against archive </a:t>
            </a:r>
            <a:r>
              <a:rPr lang="en-ES"/>
              <a:t>contents.</a:t>
            </a:r>
            <a:endParaRPr lang="en-US" dirty="0"/>
          </a:p>
          <a:p>
            <a:pPr marL="1643521" lvl="2" indent="-285750">
              <a:buFont typeface="Arial" panose="020B0604020202020204" pitchFamily="34" charset="0"/>
              <a:buChar char="•"/>
            </a:pPr>
            <a:r>
              <a:rPr lang="en-US" dirty="0"/>
              <a:t>Remember that products can only appear in one bundle and collection</a:t>
            </a:r>
          </a:p>
          <a:p>
            <a:pPr marL="2219966" lvl="3" indent="-285750">
              <a:buFont typeface="Arial" panose="020B0604020202020204" pitchFamily="34" charset="0"/>
              <a:buChar char="•"/>
            </a:pPr>
            <a:r>
              <a:rPr lang="en-US" dirty="0"/>
              <a:t>But may be referenced as secondary members of any other collection </a:t>
            </a:r>
          </a:p>
          <a:p>
            <a:pPr marL="2796411" lvl="4" indent="-285750">
              <a:buFont typeface="Arial" panose="020B0604020202020204" pitchFamily="34" charset="0"/>
              <a:buChar char="•"/>
            </a:pPr>
            <a:r>
              <a:rPr lang="en-US" dirty="0"/>
              <a:t>By reference only, in the collection inventory</a:t>
            </a:r>
            <a:endParaRPr lang="en-ES" dirty="0"/>
          </a:p>
          <a:p>
            <a:pPr marL="1643521" lvl="2" indent="-285750">
              <a:buFont typeface="Arial" panose="020B0604020202020204" pitchFamily="34" charset="0"/>
              <a:buChar char="•"/>
            </a:pPr>
            <a:endParaRPr lang="en-ES" dirty="0"/>
          </a:p>
        </p:txBody>
      </p:sp>
    </p:spTree>
    <p:extLst>
      <p:ext uri="{BB962C8B-B14F-4D97-AF65-F5344CB8AC3E}">
        <p14:creationId xmlns:p14="http://schemas.microsoft.com/office/powerpoint/2010/main" val="203846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09D6-0AB5-7A2E-2F22-3A618137E1CE}"/>
              </a:ext>
            </a:extLst>
          </p:cNvPr>
          <p:cNvSpPr>
            <a:spLocks noGrp="1"/>
          </p:cNvSpPr>
          <p:nvPr>
            <p:ph type="title"/>
          </p:nvPr>
        </p:nvSpPr>
        <p:spPr/>
        <p:txBody>
          <a:bodyPr/>
          <a:lstStyle/>
          <a:p>
            <a:r>
              <a:rPr lang="en-ES" dirty="0"/>
              <a:t>Putting it all together</a:t>
            </a:r>
          </a:p>
        </p:txBody>
      </p:sp>
      <p:sp>
        <p:nvSpPr>
          <p:cNvPr id="3" name="Content Placeholder 2">
            <a:extLst>
              <a:ext uri="{FF2B5EF4-FFF2-40B4-BE49-F238E27FC236}">
                <a16:creationId xmlns:a16="http://schemas.microsoft.com/office/drawing/2014/main" id="{F99859EA-62FE-4BDD-2BB1-0502B3164219}"/>
              </a:ext>
            </a:extLst>
          </p:cNvPr>
          <p:cNvSpPr>
            <a:spLocks noGrp="1"/>
          </p:cNvSpPr>
          <p:nvPr>
            <p:ph idx="1"/>
          </p:nvPr>
        </p:nvSpPr>
        <p:spPr>
          <a:xfrm>
            <a:off x="219600" y="1038225"/>
            <a:ext cx="11764800" cy="5171968"/>
          </a:xfrm>
        </p:spPr>
        <p:txBody>
          <a:bodyPr/>
          <a:lstStyle/>
          <a:p>
            <a:pPr marL="285750" indent="-285750">
              <a:buFont typeface="Arial" panose="020B0604020202020204" pitchFamily="34" charset="0"/>
              <a:buChar char="•"/>
            </a:pPr>
            <a:r>
              <a:rPr lang="en-ES" dirty="0"/>
              <a:t>Each PDS4 product contains a </a:t>
            </a:r>
            <a:r>
              <a:rPr lang="en-ES" dirty="0">
                <a:latin typeface="Courier New" panose="02070309020205020404" pitchFamily="49" charset="0"/>
                <a:cs typeface="Courier New" panose="02070309020205020404" pitchFamily="49" charset="0"/>
              </a:rPr>
              <a:t>Reference_List </a:t>
            </a:r>
            <a:r>
              <a:rPr lang="en-ES" dirty="0"/>
              <a:t>class which can be used to refer to other products</a:t>
            </a:r>
          </a:p>
          <a:p>
            <a:pPr marL="1067076" lvl="1" indent="-285750">
              <a:buFont typeface="Arial" panose="020B0604020202020204" pitchFamily="34" charset="0"/>
              <a:buChar char="•"/>
            </a:pPr>
            <a:r>
              <a:rPr lang="en-ES" dirty="0"/>
              <a:t>inside the current bundle, or outside of it – even outside of </a:t>
            </a:r>
            <a:r>
              <a:rPr lang="en-GB" dirty="0" err="1"/>
              <a:t>th</a:t>
            </a:r>
            <a:r>
              <a:rPr lang="en-ES" dirty="0"/>
              <a:t>e archive.</a:t>
            </a:r>
          </a:p>
          <a:p>
            <a:pPr marL="285750" indent="-285750">
              <a:buFont typeface="Arial" panose="020B0604020202020204" pitchFamily="34" charset="0"/>
              <a:buChar char="•"/>
            </a:pPr>
            <a:r>
              <a:rPr lang="en-ES" dirty="0"/>
              <a:t>These references are very important in connecting all the pieces together, for example to link:</a:t>
            </a:r>
          </a:p>
          <a:p>
            <a:pPr marL="1067076" lvl="1" indent="-285750">
              <a:buFont typeface="Arial" panose="020B0604020202020204" pitchFamily="34" charset="0"/>
              <a:buChar char="•"/>
            </a:pPr>
            <a:r>
              <a:rPr lang="en-GB" dirty="0"/>
              <a:t>H</a:t>
            </a:r>
            <a:r>
              <a:rPr lang="en-ES" dirty="0"/>
              <a:t>igher level data to lower level inputs (data products, calibration products, etc.)</a:t>
            </a:r>
          </a:p>
          <a:p>
            <a:pPr marL="1067076" lvl="1" indent="-285750">
              <a:buFont typeface="Arial" panose="020B0604020202020204" pitchFamily="34" charset="0"/>
              <a:buChar char="•"/>
            </a:pPr>
            <a:r>
              <a:rPr lang="en-ES" dirty="0"/>
              <a:t>Data products to corresponding browse products</a:t>
            </a:r>
          </a:p>
          <a:p>
            <a:pPr marL="1067076" lvl="1" indent="-285750">
              <a:buFont typeface="Arial" panose="020B0604020202020204" pitchFamily="34" charset="0"/>
              <a:buChar char="•"/>
            </a:pPr>
            <a:r>
              <a:rPr lang="en-ES" dirty="0"/>
              <a:t>Data products to corresponding geometry products</a:t>
            </a:r>
          </a:p>
          <a:p>
            <a:pPr marL="1067076" lvl="1" indent="-285750">
              <a:buFont typeface="Arial" panose="020B0604020202020204" pitchFamily="34" charset="0"/>
              <a:buChar char="•"/>
            </a:pPr>
            <a:r>
              <a:rPr lang="en-ES" dirty="0"/>
              <a:t>Data products to documents</a:t>
            </a:r>
          </a:p>
          <a:p>
            <a:pPr marL="1067076" lvl="1" indent="-285750">
              <a:buFont typeface="Arial" panose="020B0604020202020204" pitchFamily="34" charset="0"/>
              <a:buChar char="•"/>
            </a:pPr>
            <a:r>
              <a:rPr lang="en-ES" dirty="0"/>
              <a:t>etc. etc.</a:t>
            </a:r>
          </a:p>
          <a:p>
            <a:pPr marL="285750" indent="-285750">
              <a:buFont typeface="Arial" panose="020B0604020202020204" pitchFamily="34" charset="0"/>
              <a:buChar char="•"/>
            </a:pPr>
            <a:r>
              <a:rPr lang="en-ES" dirty="0"/>
              <a:t>Versioning also needs to be considered</a:t>
            </a:r>
          </a:p>
          <a:p>
            <a:pPr marL="1067076" lvl="1" indent="-285750">
              <a:buFont typeface="Arial" panose="020B0604020202020204" pitchFamily="34" charset="0"/>
              <a:buChar char="•"/>
            </a:pPr>
            <a:r>
              <a:rPr lang="en-GB" dirty="0"/>
              <a:t>W</a:t>
            </a:r>
            <a:r>
              <a:rPr lang="en-ES" dirty="0"/>
              <a:t>hen will a major version be incremented? For a significant re-calibration?</a:t>
            </a:r>
          </a:p>
          <a:p>
            <a:pPr marL="1067076" lvl="1" indent="-285750">
              <a:buFont typeface="Arial" panose="020B0604020202020204" pitchFamily="34" charset="0"/>
              <a:buChar char="•"/>
            </a:pPr>
            <a:r>
              <a:rPr lang="en-ES" dirty="0"/>
              <a:t>How and where is this documented?</a:t>
            </a:r>
          </a:p>
          <a:p>
            <a:pPr marL="1067076" lvl="1" indent="-285750">
              <a:buFont typeface="Arial" panose="020B0604020202020204" pitchFamily="34" charset="0"/>
              <a:buChar char="•"/>
            </a:pPr>
            <a:r>
              <a:rPr lang="en-ES" dirty="0"/>
              <a:t>Remember that old products (once public) are </a:t>
            </a:r>
            <a:r>
              <a:rPr lang="en-ES" i="1" dirty="0"/>
              <a:t>generally</a:t>
            </a:r>
            <a:r>
              <a:rPr lang="en-ES" dirty="0"/>
              <a:t> not removed from the archive</a:t>
            </a:r>
          </a:p>
          <a:p>
            <a:pPr marL="1643521" lvl="2" indent="-285750">
              <a:buFont typeface="Arial" panose="020B0604020202020204" pitchFamily="34" charset="0"/>
              <a:buChar char="•"/>
            </a:pPr>
            <a:r>
              <a:rPr lang="en-ES" dirty="0"/>
              <a:t>since they may have been used</a:t>
            </a:r>
          </a:p>
        </p:txBody>
      </p:sp>
    </p:spTree>
    <p:extLst>
      <p:ext uri="{BB962C8B-B14F-4D97-AF65-F5344CB8AC3E}">
        <p14:creationId xmlns:p14="http://schemas.microsoft.com/office/powerpoint/2010/main" val="13588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77A5-4A7C-4F9D-6575-D7CD208A5B36}"/>
              </a:ext>
            </a:extLst>
          </p:cNvPr>
          <p:cNvSpPr>
            <a:spLocks noGrp="1"/>
          </p:cNvSpPr>
          <p:nvPr>
            <p:ph type="title"/>
          </p:nvPr>
        </p:nvSpPr>
        <p:spPr/>
        <p:txBody>
          <a:bodyPr/>
          <a:lstStyle/>
          <a:p>
            <a:r>
              <a:rPr lang="en-US" dirty="0"/>
              <a:t>Summary</a:t>
            </a:r>
            <a:endParaRPr lang="en-ES" dirty="0"/>
          </a:p>
        </p:txBody>
      </p:sp>
      <p:sp>
        <p:nvSpPr>
          <p:cNvPr id="3" name="Content Placeholder 2">
            <a:extLst>
              <a:ext uri="{FF2B5EF4-FFF2-40B4-BE49-F238E27FC236}">
                <a16:creationId xmlns:a16="http://schemas.microsoft.com/office/drawing/2014/main" id="{3DD8CA58-2501-7912-8FD5-E7BC8C66C8A0}"/>
              </a:ext>
            </a:extLst>
          </p:cNvPr>
          <p:cNvSpPr>
            <a:spLocks noGrp="1"/>
          </p:cNvSpPr>
          <p:nvPr>
            <p:ph idx="1"/>
          </p:nvPr>
        </p:nvSpPr>
        <p:spPr>
          <a:xfrm>
            <a:off x="219600" y="1035585"/>
            <a:ext cx="11764800" cy="5174607"/>
          </a:xfrm>
        </p:spPr>
        <p:txBody>
          <a:bodyPr/>
          <a:lstStyle/>
          <a:p>
            <a:pPr marL="285750" indent="-285750">
              <a:buFont typeface="Arial" panose="020B0604020202020204" pitchFamily="34" charset="0"/>
              <a:buChar char="•"/>
            </a:pPr>
            <a:r>
              <a:rPr lang="en-ES" dirty="0"/>
              <a:t>Follow this checklist/process:</a:t>
            </a:r>
          </a:p>
          <a:p>
            <a:pPr marL="1124226" lvl="1" indent="-342900">
              <a:buFont typeface="+mj-lt"/>
              <a:buAutoNum type="arabicPeriod"/>
            </a:pPr>
            <a:r>
              <a:rPr lang="en-ES" dirty="0"/>
              <a:t>Describe your products at high level, for each processing level</a:t>
            </a:r>
          </a:p>
          <a:p>
            <a:pPr marL="1124226" lvl="1" indent="-342900">
              <a:buFont typeface="+mj-lt"/>
              <a:buAutoNum type="arabicPeriod"/>
            </a:pPr>
            <a:r>
              <a:rPr lang="en-ES" dirty="0"/>
              <a:t>Define each product type (for each collection)</a:t>
            </a:r>
          </a:p>
          <a:p>
            <a:pPr marL="1124226" lvl="1" indent="-342900">
              <a:buFont typeface="+mj-lt"/>
              <a:buAutoNum type="arabicPeriod"/>
            </a:pPr>
            <a:r>
              <a:rPr lang="en-ES" dirty="0"/>
              <a:t>Collect meta-data needs and see if they fit into core and discipline dictionaries</a:t>
            </a:r>
          </a:p>
          <a:p>
            <a:pPr marL="1124226" lvl="1" indent="-342900">
              <a:buFont typeface="+mj-lt"/>
              <a:buAutoNum type="arabicPeriod"/>
            </a:pPr>
            <a:r>
              <a:rPr lang="en-ES" dirty="0"/>
              <a:t>Create local dictionaries if necessary</a:t>
            </a:r>
          </a:p>
          <a:p>
            <a:pPr marL="1124226" lvl="1" indent="-342900">
              <a:buFont typeface="+mj-lt"/>
              <a:buAutoNum type="arabicPeriod"/>
            </a:pPr>
            <a:r>
              <a:rPr lang="en-ES" dirty="0"/>
              <a:t>Prepare templates for each product type, and make sure they validate</a:t>
            </a:r>
          </a:p>
          <a:p>
            <a:pPr marL="1124226" lvl="1" indent="-342900">
              <a:buFont typeface="+mj-lt"/>
              <a:buAutoNum type="arabicPeriod"/>
            </a:pPr>
            <a:r>
              <a:rPr lang="en-ES" dirty="0"/>
              <a:t>Write your pipeline to process telemetry and lower level products and flesh out templates</a:t>
            </a:r>
          </a:p>
          <a:p>
            <a:pPr marL="1124226" lvl="1" indent="-342900">
              <a:buFont typeface="+mj-lt"/>
              <a:buAutoNum type="arabicPeriod"/>
            </a:pPr>
            <a:endParaRPr lang="en-ES" dirty="0"/>
          </a:p>
          <a:p>
            <a:pPr marL="285750" indent="-285750">
              <a:buFont typeface="Arial" panose="020B0604020202020204" pitchFamily="34" charset="0"/>
              <a:buChar char="•"/>
            </a:pPr>
            <a:r>
              <a:rPr lang="en-ES" dirty="0"/>
              <a:t>At the end of the process, don’t forget to budget for changes needed after review</a:t>
            </a:r>
          </a:p>
          <a:p>
            <a:pPr marL="285750" indent="-285750">
              <a:buFont typeface="Arial" panose="020B0604020202020204" pitchFamily="34" charset="0"/>
              <a:buChar char="•"/>
            </a:pPr>
            <a:endParaRPr lang="en-ES" dirty="0"/>
          </a:p>
        </p:txBody>
      </p:sp>
    </p:spTree>
    <p:extLst>
      <p:ext uri="{BB962C8B-B14F-4D97-AF65-F5344CB8AC3E}">
        <p14:creationId xmlns:p14="http://schemas.microsoft.com/office/powerpoint/2010/main" val="164747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B7B8-8261-FEB8-794F-B88F9A70EC37}"/>
              </a:ext>
            </a:extLst>
          </p:cNvPr>
          <p:cNvSpPr>
            <a:spLocks noGrp="1"/>
          </p:cNvSpPr>
          <p:nvPr>
            <p:ph type="title"/>
          </p:nvPr>
        </p:nvSpPr>
        <p:spPr/>
        <p:txBody>
          <a:bodyPr/>
          <a:lstStyle/>
          <a:p>
            <a:r>
              <a:rPr lang="en-ES"/>
              <a:t>How to approach building a PDS4 archive</a:t>
            </a:r>
          </a:p>
        </p:txBody>
      </p:sp>
      <p:sp>
        <p:nvSpPr>
          <p:cNvPr id="3" name="Content Placeholder 2">
            <a:extLst>
              <a:ext uri="{FF2B5EF4-FFF2-40B4-BE49-F238E27FC236}">
                <a16:creationId xmlns:a16="http://schemas.microsoft.com/office/drawing/2014/main" id="{6F2E6E0F-4C90-7471-E210-0904A7D21A84}"/>
              </a:ext>
            </a:extLst>
          </p:cNvPr>
          <p:cNvSpPr>
            <a:spLocks noGrp="1"/>
          </p:cNvSpPr>
          <p:nvPr>
            <p:ph idx="1"/>
          </p:nvPr>
        </p:nvSpPr>
        <p:spPr>
          <a:xfrm>
            <a:off x="219600" y="1007917"/>
            <a:ext cx="11764800" cy="5202275"/>
          </a:xfrm>
        </p:spPr>
        <p:txBody>
          <a:bodyPr/>
          <a:lstStyle/>
          <a:p>
            <a:pPr marL="285750" indent="-285750">
              <a:buFont typeface="Arial" panose="020B0604020202020204" pitchFamily="34" charset="0"/>
              <a:buChar char="•"/>
            </a:pPr>
            <a:r>
              <a:rPr lang="en-GB" dirty="0"/>
              <a:t>Before even thinking about the details of the products, usually a high-level plan is needed:</a:t>
            </a:r>
          </a:p>
          <a:p>
            <a:pPr marL="1067076" lvl="1" indent="-285750">
              <a:buFont typeface="Arial" panose="020B0604020202020204" pitchFamily="34" charset="0"/>
              <a:buChar char="•"/>
            </a:pPr>
            <a:r>
              <a:rPr lang="en-GB" dirty="0"/>
              <a:t>what types of products will be generated?</a:t>
            </a:r>
          </a:p>
          <a:p>
            <a:pPr marL="1643521" lvl="2" indent="-285750">
              <a:buFont typeface="Arial" panose="020B0604020202020204" pitchFamily="34" charset="0"/>
              <a:buChar char="•"/>
            </a:pPr>
            <a:r>
              <a:rPr lang="en-GB" dirty="0"/>
              <a:t>at each processing level</a:t>
            </a:r>
          </a:p>
          <a:p>
            <a:pPr marL="1067076" lvl="1" indent="-285750">
              <a:buFont typeface="Arial" panose="020B0604020202020204" pitchFamily="34" charset="0"/>
              <a:buChar char="•"/>
            </a:pPr>
            <a:r>
              <a:rPr lang="en-GB" dirty="0"/>
              <a:t>how will they be split? </a:t>
            </a:r>
          </a:p>
          <a:p>
            <a:pPr marL="1643521" lvl="2" indent="-285750">
              <a:buFont typeface="Arial" panose="020B0604020202020204" pitchFamily="34" charset="0"/>
              <a:buChar char="•"/>
            </a:pPr>
            <a:r>
              <a:rPr lang="en-GB" dirty="0"/>
              <a:t>per observation? per day?</a:t>
            </a:r>
          </a:p>
          <a:p>
            <a:pPr marL="1643521" lvl="2" indent="-285750">
              <a:buFont typeface="Arial" panose="020B0604020202020204" pitchFamily="34" charset="0"/>
              <a:buChar char="•"/>
            </a:pPr>
            <a:r>
              <a:rPr lang="en-GB" dirty="0"/>
              <a:t>how will this split be managed?</a:t>
            </a:r>
          </a:p>
          <a:p>
            <a:pPr marL="2219966" lvl="3" indent="-285750">
              <a:buFont typeface="Arial" panose="020B0604020202020204" pitchFamily="34" charset="0"/>
              <a:buChar char="•"/>
            </a:pPr>
            <a:r>
              <a:rPr lang="en-GB" dirty="0"/>
              <a:t>simply from telemetry? from details of instrument commanding (e.g. observation log)</a:t>
            </a:r>
          </a:p>
          <a:p>
            <a:pPr marL="1067076" lvl="1" indent="-285750">
              <a:buFont typeface="Arial" panose="020B0604020202020204" pitchFamily="34" charset="0"/>
              <a:buChar char="•"/>
            </a:pPr>
            <a:r>
              <a:rPr lang="en-GB" dirty="0"/>
              <a:t>how many products will be generated?</a:t>
            </a:r>
          </a:p>
          <a:p>
            <a:pPr marL="1067076" lvl="1" indent="-285750">
              <a:buFont typeface="Arial" panose="020B0604020202020204" pitchFamily="34" charset="0"/>
              <a:buChar char="•"/>
            </a:pPr>
            <a:r>
              <a:rPr lang="en-GB" dirty="0"/>
              <a:t>are some of these calibration observations/products?</a:t>
            </a:r>
          </a:p>
          <a:p>
            <a:pPr marL="1643521" lvl="2" indent="-285750">
              <a:buFont typeface="Arial" panose="020B0604020202020204" pitchFamily="34" charset="0"/>
              <a:buChar char="•"/>
            </a:pPr>
            <a:r>
              <a:rPr lang="en-GB" dirty="0"/>
              <a:t>if so, they should go in a calibration collection</a:t>
            </a:r>
          </a:p>
          <a:p>
            <a:pPr marL="1643521" lvl="2" indent="-285750">
              <a:buFont typeface="Arial" panose="020B0604020202020204" pitchFamily="34" charset="0"/>
              <a:buChar char="•"/>
            </a:pPr>
            <a:r>
              <a:rPr lang="en-GB" dirty="0"/>
              <a:t>no calibration inputs should be "hidden" in a pipeline</a:t>
            </a:r>
          </a:p>
        </p:txBody>
      </p:sp>
    </p:spTree>
    <p:extLst>
      <p:ext uri="{BB962C8B-B14F-4D97-AF65-F5344CB8AC3E}">
        <p14:creationId xmlns:p14="http://schemas.microsoft.com/office/powerpoint/2010/main" val="26431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3297-2CBB-3291-B491-829C431E46F4}"/>
              </a:ext>
            </a:extLst>
          </p:cNvPr>
          <p:cNvSpPr>
            <a:spLocks noGrp="1"/>
          </p:cNvSpPr>
          <p:nvPr>
            <p:ph type="title"/>
          </p:nvPr>
        </p:nvSpPr>
        <p:spPr/>
        <p:txBody>
          <a:bodyPr/>
          <a:lstStyle/>
          <a:p>
            <a:r>
              <a:rPr lang="en-ES"/>
              <a:t>Example of a high-level instrument archive</a:t>
            </a:r>
          </a:p>
        </p:txBody>
      </p:sp>
      <p:graphicFrame>
        <p:nvGraphicFramePr>
          <p:cNvPr id="4" name="Content Placeholder 3">
            <a:extLst>
              <a:ext uri="{FF2B5EF4-FFF2-40B4-BE49-F238E27FC236}">
                <a16:creationId xmlns:a16="http://schemas.microsoft.com/office/drawing/2014/main" id="{972A1FD3-13BC-E575-1161-73D55CC46C8A}"/>
              </a:ext>
            </a:extLst>
          </p:cNvPr>
          <p:cNvGraphicFramePr>
            <a:graphicFrameLocks noGrp="1"/>
          </p:cNvGraphicFramePr>
          <p:nvPr>
            <p:ph idx="1"/>
            <p:extLst>
              <p:ext uri="{D42A27DB-BD31-4B8C-83A1-F6EECF244321}">
                <p14:modId xmlns:p14="http://schemas.microsoft.com/office/powerpoint/2010/main" val="2871054055"/>
              </p:ext>
            </p:extLst>
          </p:nvPr>
        </p:nvGraphicFramePr>
        <p:xfrm>
          <a:off x="216000" y="1215158"/>
          <a:ext cx="11813598" cy="2355755"/>
        </p:xfrm>
        <a:graphic>
          <a:graphicData uri="http://schemas.openxmlformats.org/drawingml/2006/table">
            <a:tbl>
              <a:tblPr firstRow="1" bandRow="1">
                <a:tableStyleId>{5C22544A-7EE6-4342-B048-85BDC9FD1C3A}</a:tableStyleId>
              </a:tblPr>
              <a:tblGrid>
                <a:gridCol w="5906799">
                  <a:extLst>
                    <a:ext uri="{9D8B030D-6E8A-4147-A177-3AD203B41FA5}">
                      <a16:colId xmlns:a16="http://schemas.microsoft.com/office/drawing/2014/main" val="1498938412"/>
                    </a:ext>
                  </a:extLst>
                </a:gridCol>
                <a:gridCol w="5906799">
                  <a:extLst>
                    <a:ext uri="{9D8B030D-6E8A-4147-A177-3AD203B41FA5}">
                      <a16:colId xmlns:a16="http://schemas.microsoft.com/office/drawing/2014/main" val="3190248513"/>
                    </a:ext>
                  </a:extLst>
                </a:gridCol>
              </a:tblGrid>
              <a:tr h="471151">
                <a:tc>
                  <a:txBody>
                    <a:bodyPr/>
                    <a:lstStyle/>
                    <a:p>
                      <a:r>
                        <a:rPr lang="en-ES"/>
                        <a:t>Primary data, processing level</a:t>
                      </a:r>
                    </a:p>
                  </a:txBody>
                  <a:tcPr/>
                </a:tc>
                <a:tc>
                  <a:txBody>
                    <a:bodyPr/>
                    <a:lstStyle/>
                    <a:p>
                      <a:r>
                        <a:rPr lang="en-ES"/>
                        <a:t>Description</a:t>
                      </a:r>
                    </a:p>
                  </a:txBody>
                  <a:tcPr/>
                </a:tc>
                <a:extLst>
                  <a:ext uri="{0D108BD9-81ED-4DB2-BD59-A6C34878D82A}">
                    <a16:rowId xmlns:a16="http://schemas.microsoft.com/office/drawing/2014/main" val="1138461196"/>
                  </a:ext>
                </a:extLst>
              </a:tr>
              <a:tr h="471151">
                <a:tc>
                  <a:txBody>
                    <a:bodyPr/>
                    <a:lstStyle/>
                    <a:p>
                      <a:r>
                        <a:rPr lang="en-ES"/>
                        <a:t>Raw</a:t>
                      </a:r>
                    </a:p>
                  </a:txBody>
                  <a:tcPr/>
                </a:tc>
                <a:tc>
                  <a:txBody>
                    <a:bodyPr/>
                    <a:lstStyle/>
                    <a:p>
                      <a:endParaRPr lang="en-ES"/>
                    </a:p>
                  </a:txBody>
                  <a:tcPr/>
                </a:tc>
                <a:extLst>
                  <a:ext uri="{0D108BD9-81ED-4DB2-BD59-A6C34878D82A}">
                    <a16:rowId xmlns:a16="http://schemas.microsoft.com/office/drawing/2014/main" val="2653841398"/>
                  </a:ext>
                </a:extLst>
              </a:tr>
              <a:tr h="471151">
                <a:tc>
                  <a:txBody>
                    <a:bodyPr/>
                    <a:lstStyle/>
                    <a:p>
                      <a:r>
                        <a:rPr lang="en-ES"/>
                        <a:t>Partially processed</a:t>
                      </a:r>
                    </a:p>
                  </a:txBody>
                  <a:tcPr/>
                </a:tc>
                <a:tc>
                  <a:txBody>
                    <a:bodyPr/>
                    <a:lstStyle/>
                    <a:p>
                      <a:endParaRPr lang="en-ES"/>
                    </a:p>
                  </a:txBody>
                  <a:tcPr/>
                </a:tc>
                <a:extLst>
                  <a:ext uri="{0D108BD9-81ED-4DB2-BD59-A6C34878D82A}">
                    <a16:rowId xmlns:a16="http://schemas.microsoft.com/office/drawing/2014/main" val="1352287287"/>
                  </a:ext>
                </a:extLst>
              </a:tr>
              <a:tr h="471151">
                <a:tc>
                  <a:txBody>
                    <a:bodyPr/>
                    <a:lstStyle/>
                    <a:p>
                      <a:r>
                        <a:rPr lang="en-ES"/>
                        <a:t>Calibrated</a:t>
                      </a:r>
                    </a:p>
                  </a:txBody>
                  <a:tcPr/>
                </a:tc>
                <a:tc>
                  <a:txBody>
                    <a:bodyPr/>
                    <a:lstStyle/>
                    <a:p>
                      <a:endParaRPr lang="en-ES"/>
                    </a:p>
                  </a:txBody>
                  <a:tcPr/>
                </a:tc>
                <a:extLst>
                  <a:ext uri="{0D108BD9-81ED-4DB2-BD59-A6C34878D82A}">
                    <a16:rowId xmlns:a16="http://schemas.microsoft.com/office/drawing/2014/main" val="1225499108"/>
                  </a:ext>
                </a:extLst>
              </a:tr>
              <a:tr h="471151">
                <a:tc>
                  <a:txBody>
                    <a:bodyPr/>
                    <a:lstStyle/>
                    <a:p>
                      <a:r>
                        <a:rPr lang="en-ES"/>
                        <a:t>Derived</a:t>
                      </a:r>
                    </a:p>
                  </a:txBody>
                  <a:tcPr/>
                </a:tc>
                <a:tc>
                  <a:txBody>
                    <a:bodyPr/>
                    <a:lstStyle/>
                    <a:p>
                      <a:endParaRPr lang="en-ES"/>
                    </a:p>
                  </a:txBody>
                  <a:tcPr/>
                </a:tc>
                <a:extLst>
                  <a:ext uri="{0D108BD9-81ED-4DB2-BD59-A6C34878D82A}">
                    <a16:rowId xmlns:a16="http://schemas.microsoft.com/office/drawing/2014/main" val="932623922"/>
                  </a:ext>
                </a:extLst>
              </a:tr>
            </a:tbl>
          </a:graphicData>
        </a:graphic>
      </p:graphicFrame>
      <p:graphicFrame>
        <p:nvGraphicFramePr>
          <p:cNvPr id="5" name="Content Placeholder 3">
            <a:extLst>
              <a:ext uri="{FF2B5EF4-FFF2-40B4-BE49-F238E27FC236}">
                <a16:creationId xmlns:a16="http://schemas.microsoft.com/office/drawing/2014/main" id="{3C069FD0-0A14-1A0B-DB52-D274E5FB9DCC}"/>
              </a:ext>
            </a:extLst>
          </p:cNvPr>
          <p:cNvGraphicFramePr>
            <a:graphicFrameLocks/>
          </p:cNvGraphicFramePr>
          <p:nvPr>
            <p:extLst>
              <p:ext uri="{D42A27DB-BD31-4B8C-83A1-F6EECF244321}">
                <p14:modId xmlns:p14="http://schemas.microsoft.com/office/powerpoint/2010/main" val="733586240"/>
              </p:ext>
            </p:extLst>
          </p:nvPr>
        </p:nvGraphicFramePr>
        <p:xfrm>
          <a:off x="243708" y="3819809"/>
          <a:ext cx="11813598" cy="2355755"/>
        </p:xfrm>
        <a:graphic>
          <a:graphicData uri="http://schemas.openxmlformats.org/drawingml/2006/table">
            <a:tbl>
              <a:tblPr firstRow="1" bandRow="1">
                <a:tableStyleId>{5C22544A-7EE6-4342-B048-85BDC9FD1C3A}</a:tableStyleId>
              </a:tblPr>
              <a:tblGrid>
                <a:gridCol w="5906799">
                  <a:extLst>
                    <a:ext uri="{9D8B030D-6E8A-4147-A177-3AD203B41FA5}">
                      <a16:colId xmlns:a16="http://schemas.microsoft.com/office/drawing/2014/main" val="1498938412"/>
                    </a:ext>
                  </a:extLst>
                </a:gridCol>
                <a:gridCol w="5906799">
                  <a:extLst>
                    <a:ext uri="{9D8B030D-6E8A-4147-A177-3AD203B41FA5}">
                      <a16:colId xmlns:a16="http://schemas.microsoft.com/office/drawing/2014/main" val="3190248513"/>
                    </a:ext>
                  </a:extLst>
                </a:gridCol>
              </a:tblGrid>
              <a:tr h="471151">
                <a:tc>
                  <a:txBody>
                    <a:bodyPr/>
                    <a:lstStyle/>
                    <a:p>
                      <a:r>
                        <a:rPr lang="en-ES"/>
                        <a:t>Ancillary data, type</a:t>
                      </a:r>
                    </a:p>
                  </a:txBody>
                  <a:tcPr/>
                </a:tc>
                <a:tc>
                  <a:txBody>
                    <a:bodyPr/>
                    <a:lstStyle/>
                    <a:p>
                      <a:r>
                        <a:rPr lang="en-ES"/>
                        <a:t>Description</a:t>
                      </a:r>
                    </a:p>
                  </a:txBody>
                  <a:tcPr/>
                </a:tc>
                <a:extLst>
                  <a:ext uri="{0D108BD9-81ED-4DB2-BD59-A6C34878D82A}">
                    <a16:rowId xmlns:a16="http://schemas.microsoft.com/office/drawing/2014/main" val="1138461196"/>
                  </a:ext>
                </a:extLst>
              </a:tr>
              <a:tr h="471151">
                <a:tc>
                  <a:txBody>
                    <a:bodyPr/>
                    <a:lstStyle/>
                    <a:p>
                      <a:r>
                        <a:rPr lang="en-ES"/>
                        <a:t>Calibration</a:t>
                      </a:r>
                    </a:p>
                  </a:txBody>
                  <a:tcPr/>
                </a:tc>
                <a:tc>
                  <a:txBody>
                    <a:bodyPr/>
                    <a:lstStyle/>
                    <a:p>
                      <a:endParaRPr lang="en-ES"/>
                    </a:p>
                  </a:txBody>
                  <a:tcPr/>
                </a:tc>
                <a:extLst>
                  <a:ext uri="{0D108BD9-81ED-4DB2-BD59-A6C34878D82A}">
                    <a16:rowId xmlns:a16="http://schemas.microsoft.com/office/drawing/2014/main" val="2653841398"/>
                  </a:ext>
                </a:extLst>
              </a:tr>
              <a:tr h="471151">
                <a:tc>
                  <a:txBody>
                    <a:bodyPr/>
                    <a:lstStyle/>
                    <a:p>
                      <a:r>
                        <a:rPr lang="en-ES"/>
                        <a:t>Geometry</a:t>
                      </a:r>
                    </a:p>
                  </a:txBody>
                  <a:tcPr/>
                </a:tc>
                <a:tc>
                  <a:txBody>
                    <a:bodyPr/>
                    <a:lstStyle/>
                    <a:p>
                      <a:endParaRPr lang="en-ES"/>
                    </a:p>
                  </a:txBody>
                  <a:tcPr/>
                </a:tc>
                <a:extLst>
                  <a:ext uri="{0D108BD9-81ED-4DB2-BD59-A6C34878D82A}">
                    <a16:rowId xmlns:a16="http://schemas.microsoft.com/office/drawing/2014/main" val="1352287287"/>
                  </a:ext>
                </a:extLst>
              </a:tr>
              <a:tr h="471151">
                <a:tc>
                  <a:txBody>
                    <a:bodyPr/>
                    <a:lstStyle/>
                    <a:p>
                      <a:r>
                        <a:rPr lang="en-ES"/>
                        <a:t>Browse</a:t>
                      </a:r>
                    </a:p>
                  </a:txBody>
                  <a:tcPr/>
                </a:tc>
                <a:tc>
                  <a:txBody>
                    <a:bodyPr/>
                    <a:lstStyle/>
                    <a:p>
                      <a:endParaRPr lang="en-ES"/>
                    </a:p>
                  </a:txBody>
                  <a:tcPr/>
                </a:tc>
                <a:extLst>
                  <a:ext uri="{0D108BD9-81ED-4DB2-BD59-A6C34878D82A}">
                    <a16:rowId xmlns:a16="http://schemas.microsoft.com/office/drawing/2014/main" val="1225499108"/>
                  </a:ext>
                </a:extLst>
              </a:tr>
              <a:tr h="471151">
                <a:tc>
                  <a:txBody>
                    <a:bodyPr/>
                    <a:lstStyle/>
                    <a:p>
                      <a:r>
                        <a:rPr lang="en-ES" dirty="0"/>
                        <a:t>Miscellaneous</a:t>
                      </a:r>
                    </a:p>
                  </a:txBody>
                  <a:tcPr/>
                </a:tc>
                <a:tc>
                  <a:txBody>
                    <a:bodyPr/>
                    <a:lstStyle/>
                    <a:p>
                      <a:endParaRPr lang="en-ES" dirty="0"/>
                    </a:p>
                  </a:txBody>
                  <a:tcPr/>
                </a:tc>
                <a:extLst>
                  <a:ext uri="{0D108BD9-81ED-4DB2-BD59-A6C34878D82A}">
                    <a16:rowId xmlns:a16="http://schemas.microsoft.com/office/drawing/2014/main" val="932623922"/>
                  </a:ext>
                </a:extLst>
              </a:tr>
            </a:tbl>
          </a:graphicData>
        </a:graphic>
      </p:graphicFrame>
    </p:spTree>
    <p:extLst>
      <p:ext uri="{BB962C8B-B14F-4D97-AF65-F5344CB8AC3E}">
        <p14:creationId xmlns:p14="http://schemas.microsoft.com/office/powerpoint/2010/main" val="398212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A149-CE5E-2557-DA9A-4BACC29CB25A}"/>
              </a:ext>
            </a:extLst>
          </p:cNvPr>
          <p:cNvSpPr>
            <a:spLocks noGrp="1"/>
          </p:cNvSpPr>
          <p:nvPr>
            <p:ph type="title"/>
          </p:nvPr>
        </p:nvSpPr>
        <p:spPr/>
        <p:txBody>
          <a:bodyPr/>
          <a:lstStyle/>
          <a:p>
            <a:r>
              <a:rPr lang="en-ES"/>
              <a:t>Example of a high-level instrument archive</a:t>
            </a:r>
          </a:p>
        </p:txBody>
      </p:sp>
      <p:sp>
        <p:nvSpPr>
          <p:cNvPr id="3" name="Content Placeholder 2">
            <a:extLst>
              <a:ext uri="{FF2B5EF4-FFF2-40B4-BE49-F238E27FC236}">
                <a16:creationId xmlns:a16="http://schemas.microsoft.com/office/drawing/2014/main" id="{2681DA03-8D5D-A936-1498-A8C19D14E33E}"/>
              </a:ext>
            </a:extLst>
          </p:cNvPr>
          <p:cNvSpPr>
            <a:spLocks noGrp="1"/>
          </p:cNvSpPr>
          <p:nvPr>
            <p:ph idx="1"/>
          </p:nvPr>
        </p:nvSpPr>
        <p:spPr>
          <a:xfrm>
            <a:off x="219600" y="1017073"/>
            <a:ext cx="11764800" cy="5193119"/>
          </a:xfrm>
        </p:spPr>
        <p:txBody>
          <a:bodyPr/>
          <a:lstStyle/>
          <a:p>
            <a:pPr marL="285750" indent="-285750">
              <a:buFont typeface="Arial" panose="020B0604020202020204" pitchFamily="34" charset="0"/>
              <a:buChar char="•"/>
            </a:pPr>
            <a:r>
              <a:rPr lang="en-ES"/>
              <a:t>Raw data description:</a:t>
            </a:r>
          </a:p>
        </p:txBody>
      </p:sp>
      <p:sp>
        <p:nvSpPr>
          <p:cNvPr id="5" name="TextBox 4">
            <a:extLst>
              <a:ext uri="{FF2B5EF4-FFF2-40B4-BE49-F238E27FC236}">
                <a16:creationId xmlns:a16="http://schemas.microsoft.com/office/drawing/2014/main" id="{51591D8B-DEEE-79D8-C341-8032375D78A9}"/>
              </a:ext>
            </a:extLst>
          </p:cNvPr>
          <p:cNvSpPr txBox="1"/>
          <p:nvPr/>
        </p:nvSpPr>
        <p:spPr>
          <a:xfrm>
            <a:off x="3106882" y="1131879"/>
            <a:ext cx="8898856" cy="5078313"/>
          </a:xfrm>
          <a:prstGeom prst="rect">
            <a:avLst/>
          </a:prstGeom>
          <a:noFill/>
        </p:spPr>
        <p:txBody>
          <a:bodyPr wrap="square">
            <a:spAutoFit/>
          </a:bodyPr>
          <a:lstStyle/>
          <a:p>
            <a:r>
              <a:rPr lang="en-GB" sz="1800" dirty="0">
                <a:effectLst/>
                <a:latin typeface="Georgia" panose="02040502050405020303" pitchFamily="18" charset="0"/>
              </a:rPr>
              <a:t>The MERTIS raw products consist of packet of Digital Units from the Spectrometer/Bolometer (TIS) and Radiometer (TIR) channels. Data are acquired on a spectral basis for TIR and on hyper-spectral image basis for TIS (push-broom imaging mode). Data packets contain all the relative acquisition ancillary data. All raw spectra are a vector of values (spectral channels), where the values correspond to data numbers (DNs). </a:t>
            </a:r>
            <a:endParaRPr lang="en-GB" dirty="0">
              <a:effectLst/>
            </a:endParaRPr>
          </a:p>
          <a:p>
            <a:r>
              <a:rPr lang="en-GB" sz="1800" dirty="0">
                <a:effectLst/>
                <a:latin typeface="Georgia" panose="02040502050405020303" pitchFamily="18" charset="0"/>
              </a:rPr>
              <a:t>Supplementary data associated with these products include the radiometric and spectral calibration coefficients derived during the on-ground calibration in the form of calibration matrices. </a:t>
            </a:r>
            <a:endParaRPr lang="en-GB" dirty="0">
              <a:effectLst/>
            </a:endParaRPr>
          </a:p>
          <a:p>
            <a:r>
              <a:rPr lang="en-GB" sz="1800" dirty="0">
                <a:effectLst/>
                <a:latin typeface="Georgia" panose="02040502050405020303" pitchFamily="18" charset="0"/>
              </a:rPr>
              <a:t>The MERTIS raw science products consist of a collection of Spectrometer/Bolometer (TIS) and Radiometer (TIR) “push-broom” measurements in data numbers (DN). The science data are split per sensor (TIR or TIS) and per [mode, binning, windowing] acquisition parameters. Each are produced as PDS4-compliant FITS (Flexible Image Transport System) files. A TIS product is a 3D cube (time x spectral x spatial) with an associated metadata table hosting timing and instrument relevant information. A TIR product consists in 3 tables, one per channel A/B of the TIR, and one hosting the metadata. The science data are complemented by subsets of data extracted from the housekeeping data (default and extended) around the times of science acquisition. </a:t>
            </a:r>
            <a:endParaRPr lang="en-GB" dirty="0">
              <a:effectLst/>
            </a:endParaRPr>
          </a:p>
        </p:txBody>
      </p:sp>
    </p:spTree>
    <p:extLst>
      <p:ext uri="{BB962C8B-B14F-4D97-AF65-F5344CB8AC3E}">
        <p14:creationId xmlns:p14="http://schemas.microsoft.com/office/powerpoint/2010/main" val="242296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77BBA-B02C-6145-1D1F-0472938E6A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13A4F-FFC2-CE89-9D18-05962EA86691}"/>
              </a:ext>
            </a:extLst>
          </p:cNvPr>
          <p:cNvSpPr>
            <a:spLocks noGrp="1"/>
          </p:cNvSpPr>
          <p:nvPr>
            <p:ph type="title"/>
          </p:nvPr>
        </p:nvSpPr>
        <p:spPr/>
        <p:txBody>
          <a:bodyPr/>
          <a:lstStyle/>
          <a:p>
            <a:r>
              <a:rPr lang="en-ES"/>
              <a:t>Example of a high-level instrument archive</a:t>
            </a:r>
          </a:p>
        </p:txBody>
      </p:sp>
      <p:sp>
        <p:nvSpPr>
          <p:cNvPr id="3" name="Content Placeholder 2">
            <a:extLst>
              <a:ext uri="{FF2B5EF4-FFF2-40B4-BE49-F238E27FC236}">
                <a16:creationId xmlns:a16="http://schemas.microsoft.com/office/drawing/2014/main" id="{81622322-9FCF-C61D-2DBC-6C9877F22391}"/>
              </a:ext>
            </a:extLst>
          </p:cNvPr>
          <p:cNvSpPr>
            <a:spLocks noGrp="1"/>
          </p:cNvSpPr>
          <p:nvPr>
            <p:ph idx="1"/>
          </p:nvPr>
        </p:nvSpPr>
        <p:spPr>
          <a:xfrm>
            <a:off x="219600" y="944337"/>
            <a:ext cx="11764800" cy="5265856"/>
          </a:xfrm>
        </p:spPr>
        <p:txBody>
          <a:bodyPr/>
          <a:lstStyle/>
          <a:p>
            <a:pPr marL="285750" indent="-285750">
              <a:buFont typeface="Arial" panose="020B0604020202020204" pitchFamily="34" charset="0"/>
              <a:buChar char="•"/>
            </a:pPr>
            <a:r>
              <a:rPr lang="en-ES"/>
              <a:t>Calibrated data description:</a:t>
            </a:r>
          </a:p>
          <a:p>
            <a:pPr marL="285750" indent="-285750">
              <a:buFont typeface="Arial" panose="020B0604020202020204" pitchFamily="34" charset="0"/>
              <a:buChar char="•"/>
            </a:pPr>
            <a:endParaRPr lang="en-ES"/>
          </a:p>
          <a:p>
            <a:pPr marL="285750" indent="-285750">
              <a:buFont typeface="Arial" panose="020B0604020202020204" pitchFamily="34" charset="0"/>
              <a:buChar char="•"/>
            </a:pPr>
            <a:endParaRPr lang="en-ES"/>
          </a:p>
          <a:p>
            <a:pPr marL="285750" indent="-285750">
              <a:buFont typeface="Arial" panose="020B0604020202020204" pitchFamily="34" charset="0"/>
              <a:buChar char="•"/>
            </a:pPr>
            <a:endParaRPr lang="en-ES"/>
          </a:p>
          <a:p>
            <a:pPr marL="285750" indent="-285750">
              <a:buFont typeface="Arial" panose="020B0604020202020204" pitchFamily="34" charset="0"/>
              <a:buChar char="•"/>
            </a:pPr>
            <a:endParaRPr lang="en-ES"/>
          </a:p>
          <a:p>
            <a:pPr marL="285750" indent="-285750">
              <a:buFont typeface="Arial" panose="020B0604020202020204" pitchFamily="34" charset="0"/>
              <a:buChar char="•"/>
            </a:pPr>
            <a:endParaRPr lang="en-ES"/>
          </a:p>
          <a:p>
            <a:endParaRPr lang="en-ES"/>
          </a:p>
          <a:p>
            <a:pPr marL="285750" indent="-285750">
              <a:buFont typeface="Arial" panose="020B0604020202020204" pitchFamily="34" charset="0"/>
              <a:buChar char="•"/>
            </a:pPr>
            <a:r>
              <a:rPr lang="en-ES"/>
              <a:t>Derived data description:</a:t>
            </a:r>
          </a:p>
        </p:txBody>
      </p:sp>
      <p:sp>
        <p:nvSpPr>
          <p:cNvPr id="5" name="TextBox 4">
            <a:extLst>
              <a:ext uri="{FF2B5EF4-FFF2-40B4-BE49-F238E27FC236}">
                <a16:creationId xmlns:a16="http://schemas.microsoft.com/office/drawing/2014/main" id="{DE5747EC-38E4-3BC2-6CA1-836BE4988BC7}"/>
              </a:ext>
            </a:extLst>
          </p:cNvPr>
          <p:cNvSpPr txBox="1"/>
          <p:nvPr/>
        </p:nvSpPr>
        <p:spPr>
          <a:xfrm>
            <a:off x="3532908" y="944337"/>
            <a:ext cx="8593283" cy="2862322"/>
          </a:xfrm>
          <a:prstGeom prst="rect">
            <a:avLst/>
          </a:prstGeom>
          <a:noFill/>
        </p:spPr>
        <p:txBody>
          <a:bodyPr wrap="square">
            <a:spAutoFit/>
          </a:bodyPr>
          <a:lstStyle/>
          <a:p>
            <a:r>
              <a:rPr lang="en-GB" sz="1800" dirty="0">
                <a:effectLst/>
                <a:latin typeface="Georgia" panose="02040502050405020303" pitchFamily="18" charset="0"/>
              </a:rPr>
              <a:t>Raw spectra DNs are converted to radiance values by applying calibration algorithms based on calibration parameters derived from on-ground instrument calibration measurements and in-flight calibration, and noise optimisation strategies developed in laboratory. The formats of the calibrated data are similar to that of the raw data, but include additional content such as the wavelengths and geometric quantities (viewing angles and coordinates per pixel). </a:t>
            </a:r>
            <a:endParaRPr lang="en-GB" dirty="0">
              <a:effectLst/>
            </a:endParaRPr>
          </a:p>
          <a:p>
            <a:r>
              <a:rPr lang="en-GB" sz="1800" dirty="0">
                <a:effectLst/>
                <a:latin typeface="Georgia" panose="02040502050405020303" pitchFamily="18" charset="0"/>
              </a:rPr>
              <a:t>Different types of calibrated products are produced: </a:t>
            </a:r>
            <a:endParaRPr lang="en-GB" dirty="0">
              <a:effectLst/>
            </a:endParaRPr>
          </a:p>
          <a:p>
            <a:pPr marL="285750" indent="-285750">
              <a:buFont typeface="Arial" panose="020B0604020202020204" pitchFamily="34" charset="0"/>
              <a:buChar char="•"/>
            </a:pPr>
            <a:r>
              <a:rPr lang="en-GB" sz="1800" dirty="0">
                <a:effectLst/>
                <a:latin typeface="Georgia" panose="02040502050405020303" pitchFamily="18" charset="0"/>
              </a:rPr>
              <a:t>Radiometrically and geometrically corrected data by applying on-ground</a:t>
            </a:r>
          </a:p>
          <a:p>
            <a:pPr marL="285750" indent="-285750">
              <a:buFont typeface="Arial" panose="020B0604020202020204" pitchFamily="34" charset="0"/>
              <a:buChar char="•"/>
            </a:pPr>
            <a:r>
              <a:rPr lang="en-GB" sz="1800" dirty="0">
                <a:effectLst/>
                <a:latin typeface="Georgia" panose="02040502050405020303" pitchFamily="18" charset="0"/>
              </a:rPr>
              <a:t>Calibration data</a:t>
            </a:r>
            <a:endParaRPr lang="en-GB" dirty="0">
              <a:latin typeface="SymbolMT"/>
            </a:endParaRPr>
          </a:p>
          <a:p>
            <a:pPr marL="285750" indent="-285750">
              <a:buFont typeface="Arial" panose="020B0604020202020204" pitchFamily="34" charset="0"/>
              <a:buChar char="•"/>
            </a:pPr>
            <a:r>
              <a:rPr lang="en-GB" sz="1800" dirty="0">
                <a:effectLst/>
                <a:latin typeface="Georgia" panose="02040502050405020303" pitchFamily="18" charset="0"/>
              </a:rPr>
              <a:t>Geometrically registered products, using MPO attitude data. </a:t>
            </a:r>
          </a:p>
        </p:txBody>
      </p:sp>
      <p:sp>
        <p:nvSpPr>
          <p:cNvPr id="6" name="TextBox 5">
            <a:extLst>
              <a:ext uri="{FF2B5EF4-FFF2-40B4-BE49-F238E27FC236}">
                <a16:creationId xmlns:a16="http://schemas.microsoft.com/office/drawing/2014/main" id="{84772728-5EB1-E657-F478-72E6E7A5A6B3}"/>
              </a:ext>
            </a:extLst>
          </p:cNvPr>
          <p:cNvSpPr txBox="1"/>
          <p:nvPr/>
        </p:nvSpPr>
        <p:spPr>
          <a:xfrm>
            <a:off x="3532907" y="3825002"/>
            <a:ext cx="8593284" cy="2585323"/>
          </a:xfrm>
          <a:prstGeom prst="rect">
            <a:avLst/>
          </a:prstGeom>
          <a:noFill/>
        </p:spPr>
        <p:txBody>
          <a:bodyPr wrap="square">
            <a:spAutoFit/>
          </a:bodyPr>
          <a:lstStyle/>
          <a:p>
            <a:pPr marL="285750" indent="-285750">
              <a:buFont typeface="Arial" panose="020B0604020202020204" pitchFamily="34" charset="0"/>
              <a:buChar char="•"/>
            </a:pPr>
            <a:r>
              <a:rPr lang="en-GB" sz="1800" dirty="0">
                <a:effectLst/>
                <a:latin typeface="Georgia" panose="02040502050405020303" pitchFamily="18" charset="0"/>
              </a:rPr>
              <a:t>Surface temperatures, thermal inertia and emissivity maps are the first-order derived products. From these first order derived products, MERTIS shall identify the following mineral phases and their correlation to surface features: Christiansen features and </a:t>
            </a:r>
            <a:r>
              <a:rPr lang="en-GB" sz="1800" dirty="0" err="1">
                <a:effectLst/>
                <a:latin typeface="Georgia" panose="02040502050405020303" pitchFamily="18" charset="0"/>
              </a:rPr>
              <a:t>Reststrahlen</a:t>
            </a:r>
            <a:r>
              <a:rPr lang="en-GB" sz="1800" dirty="0">
                <a:effectLst/>
                <a:latin typeface="Georgia" panose="02040502050405020303" pitchFamily="18" charset="0"/>
              </a:rPr>
              <a:t> bands of proposed surface minerals, Differentiation of end-member of plagioclase group, Pyroxenes, Elemental sulphur, Representation of complex mineral spectra (e.g. sulphates).</a:t>
            </a:r>
          </a:p>
          <a:p>
            <a:pPr marL="285750" indent="-285750">
              <a:buFont typeface="Arial" panose="020B0604020202020204" pitchFamily="34" charset="0"/>
              <a:buChar char="•"/>
            </a:pPr>
            <a:r>
              <a:rPr lang="en-GB" sz="1800" dirty="0">
                <a:effectLst/>
                <a:latin typeface="Georgia" panose="02040502050405020303" pitchFamily="18" charset="0"/>
              </a:rPr>
              <a:t>Spatial coverage and resolution will depend on altitude and orbit. The delivered derived products will include interpolated maps of key wavelengths, temperatures, thermal inertia and emissivity.</a:t>
            </a:r>
          </a:p>
        </p:txBody>
      </p:sp>
    </p:spTree>
    <p:extLst>
      <p:ext uri="{BB962C8B-B14F-4D97-AF65-F5344CB8AC3E}">
        <p14:creationId xmlns:p14="http://schemas.microsoft.com/office/powerpoint/2010/main" val="208461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C844-92F2-D1D5-44AE-E88C5FC5F29E}"/>
              </a:ext>
            </a:extLst>
          </p:cNvPr>
          <p:cNvSpPr>
            <a:spLocks noGrp="1"/>
          </p:cNvSpPr>
          <p:nvPr>
            <p:ph type="title"/>
          </p:nvPr>
        </p:nvSpPr>
        <p:spPr/>
        <p:txBody>
          <a:bodyPr/>
          <a:lstStyle/>
          <a:p>
            <a:r>
              <a:rPr lang="en-ES"/>
              <a:t>Product split, number, size etc.</a:t>
            </a:r>
          </a:p>
        </p:txBody>
      </p:sp>
      <p:sp>
        <p:nvSpPr>
          <p:cNvPr id="3" name="Content Placeholder 2">
            <a:extLst>
              <a:ext uri="{FF2B5EF4-FFF2-40B4-BE49-F238E27FC236}">
                <a16:creationId xmlns:a16="http://schemas.microsoft.com/office/drawing/2014/main" id="{A51C3AC2-BEDA-21A8-335F-88346687F696}"/>
              </a:ext>
            </a:extLst>
          </p:cNvPr>
          <p:cNvSpPr>
            <a:spLocks noGrp="1"/>
          </p:cNvSpPr>
          <p:nvPr>
            <p:ph idx="1"/>
          </p:nvPr>
        </p:nvSpPr>
        <p:spPr>
          <a:xfrm>
            <a:off x="219600" y="1116281"/>
            <a:ext cx="11764800" cy="5093912"/>
          </a:xfrm>
        </p:spPr>
        <p:txBody>
          <a:bodyPr/>
          <a:lstStyle/>
          <a:p>
            <a:pPr marL="285750" indent="-285750">
              <a:buFont typeface="Arial" panose="020B0604020202020204" pitchFamily="34" charset="0"/>
              <a:buChar char="•"/>
            </a:pPr>
            <a:r>
              <a:rPr lang="en-ES" dirty="0"/>
              <a:t>At the next level of detail it is useful to think about how the raw products will be generated from a TM stream</a:t>
            </a:r>
          </a:p>
          <a:p>
            <a:pPr marL="1067076" lvl="1" indent="-285750">
              <a:buFont typeface="Arial" panose="020B0604020202020204" pitchFamily="34" charset="0"/>
              <a:buChar char="•"/>
            </a:pPr>
            <a:r>
              <a:rPr lang="en-ES" dirty="0"/>
              <a:t>for a monitoring instrument (always on) - split per day?</a:t>
            </a:r>
          </a:p>
          <a:p>
            <a:pPr marL="1067076" lvl="1" indent="-285750">
              <a:buFont typeface="Arial" panose="020B0604020202020204" pitchFamily="34" charset="0"/>
              <a:buChar char="•"/>
            </a:pPr>
            <a:r>
              <a:rPr lang="en-ES" dirty="0"/>
              <a:t>for an imaging instrument – split per exposure?</a:t>
            </a:r>
          </a:p>
          <a:p>
            <a:pPr marL="285750" indent="-285750">
              <a:buFont typeface="Arial" panose="020B0604020202020204" pitchFamily="34" charset="0"/>
              <a:buChar char="•"/>
            </a:pPr>
            <a:r>
              <a:rPr lang="en-ES" dirty="0"/>
              <a:t>Is the split sane with respect to size and numbers of products generated?</a:t>
            </a:r>
          </a:p>
          <a:p>
            <a:pPr marL="285750" indent="-285750">
              <a:buFont typeface="Arial" panose="020B0604020202020204" pitchFamily="34" charset="0"/>
              <a:buChar char="•"/>
            </a:pPr>
            <a:r>
              <a:rPr lang="en-ES" dirty="0"/>
              <a:t>Calibrated products often mirror raw products 1:1, but not always. For example some may be:</a:t>
            </a:r>
          </a:p>
          <a:p>
            <a:pPr marL="1067076" lvl="1" indent="-285750">
              <a:buFont typeface="Arial" panose="020B0604020202020204" pitchFamily="34" charset="0"/>
              <a:buChar char="•"/>
            </a:pPr>
            <a:r>
              <a:rPr lang="en-GB" dirty="0"/>
              <a:t>dropped due to not meeting quality constraints</a:t>
            </a:r>
          </a:p>
          <a:p>
            <a:pPr marL="1067076" lvl="1" indent="-285750">
              <a:buFont typeface="Arial" panose="020B0604020202020204" pitchFamily="34" charset="0"/>
              <a:buChar char="•"/>
            </a:pPr>
            <a:r>
              <a:rPr lang="en-GB" dirty="0"/>
              <a:t>split according to other inputs</a:t>
            </a:r>
            <a:endParaRPr lang="en-ES" dirty="0"/>
          </a:p>
          <a:p>
            <a:pPr marL="285750" indent="-285750">
              <a:buFont typeface="Arial" panose="020B0604020202020204" pitchFamily="34" charset="0"/>
              <a:buChar char="•"/>
            </a:pPr>
            <a:r>
              <a:rPr lang="en-ES" dirty="0"/>
              <a:t>If data are being generated operationally, there may be additional constraints</a:t>
            </a:r>
          </a:p>
          <a:p>
            <a:pPr marL="1067076" lvl="1" indent="-285750">
              <a:buFont typeface="Arial" panose="020B0604020202020204" pitchFamily="34" charset="0"/>
              <a:buChar char="•"/>
            </a:pPr>
            <a:r>
              <a:rPr lang="en-ES" dirty="0"/>
              <a:t>can partial products be generated from incomplete telemetry?</a:t>
            </a:r>
          </a:p>
          <a:p>
            <a:pPr marL="1067076" lvl="1" indent="-285750">
              <a:buFont typeface="Arial" panose="020B0604020202020204" pitchFamily="34" charset="0"/>
              <a:buChar char="•"/>
            </a:pPr>
            <a:r>
              <a:rPr lang="en-ES" dirty="0"/>
              <a:t>if telemetry is requested/sent per e.g. day can the pipeline avoid artificial splits at midnight?</a:t>
            </a:r>
          </a:p>
          <a:p>
            <a:endParaRPr lang="en-ES" dirty="0"/>
          </a:p>
        </p:txBody>
      </p:sp>
    </p:spTree>
    <p:extLst>
      <p:ext uri="{BB962C8B-B14F-4D97-AF65-F5344CB8AC3E}">
        <p14:creationId xmlns:p14="http://schemas.microsoft.com/office/powerpoint/2010/main" val="372890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D603-700A-8F58-3DFB-56D9310C7B7E}"/>
              </a:ext>
            </a:extLst>
          </p:cNvPr>
          <p:cNvSpPr>
            <a:spLocks noGrp="1"/>
          </p:cNvSpPr>
          <p:nvPr>
            <p:ph type="title"/>
          </p:nvPr>
        </p:nvSpPr>
        <p:spPr/>
        <p:txBody>
          <a:bodyPr/>
          <a:lstStyle/>
          <a:p>
            <a:r>
              <a:rPr lang="en-ES"/>
              <a:t>Define each product type</a:t>
            </a:r>
          </a:p>
        </p:txBody>
      </p:sp>
      <p:graphicFrame>
        <p:nvGraphicFramePr>
          <p:cNvPr id="4" name="Content Placeholder 3">
            <a:extLst>
              <a:ext uri="{FF2B5EF4-FFF2-40B4-BE49-F238E27FC236}">
                <a16:creationId xmlns:a16="http://schemas.microsoft.com/office/drawing/2014/main" id="{CFE78CE2-DC56-466B-FC9A-DDE5627EB730}"/>
              </a:ext>
            </a:extLst>
          </p:cNvPr>
          <p:cNvGraphicFramePr>
            <a:graphicFrameLocks noGrp="1"/>
          </p:cNvGraphicFramePr>
          <p:nvPr>
            <p:ph idx="1"/>
            <p:extLst>
              <p:ext uri="{D42A27DB-BD31-4B8C-83A1-F6EECF244321}">
                <p14:modId xmlns:p14="http://schemas.microsoft.com/office/powerpoint/2010/main" val="2751309598"/>
              </p:ext>
            </p:extLst>
          </p:nvPr>
        </p:nvGraphicFramePr>
        <p:xfrm>
          <a:off x="219074" y="1875568"/>
          <a:ext cx="11439526" cy="4338702"/>
        </p:xfrm>
        <a:graphic>
          <a:graphicData uri="http://schemas.openxmlformats.org/drawingml/2006/table">
            <a:tbl>
              <a:tblPr/>
              <a:tblGrid>
                <a:gridCol w="3594390">
                  <a:extLst>
                    <a:ext uri="{9D8B030D-6E8A-4147-A177-3AD203B41FA5}">
                      <a16:colId xmlns:a16="http://schemas.microsoft.com/office/drawing/2014/main" val="509697809"/>
                    </a:ext>
                  </a:extLst>
                </a:gridCol>
                <a:gridCol w="1448951">
                  <a:extLst>
                    <a:ext uri="{9D8B030D-6E8A-4147-A177-3AD203B41FA5}">
                      <a16:colId xmlns:a16="http://schemas.microsoft.com/office/drawing/2014/main" val="1016803068"/>
                    </a:ext>
                  </a:extLst>
                </a:gridCol>
                <a:gridCol w="1592741">
                  <a:extLst>
                    <a:ext uri="{9D8B030D-6E8A-4147-A177-3AD203B41FA5}">
                      <a16:colId xmlns:a16="http://schemas.microsoft.com/office/drawing/2014/main" val="1928783578"/>
                    </a:ext>
                  </a:extLst>
                </a:gridCol>
                <a:gridCol w="1093889">
                  <a:extLst>
                    <a:ext uri="{9D8B030D-6E8A-4147-A177-3AD203B41FA5}">
                      <a16:colId xmlns:a16="http://schemas.microsoft.com/office/drawing/2014/main" val="3100715455"/>
                    </a:ext>
                  </a:extLst>
                </a:gridCol>
                <a:gridCol w="935182">
                  <a:extLst>
                    <a:ext uri="{9D8B030D-6E8A-4147-A177-3AD203B41FA5}">
                      <a16:colId xmlns:a16="http://schemas.microsoft.com/office/drawing/2014/main" val="4141385689"/>
                    </a:ext>
                  </a:extLst>
                </a:gridCol>
                <a:gridCol w="1163782">
                  <a:extLst>
                    <a:ext uri="{9D8B030D-6E8A-4147-A177-3AD203B41FA5}">
                      <a16:colId xmlns:a16="http://schemas.microsoft.com/office/drawing/2014/main" val="3020532816"/>
                    </a:ext>
                  </a:extLst>
                </a:gridCol>
                <a:gridCol w="1610591">
                  <a:extLst>
                    <a:ext uri="{9D8B030D-6E8A-4147-A177-3AD203B41FA5}">
                      <a16:colId xmlns:a16="http://schemas.microsoft.com/office/drawing/2014/main" val="1002208042"/>
                    </a:ext>
                  </a:extLst>
                </a:gridCol>
              </a:tblGrid>
              <a:tr h="399778">
                <a:tc>
                  <a:txBody>
                    <a:bodyPr/>
                    <a:lstStyle/>
                    <a:p>
                      <a:pPr algn="l" fontAlgn="t"/>
                      <a:r>
                        <a:rPr lang="en-GB" sz="1100" b="1">
                          <a:solidFill>
                            <a:srgbClr val="172B4D"/>
                          </a:solidFill>
                          <a:effectLst/>
                        </a:rPr>
                        <a:t>Logical identifier</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GB" sz="1100" b="1">
                          <a:solidFill>
                            <a:srgbClr val="172B4D"/>
                          </a:solidFill>
                          <a:effectLst/>
                        </a:rPr>
                        <a:t>Description</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GB" sz="1100" b="1">
                          <a:solidFill>
                            <a:srgbClr val="172B4D"/>
                          </a:solidFill>
                          <a:effectLst/>
                        </a:rPr>
                        <a:t>Data structure</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GB" sz="1100" b="1">
                          <a:solidFill>
                            <a:srgbClr val="172B4D"/>
                          </a:solidFill>
                          <a:effectLst/>
                        </a:rPr>
                        <a:t>Product type</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GB" sz="1100" b="1">
                          <a:solidFill>
                            <a:srgbClr val="172B4D"/>
                          </a:solidFill>
                          <a:effectLst/>
                        </a:rPr>
                        <a:t>Processing level</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GB" sz="1100" b="1">
                          <a:solidFill>
                            <a:srgbClr val="172B4D"/>
                          </a:solidFill>
                          <a:effectLst/>
                        </a:rPr>
                        <a:t>Collection</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GB" sz="1100" b="1">
                          <a:solidFill>
                            <a:srgbClr val="172B4D"/>
                          </a:solidFill>
                          <a:effectLst/>
                        </a:rPr>
                        <a:t>Path</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1126119449"/>
                  </a:ext>
                </a:extLst>
              </a:tr>
              <a:tr h="979409">
                <a:tc>
                  <a:txBody>
                    <a:bodyPr/>
                    <a:lstStyle/>
                    <a:p>
                      <a:pPr algn="l" fontAlgn="t"/>
                      <a:r>
                        <a:rPr lang="en-GB" sz="1100" err="1">
                          <a:effectLst/>
                        </a:rPr>
                        <a:t>instr_raw_hk_yyyymmd</a:t>
                      </a:r>
                      <a:endParaRPr lang="en-GB" sz="1100">
                        <a:effectLst/>
                      </a:endParaRP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a:effectLst/>
                        </a:rPr>
                        <a:t>Housekeeping data</a:t>
                      </a:r>
                    </a:p>
                    <a:p>
                      <a:pPr algn="l" fontAlgn="t">
                        <a:spcBef>
                          <a:spcPts val="750"/>
                        </a:spcBef>
                      </a:pPr>
                      <a:r>
                        <a:rPr lang="en-GB" sz="1100">
                          <a:effectLst/>
                        </a:rPr>
                        <a:t>TM(25)</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err="1">
                          <a:effectLst/>
                        </a:rPr>
                        <a:t>Table_Binary</a:t>
                      </a:r>
                      <a:endParaRPr lang="en-GB" sz="1100">
                        <a:effectLst/>
                      </a:endParaRPr>
                    </a:p>
                    <a:p>
                      <a:pPr algn="l" fontAlgn="t">
                        <a:spcBef>
                          <a:spcPts val="750"/>
                        </a:spcBef>
                      </a:pPr>
                      <a:r>
                        <a:rPr lang="en-GB" sz="1100">
                          <a:effectLst/>
                        </a:rPr>
                        <a:t>2 tables</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a:effectLst/>
                        </a:rPr>
                        <a:t>Observational</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a:effectLst/>
                        </a:rPr>
                        <a:t>Raw</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err="1">
                          <a:effectLst/>
                        </a:rPr>
                        <a:t>data_raw</a:t>
                      </a:r>
                      <a:endParaRPr lang="en-GB" sz="1100">
                        <a:effectLst/>
                      </a:endParaRP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a:effectLst/>
                        </a:rPr>
                        <a:t>&lt;</a:t>
                      </a:r>
                      <a:r>
                        <a:rPr lang="en-GB" sz="1100" err="1">
                          <a:effectLst/>
                        </a:rPr>
                        <a:t>mission_phase</a:t>
                      </a:r>
                      <a:r>
                        <a:rPr lang="en-GB" sz="1100">
                          <a:effectLst/>
                        </a:rPr>
                        <a:t>&gt;/&lt;</a:t>
                      </a:r>
                      <a:r>
                        <a:rPr lang="en-GB" sz="1100" err="1">
                          <a:effectLst/>
                        </a:rPr>
                        <a:t>yyyymm</a:t>
                      </a:r>
                      <a:r>
                        <a:rPr lang="en-GB" sz="1100">
                          <a:effectLst/>
                        </a:rPr>
                        <a:t>&gt;</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169828781"/>
                  </a:ext>
                </a:extLst>
              </a:tr>
              <a:tr h="979409">
                <a:tc>
                  <a:txBody>
                    <a:bodyPr/>
                    <a:lstStyle/>
                    <a:p>
                      <a:pPr marL="0" marR="0" indent="0" algn="l" defTabSz="882030" rtl="0" eaLnBrk="1" fontAlgn="t" latinLnBrk="0" hangingPunct="1">
                        <a:lnSpc>
                          <a:spcPct val="100000"/>
                        </a:lnSpc>
                        <a:spcBef>
                          <a:spcPts val="0"/>
                        </a:spcBef>
                        <a:spcAft>
                          <a:spcPts val="0"/>
                        </a:spcAft>
                        <a:buClrTx/>
                        <a:buSzTx/>
                        <a:buFontTx/>
                        <a:buNone/>
                        <a:tabLst/>
                        <a:defRPr/>
                      </a:pPr>
                      <a:r>
                        <a:rPr lang="en-GB" sz="1100" err="1">
                          <a:effectLst/>
                        </a:rPr>
                        <a:t>instr_cal_sc</a:t>
                      </a:r>
                      <a:r>
                        <a:rPr lang="en-GB" sz="1100">
                          <a:effectLst/>
                        </a:rPr>
                        <a:t>_&lt;detector&gt;_&lt;mode&gt;_</a:t>
                      </a:r>
                      <a:r>
                        <a:rPr lang="en-GB" sz="1100" err="1">
                          <a:effectLst/>
                        </a:rPr>
                        <a:t>yyyymmdd</a:t>
                      </a:r>
                      <a:r>
                        <a:rPr lang="en-GB" sz="1100">
                          <a:effectLst/>
                        </a:rPr>
                        <a:t>_&lt;</a:t>
                      </a:r>
                      <a:r>
                        <a:rPr lang="en-GB" sz="1100" err="1">
                          <a:effectLst/>
                        </a:rPr>
                        <a:t>obs</a:t>
                      </a:r>
                      <a:r>
                        <a:rPr lang="en-GB" sz="1100">
                          <a:effectLst/>
                        </a:rPr>
                        <a:t> #&gt;</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spcBef>
                          <a:spcPts val="750"/>
                        </a:spcBef>
                      </a:pPr>
                      <a:r>
                        <a:rPr lang="en-GB" sz="1100">
                          <a:effectLst/>
                        </a:rPr>
                        <a:t>Science data from each detector in binary arrays</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spcBef>
                          <a:spcPts val="750"/>
                        </a:spcBef>
                      </a:pPr>
                      <a:r>
                        <a:rPr lang="en-GB" sz="1100">
                          <a:effectLst/>
                        </a:rPr>
                        <a:t>Array_3D_Spectrum</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a:effectLst/>
                        </a:rPr>
                        <a:t>Observational</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a:effectLst/>
                        </a:rPr>
                        <a:t>Calibrated</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err="1">
                          <a:effectLst/>
                        </a:rPr>
                        <a:t>data_calibrated</a:t>
                      </a:r>
                      <a:endParaRPr lang="en-GB" sz="1100">
                        <a:effectLst/>
                      </a:endParaRP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marL="0" marR="0" lvl="0" indent="0" algn="l" defTabSz="882030" rtl="0" eaLnBrk="1" fontAlgn="t" latinLnBrk="0" hangingPunct="1">
                        <a:lnSpc>
                          <a:spcPct val="100000"/>
                        </a:lnSpc>
                        <a:spcBef>
                          <a:spcPts val="0"/>
                        </a:spcBef>
                        <a:spcAft>
                          <a:spcPts val="0"/>
                        </a:spcAft>
                        <a:buClrTx/>
                        <a:buSzTx/>
                        <a:buFontTx/>
                        <a:buNone/>
                        <a:tabLst/>
                        <a:defRPr/>
                      </a:pPr>
                      <a:r>
                        <a:rPr lang="en-GB" sz="1100" dirty="0">
                          <a:effectLst/>
                        </a:rPr>
                        <a:t>&lt;</a:t>
                      </a:r>
                      <a:r>
                        <a:rPr lang="en-GB" sz="1100" dirty="0" err="1">
                          <a:effectLst/>
                        </a:rPr>
                        <a:t>mission_phase</a:t>
                      </a:r>
                      <a:r>
                        <a:rPr lang="en-GB" sz="1100" dirty="0">
                          <a:effectLst/>
                        </a:rPr>
                        <a:t>&gt;/&lt;detector&gt;/&lt;</a:t>
                      </a:r>
                      <a:r>
                        <a:rPr lang="en-GB" sz="1100" dirty="0" err="1">
                          <a:effectLst/>
                        </a:rPr>
                        <a:t>yyyymm</a:t>
                      </a:r>
                      <a:r>
                        <a:rPr lang="en-GB" sz="1100" dirty="0">
                          <a:effectLst/>
                        </a:rPr>
                        <a:t>&gt;</a:t>
                      </a:r>
                    </a:p>
                    <a:p>
                      <a:pPr algn="l" fontAlgn="t"/>
                      <a:endParaRPr lang="en-GB" sz="1100" dirty="0">
                        <a:effectLst/>
                      </a:endParaRP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819285658"/>
                  </a:ext>
                </a:extLst>
              </a:tr>
              <a:tr h="979409">
                <a:tc>
                  <a:txBody>
                    <a:bodyPr/>
                    <a:lstStyle/>
                    <a:p>
                      <a:pPr marL="0" marR="0" indent="0" algn="l" defTabSz="882030" rtl="0" eaLnBrk="1" fontAlgn="t" latinLnBrk="0" hangingPunct="1">
                        <a:lnSpc>
                          <a:spcPct val="100000"/>
                        </a:lnSpc>
                        <a:spcBef>
                          <a:spcPts val="0"/>
                        </a:spcBef>
                        <a:spcAft>
                          <a:spcPts val="0"/>
                        </a:spcAft>
                        <a:buClrTx/>
                        <a:buSzTx/>
                        <a:buFontTx/>
                        <a:buNone/>
                        <a:tabLst/>
                        <a:defRPr/>
                      </a:pPr>
                      <a:r>
                        <a:rPr lang="en-GB" sz="1100" err="1">
                          <a:effectLst/>
                        </a:rPr>
                        <a:t>instr_calib_gnd_calibration_coefs</a:t>
                      </a:r>
                      <a:endParaRPr lang="en-GB" sz="1100">
                        <a:effectLst/>
                      </a:endParaRP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spcBef>
                          <a:spcPts val="750"/>
                        </a:spcBef>
                      </a:pPr>
                      <a:r>
                        <a:rPr lang="en-GB" sz="1100">
                          <a:effectLst/>
                        </a:rPr>
                        <a:t>Calibration coefficients derived on ground</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spcBef>
                          <a:spcPts val="750"/>
                        </a:spcBef>
                      </a:pPr>
                      <a:r>
                        <a:rPr lang="en-GB" sz="1100">
                          <a:effectLst/>
                        </a:rPr>
                        <a:t>Table Delimited</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a:effectLst/>
                        </a:rPr>
                        <a:t>Ancillary</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a:effectLst/>
                        </a:rPr>
                        <a:t>Derived</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err="1">
                          <a:effectLst/>
                        </a:rPr>
                        <a:t>calibration_files</a:t>
                      </a:r>
                      <a:endParaRPr lang="en-GB" sz="1100">
                        <a:effectLst/>
                      </a:endParaRP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endParaRPr lang="en-GB" sz="1100" dirty="0">
                        <a:effectLst/>
                      </a:endParaRP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111966426"/>
                  </a:ext>
                </a:extLst>
              </a:tr>
              <a:tr h="979409">
                <a:tc>
                  <a:txBody>
                    <a:bodyPr/>
                    <a:lstStyle/>
                    <a:p>
                      <a:pPr marL="0" marR="0" indent="0" algn="l" defTabSz="882030" rtl="0" eaLnBrk="1" fontAlgn="t" latinLnBrk="0" hangingPunct="1">
                        <a:lnSpc>
                          <a:spcPct val="100000"/>
                        </a:lnSpc>
                        <a:spcBef>
                          <a:spcPts val="0"/>
                        </a:spcBef>
                        <a:spcAft>
                          <a:spcPts val="0"/>
                        </a:spcAft>
                        <a:buClrTx/>
                        <a:buSzTx/>
                        <a:buFontTx/>
                        <a:buNone/>
                        <a:tabLst/>
                        <a:defRPr/>
                      </a:pPr>
                      <a:r>
                        <a:rPr lang="en-GB" sz="1100" dirty="0" err="1">
                          <a:effectLst/>
                        </a:rPr>
                        <a:t>instr_geom</a:t>
                      </a:r>
                      <a:r>
                        <a:rPr lang="en-GB" sz="1100" dirty="0">
                          <a:effectLst/>
                        </a:rPr>
                        <a:t>_&lt;detector&gt;_&lt;mode&gt;_</a:t>
                      </a:r>
                      <a:r>
                        <a:rPr lang="en-GB" sz="1100" dirty="0" err="1">
                          <a:effectLst/>
                        </a:rPr>
                        <a:t>yyyymmdd</a:t>
                      </a:r>
                      <a:r>
                        <a:rPr lang="en-GB" sz="1100" dirty="0">
                          <a:effectLst/>
                        </a:rPr>
                        <a:t>_&lt;</a:t>
                      </a:r>
                      <a:r>
                        <a:rPr lang="en-GB" sz="1100" dirty="0" err="1">
                          <a:effectLst/>
                        </a:rPr>
                        <a:t>obs</a:t>
                      </a:r>
                      <a:r>
                        <a:rPr lang="en-GB" sz="1100" dirty="0">
                          <a:effectLst/>
                        </a:rPr>
                        <a:t> #&gt;</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spcBef>
                          <a:spcPts val="750"/>
                        </a:spcBef>
                      </a:pPr>
                      <a:r>
                        <a:rPr lang="en-GB" sz="1100">
                          <a:effectLst/>
                        </a:rPr>
                        <a:t>Per-pixel geometry</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spcBef>
                          <a:spcPts val="750"/>
                        </a:spcBef>
                      </a:pPr>
                      <a:r>
                        <a:rPr lang="en-GB" sz="1100">
                          <a:effectLst/>
                        </a:rPr>
                        <a:t>Array_3D</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a:effectLst/>
                        </a:rPr>
                        <a:t>Ancillary</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a:effectLst/>
                        </a:rPr>
                        <a:t>Derived</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GB" sz="1100">
                          <a:effectLst/>
                        </a:rPr>
                        <a:t>geometry</a:t>
                      </a: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marL="0" marR="0" lvl="0" indent="0" algn="l" defTabSz="882030" rtl="0" eaLnBrk="1" fontAlgn="t" latinLnBrk="0" hangingPunct="1">
                        <a:lnSpc>
                          <a:spcPct val="100000"/>
                        </a:lnSpc>
                        <a:spcBef>
                          <a:spcPts val="0"/>
                        </a:spcBef>
                        <a:spcAft>
                          <a:spcPts val="0"/>
                        </a:spcAft>
                        <a:buClrTx/>
                        <a:buSzTx/>
                        <a:buFontTx/>
                        <a:buNone/>
                        <a:tabLst/>
                        <a:defRPr/>
                      </a:pPr>
                      <a:r>
                        <a:rPr lang="en-GB" sz="1100" dirty="0">
                          <a:effectLst/>
                        </a:rPr>
                        <a:t>&lt;</a:t>
                      </a:r>
                      <a:r>
                        <a:rPr lang="en-GB" sz="1100" dirty="0" err="1">
                          <a:effectLst/>
                        </a:rPr>
                        <a:t>mission_phase</a:t>
                      </a:r>
                      <a:r>
                        <a:rPr lang="en-GB" sz="1100" dirty="0">
                          <a:effectLst/>
                        </a:rPr>
                        <a:t>&gt;/&lt;detector&gt;/&lt;</a:t>
                      </a:r>
                      <a:r>
                        <a:rPr lang="en-GB" sz="1100" dirty="0" err="1">
                          <a:effectLst/>
                        </a:rPr>
                        <a:t>yyyymm</a:t>
                      </a:r>
                      <a:r>
                        <a:rPr lang="en-GB" sz="1100" dirty="0">
                          <a:effectLst/>
                        </a:rPr>
                        <a:t>&gt;</a:t>
                      </a:r>
                    </a:p>
                    <a:p>
                      <a:pPr algn="l" fontAlgn="t"/>
                      <a:endParaRPr lang="en-GB" sz="1100" dirty="0">
                        <a:effectLst/>
                      </a:endParaRPr>
                    </a:p>
                  </a:txBody>
                  <a:tcPr marL="61276" marR="61276" marT="42893" marB="4289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881928527"/>
                  </a:ext>
                </a:extLst>
              </a:tr>
            </a:tbl>
          </a:graphicData>
        </a:graphic>
      </p:graphicFrame>
      <p:sp>
        <p:nvSpPr>
          <p:cNvPr id="5" name="Content Placeholder 2">
            <a:extLst>
              <a:ext uri="{FF2B5EF4-FFF2-40B4-BE49-F238E27FC236}">
                <a16:creationId xmlns:a16="http://schemas.microsoft.com/office/drawing/2014/main" id="{0F714D81-7601-5A76-8FB6-D1900CD913B6}"/>
              </a:ext>
            </a:extLst>
          </p:cNvPr>
          <p:cNvSpPr txBox="1">
            <a:spLocks/>
          </p:cNvSpPr>
          <p:nvPr/>
        </p:nvSpPr>
        <p:spPr bwMode="auto">
          <a:xfrm>
            <a:off x="219600" y="882193"/>
            <a:ext cx="11764800" cy="99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1pPr>
            <a:lvl2pPr marL="781326"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2pPr>
            <a:lvl3pPr marL="1357771"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panose="020B0604020202020204" pitchFamily="34" charset="0"/>
                <a:ea typeface="MS PGothic" pitchFamily="34" charset="-128"/>
                <a:cs typeface="Arial" panose="020B0604020202020204" pitchFamily="34" charset="0"/>
              </a:defRPr>
            </a:lvl3pPr>
            <a:lvl4pPr marL="1934216" indent="0" algn="l" rtl="0" eaLnBrk="0" fontAlgn="base" hangingPunct="0">
              <a:lnSpc>
                <a:spcPct val="119000"/>
              </a:lnSpc>
              <a:spcBef>
                <a:spcPct val="20000"/>
              </a:spcBef>
              <a:spcAft>
                <a:spcPct val="0"/>
              </a:spcAft>
              <a:buClr>
                <a:schemeClr val="accent1"/>
              </a:buClr>
              <a:buFont typeface="Verdana" pitchFamily="34" charset="0"/>
              <a:buNone/>
              <a:defRPr lang="en-US" altLang="en-US" sz="1800">
                <a:solidFill>
                  <a:srgbClr val="8197A6"/>
                </a:solidFill>
                <a:latin typeface="Arial" charset="0"/>
                <a:ea typeface="MS PGothic" pitchFamily="34" charset="-128"/>
                <a:cs typeface="Arial" charset="0"/>
              </a:defRPr>
            </a:lvl4pPr>
            <a:lvl5pPr marL="2510661" indent="0" algn="l" rtl="0" eaLnBrk="0" fontAlgn="base" hangingPunct="0">
              <a:lnSpc>
                <a:spcPct val="119000"/>
              </a:lnSpc>
              <a:spcBef>
                <a:spcPct val="20000"/>
              </a:spcBef>
              <a:spcAft>
                <a:spcPct val="0"/>
              </a:spcAft>
              <a:buClr>
                <a:schemeClr val="accent1"/>
              </a:buClr>
              <a:buFont typeface="Verdana" pitchFamily="34" charset="0"/>
              <a:buNone/>
              <a:defRPr lang="en-GB" altLang="en-US" sz="1800">
                <a:solidFill>
                  <a:srgbClr val="8197A6"/>
                </a:solidFill>
                <a:latin typeface="Arial" charset="0"/>
                <a:ea typeface="MS PGothic" pitchFamily="34" charset="-128"/>
                <a:cs typeface="Arial" charset="0"/>
              </a:defRPr>
            </a:lvl5pPr>
            <a:lvl6pPr marL="335661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6pPr>
            <a:lvl7pPr marL="379763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7pPr>
            <a:lvl8pPr marL="4238645"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8pPr>
            <a:lvl9pPr marL="4679660" indent="-404264" algn="l" rtl="0" fontAlgn="base">
              <a:lnSpc>
                <a:spcPct val="119000"/>
              </a:lnSpc>
              <a:spcBef>
                <a:spcPct val="20000"/>
              </a:spcBef>
              <a:spcAft>
                <a:spcPct val="0"/>
              </a:spcAft>
              <a:buClr>
                <a:schemeClr val="accent1"/>
              </a:buClr>
              <a:buFont typeface="Verdana" pitchFamily="34" charset="0"/>
              <a:buChar char="–"/>
              <a:defRPr sz="1543">
                <a:solidFill>
                  <a:schemeClr val="bg2"/>
                </a:solidFill>
                <a:latin typeface="+mn-lt"/>
              </a:defRPr>
            </a:lvl9pPr>
          </a:lstStyle>
          <a:p>
            <a:pPr marL="285750" indent="-285750">
              <a:buFont typeface="Arial" panose="020B0604020202020204" pitchFamily="34" charset="0"/>
              <a:buChar char="•"/>
            </a:pPr>
            <a:r>
              <a:rPr lang="en-ES" kern="0"/>
              <a:t>At this point a table of each product type can be made, listing the key properties of each one</a:t>
            </a:r>
          </a:p>
          <a:p>
            <a:pPr marL="1067076" lvl="1" indent="-285750">
              <a:buFont typeface="Arial" panose="020B0604020202020204" pitchFamily="34" charset="0"/>
              <a:buChar char="•"/>
            </a:pPr>
            <a:r>
              <a:rPr lang="en-ES" kern="0"/>
              <a:t>each product is likely to need its own PDS4 template to be fleshed out in a pipeline</a:t>
            </a:r>
          </a:p>
          <a:p>
            <a:pPr marL="285750" indent="-285750">
              <a:buFont typeface="Arial" panose="020B0604020202020204" pitchFamily="34" charset="0"/>
              <a:buChar char="•"/>
            </a:pPr>
            <a:endParaRPr lang="en-ES" kern="0"/>
          </a:p>
          <a:p>
            <a:endParaRPr lang="en-ES" kern="0"/>
          </a:p>
        </p:txBody>
      </p:sp>
    </p:spTree>
    <p:extLst>
      <p:ext uri="{BB962C8B-B14F-4D97-AF65-F5344CB8AC3E}">
        <p14:creationId xmlns:p14="http://schemas.microsoft.com/office/powerpoint/2010/main" val="88130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9457-B274-9A6C-DDE7-42584D75E489}"/>
              </a:ext>
            </a:extLst>
          </p:cNvPr>
          <p:cNvSpPr>
            <a:spLocks noGrp="1"/>
          </p:cNvSpPr>
          <p:nvPr>
            <p:ph type="title"/>
          </p:nvPr>
        </p:nvSpPr>
        <p:spPr/>
        <p:txBody>
          <a:bodyPr/>
          <a:lstStyle/>
          <a:p>
            <a:r>
              <a:rPr lang="en-ES" dirty="0"/>
              <a:t>Create a minimal product (template)</a:t>
            </a:r>
          </a:p>
        </p:txBody>
      </p:sp>
      <p:sp>
        <p:nvSpPr>
          <p:cNvPr id="3" name="Content Placeholder 2">
            <a:extLst>
              <a:ext uri="{FF2B5EF4-FFF2-40B4-BE49-F238E27FC236}">
                <a16:creationId xmlns:a16="http://schemas.microsoft.com/office/drawing/2014/main" id="{EEEE7ADA-665A-605E-FE8F-CD007A56C0E3}"/>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ES" dirty="0"/>
              <a:t>With this table it is possible to write a template for each product type</a:t>
            </a:r>
          </a:p>
          <a:p>
            <a:pPr marL="1067076" lvl="1" indent="-285750">
              <a:buFont typeface="Arial" panose="020B0604020202020204" pitchFamily="34" charset="0"/>
              <a:buChar char="•"/>
            </a:pPr>
            <a:r>
              <a:rPr lang="en-ES" dirty="0"/>
              <a:t>initially without any discipline or instrument-specific meta-data</a:t>
            </a:r>
          </a:p>
          <a:p>
            <a:pPr marL="1067076" lvl="1" indent="-285750">
              <a:buFont typeface="Arial" panose="020B0604020202020204" pitchFamily="34" charset="0"/>
              <a:buChar char="•"/>
            </a:pPr>
            <a:r>
              <a:rPr lang="en-GB" dirty="0"/>
              <a:t>B</a:t>
            </a:r>
            <a:r>
              <a:rPr lang="en-ES" dirty="0"/>
              <a:t>ut WITH links to the PSA dictionary to ensure it meets ingestion criteria</a:t>
            </a:r>
          </a:p>
          <a:p>
            <a:pPr marL="285750" indent="-285750">
              <a:buFont typeface="Arial" panose="020B0604020202020204" pitchFamily="34" charset="0"/>
              <a:buChar char="•"/>
            </a:pPr>
            <a:r>
              <a:rPr lang="en-ES" dirty="0"/>
              <a:t>Most pipelines use some kind of templating mechanism to populate these templates and make real products</a:t>
            </a:r>
          </a:p>
          <a:p>
            <a:pPr marL="1067076" lvl="1" indent="-285750">
              <a:buFont typeface="Arial" panose="020B0604020202020204" pitchFamily="34" charset="0"/>
              <a:buChar char="•"/>
            </a:pPr>
            <a:r>
              <a:rPr lang="en-ES" dirty="0"/>
              <a:t>template engines like Jinja, XML packages (e.g. xml/lxml in python), simple “search and replace” of embedded tags</a:t>
            </a:r>
          </a:p>
          <a:p>
            <a:pPr marL="285750" indent="-285750">
              <a:buFont typeface="Arial" panose="020B0604020202020204" pitchFamily="34" charset="0"/>
              <a:buChar char="•"/>
            </a:pPr>
            <a:r>
              <a:rPr lang="en-ES" dirty="0"/>
              <a:t>For test purposes, it is really helpful to have a fully populated example for each template</a:t>
            </a:r>
          </a:p>
          <a:p>
            <a:pPr marL="1067076" lvl="1" indent="-285750">
              <a:buFont typeface="Arial" panose="020B0604020202020204" pitchFamily="34" charset="0"/>
              <a:buChar char="•"/>
            </a:pPr>
            <a:r>
              <a:rPr lang="en-ES" dirty="0"/>
              <a:t>which can be fully validated and opened with PDS4 tools</a:t>
            </a:r>
          </a:p>
          <a:p>
            <a:pPr marL="1067076" lvl="1" indent="-285750">
              <a:buFont typeface="Arial" panose="020B0604020202020204" pitchFamily="34" charset="0"/>
              <a:buChar char="•"/>
            </a:pPr>
            <a:r>
              <a:rPr lang="en-ES" dirty="0"/>
              <a:t>for this a corresponding data product is of course needed</a:t>
            </a:r>
          </a:p>
          <a:p>
            <a:pPr marL="285750" indent="-285750">
              <a:buFont typeface="Arial" panose="020B0604020202020204" pitchFamily="34" charset="0"/>
              <a:buChar char="•"/>
            </a:pPr>
            <a:r>
              <a:rPr lang="en-ES" dirty="0"/>
              <a:t>Your friendly neighbourhood archive scientist can provide templates where needed</a:t>
            </a:r>
          </a:p>
          <a:p>
            <a:pPr marL="285750" indent="-285750">
              <a:buFont typeface="Arial" panose="020B0604020202020204" pitchFamily="34" charset="0"/>
              <a:buChar char="•"/>
            </a:pPr>
            <a:r>
              <a:rPr lang="en-ES" dirty="0"/>
              <a:t>This kind of “minimal product” is a milestone. Products at this point:</a:t>
            </a:r>
          </a:p>
          <a:p>
            <a:pPr marL="1067076" lvl="1" indent="-285750">
              <a:buFont typeface="Arial" panose="020B0604020202020204" pitchFamily="34" charset="0"/>
              <a:buChar char="•"/>
            </a:pPr>
            <a:r>
              <a:rPr lang="en-ES" dirty="0"/>
              <a:t>can be ingested into the PSA</a:t>
            </a:r>
          </a:p>
          <a:p>
            <a:pPr marL="1067076" lvl="1" indent="-285750">
              <a:buFont typeface="Arial" panose="020B0604020202020204" pitchFamily="34" charset="0"/>
              <a:buChar char="•"/>
            </a:pPr>
            <a:r>
              <a:rPr lang="en-ES" dirty="0"/>
              <a:t>can be opened with standard tools and used</a:t>
            </a:r>
          </a:p>
          <a:p>
            <a:pPr marL="285750" indent="-285750">
              <a:buFont typeface="Arial" panose="020B0604020202020204" pitchFamily="34" charset="0"/>
              <a:buChar char="•"/>
            </a:pPr>
            <a:r>
              <a:rPr lang="en-ES" dirty="0"/>
              <a:t>However, they are probably not scientifically usable because they are missing all </a:t>
            </a:r>
            <a:r>
              <a:rPr lang="en-GB" dirty="0" err="1"/>
              <a:t>th</a:t>
            </a:r>
            <a:r>
              <a:rPr lang="en-ES" dirty="0"/>
              <a:t>e domain and discipline-specific meta-data</a:t>
            </a:r>
          </a:p>
        </p:txBody>
      </p:sp>
    </p:spTree>
    <p:extLst>
      <p:ext uri="{BB962C8B-B14F-4D97-AF65-F5344CB8AC3E}">
        <p14:creationId xmlns:p14="http://schemas.microsoft.com/office/powerpoint/2010/main" val="174664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E628-A390-8D78-C418-53663AA72F88}"/>
              </a:ext>
            </a:extLst>
          </p:cNvPr>
          <p:cNvSpPr>
            <a:spLocks noGrp="1"/>
          </p:cNvSpPr>
          <p:nvPr>
            <p:ph type="title"/>
          </p:nvPr>
        </p:nvSpPr>
        <p:spPr/>
        <p:txBody>
          <a:bodyPr/>
          <a:lstStyle/>
          <a:p>
            <a:r>
              <a:rPr lang="en-ES"/>
              <a:t>Collect relevant meta-data</a:t>
            </a:r>
          </a:p>
        </p:txBody>
      </p:sp>
      <p:sp>
        <p:nvSpPr>
          <p:cNvPr id="3" name="Content Placeholder 2">
            <a:extLst>
              <a:ext uri="{FF2B5EF4-FFF2-40B4-BE49-F238E27FC236}">
                <a16:creationId xmlns:a16="http://schemas.microsoft.com/office/drawing/2014/main" id="{D94484F2-0BD6-EDCD-1FA4-B7C57F818E2B}"/>
              </a:ext>
            </a:extLst>
          </p:cNvPr>
          <p:cNvSpPr>
            <a:spLocks noGrp="1"/>
          </p:cNvSpPr>
          <p:nvPr>
            <p:ph idx="1"/>
          </p:nvPr>
        </p:nvSpPr>
        <p:spPr>
          <a:xfrm>
            <a:off x="219600" y="1093075"/>
            <a:ext cx="11764800" cy="5117117"/>
          </a:xfrm>
        </p:spPr>
        <p:txBody>
          <a:bodyPr>
            <a:normAutofit fontScale="92500" lnSpcReduction="10000"/>
          </a:bodyPr>
          <a:lstStyle/>
          <a:p>
            <a:pPr marL="285750" indent="-285750">
              <a:buFont typeface="Arial" panose="020B0604020202020204" pitchFamily="34" charset="0"/>
              <a:buChar char="•"/>
            </a:pPr>
            <a:r>
              <a:rPr lang="en-ES" dirty="0"/>
              <a:t>Meta-data come from a variety of sources for a variety of reasons</a:t>
            </a:r>
          </a:p>
          <a:p>
            <a:pPr marL="1067076" lvl="1" indent="-285750">
              <a:buFont typeface="Arial" panose="020B0604020202020204" pitchFamily="34" charset="0"/>
              <a:buChar char="•"/>
            </a:pPr>
            <a:r>
              <a:rPr lang="en-ES" dirty="0"/>
              <a:t>housekeeping values may be time-correlated to observations and included as meta-data</a:t>
            </a:r>
          </a:p>
          <a:p>
            <a:pPr marL="1643521" lvl="2" indent="-285750">
              <a:buFont typeface="Arial" panose="020B0604020202020204" pitchFamily="34" charset="0"/>
              <a:buChar char="•"/>
            </a:pPr>
            <a:r>
              <a:rPr lang="en-ES" dirty="0"/>
              <a:t>e.g. sensor temperature</a:t>
            </a:r>
          </a:p>
          <a:p>
            <a:pPr marL="1067076" lvl="1" indent="-285750">
              <a:buFont typeface="Arial" panose="020B0604020202020204" pitchFamily="34" charset="0"/>
              <a:buChar char="•"/>
            </a:pPr>
            <a:r>
              <a:rPr lang="en-ES" dirty="0"/>
              <a:t>meta-data can also be used to search/filter data product</a:t>
            </a:r>
          </a:p>
          <a:p>
            <a:pPr marL="1643521" lvl="2" indent="-285750">
              <a:buFont typeface="Arial" panose="020B0604020202020204" pitchFamily="34" charset="0"/>
              <a:buChar char="•"/>
            </a:pPr>
            <a:r>
              <a:rPr lang="en-ES" dirty="0"/>
              <a:t>e.g. instrument mode/channel/filter</a:t>
            </a:r>
          </a:p>
          <a:p>
            <a:pPr marL="1067076" lvl="1" indent="-285750">
              <a:buFont typeface="Arial" panose="020B0604020202020204" pitchFamily="34" charset="0"/>
              <a:buChar char="•"/>
            </a:pPr>
            <a:r>
              <a:rPr lang="en-GB" dirty="0"/>
              <a:t>some meta-data can be inserted by the pipeline for quality control</a:t>
            </a:r>
          </a:p>
          <a:p>
            <a:pPr marL="1643521" lvl="2" indent="-285750">
              <a:buFont typeface="Arial" panose="020B0604020202020204" pitchFamily="34" charset="0"/>
              <a:buChar char="•"/>
            </a:pPr>
            <a:r>
              <a:rPr lang="en-GB" dirty="0"/>
              <a:t>e.g. flagging a data product with very high noise levels</a:t>
            </a:r>
          </a:p>
          <a:p>
            <a:pPr marL="285750" indent="-285750">
              <a:buFont typeface="Arial" panose="020B0604020202020204" pitchFamily="34" charset="0"/>
              <a:buChar char="•"/>
            </a:pPr>
            <a:r>
              <a:rPr lang="en-GB" dirty="0"/>
              <a:t>Making a table of these is the first step</a:t>
            </a:r>
          </a:p>
          <a:p>
            <a:pPr marL="1067076" lvl="1" indent="-285750">
              <a:buFont typeface="Arial" panose="020B0604020202020204" pitchFamily="34" charset="0"/>
              <a:buChar char="•"/>
            </a:pPr>
            <a:r>
              <a:rPr lang="en-GB" dirty="0"/>
              <a:t>then we can figure out whether these already appear in existing dictionaries</a:t>
            </a:r>
          </a:p>
          <a:p>
            <a:pPr marL="1067076" lvl="1" indent="-285750">
              <a:buFont typeface="Arial" panose="020B0604020202020204" pitchFamily="34" charset="0"/>
              <a:buChar char="•"/>
            </a:pPr>
            <a:r>
              <a:rPr lang="en-GB" dirty="0"/>
              <a:t>if not, then we can</a:t>
            </a:r>
          </a:p>
          <a:p>
            <a:pPr marL="1643521" lvl="2" indent="-285750">
              <a:buFont typeface="Arial" panose="020B0604020202020204" pitchFamily="34" charset="0"/>
              <a:buChar char="•"/>
            </a:pPr>
            <a:r>
              <a:rPr lang="en-GB" dirty="0"/>
              <a:t>request to the discipline dictionary stewards to expand their dictionary, or</a:t>
            </a:r>
          </a:p>
          <a:p>
            <a:pPr marL="1643521" lvl="2" indent="-285750">
              <a:buFont typeface="Arial" panose="020B0604020202020204" pitchFamily="34" charset="0"/>
              <a:buChar char="•"/>
            </a:pPr>
            <a:r>
              <a:rPr lang="en-GB" dirty="0"/>
              <a:t>add to mission or instrument dictionary</a:t>
            </a:r>
          </a:p>
          <a:p>
            <a:pPr marL="285750" indent="-285750">
              <a:buFont typeface="Arial" panose="020B0604020202020204" pitchFamily="34" charset="0"/>
              <a:buChar char="•"/>
            </a:pPr>
            <a:r>
              <a:rPr lang="en-GB" dirty="0"/>
              <a:t>After the dictionaries have been created</a:t>
            </a:r>
          </a:p>
          <a:p>
            <a:pPr marL="1067076" lvl="1" indent="-285750">
              <a:buFont typeface="Arial" panose="020B0604020202020204" pitchFamily="34" charset="0"/>
              <a:buChar char="•"/>
            </a:pPr>
            <a:r>
              <a:rPr lang="en-GB" dirty="0"/>
              <a:t>template headers can be updated with the new dictionaries</a:t>
            </a:r>
          </a:p>
          <a:p>
            <a:pPr marL="1067076" lvl="1" indent="-285750">
              <a:buFont typeface="Arial" panose="020B0604020202020204" pitchFamily="34" charset="0"/>
              <a:buChar char="•"/>
            </a:pPr>
            <a:r>
              <a:rPr lang="en-GB" dirty="0"/>
              <a:t>the new classes and attributes can be used in product labels</a:t>
            </a:r>
          </a:p>
          <a:p>
            <a:pPr marL="1067076" lvl="1" indent="-285750">
              <a:buFont typeface="Arial" panose="020B0604020202020204" pitchFamily="34" charset="0"/>
              <a:buChar char="•"/>
            </a:pPr>
            <a:endParaRPr lang="en-ES" dirty="0"/>
          </a:p>
        </p:txBody>
      </p:sp>
    </p:spTree>
    <p:extLst>
      <p:ext uri="{BB962C8B-B14F-4D97-AF65-F5344CB8AC3E}">
        <p14:creationId xmlns:p14="http://schemas.microsoft.com/office/powerpoint/2010/main" val="3989284300"/>
      </p:ext>
    </p:extLst>
  </p:cSld>
  <p:clrMapOvr>
    <a:masterClrMapping/>
  </p:clrMapOvr>
</p:sld>
</file>

<file path=ppt/theme/theme1.xml><?xml version="1.0" encoding="utf-8"?>
<a:theme xmlns:a="http://schemas.openxmlformats.org/drawingml/2006/main" name="ESA_Presentation_DARK">
  <a:themeElements>
    <a:clrScheme name="ESA Presentation 2020 Dark">
      <a:dk1>
        <a:srgbClr val="003249"/>
      </a:dk1>
      <a:lt1>
        <a:srgbClr val="FEFFFF"/>
      </a:lt1>
      <a:dk2>
        <a:srgbClr val="335E6E"/>
      </a:dk2>
      <a:lt2>
        <a:srgbClr val="E7E8E3"/>
      </a:lt2>
      <a:accent1>
        <a:srgbClr val="00AE9C"/>
      </a:accent1>
      <a:accent2>
        <a:srgbClr val="EC1A2F"/>
      </a:accent2>
      <a:accent3>
        <a:srgbClr val="FBAB18"/>
      </a:accent3>
      <a:accent4>
        <a:srgbClr val="009BDA"/>
      </a:accent4>
      <a:accent5>
        <a:srgbClr val="8096A6"/>
      </a:accent5>
      <a:accent6>
        <a:srgbClr val="E7E8E3"/>
      </a:accent6>
      <a:hlink>
        <a:srgbClr val="6DCFF6"/>
      </a:hlink>
      <a:folHlink>
        <a:srgbClr val="009BD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9C0268B4-711E-4FBB-BAE5-F8FEBB76970A}"/>
    </a:ext>
  </a:extLst>
</a:theme>
</file>

<file path=ppt/theme/theme2.xml><?xml version="1.0" encoding="utf-8"?>
<a:theme xmlns:a="http://schemas.openxmlformats.org/drawingml/2006/main" name="ESA_Presentation_DARK_BG">
  <a:themeElements>
    <a:clrScheme name="ESA Presentation 2020 Dark">
      <a:dk1>
        <a:srgbClr val="003249"/>
      </a:dk1>
      <a:lt1>
        <a:srgbClr val="FEFFFF"/>
      </a:lt1>
      <a:dk2>
        <a:srgbClr val="335E6E"/>
      </a:dk2>
      <a:lt2>
        <a:srgbClr val="E7E8E3"/>
      </a:lt2>
      <a:accent1>
        <a:srgbClr val="00AE9C"/>
      </a:accent1>
      <a:accent2>
        <a:srgbClr val="EC1A2F"/>
      </a:accent2>
      <a:accent3>
        <a:srgbClr val="FBAB18"/>
      </a:accent3>
      <a:accent4>
        <a:srgbClr val="009BDA"/>
      </a:accent4>
      <a:accent5>
        <a:srgbClr val="8096A6"/>
      </a:accent5>
      <a:accent6>
        <a:srgbClr val="E7E8E3"/>
      </a:accent6>
      <a:hlink>
        <a:srgbClr val="6DCFF6"/>
      </a:hlink>
      <a:folHlink>
        <a:srgbClr val="009BD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764F4D9C-A804-4D60-99F7-473155FFF5E4}"/>
    </a:ext>
  </a:extLst>
</a:theme>
</file>

<file path=ppt/theme/theme3.xml><?xml version="1.0" encoding="utf-8"?>
<a:theme xmlns:a="http://schemas.openxmlformats.org/drawingml/2006/main" name="ESA_Presentation_CLEAR">
  <a:themeElements>
    <a:clrScheme name="ESA Presentation 2020 Light">
      <a:dk1>
        <a:srgbClr val="003249"/>
      </a:dk1>
      <a:lt1>
        <a:srgbClr val="FEFFFF"/>
      </a:lt1>
      <a:dk2>
        <a:srgbClr val="335E6E"/>
      </a:dk2>
      <a:lt2>
        <a:srgbClr val="E7E8E3"/>
      </a:lt2>
      <a:accent1>
        <a:srgbClr val="75C8AE"/>
      </a:accent1>
      <a:accent2>
        <a:srgbClr val="F06669"/>
      </a:accent2>
      <a:accent3>
        <a:srgbClr val="FFCC4D"/>
      </a:accent3>
      <a:accent4>
        <a:srgbClr val="6DCFF6"/>
      </a:accent4>
      <a:accent5>
        <a:srgbClr val="8096A6"/>
      </a:accent5>
      <a:accent6>
        <a:srgbClr val="E7E8E3"/>
      </a:accent6>
      <a:hlink>
        <a:srgbClr val="009BDA"/>
      </a:hlink>
      <a:folHlink>
        <a:srgbClr val="75C8A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3AEE5ACF-C280-4F8F-BB9E-6344961359F0}"/>
    </a:ext>
  </a:extLst>
</a:theme>
</file>

<file path=ppt/theme/theme4.xml><?xml version="1.0" encoding="utf-8"?>
<a:theme xmlns:a="http://schemas.openxmlformats.org/drawingml/2006/main" name="ESA_Presentation_CLEAR_BG">
  <a:themeElements>
    <a:clrScheme name="ESA Presentation 2020 Light">
      <a:dk1>
        <a:srgbClr val="003249"/>
      </a:dk1>
      <a:lt1>
        <a:srgbClr val="FEFFFF"/>
      </a:lt1>
      <a:dk2>
        <a:srgbClr val="335E6E"/>
      </a:dk2>
      <a:lt2>
        <a:srgbClr val="E7E8E3"/>
      </a:lt2>
      <a:accent1>
        <a:srgbClr val="75C8AE"/>
      </a:accent1>
      <a:accent2>
        <a:srgbClr val="F06669"/>
      </a:accent2>
      <a:accent3>
        <a:srgbClr val="FFCC4D"/>
      </a:accent3>
      <a:accent4>
        <a:srgbClr val="6DCFF6"/>
      </a:accent4>
      <a:accent5>
        <a:srgbClr val="8096A6"/>
      </a:accent5>
      <a:accent6>
        <a:srgbClr val="E7E8E3"/>
      </a:accent6>
      <a:hlink>
        <a:srgbClr val="009BDA"/>
      </a:hlink>
      <a:folHlink>
        <a:srgbClr val="75C8A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potx" id="{892D91B5-ED7D-4179-8776-ED16A4DF2949}" vid="{E2D0CD8D-905A-4E8F-9B87-084F2CF3F7F8}"/>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320BA0A263354F97A095DFF6C3C873" ma:contentTypeVersion="14" ma:contentTypeDescription="Create a new document." ma:contentTypeScope="" ma:versionID="248a3f07d1d96173d7cce53d551533b2">
  <xsd:schema xmlns:xsd="http://www.w3.org/2001/XMLSchema" xmlns:xs="http://www.w3.org/2001/XMLSchema" xmlns:p="http://schemas.microsoft.com/office/2006/metadata/properties" xmlns:ns2="e3f94354-f5e8-4aa3-aa3d-ac077d140853" xmlns:ns3="b6cecf9b-e75b-468e-bd21-3447df87bb36" targetNamespace="http://schemas.microsoft.com/office/2006/metadata/properties" ma:root="true" ma:fieldsID="2e889dc080bcdd773176b05e108f531a" ns2:_="" ns3:_="">
    <xsd:import namespace="e3f94354-f5e8-4aa3-aa3d-ac077d140853"/>
    <xsd:import namespace="b6cecf9b-e75b-468e-bd21-3447df87bb3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f94354-f5e8-4aa3-aa3d-ac077d1408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688d343-e684-46db-b94f-a4cae8ed19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6cecf9b-e75b-468e-bd21-3447df87bb3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c899895c-aa80-4f85-81d8-e80290016d6e}" ma:internalName="TaxCatchAll" ma:showField="CatchAllData" ma:web="b6cecf9b-e75b-468e-bd21-3447df87bb3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6cecf9b-e75b-468e-bd21-3447df87bb36" xsi:nil="true"/>
    <lcf76f155ced4ddcb4097134ff3c332f xmlns="e3f94354-f5e8-4aa3-aa3d-ac077d14085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48D79E0-F545-4A75-B39D-7B8AF1D9BA85}">
  <ds:schemaRefs>
    <ds:schemaRef ds:uri="http://schemas.microsoft.com/sharepoint/v3/contenttype/forms"/>
  </ds:schemaRefs>
</ds:datastoreItem>
</file>

<file path=customXml/itemProps2.xml><?xml version="1.0" encoding="utf-8"?>
<ds:datastoreItem xmlns:ds="http://schemas.openxmlformats.org/officeDocument/2006/customXml" ds:itemID="{847AAE1D-7C8E-430B-B114-3088BAD2C9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f94354-f5e8-4aa3-aa3d-ac077d140853"/>
    <ds:schemaRef ds:uri="b6cecf9b-e75b-468e-bd21-3447df87b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22279E-2C4C-4C93-8498-455A58D1433E}">
  <ds:schemaRefs>
    <ds:schemaRef ds:uri="http://schemas.openxmlformats.org/package/2006/metadata/core-properties"/>
    <ds:schemaRef ds:uri="http://purl.org/dc/dcmitype/"/>
    <ds:schemaRef ds:uri="http://schemas.microsoft.com/office/2006/documentManagement/types"/>
    <ds:schemaRef ds:uri="b6cecf9b-e75b-468e-bd21-3447df87bb36"/>
    <ds:schemaRef ds:uri="http://purl.org/dc/elements/1.1/"/>
    <ds:schemaRef ds:uri="http://www.w3.org/XML/1998/namespace"/>
    <ds:schemaRef ds:uri="http://schemas.microsoft.com/office/infopath/2007/PartnerControls"/>
    <ds:schemaRef ds:uri="e3f94354-f5e8-4aa3-aa3d-ac077d140853"/>
    <ds:schemaRef ds:uri="http://schemas.microsoft.com/office/2006/metadata/properties"/>
    <ds:schemaRef ds:uri="http://purl.org/dc/terms/"/>
  </ds:schemaRefs>
</ds:datastoreItem>
</file>

<file path=docMetadata/LabelInfo.xml><?xml version="1.0" encoding="utf-8"?>
<clbl:labelList xmlns:clbl="http://schemas.microsoft.com/office/2020/mipLabelMetadata">
  <clbl:label id="{3976fa30-1907-4356-8241-62ea5e1c0256}" enabled="1" method="Standard" siteId="{9a5cacd0-2bef-4dd7-ac5c-7ebe1f54f495}" removed="0"/>
</clbl:labelList>
</file>

<file path=docProps/app.xml><?xml version="1.0" encoding="utf-8"?>
<Properties xmlns="http://schemas.openxmlformats.org/officeDocument/2006/extended-properties" xmlns:vt="http://schemas.openxmlformats.org/officeDocument/2006/docPropsVTypes">
  <Template>ESA_Presentation_DARK</Template>
  <TotalTime>36646</TotalTime>
  <Words>1825</Words>
  <Application>Microsoft Macintosh PowerPoint</Application>
  <PresentationFormat>Custom</PresentationFormat>
  <Paragraphs>185</Paragraphs>
  <Slides>15</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15</vt:i4>
      </vt:variant>
    </vt:vector>
  </HeadingPairs>
  <TitlesOfParts>
    <vt:vector size="25" baseType="lpstr">
      <vt:lpstr>Arial</vt:lpstr>
      <vt:lpstr>Calibri</vt:lpstr>
      <vt:lpstr>Courier New</vt:lpstr>
      <vt:lpstr>Georgia</vt:lpstr>
      <vt:lpstr>SymbolMT</vt:lpstr>
      <vt:lpstr>Verdana</vt:lpstr>
      <vt:lpstr>ESA_Presentation_DARK</vt:lpstr>
      <vt:lpstr>ESA_Presentation_DARK_BG</vt:lpstr>
      <vt:lpstr>ESA_Presentation_CLEAR</vt:lpstr>
      <vt:lpstr>ESA_Presentation_CLEAR_BG</vt:lpstr>
      <vt:lpstr>PowerPoint Presentation</vt:lpstr>
      <vt:lpstr>How to approach building a PDS4 archive</vt:lpstr>
      <vt:lpstr>Example of a high-level instrument archive</vt:lpstr>
      <vt:lpstr>Example of a high-level instrument archive</vt:lpstr>
      <vt:lpstr>Example of a high-level instrument archive</vt:lpstr>
      <vt:lpstr>Product split, number, size etc.</vt:lpstr>
      <vt:lpstr>Define each product type</vt:lpstr>
      <vt:lpstr>Create a minimal product (template)</vt:lpstr>
      <vt:lpstr>Collect relevant meta-data</vt:lpstr>
      <vt:lpstr>Collected meta-data</vt:lpstr>
      <vt:lpstr>Building a validate template/product</vt:lpstr>
      <vt:lpstr>What else needs to go into the archive?</vt:lpstr>
      <vt:lpstr>Putting it all together</vt:lpstr>
      <vt:lpstr>Putting it all together</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PowerPoint Presentation</dc:subject>
  <dc:creator>Mark Bentley</dc:creator>
  <cp:keywords/>
  <dc:description/>
  <cp:lastModifiedBy>Mark Bentley</cp:lastModifiedBy>
  <cp:revision>2</cp:revision>
  <cp:lastPrinted>2008-08-26T16:26:23Z</cp:lastPrinted>
  <dcterms:created xsi:type="dcterms:W3CDTF">2022-06-15T13:36:28Z</dcterms:created>
  <dcterms:modified xsi:type="dcterms:W3CDTF">2024-11-05T12:13:20Z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Title">
    <vt:lpwstr>TITLE OF PRESENTATION</vt:lpwstr>
  </property>
  <property fmtid="{D5CDD505-2E9C-101B-9397-08002B2CF9AE}" pid="3" name="PSubtitle">
    <vt:lpwstr>TITLE OF PRESENTATION</vt:lpwstr>
  </property>
  <property fmtid="{D5CDD505-2E9C-101B-9397-08002B2CF9AE}" pid="4" name="PAuthor">
    <vt:lpwstr>user</vt:lpwstr>
  </property>
  <property fmtid="{D5CDD505-2E9C-101B-9397-08002B2CF9AE}" pid="5" name="PPlace">
    <vt:lpwstr/>
  </property>
  <property fmtid="{D5CDD505-2E9C-101B-9397-08002B2CF9AE}" pid="6" name="PDate">
    <vt:lpwstr>DD/MM/YYYY</vt:lpwstr>
  </property>
  <property fmtid="{D5CDD505-2E9C-101B-9397-08002B2CF9AE}" pid="7" name="PProgramme">
    <vt:lpwstr/>
  </property>
  <property fmtid="{D5CDD505-2E9C-101B-9397-08002B2CF9AE}" pid="8" name="PEmail">
    <vt:lpwstr/>
  </property>
  <property fmtid="{D5CDD505-2E9C-101B-9397-08002B2CF9AE}" pid="9" name="PClassification">
    <vt:lpwstr>ESA UNCLASSIFIED – For Official Use</vt:lpwstr>
  </property>
  <property fmtid="{D5CDD505-2E9C-101B-9397-08002B2CF9AE}" pid="10" name="POptionButton1">
    <vt:bool>true</vt:bool>
  </property>
  <property fmtid="{D5CDD505-2E9C-101B-9397-08002B2CF9AE}" pid="11" name="POptionButton2">
    <vt:bool>false</vt:bool>
  </property>
  <property fmtid="{D5CDD505-2E9C-101B-9397-08002B2CF9AE}" pid="12" name="ESAVersion">
    <vt:lpwstr>5GV2.0</vt:lpwstr>
  </property>
  <property fmtid="{D5CDD505-2E9C-101B-9397-08002B2CF9AE}" pid="13" name="ShowESADialog1">
    <vt:bool>true</vt:bool>
  </property>
  <property fmtid="{D5CDD505-2E9C-101B-9397-08002B2CF9AE}" pid="14" name="ContentTypeId">
    <vt:lpwstr>0x010100CE320BA0A263354F97A095DFF6C3C873</vt:lpwstr>
  </property>
  <property fmtid="{D5CDD505-2E9C-101B-9397-08002B2CF9AE}" pid="15" name="Document Type">
    <vt:lpwstr>HO - Handout / Presentation</vt:lpwstr>
  </property>
  <property fmtid="{D5CDD505-2E9C-101B-9397-08002B2CF9AE}" pid="16" name="Reference">
    <vt:lpwstr/>
  </property>
  <property fmtid="{D5CDD505-2E9C-101B-9397-08002B2CF9AE}" pid="17" name="Classification">
    <vt:lpwstr>ESA UNCLASSIFIED - For ESA Official Use Only</vt:lpwstr>
  </property>
  <property fmtid="{D5CDD505-2E9C-101B-9397-08002B2CF9AE}" pid="18" name="Classification Caveat">
    <vt:lpwstr/>
  </property>
  <property fmtid="{D5CDD505-2E9C-101B-9397-08002B2CF9AE}" pid="19" name="Status">
    <vt:lpwstr>N/A</vt:lpwstr>
  </property>
  <property fmtid="{D5CDD505-2E9C-101B-9397-08002B2CF9AE}" pid="20" name="bmsSiteName">
    <vt:lpwstr/>
  </property>
  <property fmtid="{D5CDD505-2E9C-101B-9397-08002B2CF9AE}" pid="21" name="Originating Organisation">
    <vt:lpwstr/>
  </property>
  <property fmtid="{D5CDD505-2E9C-101B-9397-08002B2CF9AE}" pid="22" name="Distribution">
    <vt:lpwstr/>
  </property>
  <property fmtid="{D5CDD505-2E9C-101B-9397-08002B2CF9AE}" pid="23" name="bmsSitename2">
    <vt:lpwstr/>
  </property>
  <property fmtid="{D5CDD505-2E9C-101B-9397-08002B2CF9AE}" pid="24" name="bmsAddress">
    <vt:lpwstr/>
  </property>
  <property fmtid="{D5CDD505-2E9C-101B-9397-08002B2CF9AE}" pid="25" name="bmsPlace">
    <vt:lpwstr/>
  </property>
  <property fmtid="{D5CDD505-2E9C-101B-9397-08002B2CF9AE}" pid="26" name="bmsPhoneFax">
    <vt:lpwstr/>
  </property>
  <property fmtid="{D5CDD505-2E9C-101B-9397-08002B2CF9AE}" pid="27" name="Issue">
    <vt:i4>0</vt:i4>
  </property>
  <property fmtid="{D5CDD505-2E9C-101B-9397-08002B2CF9AE}" pid="28" name="Revision">
    <vt:i4>0</vt:i4>
  </property>
  <property fmtid="{D5CDD505-2E9C-101B-9397-08002B2CF9AE}" pid="29" name="Issue Date">
    <vt:filetime>2022-06-14T22:00:00Z</vt:filetime>
  </property>
  <property fmtid="{D5CDD505-2E9C-101B-9397-08002B2CF9AE}" pid="30" name="Organisational_x0020_entity">
    <vt:lpwstr/>
  </property>
  <property fmtid="{D5CDD505-2E9C-101B-9397-08002B2CF9AE}" pid="31" name="_dlc_DocIdItemGuid">
    <vt:lpwstr>8efe0189-68e5-46b3-80c8-078d88a4045d</vt:lpwstr>
  </property>
  <property fmtid="{D5CDD505-2E9C-101B-9397-08002B2CF9AE}" pid="32" name="Organisational entity">
    <vt:lpwstr/>
  </property>
  <property fmtid="{D5CDD505-2E9C-101B-9397-08002B2CF9AE}" pid="33" name="IconOverlay">
    <vt:lpwstr/>
  </property>
  <property fmtid="{D5CDD505-2E9C-101B-9397-08002B2CF9AE}" pid="34" name="Document ID Value">
    <vt:lpwstr>PKKMWAM5UKCP-1108600927-1287</vt:lpwstr>
  </property>
  <property fmtid="{D5CDD505-2E9C-101B-9397-08002B2CF9AE}" pid="35" name="MSIP_Label_3976fa30-1907-4356-8241-62ea5e1c0256_Enabled">
    <vt:lpwstr>true</vt:lpwstr>
  </property>
  <property fmtid="{D5CDD505-2E9C-101B-9397-08002B2CF9AE}" pid="36" name="MSIP_Label_3976fa30-1907-4356-8241-62ea5e1c0256_SetDate">
    <vt:lpwstr>2020-09-30T12:03:24Z</vt:lpwstr>
  </property>
  <property fmtid="{D5CDD505-2E9C-101B-9397-08002B2CF9AE}" pid="37" name="MSIP_Label_3976fa30-1907-4356-8241-62ea5e1c0256_Method">
    <vt:lpwstr>Standard</vt:lpwstr>
  </property>
  <property fmtid="{D5CDD505-2E9C-101B-9397-08002B2CF9AE}" pid="38" name="MSIP_Label_3976fa30-1907-4356-8241-62ea5e1c0256_Name">
    <vt:lpwstr>ESA UNCLASSIFIED – For ESA Official Use Only</vt:lpwstr>
  </property>
  <property fmtid="{D5CDD505-2E9C-101B-9397-08002B2CF9AE}" pid="39" name="MSIP_Label_3976fa30-1907-4356-8241-62ea5e1c0256_SiteId">
    <vt:lpwstr>9a5cacd0-2bef-4dd7-ac5c-7ebe1f54f495</vt:lpwstr>
  </property>
  <property fmtid="{D5CDD505-2E9C-101B-9397-08002B2CF9AE}" pid="40" name="MSIP_Label_3976fa30-1907-4356-8241-62ea5e1c0256_ActionId">
    <vt:lpwstr>12cffb5a-e4fd-4993-a937-3b8906224a24</vt:lpwstr>
  </property>
  <property fmtid="{D5CDD505-2E9C-101B-9397-08002B2CF9AE}" pid="41" name="MSIP_Label_3976fa30-1907-4356-8241-62ea5e1c0256_ContentBits">
    <vt:lpwstr>0</vt:lpwstr>
  </property>
  <property fmtid="{D5CDD505-2E9C-101B-9397-08002B2CF9AE}" pid="42" name="MediaServiceImageTags">
    <vt:lpwstr/>
  </property>
</Properties>
</file>