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4"/>
    <p:sldMasterId id="2147483950" r:id="rId5"/>
    <p:sldMasterId id="2147483957" r:id="rId6"/>
    <p:sldMasterId id="2147483970" r:id="rId7"/>
  </p:sldMasterIdLst>
  <p:notesMasterIdLst>
    <p:notesMasterId r:id="rId21"/>
  </p:notesMasterIdLst>
  <p:handoutMasterIdLst>
    <p:handoutMasterId r:id="rId22"/>
  </p:handoutMasterIdLst>
  <p:sldIdLst>
    <p:sldId id="256" r:id="rId8"/>
    <p:sldId id="262" r:id="rId9"/>
    <p:sldId id="283" r:id="rId10"/>
    <p:sldId id="285" r:id="rId11"/>
    <p:sldId id="263" r:id="rId12"/>
    <p:sldId id="264" r:id="rId13"/>
    <p:sldId id="265" r:id="rId14"/>
    <p:sldId id="282" r:id="rId15"/>
    <p:sldId id="266" r:id="rId16"/>
    <p:sldId id="272" r:id="rId17"/>
    <p:sldId id="279" r:id="rId18"/>
    <p:sldId id="284" r:id="rId19"/>
    <p:sldId id="281" r:id="rId20"/>
  </p:sldIdLst>
  <p:sldSz cx="12225338" cy="6858000"/>
  <p:notesSz cx="7023100" cy="9309100"/>
  <p:defaultTextStyle>
    <a:defPPr>
      <a:defRPr lang="en-GB"/>
    </a:defPPr>
    <a:lvl1pPr algn="l" rtl="0" fontAlgn="base">
      <a:spcBef>
        <a:spcPct val="0"/>
      </a:spcBef>
      <a:spcAft>
        <a:spcPct val="0"/>
      </a:spcAft>
      <a:defRPr kern="1200">
        <a:solidFill>
          <a:schemeClr val="tx1"/>
        </a:solidFill>
        <a:latin typeface="Verdana" pitchFamily="34" charset="0"/>
        <a:ea typeface="+mn-ea"/>
        <a:cs typeface="+mn-cs"/>
      </a:defRPr>
    </a:lvl1pPr>
    <a:lvl2pPr marL="610636" algn="l" rtl="0" fontAlgn="base">
      <a:spcBef>
        <a:spcPct val="0"/>
      </a:spcBef>
      <a:spcAft>
        <a:spcPct val="0"/>
      </a:spcAft>
      <a:defRPr kern="1200">
        <a:solidFill>
          <a:schemeClr val="tx1"/>
        </a:solidFill>
        <a:latin typeface="Verdana" pitchFamily="34" charset="0"/>
        <a:ea typeface="+mn-ea"/>
        <a:cs typeface="+mn-cs"/>
      </a:defRPr>
    </a:lvl2pPr>
    <a:lvl3pPr marL="1221273" algn="l" rtl="0" fontAlgn="base">
      <a:spcBef>
        <a:spcPct val="0"/>
      </a:spcBef>
      <a:spcAft>
        <a:spcPct val="0"/>
      </a:spcAft>
      <a:defRPr kern="1200">
        <a:solidFill>
          <a:schemeClr val="tx1"/>
        </a:solidFill>
        <a:latin typeface="Verdana" pitchFamily="34" charset="0"/>
        <a:ea typeface="+mn-ea"/>
        <a:cs typeface="+mn-cs"/>
      </a:defRPr>
    </a:lvl3pPr>
    <a:lvl4pPr marL="1831909" algn="l" rtl="0" fontAlgn="base">
      <a:spcBef>
        <a:spcPct val="0"/>
      </a:spcBef>
      <a:spcAft>
        <a:spcPct val="0"/>
      </a:spcAft>
      <a:defRPr kern="1200">
        <a:solidFill>
          <a:schemeClr val="tx1"/>
        </a:solidFill>
        <a:latin typeface="Verdana" pitchFamily="34" charset="0"/>
        <a:ea typeface="+mn-ea"/>
        <a:cs typeface="+mn-cs"/>
      </a:defRPr>
    </a:lvl4pPr>
    <a:lvl5pPr marL="2442545" algn="l" rtl="0" fontAlgn="base">
      <a:spcBef>
        <a:spcPct val="0"/>
      </a:spcBef>
      <a:spcAft>
        <a:spcPct val="0"/>
      </a:spcAft>
      <a:defRPr kern="1200">
        <a:solidFill>
          <a:schemeClr val="tx1"/>
        </a:solidFill>
        <a:latin typeface="Verdana" pitchFamily="34" charset="0"/>
        <a:ea typeface="+mn-ea"/>
        <a:cs typeface="+mn-cs"/>
      </a:defRPr>
    </a:lvl5pPr>
    <a:lvl6pPr marL="3053182" algn="l" defTabSz="1221273" rtl="0" eaLnBrk="1" latinLnBrk="0" hangingPunct="1">
      <a:defRPr kern="1200">
        <a:solidFill>
          <a:schemeClr val="tx1"/>
        </a:solidFill>
        <a:latin typeface="Verdana" pitchFamily="34" charset="0"/>
        <a:ea typeface="+mn-ea"/>
        <a:cs typeface="+mn-cs"/>
      </a:defRPr>
    </a:lvl6pPr>
    <a:lvl7pPr marL="3663818" algn="l" defTabSz="1221273" rtl="0" eaLnBrk="1" latinLnBrk="0" hangingPunct="1">
      <a:defRPr kern="1200">
        <a:solidFill>
          <a:schemeClr val="tx1"/>
        </a:solidFill>
        <a:latin typeface="Verdana" pitchFamily="34" charset="0"/>
        <a:ea typeface="+mn-ea"/>
        <a:cs typeface="+mn-cs"/>
      </a:defRPr>
    </a:lvl7pPr>
    <a:lvl8pPr marL="4274454" algn="l" defTabSz="1221273" rtl="0" eaLnBrk="1" latinLnBrk="0" hangingPunct="1">
      <a:defRPr kern="1200">
        <a:solidFill>
          <a:schemeClr val="tx1"/>
        </a:solidFill>
        <a:latin typeface="Verdana" pitchFamily="34" charset="0"/>
        <a:ea typeface="+mn-ea"/>
        <a:cs typeface="+mn-cs"/>
      </a:defRPr>
    </a:lvl8pPr>
    <a:lvl9pPr marL="4885091" algn="l" defTabSz="1221273"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51"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92D3187-0EF2-C4D6-A88D-63E77119C986}" name="Mark Bentley" initials="MB" userId="S::Mark.Bentley@esa.int::4f1f3be8-78e6-4802-a22c-e01f5e0ea520"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clrMru>
    <a:srgbClr val="8197A6"/>
    <a:srgbClr val="F1666A"/>
    <a:srgbClr val="D9D9D9"/>
    <a:srgbClr val="053249"/>
    <a:srgbClr val="003249"/>
    <a:srgbClr val="335E6F"/>
    <a:srgbClr val="006196"/>
    <a:srgbClr val="6DCFF6"/>
    <a:srgbClr val="FFCC4E"/>
    <a:srgbClr val="76C8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6E96B-FCF7-CA49-A3DA-6A64542B5134}" v="47" dt="2024-11-03T13:48:55.6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09" autoAdjust="0"/>
    <p:restoredTop sz="96110" autoAdjust="0"/>
  </p:normalViewPr>
  <p:slideViewPr>
    <p:cSldViewPr snapToGrid="0">
      <p:cViewPr varScale="1">
        <p:scale>
          <a:sx n="116" d="100"/>
          <a:sy n="116" d="100"/>
        </p:scale>
        <p:origin x="720" y="176"/>
      </p:cViewPr>
      <p:guideLst>
        <p:guide orient="horz" pos="2160"/>
        <p:guide pos="385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0" d="100"/>
          <a:sy n="50" d="100"/>
        </p:scale>
        <p:origin x="-2659" y="-67"/>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Bentley" userId="4f1f3be8-78e6-4802-a22c-e01f5e0ea520" providerId="ADAL" clId="{DB27564D-3AFF-7145-BC83-947A0F02D555}"/>
    <pc:docChg chg="delSld modSld">
      <pc:chgData name="Mark Bentley" userId="4f1f3be8-78e6-4802-a22c-e01f5e0ea520" providerId="ADAL" clId="{DB27564D-3AFF-7145-BC83-947A0F02D555}" dt="2024-10-10T11:25:23.803" v="103" actId="20577"/>
      <pc:docMkLst>
        <pc:docMk/>
      </pc:docMkLst>
      <pc:sldChg chg="modSp mod">
        <pc:chgData name="Mark Bentley" userId="4f1f3be8-78e6-4802-a22c-e01f5e0ea520" providerId="ADAL" clId="{DB27564D-3AFF-7145-BC83-947A0F02D555}" dt="2024-10-10T11:24:50.046" v="65" actId="20577"/>
        <pc:sldMkLst>
          <pc:docMk/>
          <pc:sldMk cId="0" sldId="256"/>
        </pc:sldMkLst>
        <pc:spChg chg="mod">
          <ac:chgData name="Mark Bentley" userId="4f1f3be8-78e6-4802-a22c-e01f5e0ea520" providerId="ADAL" clId="{DB27564D-3AFF-7145-BC83-947A0F02D555}" dt="2024-10-10T11:24:23.234" v="25" actId="20577"/>
          <ac:spMkLst>
            <pc:docMk/>
            <pc:sldMk cId="0" sldId="256"/>
            <ac:spMk id="4" creationId="{00000000-0000-0000-0000-000000000000}"/>
          </ac:spMkLst>
        </pc:spChg>
        <pc:spChg chg="mod">
          <ac:chgData name="Mark Bentley" userId="4f1f3be8-78e6-4802-a22c-e01f5e0ea520" providerId="ADAL" clId="{DB27564D-3AFF-7145-BC83-947A0F02D555}" dt="2024-10-10T11:24:50.046" v="65" actId="20577"/>
          <ac:spMkLst>
            <pc:docMk/>
            <pc:sldMk cId="0" sldId="256"/>
            <ac:spMk id="8" creationId="{00000000-0000-0000-0000-000000000000}"/>
          </ac:spMkLst>
        </pc:spChg>
      </pc:sldChg>
      <pc:sldChg chg="delSp modSp mod">
        <pc:chgData name="Mark Bentley" userId="4f1f3be8-78e6-4802-a22c-e01f5e0ea520" providerId="ADAL" clId="{DB27564D-3AFF-7145-BC83-947A0F02D555}" dt="2024-10-10T11:25:23.803" v="103" actId="20577"/>
        <pc:sldMkLst>
          <pc:docMk/>
          <pc:sldMk cId="264314030" sldId="262"/>
        </pc:sldMkLst>
        <pc:spChg chg="mod">
          <ac:chgData name="Mark Bentley" userId="4f1f3be8-78e6-4802-a22c-e01f5e0ea520" providerId="ADAL" clId="{DB27564D-3AFF-7145-BC83-947A0F02D555}" dt="2024-10-10T11:25:20.211" v="91" actId="20577"/>
          <ac:spMkLst>
            <pc:docMk/>
            <pc:sldMk cId="264314030" sldId="262"/>
            <ac:spMk id="2" creationId="{7BEEB7B8-8261-FEB8-794F-B88F9A70EC37}"/>
          </ac:spMkLst>
        </pc:spChg>
        <pc:spChg chg="mod">
          <ac:chgData name="Mark Bentley" userId="4f1f3be8-78e6-4802-a22c-e01f5e0ea520" providerId="ADAL" clId="{DB27564D-3AFF-7145-BC83-947A0F02D555}" dt="2024-10-10T11:25:23.803" v="103" actId="20577"/>
          <ac:spMkLst>
            <pc:docMk/>
            <pc:sldMk cId="264314030" sldId="262"/>
            <ac:spMk id="3" creationId="{6F2E6E0F-4C90-7471-E210-0904A7D21A84}"/>
          </ac:spMkLst>
        </pc:spChg>
        <pc:spChg chg="del">
          <ac:chgData name="Mark Bentley" userId="4f1f3be8-78e6-4802-a22c-e01f5e0ea520" providerId="ADAL" clId="{DB27564D-3AFF-7145-BC83-947A0F02D555}" dt="2024-10-10T11:24:59.719" v="67" actId="478"/>
          <ac:spMkLst>
            <pc:docMk/>
            <pc:sldMk cId="264314030" sldId="262"/>
            <ac:spMk id="4" creationId="{6FB896C9-4496-F5A0-100C-6F1CD641DDC8}"/>
          </ac:spMkLst>
        </pc:spChg>
        <pc:picChg chg="del">
          <ac:chgData name="Mark Bentley" userId="4f1f3be8-78e6-4802-a22c-e01f5e0ea520" providerId="ADAL" clId="{DB27564D-3AFF-7145-BC83-947A0F02D555}" dt="2024-10-10T11:24:59.719" v="67" actId="478"/>
          <ac:picMkLst>
            <pc:docMk/>
            <pc:sldMk cId="264314030" sldId="262"/>
            <ac:picMk id="5" creationId="{780BD618-9921-F594-4250-7D8854E550AB}"/>
          </ac:picMkLst>
        </pc:picChg>
        <pc:picChg chg="del">
          <ac:chgData name="Mark Bentley" userId="4f1f3be8-78e6-4802-a22c-e01f5e0ea520" providerId="ADAL" clId="{DB27564D-3AFF-7145-BC83-947A0F02D555}" dt="2024-10-10T11:24:59.719" v="67" actId="478"/>
          <ac:picMkLst>
            <pc:docMk/>
            <pc:sldMk cId="264314030" sldId="262"/>
            <ac:picMk id="6" creationId="{30A83E8E-A33E-7BB1-536E-22857FDAC83E}"/>
          </ac:picMkLst>
        </pc:picChg>
        <pc:picChg chg="del">
          <ac:chgData name="Mark Bentley" userId="4f1f3be8-78e6-4802-a22c-e01f5e0ea520" providerId="ADAL" clId="{DB27564D-3AFF-7145-BC83-947A0F02D555}" dt="2024-10-10T11:24:59.719" v="67" actId="478"/>
          <ac:picMkLst>
            <pc:docMk/>
            <pc:sldMk cId="264314030" sldId="262"/>
            <ac:picMk id="7" creationId="{DDCC6721-E292-D556-C3AC-68BF94329D76}"/>
          </ac:picMkLst>
        </pc:picChg>
        <pc:picChg chg="del">
          <ac:chgData name="Mark Bentley" userId="4f1f3be8-78e6-4802-a22c-e01f5e0ea520" providerId="ADAL" clId="{DB27564D-3AFF-7145-BC83-947A0F02D555}" dt="2024-10-10T11:24:59.719" v="67" actId="478"/>
          <ac:picMkLst>
            <pc:docMk/>
            <pc:sldMk cId="264314030" sldId="262"/>
            <ac:picMk id="11" creationId="{325E96D5-AA27-0991-DD0A-083B33EA6D89}"/>
          </ac:picMkLst>
        </pc:picChg>
        <pc:picChg chg="del">
          <ac:chgData name="Mark Bentley" userId="4f1f3be8-78e6-4802-a22c-e01f5e0ea520" providerId="ADAL" clId="{DB27564D-3AFF-7145-BC83-947A0F02D555}" dt="2024-10-10T11:24:59.719" v="67" actId="478"/>
          <ac:picMkLst>
            <pc:docMk/>
            <pc:sldMk cId="264314030" sldId="262"/>
            <ac:picMk id="14" creationId="{AA36D114-6FE8-650C-F7E6-DA25799F10B8}"/>
          </ac:picMkLst>
        </pc:picChg>
        <pc:picChg chg="del">
          <ac:chgData name="Mark Bentley" userId="4f1f3be8-78e6-4802-a22c-e01f5e0ea520" providerId="ADAL" clId="{DB27564D-3AFF-7145-BC83-947A0F02D555}" dt="2024-10-10T11:24:59.719" v="67" actId="478"/>
          <ac:picMkLst>
            <pc:docMk/>
            <pc:sldMk cId="264314030" sldId="262"/>
            <ac:picMk id="15" creationId="{42CA1D76-1B79-7453-ED4D-7BBD251C632C}"/>
          </ac:picMkLst>
        </pc:picChg>
        <pc:picChg chg="del">
          <ac:chgData name="Mark Bentley" userId="4f1f3be8-78e6-4802-a22c-e01f5e0ea520" providerId="ADAL" clId="{DB27564D-3AFF-7145-BC83-947A0F02D555}" dt="2024-10-10T11:24:59.719" v="67" actId="478"/>
          <ac:picMkLst>
            <pc:docMk/>
            <pc:sldMk cId="264314030" sldId="262"/>
            <ac:picMk id="18" creationId="{23798433-EE5F-DBA4-C79A-EE0739453192}"/>
          </ac:picMkLst>
        </pc:picChg>
        <pc:picChg chg="del">
          <ac:chgData name="Mark Bentley" userId="4f1f3be8-78e6-4802-a22c-e01f5e0ea520" providerId="ADAL" clId="{DB27564D-3AFF-7145-BC83-947A0F02D555}" dt="2024-10-10T11:24:59.719" v="67" actId="478"/>
          <ac:picMkLst>
            <pc:docMk/>
            <pc:sldMk cId="264314030" sldId="262"/>
            <ac:picMk id="19" creationId="{F58AEE9B-FB8E-F405-9DDE-19E1A6C38106}"/>
          </ac:picMkLst>
        </pc:picChg>
        <pc:picChg chg="del">
          <ac:chgData name="Mark Bentley" userId="4f1f3be8-78e6-4802-a22c-e01f5e0ea520" providerId="ADAL" clId="{DB27564D-3AFF-7145-BC83-947A0F02D555}" dt="2024-10-10T11:24:59.719" v="67" actId="478"/>
          <ac:picMkLst>
            <pc:docMk/>
            <pc:sldMk cId="264314030" sldId="262"/>
            <ac:picMk id="20" creationId="{6DC1F0A1-D7A1-D40A-A04C-FE2408EC1062}"/>
          </ac:picMkLst>
        </pc:picChg>
      </pc:sldChg>
      <pc:sldChg chg="del">
        <pc:chgData name="Mark Bentley" userId="4f1f3be8-78e6-4802-a22c-e01f5e0ea520" providerId="ADAL" clId="{DB27564D-3AFF-7145-BC83-947A0F02D555}" dt="2024-10-10T11:25:13.995" v="89" actId="2696"/>
        <pc:sldMkLst>
          <pc:docMk/>
          <pc:sldMk cId="1121055303" sldId="263"/>
        </pc:sldMkLst>
      </pc:sldChg>
      <pc:sldChg chg="del">
        <pc:chgData name="Mark Bentley" userId="4f1f3be8-78e6-4802-a22c-e01f5e0ea520" providerId="ADAL" clId="{DB27564D-3AFF-7145-BC83-947A0F02D555}" dt="2024-10-10T11:25:13.995" v="89" actId="2696"/>
        <pc:sldMkLst>
          <pc:docMk/>
          <pc:sldMk cId="908745506" sldId="264"/>
        </pc:sldMkLst>
      </pc:sldChg>
      <pc:sldChg chg="del">
        <pc:chgData name="Mark Bentley" userId="4f1f3be8-78e6-4802-a22c-e01f5e0ea520" providerId="ADAL" clId="{DB27564D-3AFF-7145-BC83-947A0F02D555}" dt="2024-10-10T11:25:13.995" v="89" actId="2696"/>
        <pc:sldMkLst>
          <pc:docMk/>
          <pc:sldMk cId="2306921325" sldId="265"/>
        </pc:sldMkLst>
      </pc:sldChg>
      <pc:sldChg chg="del">
        <pc:chgData name="Mark Bentley" userId="4f1f3be8-78e6-4802-a22c-e01f5e0ea520" providerId="ADAL" clId="{DB27564D-3AFF-7145-BC83-947A0F02D555}" dt="2024-10-10T11:25:13.995" v="89" actId="2696"/>
        <pc:sldMkLst>
          <pc:docMk/>
          <pc:sldMk cId="39058649" sldId="266"/>
        </pc:sldMkLst>
      </pc:sldChg>
      <pc:sldChg chg="del">
        <pc:chgData name="Mark Bentley" userId="4f1f3be8-78e6-4802-a22c-e01f5e0ea520" providerId="ADAL" clId="{DB27564D-3AFF-7145-BC83-947A0F02D555}" dt="2024-10-10T11:25:13.995" v="89" actId="2696"/>
        <pc:sldMkLst>
          <pc:docMk/>
          <pc:sldMk cId="3903479335" sldId="267"/>
        </pc:sldMkLst>
      </pc:sldChg>
      <pc:sldChg chg="del">
        <pc:chgData name="Mark Bentley" userId="4f1f3be8-78e6-4802-a22c-e01f5e0ea520" providerId="ADAL" clId="{DB27564D-3AFF-7145-BC83-947A0F02D555}" dt="2024-10-10T11:25:13.995" v="89" actId="2696"/>
        <pc:sldMkLst>
          <pc:docMk/>
          <pc:sldMk cId="813004321" sldId="268"/>
        </pc:sldMkLst>
      </pc:sldChg>
      <pc:sldChg chg="del">
        <pc:chgData name="Mark Bentley" userId="4f1f3be8-78e6-4802-a22c-e01f5e0ea520" providerId="ADAL" clId="{DB27564D-3AFF-7145-BC83-947A0F02D555}" dt="2024-10-10T11:25:13.995" v="89" actId="2696"/>
        <pc:sldMkLst>
          <pc:docMk/>
          <pc:sldMk cId="477460245" sldId="269"/>
        </pc:sldMkLst>
      </pc:sldChg>
      <pc:sldChg chg="del">
        <pc:chgData name="Mark Bentley" userId="4f1f3be8-78e6-4802-a22c-e01f5e0ea520" providerId="ADAL" clId="{DB27564D-3AFF-7145-BC83-947A0F02D555}" dt="2024-10-10T11:25:13.995" v="89" actId="2696"/>
        <pc:sldMkLst>
          <pc:docMk/>
          <pc:sldMk cId="2733654658" sldId="270"/>
        </pc:sldMkLst>
      </pc:sldChg>
      <pc:sldChg chg="del">
        <pc:chgData name="Mark Bentley" userId="4f1f3be8-78e6-4802-a22c-e01f5e0ea520" providerId="ADAL" clId="{DB27564D-3AFF-7145-BC83-947A0F02D555}" dt="2024-10-10T11:25:13.995" v="89" actId="2696"/>
        <pc:sldMkLst>
          <pc:docMk/>
          <pc:sldMk cId="2060970702" sldId="271"/>
        </pc:sldMkLst>
      </pc:sldChg>
    </pc:docChg>
  </pc:docChgLst>
  <pc:docChgLst>
    <pc:chgData name="Mark Bentley" userId="4f1f3be8-78e6-4802-a22c-e01f5e0ea520" providerId="ADAL" clId="{7F36E96B-FCF7-CA49-A3DA-6A64542B5134}"/>
    <pc:docChg chg="undo custSel addSld delSld modSld">
      <pc:chgData name="Mark Bentley" userId="4f1f3be8-78e6-4802-a22c-e01f5e0ea520" providerId="ADAL" clId="{7F36E96B-FCF7-CA49-A3DA-6A64542B5134}" dt="2024-11-03T14:14:33.694" v="12507" actId="20577"/>
      <pc:docMkLst>
        <pc:docMk/>
      </pc:docMkLst>
      <pc:sldChg chg="modSp mod">
        <pc:chgData name="Mark Bentley" userId="4f1f3be8-78e6-4802-a22c-e01f5e0ea520" providerId="ADAL" clId="{7F36E96B-FCF7-CA49-A3DA-6A64542B5134}" dt="2024-10-22T14:31:47.385" v="11" actId="20577"/>
        <pc:sldMkLst>
          <pc:docMk/>
          <pc:sldMk cId="0" sldId="256"/>
        </pc:sldMkLst>
        <pc:spChg chg="mod">
          <ac:chgData name="Mark Bentley" userId="4f1f3be8-78e6-4802-a22c-e01f5e0ea520" providerId="ADAL" clId="{7F36E96B-FCF7-CA49-A3DA-6A64542B5134}" dt="2024-10-22T14:31:47.385" v="11" actId="20577"/>
          <ac:spMkLst>
            <pc:docMk/>
            <pc:sldMk cId="0" sldId="256"/>
            <ac:spMk id="4" creationId="{00000000-0000-0000-0000-000000000000}"/>
          </ac:spMkLst>
        </pc:spChg>
      </pc:sldChg>
      <pc:sldChg chg="modSp mod">
        <pc:chgData name="Mark Bentley" userId="4f1f3be8-78e6-4802-a22c-e01f5e0ea520" providerId="ADAL" clId="{7F36E96B-FCF7-CA49-A3DA-6A64542B5134}" dt="2024-10-31T14:25:08.061" v="7883" actId="20577"/>
        <pc:sldMkLst>
          <pc:docMk/>
          <pc:sldMk cId="264314030" sldId="262"/>
        </pc:sldMkLst>
        <pc:spChg chg="mod">
          <ac:chgData name="Mark Bentley" userId="4f1f3be8-78e6-4802-a22c-e01f5e0ea520" providerId="ADAL" clId="{7F36E96B-FCF7-CA49-A3DA-6A64542B5134}" dt="2024-10-22T14:32:01.819" v="42" actId="20577"/>
          <ac:spMkLst>
            <pc:docMk/>
            <pc:sldMk cId="264314030" sldId="262"/>
            <ac:spMk id="2" creationId="{7BEEB7B8-8261-FEB8-794F-B88F9A70EC37}"/>
          </ac:spMkLst>
        </pc:spChg>
        <pc:spChg chg="mod">
          <ac:chgData name="Mark Bentley" userId="4f1f3be8-78e6-4802-a22c-e01f5e0ea520" providerId="ADAL" clId="{7F36E96B-FCF7-CA49-A3DA-6A64542B5134}" dt="2024-10-31T14:25:08.061" v="7883" actId="20577"/>
          <ac:spMkLst>
            <pc:docMk/>
            <pc:sldMk cId="264314030" sldId="262"/>
            <ac:spMk id="3" creationId="{6F2E6E0F-4C90-7471-E210-0904A7D21A84}"/>
          </ac:spMkLst>
        </pc:spChg>
      </pc:sldChg>
      <pc:sldChg chg="addSp delSp modSp new mod">
        <pc:chgData name="Mark Bentley" userId="4f1f3be8-78e6-4802-a22c-e01f5e0ea520" providerId="ADAL" clId="{7F36E96B-FCF7-CA49-A3DA-6A64542B5134}" dt="2024-10-31T14:25:17.786" v="7888" actId="20577"/>
        <pc:sldMkLst>
          <pc:docMk/>
          <pc:sldMk cId="3155016454" sldId="263"/>
        </pc:sldMkLst>
        <pc:spChg chg="mod">
          <ac:chgData name="Mark Bentley" userId="4f1f3be8-78e6-4802-a22c-e01f5e0ea520" providerId="ADAL" clId="{7F36E96B-FCF7-CA49-A3DA-6A64542B5134}" dt="2024-10-22T15:00:49.408" v="1332" actId="20577"/>
          <ac:spMkLst>
            <pc:docMk/>
            <pc:sldMk cId="3155016454" sldId="263"/>
            <ac:spMk id="2" creationId="{B6762302-917F-7CAE-6869-C9229BD43C48}"/>
          </ac:spMkLst>
        </pc:spChg>
        <pc:spChg chg="mod">
          <ac:chgData name="Mark Bentley" userId="4f1f3be8-78e6-4802-a22c-e01f5e0ea520" providerId="ADAL" clId="{7F36E96B-FCF7-CA49-A3DA-6A64542B5134}" dt="2024-10-31T14:25:17.786" v="7888" actId="20577"/>
          <ac:spMkLst>
            <pc:docMk/>
            <pc:sldMk cId="3155016454" sldId="263"/>
            <ac:spMk id="3" creationId="{384802AC-0D26-39FB-9BA6-5F0BEF5E08D8}"/>
          </ac:spMkLst>
        </pc:spChg>
        <pc:spChg chg="add del mod">
          <ac:chgData name="Mark Bentley" userId="4f1f3be8-78e6-4802-a22c-e01f5e0ea520" providerId="ADAL" clId="{7F36E96B-FCF7-CA49-A3DA-6A64542B5134}" dt="2024-10-22T15:20:43.249" v="1596" actId="21"/>
          <ac:spMkLst>
            <pc:docMk/>
            <pc:sldMk cId="3155016454" sldId="263"/>
            <ac:spMk id="5" creationId="{9DC8C1EE-D462-9247-5F40-D2AB24308362}"/>
          </ac:spMkLst>
        </pc:spChg>
        <pc:spChg chg="add mod">
          <ac:chgData name="Mark Bentley" userId="4f1f3be8-78e6-4802-a22c-e01f5e0ea520" providerId="ADAL" clId="{7F36E96B-FCF7-CA49-A3DA-6A64542B5134}" dt="2024-10-22T15:22:07.953" v="1607" actId="1076"/>
          <ac:spMkLst>
            <pc:docMk/>
            <pc:sldMk cId="3155016454" sldId="263"/>
            <ac:spMk id="7" creationId="{62E36E59-AB66-5AB5-13BE-CB406D7D14B7}"/>
          </ac:spMkLst>
        </pc:spChg>
      </pc:sldChg>
      <pc:sldChg chg="del">
        <pc:chgData name="Mark Bentley" userId="4f1f3be8-78e6-4802-a22c-e01f5e0ea520" providerId="ADAL" clId="{7F36E96B-FCF7-CA49-A3DA-6A64542B5134}" dt="2024-10-22T14:31:53.492" v="12" actId="2696"/>
        <pc:sldMkLst>
          <pc:docMk/>
          <pc:sldMk cId="4079516266" sldId="263"/>
        </pc:sldMkLst>
      </pc:sldChg>
      <pc:sldChg chg="addSp delSp modSp new mod">
        <pc:chgData name="Mark Bentley" userId="4f1f3be8-78e6-4802-a22c-e01f5e0ea520" providerId="ADAL" clId="{7F36E96B-FCF7-CA49-A3DA-6A64542B5134}" dt="2024-10-22T15:23:14.644" v="1618" actId="255"/>
        <pc:sldMkLst>
          <pc:docMk/>
          <pc:sldMk cId="184412036" sldId="264"/>
        </pc:sldMkLst>
        <pc:spChg chg="mod">
          <ac:chgData name="Mark Bentley" userId="4f1f3be8-78e6-4802-a22c-e01f5e0ea520" providerId="ADAL" clId="{7F36E96B-FCF7-CA49-A3DA-6A64542B5134}" dt="2024-10-22T15:22:29.551" v="1609"/>
          <ac:spMkLst>
            <pc:docMk/>
            <pc:sldMk cId="184412036" sldId="264"/>
            <ac:spMk id="2" creationId="{BEBA8DFA-BBA3-1C5A-4CD7-D901A3083133}"/>
          </ac:spMkLst>
        </pc:spChg>
        <pc:spChg chg="del">
          <ac:chgData name="Mark Bentley" userId="4f1f3be8-78e6-4802-a22c-e01f5e0ea520" providerId="ADAL" clId="{7F36E96B-FCF7-CA49-A3DA-6A64542B5134}" dt="2024-10-22T15:22:32.468" v="1610" actId="478"/>
          <ac:spMkLst>
            <pc:docMk/>
            <pc:sldMk cId="184412036" sldId="264"/>
            <ac:spMk id="3" creationId="{281D8EEF-EFEC-57E5-7491-FD546B1695F8}"/>
          </ac:spMkLst>
        </pc:spChg>
        <pc:spChg chg="add mod">
          <ac:chgData name="Mark Bentley" userId="4f1f3be8-78e6-4802-a22c-e01f5e0ea520" providerId="ADAL" clId="{7F36E96B-FCF7-CA49-A3DA-6A64542B5134}" dt="2024-10-22T15:23:14.644" v="1618" actId="255"/>
          <ac:spMkLst>
            <pc:docMk/>
            <pc:sldMk cId="184412036" sldId="264"/>
            <ac:spMk id="4" creationId="{2930210E-31B2-5678-75FF-65DCAB901D72}"/>
          </ac:spMkLst>
        </pc:spChg>
      </pc:sldChg>
      <pc:sldChg chg="del">
        <pc:chgData name="Mark Bentley" userId="4f1f3be8-78e6-4802-a22c-e01f5e0ea520" providerId="ADAL" clId="{7F36E96B-FCF7-CA49-A3DA-6A64542B5134}" dt="2024-10-22T14:31:53.492" v="12" actId="2696"/>
        <pc:sldMkLst>
          <pc:docMk/>
          <pc:sldMk cId="3993333190" sldId="264"/>
        </pc:sldMkLst>
      </pc:sldChg>
      <pc:sldChg chg="del">
        <pc:chgData name="Mark Bentley" userId="4f1f3be8-78e6-4802-a22c-e01f5e0ea520" providerId="ADAL" clId="{7F36E96B-FCF7-CA49-A3DA-6A64542B5134}" dt="2024-10-22T14:31:53.492" v="12" actId="2696"/>
        <pc:sldMkLst>
          <pc:docMk/>
          <pc:sldMk cId="11075690" sldId="265"/>
        </pc:sldMkLst>
      </pc:sldChg>
      <pc:sldChg chg="addSp modSp new mod">
        <pc:chgData name="Mark Bentley" userId="4f1f3be8-78e6-4802-a22c-e01f5e0ea520" providerId="ADAL" clId="{7F36E96B-FCF7-CA49-A3DA-6A64542B5134}" dt="2024-11-01T21:35:54.376" v="8649" actId="20577"/>
        <pc:sldMkLst>
          <pc:docMk/>
          <pc:sldMk cId="2860251545" sldId="265"/>
        </pc:sldMkLst>
        <pc:spChg chg="mod">
          <ac:chgData name="Mark Bentley" userId="4f1f3be8-78e6-4802-a22c-e01f5e0ea520" providerId="ADAL" clId="{7F36E96B-FCF7-CA49-A3DA-6A64542B5134}" dt="2024-10-22T15:23:35.905" v="1620"/>
          <ac:spMkLst>
            <pc:docMk/>
            <pc:sldMk cId="2860251545" sldId="265"/>
            <ac:spMk id="2" creationId="{BF41AED9-751B-C2D2-DD2D-C508865B6A6C}"/>
          </ac:spMkLst>
        </pc:spChg>
        <pc:spChg chg="mod">
          <ac:chgData name="Mark Bentley" userId="4f1f3be8-78e6-4802-a22c-e01f5e0ea520" providerId="ADAL" clId="{7F36E96B-FCF7-CA49-A3DA-6A64542B5134}" dt="2024-11-01T21:35:54.376" v="8649" actId="20577"/>
          <ac:spMkLst>
            <pc:docMk/>
            <pc:sldMk cId="2860251545" sldId="265"/>
            <ac:spMk id="3" creationId="{53C3D204-C354-7435-72B9-C26BF93185C1}"/>
          </ac:spMkLst>
        </pc:spChg>
        <pc:spChg chg="add mod">
          <ac:chgData name="Mark Bentley" userId="4f1f3be8-78e6-4802-a22c-e01f5e0ea520" providerId="ADAL" clId="{7F36E96B-FCF7-CA49-A3DA-6A64542B5134}" dt="2024-10-31T14:28:28.089" v="7891" actId="1076"/>
          <ac:spMkLst>
            <pc:docMk/>
            <pc:sldMk cId="2860251545" sldId="265"/>
            <ac:spMk id="5" creationId="{6BFC21F4-D315-D9EB-0880-AB67D631A065}"/>
          </ac:spMkLst>
        </pc:spChg>
      </pc:sldChg>
      <pc:sldChg chg="modSp new mod">
        <pc:chgData name="Mark Bentley" userId="4f1f3be8-78e6-4802-a22c-e01f5e0ea520" providerId="ADAL" clId="{7F36E96B-FCF7-CA49-A3DA-6A64542B5134}" dt="2024-11-03T14:04:00.746" v="12492" actId="20577"/>
        <pc:sldMkLst>
          <pc:docMk/>
          <pc:sldMk cId="426178028" sldId="266"/>
        </pc:sldMkLst>
        <pc:spChg chg="mod">
          <ac:chgData name="Mark Bentley" userId="4f1f3be8-78e6-4802-a22c-e01f5e0ea520" providerId="ADAL" clId="{7F36E96B-FCF7-CA49-A3DA-6A64542B5134}" dt="2024-10-24T16:24:38.841" v="7053" actId="20577"/>
          <ac:spMkLst>
            <pc:docMk/>
            <pc:sldMk cId="426178028" sldId="266"/>
            <ac:spMk id="2" creationId="{40A2C1C3-4D83-1F24-8F20-BB4A0E468B46}"/>
          </ac:spMkLst>
        </pc:spChg>
        <pc:spChg chg="mod">
          <ac:chgData name="Mark Bentley" userId="4f1f3be8-78e6-4802-a22c-e01f5e0ea520" providerId="ADAL" clId="{7F36E96B-FCF7-CA49-A3DA-6A64542B5134}" dt="2024-11-03T14:04:00.746" v="12492" actId="20577"/>
          <ac:spMkLst>
            <pc:docMk/>
            <pc:sldMk cId="426178028" sldId="266"/>
            <ac:spMk id="3" creationId="{902D3E6F-DDBD-C17A-40A6-67D447B237BF}"/>
          </ac:spMkLst>
        </pc:spChg>
      </pc:sldChg>
      <pc:sldChg chg="del">
        <pc:chgData name="Mark Bentley" userId="4f1f3be8-78e6-4802-a22c-e01f5e0ea520" providerId="ADAL" clId="{7F36E96B-FCF7-CA49-A3DA-6A64542B5134}" dt="2024-10-22T14:31:53.492" v="12" actId="2696"/>
        <pc:sldMkLst>
          <pc:docMk/>
          <pc:sldMk cId="4283015899" sldId="266"/>
        </pc:sldMkLst>
      </pc:sldChg>
      <pc:sldChg chg="del">
        <pc:chgData name="Mark Bentley" userId="4f1f3be8-78e6-4802-a22c-e01f5e0ea520" providerId="ADAL" clId="{7F36E96B-FCF7-CA49-A3DA-6A64542B5134}" dt="2024-10-22T14:31:53.492" v="12" actId="2696"/>
        <pc:sldMkLst>
          <pc:docMk/>
          <pc:sldMk cId="1939451191" sldId="267"/>
        </pc:sldMkLst>
      </pc:sldChg>
      <pc:sldChg chg="addSp modSp new del mod">
        <pc:chgData name="Mark Bentley" userId="4f1f3be8-78e6-4802-a22c-e01f5e0ea520" providerId="ADAL" clId="{7F36E96B-FCF7-CA49-A3DA-6A64542B5134}" dt="2024-11-03T14:13:15.535" v="12501" actId="2696"/>
        <pc:sldMkLst>
          <pc:docMk/>
          <pc:sldMk cId="3753176748" sldId="267"/>
        </pc:sldMkLst>
        <pc:spChg chg="mod">
          <ac:chgData name="Mark Bentley" userId="4f1f3be8-78e6-4802-a22c-e01f5e0ea520" providerId="ADAL" clId="{7F36E96B-FCF7-CA49-A3DA-6A64542B5134}" dt="2024-11-03T14:13:08.974" v="12500" actId="20577"/>
          <ac:spMkLst>
            <pc:docMk/>
            <pc:sldMk cId="3753176748" sldId="267"/>
            <ac:spMk id="2" creationId="{453A3AAE-20BE-9CBA-4795-BB10A5E19A0F}"/>
          </ac:spMkLst>
        </pc:spChg>
        <pc:spChg chg="mod">
          <ac:chgData name="Mark Bentley" userId="4f1f3be8-78e6-4802-a22c-e01f5e0ea520" providerId="ADAL" clId="{7F36E96B-FCF7-CA49-A3DA-6A64542B5134}" dt="2024-11-01T21:37:38.165" v="8763" actId="14100"/>
          <ac:spMkLst>
            <pc:docMk/>
            <pc:sldMk cId="3753176748" sldId="267"/>
            <ac:spMk id="3" creationId="{40592121-5664-C154-D330-B547F8145E8C}"/>
          </ac:spMkLst>
        </pc:spChg>
        <pc:spChg chg="add mod">
          <ac:chgData name="Mark Bentley" userId="4f1f3be8-78e6-4802-a22c-e01f5e0ea520" providerId="ADAL" clId="{7F36E96B-FCF7-CA49-A3DA-6A64542B5134}" dt="2024-11-01T21:37:43.879" v="8775" actId="1036"/>
          <ac:spMkLst>
            <pc:docMk/>
            <pc:sldMk cId="3753176748" sldId="267"/>
            <ac:spMk id="5" creationId="{0EE54230-32BE-A887-52F9-FB3962A0D612}"/>
          </ac:spMkLst>
        </pc:spChg>
      </pc:sldChg>
      <pc:sldChg chg="modSp new del mod">
        <pc:chgData name="Mark Bentley" userId="4f1f3be8-78e6-4802-a22c-e01f5e0ea520" providerId="ADAL" clId="{7F36E96B-FCF7-CA49-A3DA-6A64542B5134}" dt="2024-11-03T14:13:15.535" v="12501" actId="2696"/>
        <pc:sldMkLst>
          <pc:docMk/>
          <pc:sldMk cId="157886097" sldId="268"/>
        </pc:sldMkLst>
        <pc:spChg chg="mod">
          <ac:chgData name="Mark Bentley" userId="4f1f3be8-78e6-4802-a22c-e01f5e0ea520" providerId="ADAL" clId="{7F36E96B-FCF7-CA49-A3DA-6A64542B5134}" dt="2024-10-24T16:33:25.560" v="7572" actId="20577"/>
          <ac:spMkLst>
            <pc:docMk/>
            <pc:sldMk cId="157886097" sldId="268"/>
            <ac:spMk id="2" creationId="{8DC9BD50-123E-376A-B17C-F926760A029F}"/>
          </ac:spMkLst>
        </pc:spChg>
        <pc:spChg chg="mod">
          <ac:chgData name="Mark Bentley" userId="4f1f3be8-78e6-4802-a22c-e01f5e0ea520" providerId="ADAL" clId="{7F36E96B-FCF7-CA49-A3DA-6A64542B5134}" dt="2024-11-01T21:37:54.599" v="8777" actId="20577"/>
          <ac:spMkLst>
            <pc:docMk/>
            <pc:sldMk cId="157886097" sldId="268"/>
            <ac:spMk id="3" creationId="{2FAEC00E-559C-8110-AD4E-1ED07C0EEADD}"/>
          </ac:spMkLst>
        </pc:spChg>
      </pc:sldChg>
      <pc:sldChg chg="del">
        <pc:chgData name="Mark Bentley" userId="4f1f3be8-78e6-4802-a22c-e01f5e0ea520" providerId="ADAL" clId="{7F36E96B-FCF7-CA49-A3DA-6A64542B5134}" dt="2024-10-22T14:31:53.492" v="12" actId="2696"/>
        <pc:sldMkLst>
          <pc:docMk/>
          <pc:sldMk cId="1048183086" sldId="268"/>
        </pc:sldMkLst>
      </pc:sldChg>
      <pc:sldChg chg="del">
        <pc:chgData name="Mark Bentley" userId="4f1f3be8-78e6-4802-a22c-e01f5e0ea520" providerId="ADAL" clId="{7F36E96B-FCF7-CA49-A3DA-6A64542B5134}" dt="2024-10-22T14:31:53.492" v="12" actId="2696"/>
        <pc:sldMkLst>
          <pc:docMk/>
          <pc:sldMk cId="971691955" sldId="269"/>
        </pc:sldMkLst>
      </pc:sldChg>
      <pc:sldChg chg="modSp new del mod">
        <pc:chgData name="Mark Bentley" userId="4f1f3be8-78e6-4802-a22c-e01f5e0ea520" providerId="ADAL" clId="{7F36E96B-FCF7-CA49-A3DA-6A64542B5134}" dt="2024-11-03T14:13:26.355" v="12502" actId="2696"/>
        <pc:sldMkLst>
          <pc:docMk/>
          <pc:sldMk cId="2967729875" sldId="269"/>
        </pc:sldMkLst>
        <pc:spChg chg="mod">
          <ac:chgData name="Mark Bentley" userId="4f1f3be8-78e6-4802-a22c-e01f5e0ea520" providerId="ADAL" clId="{7F36E96B-FCF7-CA49-A3DA-6A64542B5134}" dt="2024-10-24T16:33:29.774" v="7576" actId="20577"/>
          <ac:spMkLst>
            <pc:docMk/>
            <pc:sldMk cId="2967729875" sldId="269"/>
            <ac:spMk id="2" creationId="{7FAFDDEA-FC63-24AB-1510-D50606003928}"/>
          </ac:spMkLst>
        </pc:spChg>
        <pc:spChg chg="mod">
          <ac:chgData name="Mark Bentley" userId="4f1f3be8-78e6-4802-a22c-e01f5e0ea520" providerId="ADAL" clId="{7F36E96B-FCF7-CA49-A3DA-6A64542B5134}" dt="2024-11-01T21:37:59.859" v="8778" actId="14100"/>
          <ac:spMkLst>
            <pc:docMk/>
            <pc:sldMk cId="2967729875" sldId="269"/>
            <ac:spMk id="3" creationId="{32A27073-3634-25AA-CFA3-1E40497050E4}"/>
          </ac:spMkLst>
        </pc:spChg>
      </pc:sldChg>
      <pc:sldChg chg="modSp new del mod">
        <pc:chgData name="Mark Bentley" userId="4f1f3be8-78e6-4802-a22c-e01f5e0ea520" providerId="ADAL" clId="{7F36E96B-FCF7-CA49-A3DA-6A64542B5134}" dt="2024-11-03T14:13:26.355" v="12502" actId="2696"/>
        <pc:sldMkLst>
          <pc:docMk/>
          <pc:sldMk cId="767471321" sldId="270"/>
        </pc:sldMkLst>
        <pc:spChg chg="mod">
          <ac:chgData name="Mark Bentley" userId="4f1f3be8-78e6-4802-a22c-e01f5e0ea520" providerId="ADAL" clId="{7F36E96B-FCF7-CA49-A3DA-6A64542B5134}" dt="2024-10-24T16:33:34.154" v="7582" actId="20577"/>
          <ac:spMkLst>
            <pc:docMk/>
            <pc:sldMk cId="767471321" sldId="270"/>
            <ac:spMk id="2" creationId="{B204AFF1-E6B2-7C09-9459-749B7BDC28FF}"/>
          </ac:spMkLst>
        </pc:spChg>
        <pc:spChg chg="mod">
          <ac:chgData name="Mark Bentley" userId="4f1f3be8-78e6-4802-a22c-e01f5e0ea520" providerId="ADAL" clId="{7F36E96B-FCF7-CA49-A3DA-6A64542B5134}" dt="2024-11-01T21:38:05.396" v="8779" actId="14100"/>
          <ac:spMkLst>
            <pc:docMk/>
            <pc:sldMk cId="767471321" sldId="270"/>
            <ac:spMk id="3" creationId="{0014E15E-ECDF-F450-5962-122D27D759E4}"/>
          </ac:spMkLst>
        </pc:spChg>
      </pc:sldChg>
      <pc:sldChg chg="del">
        <pc:chgData name="Mark Bentley" userId="4f1f3be8-78e6-4802-a22c-e01f5e0ea520" providerId="ADAL" clId="{7F36E96B-FCF7-CA49-A3DA-6A64542B5134}" dt="2024-10-22T14:31:53.492" v="12" actId="2696"/>
        <pc:sldMkLst>
          <pc:docMk/>
          <pc:sldMk cId="3625690874" sldId="270"/>
        </pc:sldMkLst>
      </pc:sldChg>
      <pc:sldChg chg="modSp new del mod">
        <pc:chgData name="Mark Bentley" userId="4f1f3be8-78e6-4802-a22c-e01f5e0ea520" providerId="ADAL" clId="{7F36E96B-FCF7-CA49-A3DA-6A64542B5134}" dt="2024-11-03T14:13:26.355" v="12502" actId="2696"/>
        <pc:sldMkLst>
          <pc:docMk/>
          <pc:sldMk cId="531974230" sldId="271"/>
        </pc:sldMkLst>
        <pc:spChg chg="mod">
          <ac:chgData name="Mark Bentley" userId="4f1f3be8-78e6-4802-a22c-e01f5e0ea520" providerId="ADAL" clId="{7F36E96B-FCF7-CA49-A3DA-6A64542B5134}" dt="2024-10-24T16:33:37.232" v="7584" actId="20577"/>
          <ac:spMkLst>
            <pc:docMk/>
            <pc:sldMk cId="531974230" sldId="271"/>
            <ac:spMk id="2" creationId="{7155950E-C641-5DFF-FEBB-E3FF1CABDFA9}"/>
          </ac:spMkLst>
        </pc:spChg>
        <pc:spChg chg="mod">
          <ac:chgData name="Mark Bentley" userId="4f1f3be8-78e6-4802-a22c-e01f5e0ea520" providerId="ADAL" clId="{7F36E96B-FCF7-CA49-A3DA-6A64542B5134}" dt="2024-11-01T21:38:16.623" v="8781" actId="2711"/>
          <ac:spMkLst>
            <pc:docMk/>
            <pc:sldMk cId="531974230" sldId="271"/>
            <ac:spMk id="3" creationId="{C891FB03-054B-1927-90D6-C033B9F5B630}"/>
          </ac:spMkLst>
        </pc:spChg>
      </pc:sldChg>
      <pc:sldChg chg="del">
        <pc:chgData name="Mark Bentley" userId="4f1f3be8-78e6-4802-a22c-e01f5e0ea520" providerId="ADAL" clId="{7F36E96B-FCF7-CA49-A3DA-6A64542B5134}" dt="2024-10-22T14:31:53.492" v="12" actId="2696"/>
        <pc:sldMkLst>
          <pc:docMk/>
          <pc:sldMk cId="3833151660" sldId="271"/>
        </pc:sldMkLst>
      </pc:sldChg>
      <pc:sldChg chg="modSp new mod">
        <pc:chgData name="Mark Bentley" userId="4f1f3be8-78e6-4802-a22c-e01f5e0ea520" providerId="ADAL" clId="{7F36E96B-FCF7-CA49-A3DA-6A64542B5134}" dt="2024-11-03T14:14:33.694" v="12507" actId="20577"/>
        <pc:sldMkLst>
          <pc:docMk/>
          <pc:sldMk cId="2152780523" sldId="272"/>
        </pc:sldMkLst>
        <pc:spChg chg="mod">
          <ac:chgData name="Mark Bentley" userId="4f1f3be8-78e6-4802-a22c-e01f5e0ea520" providerId="ADAL" clId="{7F36E96B-FCF7-CA49-A3DA-6A64542B5134}" dt="2024-10-24T16:33:40.454" v="7586" actId="20577"/>
          <ac:spMkLst>
            <pc:docMk/>
            <pc:sldMk cId="2152780523" sldId="272"/>
            <ac:spMk id="2" creationId="{27CC5AAD-0205-F4F4-76E6-9831CDCC4C33}"/>
          </ac:spMkLst>
        </pc:spChg>
        <pc:spChg chg="mod">
          <ac:chgData name="Mark Bentley" userId="4f1f3be8-78e6-4802-a22c-e01f5e0ea520" providerId="ADAL" clId="{7F36E96B-FCF7-CA49-A3DA-6A64542B5134}" dt="2024-11-03T14:14:33.694" v="12507" actId="20577"/>
          <ac:spMkLst>
            <pc:docMk/>
            <pc:sldMk cId="2152780523" sldId="272"/>
            <ac:spMk id="3" creationId="{D8AE6389-5FDE-71A8-4F5A-38B72C3203D6}"/>
          </ac:spMkLst>
        </pc:spChg>
      </pc:sldChg>
      <pc:sldChg chg="del">
        <pc:chgData name="Mark Bentley" userId="4f1f3be8-78e6-4802-a22c-e01f5e0ea520" providerId="ADAL" clId="{7F36E96B-FCF7-CA49-A3DA-6A64542B5134}" dt="2024-10-22T14:31:53.492" v="12" actId="2696"/>
        <pc:sldMkLst>
          <pc:docMk/>
          <pc:sldMk cId="4236753677" sldId="272"/>
        </pc:sldMkLst>
      </pc:sldChg>
      <pc:sldChg chg="addSp modSp new del mod">
        <pc:chgData name="Mark Bentley" userId="4f1f3be8-78e6-4802-a22c-e01f5e0ea520" providerId="ADAL" clId="{7F36E96B-FCF7-CA49-A3DA-6A64542B5134}" dt="2024-11-03T14:13:47.315" v="12503" actId="2696"/>
        <pc:sldMkLst>
          <pc:docMk/>
          <pc:sldMk cId="3312758658" sldId="273"/>
        </pc:sldMkLst>
        <pc:spChg chg="mod">
          <ac:chgData name="Mark Bentley" userId="4f1f3be8-78e6-4802-a22c-e01f5e0ea520" providerId="ADAL" clId="{7F36E96B-FCF7-CA49-A3DA-6A64542B5134}" dt="2024-10-24T16:33:43.693" v="7588" actId="20577"/>
          <ac:spMkLst>
            <pc:docMk/>
            <pc:sldMk cId="3312758658" sldId="273"/>
            <ac:spMk id="2" creationId="{EC8E9154-22A3-5872-1B23-6EAD8FC0201A}"/>
          </ac:spMkLst>
        </pc:spChg>
        <pc:spChg chg="mod">
          <ac:chgData name="Mark Bentley" userId="4f1f3be8-78e6-4802-a22c-e01f5e0ea520" providerId="ADAL" clId="{7F36E96B-FCF7-CA49-A3DA-6A64542B5134}" dt="2024-11-03T13:29:14.763" v="11040" actId="1035"/>
          <ac:spMkLst>
            <pc:docMk/>
            <pc:sldMk cId="3312758658" sldId="273"/>
            <ac:spMk id="3" creationId="{C741F3E0-84FF-B613-2E2C-DB29A617AB89}"/>
          </ac:spMkLst>
        </pc:spChg>
        <pc:spChg chg="add mod">
          <ac:chgData name="Mark Bentley" userId="4f1f3be8-78e6-4802-a22c-e01f5e0ea520" providerId="ADAL" clId="{7F36E96B-FCF7-CA49-A3DA-6A64542B5134}" dt="2024-11-03T13:29:28.965" v="11055" actId="1036"/>
          <ac:spMkLst>
            <pc:docMk/>
            <pc:sldMk cId="3312758658" sldId="273"/>
            <ac:spMk id="5" creationId="{16FFF281-276D-1D57-0C55-2BCE00CE7F70}"/>
          </ac:spMkLst>
        </pc:spChg>
      </pc:sldChg>
      <pc:sldChg chg="del">
        <pc:chgData name="Mark Bentley" userId="4f1f3be8-78e6-4802-a22c-e01f5e0ea520" providerId="ADAL" clId="{7F36E96B-FCF7-CA49-A3DA-6A64542B5134}" dt="2024-10-22T14:31:53.492" v="12" actId="2696"/>
        <pc:sldMkLst>
          <pc:docMk/>
          <pc:sldMk cId="3696557271" sldId="273"/>
        </pc:sldMkLst>
      </pc:sldChg>
      <pc:sldChg chg="modSp new del mod">
        <pc:chgData name="Mark Bentley" userId="4f1f3be8-78e6-4802-a22c-e01f5e0ea520" providerId="ADAL" clId="{7F36E96B-FCF7-CA49-A3DA-6A64542B5134}" dt="2024-11-03T14:13:47.315" v="12503" actId="2696"/>
        <pc:sldMkLst>
          <pc:docMk/>
          <pc:sldMk cId="3653741219" sldId="274"/>
        </pc:sldMkLst>
        <pc:spChg chg="mod">
          <ac:chgData name="Mark Bentley" userId="4f1f3be8-78e6-4802-a22c-e01f5e0ea520" providerId="ADAL" clId="{7F36E96B-FCF7-CA49-A3DA-6A64542B5134}" dt="2024-10-24T16:33:46.918" v="7590" actId="20577"/>
          <ac:spMkLst>
            <pc:docMk/>
            <pc:sldMk cId="3653741219" sldId="274"/>
            <ac:spMk id="2" creationId="{A54FB96A-7689-F093-93C8-B33B2756E256}"/>
          </ac:spMkLst>
        </pc:spChg>
        <pc:spChg chg="mod">
          <ac:chgData name="Mark Bentley" userId="4f1f3be8-78e6-4802-a22c-e01f5e0ea520" providerId="ADAL" clId="{7F36E96B-FCF7-CA49-A3DA-6A64542B5134}" dt="2024-11-03T12:10:48.967" v="9558" actId="20577"/>
          <ac:spMkLst>
            <pc:docMk/>
            <pc:sldMk cId="3653741219" sldId="274"/>
            <ac:spMk id="3" creationId="{D501520E-6E3F-D641-D81E-6A20461E64D2}"/>
          </ac:spMkLst>
        </pc:spChg>
      </pc:sldChg>
      <pc:sldChg chg="modSp add del mod">
        <pc:chgData name="Mark Bentley" userId="4f1f3be8-78e6-4802-a22c-e01f5e0ea520" providerId="ADAL" clId="{7F36E96B-FCF7-CA49-A3DA-6A64542B5134}" dt="2024-11-03T14:13:47.315" v="12503" actId="2696"/>
        <pc:sldMkLst>
          <pc:docMk/>
          <pc:sldMk cId="3330838323" sldId="275"/>
        </pc:sldMkLst>
        <pc:spChg chg="mod">
          <ac:chgData name="Mark Bentley" userId="4f1f3be8-78e6-4802-a22c-e01f5e0ea520" providerId="ADAL" clId="{7F36E96B-FCF7-CA49-A3DA-6A64542B5134}" dt="2024-10-24T16:33:50.519" v="7592" actId="20577"/>
          <ac:spMkLst>
            <pc:docMk/>
            <pc:sldMk cId="3330838323" sldId="275"/>
            <ac:spMk id="2" creationId="{416B0765-6490-CEEA-FE34-778232043D93}"/>
          </ac:spMkLst>
        </pc:spChg>
        <pc:spChg chg="mod">
          <ac:chgData name="Mark Bentley" userId="4f1f3be8-78e6-4802-a22c-e01f5e0ea520" providerId="ADAL" clId="{7F36E96B-FCF7-CA49-A3DA-6A64542B5134}" dt="2024-10-23T08:14:48.648" v="5432" actId="20577"/>
          <ac:spMkLst>
            <pc:docMk/>
            <pc:sldMk cId="3330838323" sldId="275"/>
            <ac:spMk id="3" creationId="{DA8FC7E9-19DF-6FFA-B513-06478EDFA1C8}"/>
          </ac:spMkLst>
        </pc:spChg>
      </pc:sldChg>
      <pc:sldChg chg="addSp modSp add del mod">
        <pc:chgData name="Mark Bentley" userId="4f1f3be8-78e6-4802-a22c-e01f5e0ea520" providerId="ADAL" clId="{7F36E96B-FCF7-CA49-A3DA-6A64542B5134}" dt="2024-11-03T14:13:47.315" v="12503" actId="2696"/>
        <pc:sldMkLst>
          <pc:docMk/>
          <pc:sldMk cId="2573484677" sldId="276"/>
        </pc:sldMkLst>
        <pc:spChg chg="mod">
          <ac:chgData name="Mark Bentley" userId="4f1f3be8-78e6-4802-a22c-e01f5e0ea520" providerId="ADAL" clId="{7F36E96B-FCF7-CA49-A3DA-6A64542B5134}" dt="2024-10-24T16:33:59.088" v="7594" actId="20577"/>
          <ac:spMkLst>
            <pc:docMk/>
            <pc:sldMk cId="2573484677" sldId="276"/>
            <ac:spMk id="2" creationId="{9305255B-C1B3-9130-9A33-4C5D80F03B23}"/>
          </ac:spMkLst>
        </pc:spChg>
        <pc:spChg chg="mod">
          <ac:chgData name="Mark Bentley" userId="4f1f3be8-78e6-4802-a22c-e01f5e0ea520" providerId="ADAL" clId="{7F36E96B-FCF7-CA49-A3DA-6A64542B5134}" dt="2024-11-01T21:40:06.699" v="8799" actId="14100"/>
          <ac:spMkLst>
            <pc:docMk/>
            <pc:sldMk cId="2573484677" sldId="276"/>
            <ac:spMk id="3" creationId="{F41E783D-1A7B-3C14-93A7-CFB4904264AE}"/>
          </ac:spMkLst>
        </pc:spChg>
        <pc:spChg chg="add mod">
          <ac:chgData name="Mark Bentley" userId="4f1f3be8-78e6-4802-a22c-e01f5e0ea520" providerId="ADAL" clId="{7F36E96B-FCF7-CA49-A3DA-6A64542B5134}" dt="2024-11-01T21:40:11.337" v="8807" actId="1036"/>
          <ac:spMkLst>
            <pc:docMk/>
            <pc:sldMk cId="2573484677" sldId="276"/>
            <ac:spMk id="5" creationId="{754D1DE2-8C82-25D6-E093-D2EFD540B64E}"/>
          </ac:spMkLst>
        </pc:spChg>
      </pc:sldChg>
      <pc:sldChg chg="modSp new del mod">
        <pc:chgData name="Mark Bentley" userId="4f1f3be8-78e6-4802-a22c-e01f5e0ea520" providerId="ADAL" clId="{7F36E96B-FCF7-CA49-A3DA-6A64542B5134}" dt="2024-11-03T14:13:47.315" v="12503" actId="2696"/>
        <pc:sldMkLst>
          <pc:docMk/>
          <pc:sldMk cId="4267214987" sldId="277"/>
        </pc:sldMkLst>
        <pc:spChg chg="mod">
          <ac:chgData name="Mark Bentley" userId="4f1f3be8-78e6-4802-a22c-e01f5e0ea520" providerId="ADAL" clId="{7F36E96B-FCF7-CA49-A3DA-6A64542B5134}" dt="2024-10-24T16:34:03.074" v="7596" actId="20577"/>
          <ac:spMkLst>
            <pc:docMk/>
            <pc:sldMk cId="4267214987" sldId="277"/>
            <ac:spMk id="2" creationId="{AFEA6B59-F7A6-51A6-3EEB-A306064979E3}"/>
          </ac:spMkLst>
        </pc:spChg>
        <pc:spChg chg="mod">
          <ac:chgData name="Mark Bentley" userId="4f1f3be8-78e6-4802-a22c-e01f5e0ea520" providerId="ADAL" clId="{7F36E96B-FCF7-CA49-A3DA-6A64542B5134}" dt="2024-11-01T21:40:22.796" v="8810" actId="27636"/>
          <ac:spMkLst>
            <pc:docMk/>
            <pc:sldMk cId="4267214987" sldId="277"/>
            <ac:spMk id="3" creationId="{8F096480-ACDD-51D4-73D5-AEAE3C75EC8E}"/>
          </ac:spMkLst>
        </pc:spChg>
      </pc:sldChg>
      <pc:sldChg chg="modSp new del mod">
        <pc:chgData name="Mark Bentley" userId="4f1f3be8-78e6-4802-a22c-e01f5e0ea520" providerId="ADAL" clId="{7F36E96B-FCF7-CA49-A3DA-6A64542B5134}" dt="2024-11-03T14:13:47.315" v="12503" actId="2696"/>
        <pc:sldMkLst>
          <pc:docMk/>
          <pc:sldMk cId="3979394994" sldId="278"/>
        </pc:sldMkLst>
        <pc:spChg chg="mod">
          <ac:chgData name="Mark Bentley" userId="4f1f3be8-78e6-4802-a22c-e01f5e0ea520" providerId="ADAL" clId="{7F36E96B-FCF7-CA49-A3DA-6A64542B5134}" dt="2024-10-24T16:34:06.989" v="7598" actId="20577"/>
          <ac:spMkLst>
            <pc:docMk/>
            <pc:sldMk cId="3979394994" sldId="278"/>
            <ac:spMk id="2" creationId="{A5D7DC3F-2F67-462C-752C-E7FA5124BE23}"/>
          </ac:spMkLst>
        </pc:spChg>
        <pc:spChg chg="mod">
          <ac:chgData name="Mark Bentley" userId="4f1f3be8-78e6-4802-a22c-e01f5e0ea520" providerId="ADAL" clId="{7F36E96B-FCF7-CA49-A3DA-6A64542B5134}" dt="2024-11-01T21:40:47.938" v="8870" actId="20577"/>
          <ac:spMkLst>
            <pc:docMk/>
            <pc:sldMk cId="3979394994" sldId="278"/>
            <ac:spMk id="3" creationId="{B6F0AF09-1C0B-228E-ABB7-A506D19EC27B}"/>
          </ac:spMkLst>
        </pc:spChg>
      </pc:sldChg>
      <pc:sldChg chg="modSp new mod">
        <pc:chgData name="Mark Bentley" userId="4f1f3be8-78e6-4802-a22c-e01f5e0ea520" providerId="ADAL" clId="{7F36E96B-FCF7-CA49-A3DA-6A64542B5134}" dt="2024-11-03T12:10:30.362" v="9556" actId="20577"/>
        <pc:sldMkLst>
          <pc:docMk/>
          <pc:sldMk cId="1560967156" sldId="279"/>
        </pc:sldMkLst>
        <pc:spChg chg="mod">
          <ac:chgData name="Mark Bentley" userId="4f1f3be8-78e6-4802-a22c-e01f5e0ea520" providerId="ADAL" clId="{7F36E96B-FCF7-CA49-A3DA-6A64542B5134}" dt="2024-10-24T16:34:11.359" v="7600" actId="20577"/>
          <ac:spMkLst>
            <pc:docMk/>
            <pc:sldMk cId="1560967156" sldId="279"/>
            <ac:spMk id="2" creationId="{AD493BCB-2EA7-C987-FA1D-0F1193B467C0}"/>
          </ac:spMkLst>
        </pc:spChg>
        <pc:spChg chg="mod">
          <ac:chgData name="Mark Bentley" userId="4f1f3be8-78e6-4802-a22c-e01f5e0ea520" providerId="ADAL" clId="{7F36E96B-FCF7-CA49-A3DA-6A64542B5134}" dt="2024-11-03T12:10:30.362" v="9556" actId="20577"/>
          <ac:spMkLst>
            <pc:docMk/>
            <pc:sldMk cId="1560967156" sldId="279"/>
            <ac:spMk id="3" creationId="{4C3EE955-F981-90A0-7253-CED41E798B23}"/>
          </ac:spMkLst>
        </pc:spChg>
      </pc:sldChg>
      <pc:sldChg chg="modSp new del mod">
        <pc:chgData name="Mark Bentley" userId="4f1f3be8-78e6-4802-a22c-e01f5e0ea520" providerId="ADAL" clId="{7F36E96B-FCF7-CA49-A3DA-6A64542B5134}" dt="2024-11-03T14:13:55.419" v="12504" actId="2696"/>
        <pc:sldMkLst>
          <pc:docMk/>
          <pc:sldMk cId="4018201949" sldId="280"/>
        </pc:sldMkLst>
        <pc:spChg chg="mod">
          <ac:chgData name="Mark Bentley" userId="4f1f3be8-78e6-4802-a22c-e01f5e0ea520" providerId="ADAL" clId="{7F36E96B-FCF7-CA49-A3DA-6A64542B5134}" dt="2024-11-01T21:43:49.114" v="9311" actId="20577"/>
          <ac:spMkLst>
            <pc:docMk/>
            <pc:sldMk cId="4018201949" sldId="280"/>
            <ac:spMk id="2" creationId="{965FC14B-E725-A3AA-60A3-F19AA9CD92AC}"/>
          </ac:spMkLst>
        </pc:spChg>
        <pc:spChg chg="mod">
          <ac:chgData name="Mark Bentley" userId="4f1f3be8-78e6-4802-a22c-e01f5e0ea520" providerId="ADAL" clId="{7F36E96B-FCF7-CA49-A3DA-6A64542B5134}" dt="2024-11-03T13:39:33.243" v="11738" actId="14100"/>
          <ac:spMkLst>
            <pc:docMk/>
            <pc:sldMk cId="4018201949" sldId="280"/>
            <ac:spMk id="3" creationId="{8BE66A44-6D52-6903-05D7-247DD1CADCE6}"/>
          </ac:spMkLst>
        </pc:spChg>
      </pc:sldChg>
      <pc:sldChg chg="modSp add mod">
        <pc:chgData name="Mark Bentley" userId="4f1f3be8-78e6-4802-a22c-e01f5e0ea520" providerId="ADAL" clId="{7F36E96B-FCF7-CA49-A3DA-6A64542B5134}" dt="2024-11-03T13:39:42.956" v="11743" actId="14100"/>
        <pc:sldMkLst>
          <pc:docMk/>
          <pc:sldMk cId="359543945" sldId="281"/>
        </pc:sldMkLst>
        <pc:spChg chg="mod">
          <ac:chgData name="Mark Bentley" userId="4f1f3be8-78e6-4802-a22c-e01f5e0ea520" providerId="ADAL" clId="{7F36E96B-FCF7-CA49-A3DA-6A64542B5134}" dt="2024-10-24T16:34:16.530" v="7602" actId="20577"/>
          <ac:spMkLst>
            <pc:docMk/>
            <pc:sldMk cId="359543945" sldId="281"/>
            <ac:spMk id="2" creationId="{D825AFDB-7366-5196-E53A-B2276BA46F26}"/>
          </ac:spMkLst>
        </pc:spChg>
        <pc:spChg chg="mod">
          <ac:chgData name="Mark Bentley" userId="4f1f3be8-78e6-4802-a22c-e01f5e0ea520" providerId="ADAL" clId="{7F36E96B-FCF7-CA49-A3DA-6A64542B5134}" dt="2024-11-03T13:39:42.956" v="11743" actId="14100"/>
          <ac:spMkLst>
            <pc:docMk/>
            <pc:sldMk cId="359543945" sldId="281"/>
            <ac:spMk id="3" creationId="{8FD64421-F6AB-2501-06FD-40028ED0429D}"/>
          </ac:spMkLst>
        </pc:spChg>
      </pc:sldChg>
      <pc:sldChg chg="modSp new mod">
        <pc:chgData name="Mark Bentley" userId="4f1f3be8-78e6-4802-a22c-e01f5e0ea520" providerId="ADAL" clId="{7F36E96B-FCF7-CA49-A3DA-6A64542B5134}" dt="2024-11-01T21:36:58.384" v="8758" actId="20577"/>
        <pc:sldMkLst>
          <pc:docMk/>
          <pc:sldMk cId="3100265994" sldId="282"/>
        </pc:sldMkLst>
        <pc:spChg chg="mod">
          <ac:chgData name="Mark Bentley" userId="4f1f3be8-78e6-4802-a22c-e01f5e0ea520" providerId="ADAL" clId="{7F36E96B-FCF7-CA49-A3DA-6A64542B5134}" dt="2024-10-24T16:28:42.517" v="7059" actId="20577"/>
          <ac:spMkLst>
            <pc:docMk/>
            <pc:sldMk cId="3100265994" sldId="282"/>
            <ac:spMk id="2" creationId="{5713FFD8-491B-B887-C03A-5F8418275449}"/>
          </ac:spMkLst>
        </pc:spChg>
        <pc:spChg chg="mod">
          <ac:chgData name="Mark Bentley" userId="4f1f3be8-78e6-4802-a22c-e01f5e0ea520" providerId="ADAL" clId="{7F36E96B-FCF7-CA49-A3DA-6A64542B5134}" dt="2024-11-01T21:36:58.384" v="8758" actId="20577"/>
          <ac:spMkLst>
            <pc:docMk/>
            <pc:sldMk cId="3100265994" sldId="282"/>
            <ac:spMk id="3" creationId="{7A494A00-7552-3AD7-60AF-208AEC732A10}"/>
          </ac:spMkLst>
        </pc:spChg>
      </pc:sldChg>
      <pc:sldChg chg="modSp new mod">
        <pc:chgData name="Mark Bentley" userId="4f1f3be8-78e6-4802-a22c-e01f5e0ea520" providerId="ADAL" clId="{7F36E96B-FCF7-CA49-A3DA-6A64542B5134}" dt="2024-11-03T12:29:15.747" v="10695" actId="20577"/>
        <pc:sldMkLst>
          <pc:docMk/>
          <pc:sldMk cId="353020585" sldId="283"/>
        </pc:sldMkLst>
        <pc:spChg chg="mod">
          <ac:chgData name="Mark Bentley" userId="4f1f3be8-78e6-4802-a22c-e01f5e0ea520" providerId="ADAL" clId="{7F36E96B-FCF7-CA49-A3DA-6A64542B5134}" dt="2024-10-31T14:29:29.726" v="7992" actId="20577"/>
          <ac:spMkLst>
            <pc:docMk/>
            <pc:sldMk cId="353020585" sldId="283"/>
            <ac:spMk id="2" creationId="{E974986F-2ADE-ED12-9032-CB733E56CE0B}"/>
          </ac:spMkLst>
        </pc:spChg>
        <pc:spChg chg="mod">
          <ac:chgData name="Mark Bentley" userId="4f1f3be8-78e6-4802-a22c-e01f5e0ea520" providerId="ADAL" clId="{7F36E96B-FCF7-CA49-A3DA-6A64542B5134}" dt="2024-11-03T12:29:15.747" v="10695" actId="20577"/>
          <ac:spMkLst>
            <pc:docMk/>
            <pc:sldMk cId="353020585" sldId="283"/>
            <ac:spMk id="3" creationId="{E249E82F-5D8D-D71C-79B4-ADF297BF1F50}"/>
          </ac:spMkLst>
        </pc:spChg>
      </pc:sldChg>
      <pc:sldChg chg="addSp delSp modSp new mod">
        <pc:chgData name="Mark Bentley" userId="4f1f3be8-78e6-4802-a22c-e01f5e0ea520" providerId="ADAL" clId="{7F36E96B-FCF7-CA49-A3DA-6A64542B5134}" dt="2024-11-03T10:24:15.523" v="9409" actId="20577"/>
        <pc:sldMkLst>
          <pc:docMk/>
          <pc:sldMk cId="4088685336" sldId="284"/>
        </pc:sldMkLst>
        <pc:spChg chg="mod">
          <ac:chgData name="Mark Bentley" userId="4f1f3be8-78e6-4802-a22c-e01f5e0ea520" providerId="ADAL" clId="{7F36E96B-FCF7-CA49-A3DA-6A64542B5134}" dt="2024-11-03T10:22:50.931" v="9380"/>
          <ac:spMkLst>
            <pc:docMk/>
            <pc:sldMk cId="4088685336" sldId="284"/>
            <ac:spMk id="2" creationId="{62B12DC5-FF73-A050-EEE4-3A00277C4CDF}"/>
          </ac:spMkLst>
        </pc:spChg>
        <pc:spChg chg="del">
          <ac:chgData name="Mark Bentley" userId="4f1f3be8-78e6-4802-a22c-e01f5e0ea520" providerId="ADAL" clId="{7F36E96B-FCF7-CA49-A3DA-6A64542B5134}" dt="2024-11-03T10:22:43.361" v="9379" actId="478"/>
          <ac:spMkLst>
            <pc:docMk/>
            <pc:sldMk cId="4088685336" sldId="284"/>
            <ac:spMk id="3" creationId="{99A8FE1B-4347-74F7-1EA3-2838B0C0CBB7}"/>
          </ac:spMkLst>
        </pc:spChg>
        <pc:spChg chg="add mod">
          <ac:chgData name="Mark Bentley" userId="4f1f3be8-78e6-4802-a22c-e01f5e0ea520" providerId="ADAL" clId="{7F36E96B-FCF7-CA49-A3DA-6A64542B5134}" dt="2024-11-03T10:23:24.175" v="9387" actId="1076"/>
          <ac:spMkLst>
            <pc:docMk/>
            <pc:sldMk cId="4088685336" sldId="284"/>
            <ac:spMk id="5" creationId="{399920D8-8AC1-32FC-AB94-648534F43F0E}"/>
          </ac:spMkLst>
        </pc:spChg>
        <pc:spChg chg="add mod">
          <ac:chgData name="Mark Bentley" userId="4f1f3be8-78e6-4802-a22c-e01f5e0ea520" providerId="ADAL" clId="{7F36E96B-FCF7-CA49-A3DA-6A64542B5134}" dt="2024-11-03T10:24:15.523" v="9409" actId="20577"/>
          <ac:spMkLst>
            <pc:docMk/>
            <pc:sldMk cId="4088685336" sldId="284"/>
            <ac:spMk id="7" creationId="{710E6A6C-73F8-7A78-BCFE-1056EAB21654}"/>
          </ac:spMkLst>
        </pc:spChg>
      </pc:sldChg>
      <pc:sldChg chg="modSp new mod">
        <pc:chgData name="Mark Bentley" userId="4f1f3be8-78e6-4802-a22c-e01f5e0ea520" providerId="ADAL" clId="{7F36E96B-FCF7-CA49-A3DA-6A64542B5134}" dt="2024-11-03T12:31:08.460" v="11009" actId="20577"/>
        <pc:sldMkLst>
          <pc:docMk/>
          <pc:sldMk cId="997645168" sldId="285"/>
        </pc:sldMkLst>
        <pc:spChg chg="mod">
          <ac:chgData name="Mark Bentley" userId="4f1f3be8-78e6-4802-a22c-e01f5e0ea520" providerId="ADAL" clId="{7F36E96B-FCF7-CA49-A3DA-6A64542B5134}" dt="2024-11-03T12:22:42.029" v="10153" actId="20577"/>
          <ac:spMkLst>
            <pc:docMk/>
            <pc:sldMk cId="997645168" sldId="285"/>
            <ac:spMk id="2" creationId="{FBEC0B8E-2060-B792-84DA-E7FBD3EF00E3}"/>
          </ac:spMkLst>
        </pc:spChg>
        <pc:spChg chg="mod">
          <ac:chgData name="Mark Bentley" userId="4f1f3be8-78e6-4802-a22c-e01f5e0ea520" providerId="ADAL" clId="{7F36E96B-FCF7-CA49-A3DA-6A64542B5134}" dt="2024-11-03T12:31:08.460" v="11009" actId="20577"/>
          <ac:spMkLst>
            <pc:docMk/>
            <pc:sldMk cId="997645168" sldId="285"/>
            <ac:spMk id="3" creationId="{09165A76-5444-2CF4-EEBE-8FB905A4628A}"/>
          </ac:spMkLst>
        </pc:spChg>
      </pc:sldChg>
      <pc:sldChg chg="addSp delSp modSp new del mod">
        <pc:chgData name="Mark Bentley" userId="4f1f3be8-78e6-4802-a22c-e01f5e0ea520" providerId="ADAL" clId="{7F36E96B-FCF7-CA49-A3DA-6A64542B5134}" dt="2024-11-03T12:31:12.306" v="11012" actId="2696"/>
        <pc:sldMkLst>
          <pc:docMk/>
          <pc:sldMk cId="3041312100" sldId="286"/>
        </pc:sldMkLst>
        <pc:spChg chg="mod">
          <ac:chgData name="Mark Bentley" userId="4f1f3be8-78e6-4802-a22c-e01f5e0ea520" providerId="ADAL" clId="{7F36E96B-FCF7-CA49-A3DA-6A64542B5134}" dt="2024-11-03T12:29:45.164" v="10696" actId="21"/>
          <ac:spMkLst>
            <pc:docMk/>
            <pc:sldMk cId="3041312100" sldId="286"/>
            <ac:spMk id="2" creationId="{1977B6FB-6460-7B27-49EB-EBE1D671F03A}"/>
          </ac:spMkLst>
        </pc:spChg>
        <pc:spChg chg="mod">
          <ac:chgData name="Mark Bentley" userId="4f1f3be8-78e6-4802-a22c-e01f5e0ea520" providerId="ADAL" clId="{7F36E96B-FCF7-CA49-A3DA-6A64542B5134}" dt="2024-11-03T12:30:27.001" v="10872" actId="21"/>
          <ac:spMkLst>
            <pc:docMk/>
            <pc:sldMk cId="3041312100" sldId="286"/>
            <ac:spMk id="3" creationId="{AAB81A4A-27BD-1414-56E6-EABDBCC84F4B}"/>
          </ac:spMkLst>
        </pc:spChg>
        <pc:spChg chg="add del mod">
          <ac:chgData name="Mark Bentley" userId="4f1f3be8-78e6-4802-a22c-e01f5e0ea520" providerId="ADAL" clId="{7F36E96B-FCF7-CA49-A3DA-6A64542B5134}" dt="2024-11-03T12:31:10.284" v="11011"/>
          <ac:spMkLst>
            <pc:docMk/>
            <pc:sldMk cId="3041312100" sldId="286"/>
            <ac:spMk id="4" creationId="{53956D65-4526-6DE8-C3DA-DB42C8B3A2AC}"/>
          </ac:spMkLst>
        </pc:spChg>
      </pc:sldChg>
      <pc:sldChg chg="addSp modSp new del mod">
        <pc:chgData name="Mark Bentley" userId="4f1f3be8-78e6-4802-a22c-e01f5e0ea520" providerId="ADAL" clId="{7F36E96B-FCF7-CA49-A3DA-6A64542B5134}" dt="2024-11-03T14:13:47.315" v="12503" actId="2696"/>
        <pc:sldMkLst>
          <pc:docMk/>
          <pc:sldMk cId="3109050916" sldId="286"/>
        </pc:sldMkLst>
        <pc:spChg chg="mod">
          <ac:chgData name="Mark Bentley" userId="4f1f3be8-78e6-4802-a22c-e01f5e0ea520" providerId="ADAL" clId="{7F36E96B-FCF7-CA49-A3DA-6A64542B5134}" dt="2024-11-03T13:30:15.008" v="11078" actId="20577"/>
          <ac:spMkLst>
            <pc:docMk/>
            <pc:sldMk cId="3109050916" sldId="286"/>
            <ac:spMk id="2" creationId="{F227BBDF-671D-050B-31FE-AAEEBDDDA49C}"/>
          </ac:spMkLst>
        </pc:spChg>
        <pc:spChg chg="mod">
          <ac:chgData name="Mark Bentley" userId="4f1f3be8-78e6-4802-a22c-e01f5e0ea520" providerId="ADAL" clId="{7F36E96B-FCF7-CA49-A3DA-6A64542B5134}" dt="2024-11-03T13:39:05.947" v="11717" actId="6549"/>
          <ac:spMkLst>
            <pc:docMk/>
            <pc:sldMk cId="3109050916" sldId="286"/>
            <ac:spMk id="3" creationId="{516D8B4F-ED97-CC29-011D-6E2DD0388A8B}"/>
          </ac:spMkLst>
        </pc:spChg>
        <pc:spChg chg="add mod">
          <ac:chgData name="Mark Bentley" userId="4f1f3be8-78e6-4802-a22c-e01f5e0ea520" providerId="ADAL" clId="{7F36E96B-FCF7-CA49-A3DA-6A64542B5134}" dt="2024-11-03T13:39:15.346" v="11737" actId="1035"/>
          <ac:spMkLst>
            <pc:docMk/>
            <pc:sldMk cId="3109050916" sldId="286"/>
            <ac:spMk id="5" creationId="{8CF3D458-DBC0-2E84-B6BC-6CF6A54161FA}"/>
          </ac:spMkLst>
        </pc:spChg>
      </pc:sldChg>
      <pc:sldChg chg="addSp delSp modSp new del mod">
        <pc:chgData name="Mark Bentley" userId="4f1f3be8-78e6-4802-a22c-e01f5e0ea520" providerId="ADAL" clId="{7F36E96B-FCF7-CA49-A3DA-6A64542B5134}" dt="2024-11-03T14:13:58.767" v="12505" actId="2696"/>
        <pc:sldMkLst>
          <pc:docMk/>
          <pc:sldMk cId="2395434755" sldId="287"/>
        </pc:sldMkLst>
        <pc:spChg chg="mod">
          <ac:chgData name="Mark Bentley" userId="4f1f3be8-78e6-4802-a22c-e01f5e0ea520" providerId="ADAL" clId="{7F36E96B-FCF7-CA49-A3DA-6A64542B5134}" dt="2024-11-03T13:39:56.495" v="11795" actId="20577"/>
          <ac:spMkLst>
            <pc:docMk/>
            <pc:sldMk cId="2395434755" sldId="287"/>
            <ac:spMk id="2" creationId="{7FE76E4B-4FD9-0157-6B36-D6BA3848EF46}"/>
          </ac:spMkLst>
        </pc:spChg>
        <pc:spChg chg="mod">
          <ac:chgData name="Mark Bentley" userId="4f1f3be8-78e6-4802-a22c-e01f5e0ea520" providerId="ADAL" clId="{7F36E96B-FCF7-CA49-A3DA-6A64542B5134}" dt="2024-11-03T13:50:05.016" v="12384" actId="20577"/>
          <ac:spMkLst>
            <pc:docMk/>
            <pc:sldMk cId="2395434755" sldId="287"/>
            <ac:spMk id="3" creationId="{6082C00F-B725-AC6A-EBEE-3F2C4FB6B9F7}"/>
          </ac:spMkLst>
        </pc:spChg>
        <pc:spChg chg="add del mod">
          <ac:chgData name="Mark Bentley" userId="4f1f3be8-78e6-4802-a22c-e01f5e0ea520" providerId="ADAL" clId="{7F36E96B-FCF7-CA49-A3DA-6A64542B5134}" dt="2024-11-03T13:48:45.117" v="12284"/>
          <ac:spMkLst>
            <pc:docMk/>
            <pc:sldMk cId="2395434755" sldId="287"/>
            <ac:spMk id="4" creationId="{F3AD8B38-5247-FD81-26EC-6C34A5231528}"/>
          </ac:spMkLst>
        </pc:spChg>
        <pc:spChg chg="add mod">
          <ac:chgData name="Mark Bentley" userId="4f1f3be8-78e6-4802-a22c-e01f5e0ea520" providerId="ADAL" clId="{7F36E96B-FCF7-CA49-A3DA-6A64542B5134}" dt="2024-11-03T13:49:42.854" v="12307" actId="1076"/>
          <ac:spMkLst>
            <pc:docMk/>
            <pc:sldMk cId="2395434755" sldId="287"/>
            <ac:spMk id="8" creationId="{502E42A2-8415-362A-D12C-2748E8503082}"/>
          </ac:spMkLst>
        </pc:spChg>
        <pc:picChg chg="add mod">
          <ac:chgData name="Mark Bentley" userId="4f1f3be8-78e6-4802-a22c-e01f5e0ea520" providerId="ADAL" clId="{7F36E96B-FCF7-CA49-A3DA-6A64542B5134}" dt="2024-11-03T13:49:35.170" v="12304" actId="1076"/>
          <ac:picMkLst>
            <pc:docMk/>
            <pc:sldMk cId="2395434755" sldId="287"/>
            <ac:picMk id="5" creationId="{850CB1A5-04D4-A098-12D6-1EEC9A606AF1}"/>
          </ac:picMkLst>
        </pc:picChg>
        <pc:picChg chg="add del mod">
          <ac:chgData name="Mark Bentley" userId="4f1f3be8-78e6-4802-a22c-e01f5e0ea520" providerId="ADAL" clId="{7F36E96B-FCF7-CA49-A3DA-6A64542B5134}" dt="2024-11-03T13:48:42.434" v="12282" actId="21"/>
          <ac:picMkLst>
            <pc:docMk/>
            <pc:sldMk cId="2395434755" sldId="287"/>
            <ac:picMk id="6" creationId="{6D9503B3-2C2F-1168-B0F3-34058E93989A}"/>
          </ac:picMkLst>
        </pc:picChg>
      </pc:sldChg>
      <pc:sldChg chg="addSp delSp modSp add del mod">
        <pc:chgData name="Mark Bentley" userId="4f1f3be8-78e6-4802-a22c-e01f5e0ea520" providerId="ADAL" clId="{7F36E96B-FCF7-CA49-A3DA-6A64542B5134}" dt="2024-11-03T14:13:58.767" v="12505" actId="2696"/>
        <pc:sldMkLst>
          <pc:docMk/>
          <pc:sldMk cId="654426336" sldId="288"/>
        </pc:sldMkLst>
        <pc:spChg chg="mod">
          <ac:chgData name="Mark Bentley" userId="4f1f3be8-78e6-4802-a22c-e01f5e0ea520" providerId="ADAL" clId="{7F36E96B-FCF7-CA49-A3DA-6A64542B5134}" dt="2024-11-03T13:50:43.168" v="12488" actId="20577"/>
          <ac:spMkLst>
            <pc:docMk/>
            <pc:sldMk cId="654426336" sldId="288"/>
            <ac:spMk id="3" creationId="{3E67F584-5C8B-C62E-4833-27A0445A4E36}"/>
          </ac:spMkLst>
        </pc:spChg>
        <pc:picChg chg="add mod">
          <ac:chgData name="Mark Bentley" userId="4f1f3be8-78e6-4802-a22c-e01f5e0ea520" providerId="ADAL" clId="{7F36E96B-FCF7-CA49-A3DA-6A64542B5134}" dt="2024-11-03T13:50:50.062" v="12491" actId="1076"/>
          <ac:picMkLst>
            <pc:docMk/>
            <pc:sldMk cId="654426336" sldId="288"/>
            <ac:picMk id="4" creationId="{7CDEDF82-F2E0-208F-3553-784702C83A69}"/>
          </ac:picMkLst>
        </pc:picChg>
        <pc:picChg chg="del">
          <ac:chgData name="Mark Bentley" userId="4f1f3be8-78e6-4802-a22c-e01f5e0ea520" providerId="ADAL" clId="{7F36E96B-FCF7-CA49-A3DA-6A64542B5134}" dt="2024-11-03T13:48:53.924" v="12290" actId="478"/>
          <ac:picMkLst>
            <pc:docMk/>
            <pc:sldMk cId="654426336" sldId="288"/>
            <ac:picMk id="5" creationId="{A6C02C71-8B6B-17EB-3EAB-8FA85DFAE2CD}"/>
          </ac:picMkLst>
        </pc:picChg>
      </pc:sldChg>
    </pc:docChg>
  </pc:docChgLst>
  <pc:docChgLst>
    <pc:chgData name="Mark Bentley" userId="4f1f3be8-78e6-4802-a22c-e01f5e0ea520" providerId="ADAL" clId="{CB0BCCB7-0439-844C-8178-2CD555EC6FFB}"/>
    <pc:docChg chg="undo custSel addSld modSld">
      <pc:chgData name="Mark Bentley" userId="4f1f3be8-78e6-4802-a22c-e01f5e0ea520" providerId="ADAL" clId="{CB0BCCB7-0439-844C-8178-2CD555EC6FFB}" dt="2024-10-22T14:23:16.379" v="2945" actId="20577"/>
      <pc:docMkLst>
        <pc:docMk/>
      </pc:docMkLst>
      <pc:sldChg chg="modSp mod">
        <pc:chgData name="Mark Bentley" userId="4f1f3be8-78e6-4802-a22c-e01f5e0ea520" providerId="ADAL" clId="{CB0BCCB7-0439-844C-8178-2CD555EC6FFB}" dt="2024-10-22T09:37:51.354" v="13" actId="20577"/>
        <pc:sldMkLst>
          <pc:docMk/>
          <pc:sldMk cId="0" sldId="256"/>
        </pc:sldMkLst>
        <pc:spChg chg="mod">
          <ac:chgData name="Mark Bentley" userId="4f1f3be8-78e6-4802-a22c-e01f5e0ea520" providerId="ADAL" clId="{CB0BCCB7-0439-844C-8178-2CD555EC6FFB}" dt="2024-10-22T09:37:51.354" v="13" actId="20577"/>
          <ac:spMkLst>
            <pc:docMk/>
            <pc:sldMk cId="0" sldId="256"/>
            <ac:spMk id="4" creationId="{00000000-0000-0000-0000-000000000000}"/>
          </ac:spMkLst>
        </pc:spChg>
      </pc:sldChg>
      <pc:sldChg chg="addSp delSp modSp mod chgLayout">
        <pc:chgData name="Mark Bentley" userId="4f1f3be8-78e6-4802-a22c-e01f5e0ea520" providerId="ADAL" clId="{CB0BCCB7-0439-844C-8178-2CD555EC6FFB}" dt="2024-10-22T10:02:09.602" v="186" actId="33524"/>
        <pc:sldMkLst>
          <pc:docMk/>
          <pc:sldMk cId="264314030" sldId="262"/>
        </pc:sldMkLst>
        <pc:spChg chg="mod ord">
          <ac:chgData name="Mark Bentley" userId="4f1f3be8-78e6-4802-a22c-e01f5e0ea520" providerId="ADAL" clId="{CB0BCCB7-0439-844C-8178-2CD555EC6FFB}" dt="2024-10-22T09:38:44.990" v="131" actId="6264"/>
          <ac:spMkLst>
            <pc:docMk/>
            <pc:sldMk cId="264314030" sldId="262"/>
            <ac:spMk id="2" creationId="{7BEEB7B8-8261-FEB8-794F-B88F9A70EC37}"/>
          </ac:spMkLst>
        </pc:spChg>
        <pc:spChg chg="mod ord">
          <ac:chgData name="Mark Bentley" userId="4f1f3be8-78e6-4802-a22c-e01f5e0ea520" providerId="ADAL" clId="{CB0BCCB7-0439-844C-8178-2CD555EC6FFB}" dt="2024-10-22T10:02:09.602" v="186" actId="33524"/>
          <ac:spMkLst>
            <pc:docMk/>
            <pc:sldMk cId="264314030" sldId="262"/>
            <ac:spMk id="3" creationId="{6F2E6E0F-4C90-7471-E210-0904A7D21A84}"/>
          </ac:spMkLst>
        </pc:spChg>
        <pc:spChg chg="add del mod">
          <ac:chgData name="Mark Bentley" userId="4f1f3be8-78e6-4802-a22c-e01f5e0ea520" providerId="ADAL" clId="{CB0BCCB7-0439-844C-8178-2CD555EC6FFB}" dt="2024-10-22T09:38:44.990" v="131" actId="6264"/>
          <ac:spMkLst>
            <pc:docMk/>
            <pc:sldMk cId="264314030" sldId="262"/>
            <ac:spMk id="4" creationId="{89E9635F-FE9A-2433-8A38-DE7187B62E74}"/>
          </ac:spMkLst>
        </pc:spChg>
        <pc:spChg chg="add del mod">
          <ac:chgData name="Mark Bentley" userId="4f1f3be8-78e6-4802-a22c-e01f5e0ea520" providerId="ADAL" clId="{CB0BCCB7-0439-844C-8178-2CD555EC6FFB}" dt="2024-10-22T09:38:44.990" v="131" actId="6264"/>
          <ac:spMkLst>
            <pc:docMk/>
            <pc:sldMk cId="264314030" sldId="262"/>
            <ac:spMk id="5" creationId="{A67CE7FA-D605-67AC-C691-267FBE8E09CA}"/>
          </ac:spMkLst>
        </pc:spChg>
      </pc:sldChg>
      <pc:sldChg chg="addSp modSp new mod">
        <pc:chgData name="Mark Bentley" userId="4f1f3be8-78e6-4802-a22c-e01f5e0ea520" providerId="ADAL" clId="{CB0BCCB7-0439-844C-8178-2CD555EC6FFB}" dt="2024-10-22T10:08:37.294" v="485" actId="1076"/>
        <pc:sldMkLst>
          <pc:docMk/>
          <pc:sldMk cId="4079516266" sldId="263"/>
        </pc:sldMkLst>
        <pc:spChg chg="mod">
          <ac:chgData name="Mark Bentley" userId="4f1f3be8-78e6-4802-a22c-e01f5e0ea520" providerId="ADAL" clId="{CB0BCCB7-0439-844C-8178-2CD555EC6FFB}" dt="2024-10-22T10:02:28.678" v="224" actId="20577"/>
          <ac:spMkLst>
            <pc:docMk/>
            <pc:sldMk cId="4079516266" sldId="263"/>
            <ac:spMk id="2" creationId="{87077607-4BE3-0891-3FE9-8D42BD79AB96}"/>
          </ac:spMkLst>
        </pc:spChg>
        <pc:spChg chg="mod">
          <ac:chgData name="Mark Bentley" userId="4f1f3be8-78e6-4802-a22c-e01f5e0ea520" providerId="ADAL" clId="{CB0BCCB7-0439-844C-8178-2CD555EC6FFB}" dt="2024-10-22T10:03:53.795" v="465" actId="20577"/>
          <ac:spMkLst>
            <pc:docMk/>
            <pc:sldMk cId="4079516266" sldId="263"/>
            <ac:spMk id="3" creationId="{DEE8CFEF-5744-24A4-4B27-4FB1C81ED634}"/>
          </ac:spMkLst>
        </pc:spChg>
        <pc:picChg chg="add mod modCrop">
          <ac:chgData name="Mark Bentley" userId="4f1f3be8-78e6-4802-a22c-e01f5e0ea520" providerId="ADAL" clId="{CB0BCCB7-0439-844C-8178-2CD555EC6FFB}" dt="2024-10-22T10:08:37.294" v="485" actId="1076"/>
          <ac:picMkLst>
            <pc:docMk/>
            <pc:sldMk cId="4079516266" sldId="263"/>
            <ac:picMk id="4" creationId="{E147CE10-C7F7-8240-AC97-0B389926B6D9}"/>
          </ac:picMkLst>
        </pc:picChg>
        <pc:picChg chg="add mod">
          <ac:chgData name="Mark Bentley" userId="4f1f3be8-78e6-4802-a22c-e01f5e0ea520" providerId="ADAL" clId="{CB0BCCB7-0439-844C-8178-2CD555EC6FFB}" dt="2024-10-22T10:07:39.114" v="480" actId="1076"/>
          <ac:picMkLst>
            <pc:docMk/>
            <pc:sldMk cId="4079516266" sldId="263"/>
            <ac:picMk id="5" creationId="{13AB59FD-6A1C-E404-890F-76B35D7FF937}"/>
          </ac:picMkLst>
        </pc:picChg>
        <pc:picChg chg="add mod">
          <ac:chgData name="Mark Bentley" userId="4f1f3be8-78e6-4802-a22c-e01f5e0ea520" providerId="ADAL" clId="{CB0BCCB7-0439-844C-8178-2CD555EC6FFB}" dt="2024-10-22T10:08:35.631" v="484" actId="1076"/>
          <ac:picMkLst>
            <pc:docMk/>
            <pc:sldMk cId="4079516266" sldId="263"/>
            <ac:picMk id="6" creationId="{E6BCAC66-07C6-3416-5C6C-2A152218DE1E}"/>
          </ac:picMkLst>
        </pc:picChg>
      </pc:sldChg>
      <pc:sldChg chg="addSp modSp new mod">
        <pc:chgData name="Mark Bentley" userId="4f1f3be8-78e6-4802-a22c-e01f5e0ea520" providerId="ADAL" clId="{CB0BCCB7-0439-844C-8178-2CD555EC6FFB}" dt="2024-10-22T10:05:28.692" v="470"/>
        <pc:sldMkLst>
          <pc:docMk/>
          <pc:sldMk cId="3993333190" sldId="264"/>
        </pc:sldMkLst>
        <pc:spChg chg="mod">
          <ac:chgData name="Mark Bentley" userId="4f1f3be8-78e6-4802-a22c-e01f5e0ea520" providerId="ADAL" clId="{CB0BCCB7-0439-844C-8178-2CD555EC6FFB}" dt="2024-10-22T10:05:28.692" v="470"/>
          <ac:spMkLst>
            <pc:docMk/>
            <pc:sldMk cId="3993333190" sldId="264"/>
            <ac:spMk id="2" creationId="{42E5D568-293B-C0B3-FA72-992ADB6BD4B9}"/>
          </ac:spMkLst>
        </pc:spChg>
        <pc:picChg chg="add mod">
          <ac:chgData name="Mark Bentley" userId="4f1f3be8-78e6-4802-a22c-e01f5e0ea520" providerId="ADAL" clId="{CB0BCCB7-0439-844C-8178-2CD555EC6FFB}" dt="2024-10-22T10:05:24.840" v="469" actId="14100"/>
          <ac:picMkLst>
            <pc:docMk/>
            <pc:sldMk cId="3993333190" sldId="264"/>
            <ac:picMk id="4" creationId="{0EE26BD2-E813-E4AE-115C-2686BE6A4E99}"/>
          </ac:picMkLst>
        </pc:picChg>
      </pc:sldChg>
      <pc:sldChg chg="addSp modSp new mod">
        <pc:chgData name="Mark Bentley" userId="4f1f3be8-78e6-4802-a22c-e01f5e0ea520" providerId="ADAL" clId="{CB0BCCB7-0439-844C-8178-2CD555EC6FFB}" dt="2024-10-22T10:11:25.020" v="594" actId="1076"/>
        <pc:sldMkLst>
          <pc:docMk/>
          <pc:sldMk cId="11075690" sldId="265"/>
        </pc:sldMkLst>
        <pc:spChg chg="mod">
          <ac:chgData name="Mark Bentley" userId="4f1f3be8-78e6-4802-a22c-e01f5e0ea520" providerId="ADAL" clId="{CB0BCCB7-0439-844C-8178-2CD555EC6FFB}" dt="2024-10-22T10:08:59.859" v="487"/>
          <ac:spMkLst>
            <pc:docMk/>
            <pc:sldMk cId="11075690" sldId="265"/>
            <ac:spMk id="2" creationId="{EC9FEC92-E8B2-F909-F802-8B6D7BD3952D}"/>
          </ac:spMkLst>
        </pc:spChg>
        <pc:spChg chg="mod">
          <ac:chgData name="Mark Bentley" userId="4f1f3be8-78e6-4802-a22c-e01f5e0ea520" providerId="ADAL" clId="{CB0BCCB7-0439-844C-8178-2CD555EC6FFB}" dt="2024-10-22T10:09:20.175" v="592" actId="20577"/>
          <ac:spMkLst>
            <pc:docMk/>
            <pc:sldMk cId="11075690" sldId="265"/>
            <ac:spMk id="3" creationId="{BD4AB934-F5C3-3788-6FB8-928824C0922B}"/>
          </ac:spMkLst>
        </pc:spChg>
        <pc:picChg chg="add mod">
          <ac:chgData name="Mark Bentley" userId="4f1f3be8-78e6-4802-a22c-e01f5e0ea520" providerId="ADAL" clId="{CB0BCCB7-0439-844C-8178-2CD555EC6FFB}" dt="2024-10-22T10:11:25.020" v="594" actId="1076"/>
          <ac:picMkLst>
            <pc:docMk/>
            <pc:sldMk cId="11075690" sldId="265"/>
            <ac:picMk id="4" creationId="{BE224A92-9E46-3FD2-4564-A04745F3C108}"/>
          </ac:picMkLst>
        </pc:picChg>
      </pc:sldChg>
      <pc:sldChg chg="addSp modSp new mod">
        <pc:chgData name="Mark Bentley" userId="4f1f3be8-78e6-4802-a22c-e01f5e0ea520" providerId="ADAL" clId="{CB0BCCB7-0439-844C-8178-2CD555EC6FFB}" dt="2024-10-22T10:16:53.586" v="973" actId="1037"/>
        <pc:sldMkLst>
          <pc:docMk/>
          <pc:sldMk cId="4283015899" sldId="266"/>
        </pc:sldMkLst>
        <pc:spChg chg="mod">
          <ac:chgData name="Mark Bentley" userId="4f1f3be8-78e6-4802-a22c-e01f5e0ea520" providerId="ADAL" clId="{CB0BCCB7-0439-844C-8178-2CD555EC6FFB}" dt="2024-10-22T10:12:00.076" v="603" actId="20577"/>
          <ac:spMkLst>
            <pc:docMk/>
            <pc:sldMk cId="4283015899" sldId="266"/>
            <ac:spMk id="2" creationId="{4ED9E568-FB53-0984-44F0-3F0E2308B67B}"/>
          </ac:spMkLst>
        </pc:spChg>
        <pc:spChg chg="mod">
          <ac:chgData name="Mark Bentley" userId="4f1f3be8-78e6-4802-a22c-e01f5e0ea520" providerId="ADAL" clId="{CB0BCCB7-0439-844C-8178-2CD555EC6FFB}" dt="2024-10-22T10:16:33.079" v="900" actId="20577"/>
          <ac:spMkLst>
            <pc:docMk/>
            <pc:sldMk cId="4283015899" sldId="266"/>
            <ac:spMk id="3" creationId="{EB34977B-BA48-CB1D-0121-DAECE4AE1A82}"/>
          </ac:spMkLst>
        </pc:spChg>
        <pc:spChg chg="add mod">
          <ac:chgData name="Mark Bentley" userId="4f1f3be8-78e6-4802-a22c-e01f5e0ea520" providerId="ADAL" clId="{CB0BCCB7-0439-844C-8178-2CD555EC6FFB}" dt="2024-10-22T10:16:38.474" v="911" actId="1037"/>
          <ac:spMkLst>
            <pc:docMk/>
            <pc:sldMk cId="4283015899" sldId="266"/>
            <ac:spMk id="5" creationId="{1D2292E0-4904-E520-5095-31AD7A4CE89D}"/>
          </ac:spMkLst>
        </pc:spChg>
        <pc:spChg chg="add mod">
          <ac:chgData name="Mark Bentley" userId="4f1f3be8-78e6-4802-a22c-e01f5e0ea520" providerId="ADAL" clId="{CB0BCCB7-0439-844C-8178-2CD555EC6FFB}" dt="2024-10-22T10:16:53.586" v="973" actId="1037"/>
          <ac:spMkLst>
            <pc:docMk/>
            <pc:sldMk cId="4283015899" sldId="266"/>
            <ac:spMk id="7" creationId="{766D0977-2DB9-C682-D738-5E012CFDCFFC}"/>
          </ac:spMkLst>
        </pc:spChg>
      </pc:sldChg>
      <pc:sldChg chg="modSp new mod">
        <pc:chgData name="Mark Bentley" userId="4f1f3be8-78e6-4802-a22c-e01f5e0ea520" providerId="ADAL" clId="{CB0BCCB7-0439-844C-8178-2CD555EC6FFB}" dt="2024-10-22T10:21:13.894" v="1979" actId="20577"/>
        <pc:sldMkLst>
          <pc:docMk/>
          <pc:sldMk cId="1939451191" sldId="267"/>
        </pc:sldMkLst>
        <pc:spChg chg="mod">
          <ac:chgData name="Mark Bentley" userId="4f1f3be8-78e6-4802-a22c-e01f5e0ea520" providerId="ADAL" clId="{CB0BCCB7-0439-844C-8178-2CD555EC6FFB}" dt="2024-10-22T10:17:07.868" v="982" actId="20577"/>
          <ac:spMkLst>
            <pc:docMk/>
            <pc:sldMk cId="1939451191" sldId="267"/>
            <ac:spMk id="2" creationId="{3B567E65-4AA5-1B05-49D1-099864220536}"/>
          </ac:spMkLst>
        </pc:spChg>
        <pc:spChg chg="mod">
          <ac:chgData name="Mark Bentley" userId="4f1f3be8-78e6-4802-a22c-e01f5e0ea520" providerId="ADAL" clId="{CB0BCCB7-0439-844C-8178-2CD555EC6FFB}" dt="2024-10-22T10:21:13.894" v="1979" actId="20577"/>
          <ac:spMkLst>
            <pc:docMk/>
            <pc:sldMk cId="1939451191" sldId="267"/>
            <ac:spMk id="3" creationId="{CDE5C3D6-45FF-6AD4-CDD9-692E4822F96F}"/>
          </ac:spMkLst>
        </pc:spChg>
      </pc:sldChg>
      <pc:sldChg chg="addSp modSp new mod">
        <pc:chgData name="Mark Bentley" userId="4f1f3be8-78e6-4802-a22c-e01f5e0ea520" providerId="ADAL" clId="{CB0BCCB7-0439-844C-8178-2CD555EC6FFB}" dt="2024-10-22T10:24:09.355" v="2217" actId="1036"/>
        <pc:sldMkLst>
          <pc:docMk/>
          <pc:sldMk cId="1048183086" sldId="268"/>
        </pc:sldMkLst>
        <pc:spChg chg="mod">
          <ac:chgData name="Mark Bentley" userId="4f1f3be8-78e6-4802-a22c-e01f5e0ea520" providerId="ADAL" clId="{CB0BCCB7-0439-844C-8178-2CD555EC6FFB}" dt="2024-10-22T10:22:53.576" v="2118" actId="255"/>
          <ac:spMkLst>
            <pc:docMk/>
            <pc:sldMk cId="1048183086" sldId="268"/>
            <ac:spMk id="2" creationId="{E64800AE-787A-8F35-4BA3-EA88B13837CC}"/>
          </ac:spMkLst>
        </pc:spChg>
        <pc:spChg chg="mod">
          <ac:chgData name="Mark Bentley" userId="4f1f3be8-78e6-4802-a22c-e01f5e0ea520" providerId="ADAL" clId="{CB0BCCB7-0439-844C-8178-2CD555EC6FFB}" dt="2024-10-22T10:23:24.942" v="2133" actId="14100"/>
          <ac:spMkLst>
            <pc:docMk/>
            <pc:sldMk cId="1048183086" sldId="268"/>
            <ac:spMk id="3" creationId="{E0D7ED7A-409F-966B-31DD-A3FD7F760462}"/>
          </ac:spMkLst>
        </pc:spChg>
        <pc:spChg chg="add mod">
          <ac:chgData name="Mark Bentley" userId="4f1f3be8-78e6-4802-a22c-e01f5e0ea520" providerId="ADAL" clId="{CB0BCCB7-0439-844C-8178-2CD555EC6FFB}" dt="2024-10-22T10:24:09.355" v="2217" actId="1036"/>
          <ac:spMkLst>
            <pc:docMk/>
            <pc:sldMk cId="1048183086" sldId="268"/>
            <ac:spMk id="5" creationId="{1DD869EF-5DA2-633B-7FDA-6A70DC5455F2}"/>
          </ac:spMkLst>
        </pc:spChg>
      </pc:sldChg>
      <pc:sldChg chg="addSp modSp new mod">
        <pc:chgData name="Mark Bentley" userId="4f1f3be8-78e6-4802-a22c-e01f5e0ea520" providerId="ADAL" clId="{CB0BCCB7-0439-844C-8178-2CD555EC6FFB}" dt="2024-10-22T10:28:43.564" v="2732" actId="20577"/>
        <pc:sldMkLst>
          <pc:docMk/>
          <pc:sldMk cId="971691955" sldId="269"/>
        </pc:sldMkLst>
        <pc:spChg chg="mod">
          <ac:chgData name="Mark Bentley" userId="4f1f3be8-78e6-4802-a22c-e01f5e0ea520" providerId="ADAL" clId="{CB0BCCB7-0439-844C-8178-2CD555EC6FFB}" dt="2024-10-22T10:24:27.844" v="2232" actId="20577"/>
          <ac:spMkLst>
            <pc:docMk/>
            <pc:sldMk cId="971691955" sldId="269"/>
            <ac:spMk id="2" creationId="{95F6E753-4AAA-EA6D-0028-AFC192964051}"/>
          </ac:spMkLst>
        </pc:spChg>
        <pc:spChg chg="mod">
          <ac:chgData name="Mark Bentley" userId="4f1f3be8-78e6-4802-a22c-e01f5e0ea520" providerId="ADAL" clId="{CB0BCCB7-0439-844C-8178-2CD555EC6FFB}" dt="2024-10-22T10:28:43.564" v="2732" actId="20577"/>
          <ac:spMkLst>
            <pc:docMk/>
            <pc:sldMk cId="971691955" sldId="269"/>
            <ac:spMk id="3" creationId="{E8969FA1-D0A3-3E7A-06B3-CE2C5579800D}"/>
          </ac:spMkLst>
        </pc:spChg>
        <pc:picChg chg="add mod">
          <ac:chgData name="Mark Bentley" userId="4f1f3be8-78e6-4802-a22c-e01f5e0ea520" providerId="ADAL" clId="{CB0BCCB7-0439-844C-8178-2CD555EC6FFB}" dt="2024-10-22T10:25:47.658" v="2350" actId="1076"/>
          <ac:picMkLst>
            <pc:docMk/>
            <pc:sldMk cId="971691955" sldId="269"/>
            <ac:picMk id="4" creationId="{0EE3A15F-839F-E2BF-EB0A-BCBCE4A46082}"/>
          </ac:picMkLst>
        </pc:picChg>
      </pc:sldChg>
      <pc:sldChg chg="addSp modSp new mod">
        <pc:chgData name="Mark Bentley" userId="4f1f3be8-78e6-4802-a22c-e01f5e0ea520" providerId="ADAL" clId="{CB0BCCB7-0439-844C-8178-2CD555EC6FFB}" dt="2024-10-22T12:32:37.561" v="2743" actId="732"/>
        <pc:sldMkLst>
          <pc:docMk/>
          <pc:sldMk cId="3625690874" sldId="270"/>
        </pc:sldMkLst>
        <pc:spChg chg="mod">
          <ac:chgData name="Mark Bentley" userId="4f1f3be8-78e6-4802-a22c-e01f5e0ea520" providerId="ADAL" clId="{CB0BCCB7-0439-844C-8178-2CD555EC6FFB}" dt="2024-10-22T11:41:24.257" v="2739" actId="20577"/>
          <ac:spMkLst>
            <pc:docMk/>
            <pc:sldMk cId="3625690874" sldId="270"/>
            <ac:spMk id="2" creationId="{168B9FFE-FB68-9939-86BC-46299E6E9984}"/>
          </ac:spMkLst>
        </pc:spChg>
        <pc:picChg chg="add mod modCrop">
          <ac:chgData name="Mark Bentley" userId="4f1f3be8-78e6-4802-a22c-e01f5e0ea520" providerId="ADAL" clId="{CB0BCCB7-0439-844C-8178-2CD555EC6FFB}" dt="2024-10-22T12:32:37.561" v="2743" actId="732"/>
          <ac:picMkLst>
            <pc:docMk/>
            <pc:sldMk cId="3625690874" sldId="270"/>
            <ac:picMk id="4" creationId="{94BDC5B0-6BE8-3295-0AA8-0003B8CD0858}"/>
          </ac:picMkLst>
        </pc:picChg>
      </pc:sldChg>
      <pc:sldChg chg="addSp modSp new mod">
        <pc:chgData name="Mark Bentley" userId="4f1f3be8-78e6-4802-a22c-e01f5e0ea520" providerId="ADAL" clId="{CB0BCCB7-0439-844C-8178-2CD555EC6FFB}" dt="2024-10-22T13:14:36.185" v="2809" actId="1076"/>
        <pc:sldMkLst>
          <pc:docMk/>
          <pc:sldMk cId="3833151660" sldId="271"/>
        </pc:sldMkLst>
        <pc:spChg chg="mod">
          <ac:chgData name="Mark Bentley" userId="4f1f3be8-78e6-4802-a22c-e01f5e0ea520" providerId="ADAL" clId="{CB0BCCB7-0439-844C-8178-2CD555EC6FFB}" dt="2024-10-22T12:32:56.521" v="2747" actId="20577"/>
          <ac:spMkLst>
            <pc:docMk/>
            <pc:sldMk cId="3833151660" sldId="271"/>
            <ac:spMk id="2" creationId="{9E3C8509-0517-A2EC-BAAE-11FBAFE34F3B}"/>
          </ac:spMkLst>
        </pc:spChg>
        <pc:spChg chg="mod">
          <ac:chgData name="Mark Bentley" userId="4f1f3be8-78e6-4802-a22c-e01f5e0ea520" providerId="ADAL" clId="{CB0BCCB7-0439-844C-8178-2CD555EC6FFB}" dt="2024-10-22T13:12:52.736" v="2805" actId="20577"/>
          <ac:spMkLst>
            <pc:docMk/>
            <pc:sldMk cId="3833151660" sldId="271"/>
            <ac:spMk id="3" creationId="{E2C9E956-6600-1C59-279C-DB13B3082D3A}"/>
          </ac:spMkLst>
        </pc:spChg>
        <pc:picChg chg="add mod">
          <ac:chgData name="Mark Bentley" userId="4f1f3be8-78e6-4802-a22c-e01f5e0ea520" providerId="ADAL" clId="{CB0BCCB7-0439-844C-8178-2CD555EC6FFB}" dt="2024-10-22T13:14:36.185" v="2809" actId="1076"/>
          <ac:picMkLst>
            <pc:docMk/>
            <pc:sldMk cId="3833151660" sldId="271"/>
            <ac:picMk id="4" creationId="{89170EEE-6A78-F669-AC2D-98BEAF93B570}"/>
          </ac:picMkLst>
        </pc:picChg>
      </pc:sldChg>
      <pc:sldChg chg="addSp modSp new mod">
        <pc:chgData name="Mark Bentley" userId="4f1f3be8-78e6-4802-a22c-e01f5e0ea520" providerId="ADAL" clId="{CB0BCCB7-0439-844C-8178-2CD555EC6FFB}" dt="2024-10-22T14:23:03.313" v="2915" actId="1076"/>
        <pc:sldMkLst>
          <pc:docMk/>
          <pc:sldMk cId="4236753677" sldId="272"/>
        </pc:sldMkLst>
        <pc:spChg chg="mod">
          <ac:chgData name="Mark Bentley" userId="4f1f3be8-78e6-4802-a22c-e01f5e0ea520" providerId="ADAL" clId="{CB0BCCB7-0439-844C-8178-2CD555EC6FFB}" dt="2024-10-22T13:14:56.555" v="2820" actId="20577"/>
          <ac:spMkLst>
            <pc:docMk/>
            <pc:sldMk cId="4236753677" sldId="272"/>
            <ac:spMk id="2" creationId="{54E26227-6712-41F6-3726-BCF33E0581A9}"/>
          </ac:spMkLst>
        </pc:spChg>
        <pc:spChg chg="mod">
          <ac:chgData name="Mark Bentley" userId="4f1f3be8-78e6-4802-a22c-e01f5e0ea520" providerId="ADAL" clId="{CB0BCCB7-0439-844C-8178-2CD555EC6FFB}" dt="2024-10-22T13:16:56.340" v="2911" actId="20577"/>
          <ac:spMkLst>
            <pc:docMk/>
            <pc:sldMk cId="4236753677" sldId="272"/>
            <ac:spMk id="3" creationId="{E5CC0C85-EB0E-40F8-441F-852ADC63FB4B}"/>
          </ac:spMkLst>
        </pc:spChg>
        <pc:picChg chg="add mod">
          <ac:chgData name="Mark Bentley" userId="4f1f3be8-78e6-4802-a22c-e01f5e0ea520" providerId="ADAL" clId="{CB0BCCB7-0439-844C-8178-2CD555EC6FFB}" dt="2024-10-22T14:23:03.313" v="2915" actId="1076"/>
          <ac:picMkLst>
            <pc:docMk/>
            <pc:sldMk cId="4236753677" sldId="272"/>
            <ac:picMk id="4" creationId="{F2524F88-4BFF-13EE-B128-19A943E44067}"/>
          </ac:picMkLst>
        </pc:picChg>
      </pc:sldChg>
      <pc:sldChg chg="modSp new mod">
        <pc:chgData name="Mark Bentley" userId="4f1f3be8-78e6-4802-a22c-e01f5e0ea520" providerId="ADAL" clId="{CB0BCCB7-0439-844C-8178-2CD555EC6FFB}" dt="2024-10-22T14:23:16.379" v="2945" actId="20577"/>
        <pc:sldMkLst>
          <pc:docMk/>
          <pc:sldMk cId="3696557271" sldId="273"/>
        </pc:sldMkLst>
        <pc:spChg chg="mod">
          <ac:chgData name="Mark Bentley" userId="4f1f3be8-78e6-4802-a22c-e01f5e0ea520" providerId="ADAL" clId="{CB0BCCB7-0439-844C-8178-2CD555EC6FFB}" dt="2024-10-22T14:23:16.379" v="2945" actId="20577"/>
          <ac:spMkLst>
            <pc:docMk/>
            <pc:sldMk cId="3696557271" sldId="273"/>
            <ac:spMk id="2" creationId="{9820F432-B2BF-BCFF-33CB-613FF6FED2A8}"/>
          </ac:spMkLst>
        </pc:spChg>
      </pc:sldChg>
    </pc:docChg>
  </pc:docChgLst>
  <pc:docChgLst>
    <pc:chgData name="Mark Bentley" userId="4f1f3be8-78e6-4802-a22c-e01f5e0ea520" providerId="ADAL" clId="{E14520B7-E7F4-E84C-AB0F-EDA52C3A62CF}"/>
    <pc:docChg chg="undo custSel addSld modSld">
      <pc:chgData name="Mark Bentley" userId="4f1f3be8-78e6-4802-a22c-e01f5e0ea520" providerId="ADAL" clId="{E14520B7-E7F4-E84C-AB0F-EDA52C3A62CF}" dt="2024-09-10T15:21:58.990" v="5771" actId="20577"/>
      <pc:docMkLst>
        <pc:docMk/>
      </pc:docMkLst>
      <pc:sldChg chg="modSp mod">
        <pc:chgData name="Mark Bentley" userId="4f1f3be8-78e6-4802-a22c-e01f5e0ea520" providerId="ADAL" clId="{E14520B7-E7F4-E84C-AB0F-EDA52C3A62CF}" dt="2024-08-28T15:42:21.339" v="2951" actId="1035"/>
        <pc:sldMkLst>
          <pc:docMk/>
          <pc:sldMk cId="0" sldId="256"/>
        </pc:sldMkLst>
        <pc:spChg chg="mod">
          <ac:chgData name="Mark Bentley" userId="4f1f3be8-78e6-4802-a22c-e01f5e0ea520" providerId="ADAL" clId="{E14520B7-E7F4-E84C-AB0F-EDA52C3A62CF}" dt="2024-08-26T13:28:59.840" v="34" actId="20577"/>
          <ac:spMkLst>
            <pc:docMk/>
            <pc:sldMk cId="0" sldId="256"/>
            <ac:spMk id="4" creationId="{00000000-0000-0000-0000-000000000000}"/>
          </ac:spMkLst>
        </pc:spChg>
        <pc:picChg chg="mod">
          <ac:chgData name="Mark Bentley" userId="4f1f3be8-78e6-4802-a22c-e01f5e0ea520" providerId="ADAL" clId="{E14520B7-E7F4-E84C-AB0F-EDA52C3A62CF}" dt="2024-08-28T15:42:21.339" v="2951" actId="1035"/>
          <ac:picMkLst>
            <pc:docMk/>
            <pc:sldMk cId="0" sldId="256"/>
            <ac:picMk id="6" creationId="{048486BD-6385-D6C5-F0A1-46DDCF74059D}"/>
          </ac:picMkLst>
        </pc:picChg>
      </pc:sldChg>
      <pc:sldChg chg="addSp delSp modSp">
        <pc:chgData name="Mark Bentley" userId="4f1f3be8-78e6-4802-a22c-e01f5e0ea520" providerId="ADAL" clId="{E14520B7-E7F4-E84C-AB0F-EDA52C3A62CF}" dt="2024-09-10T05:42:03.380" v="5064"/>
        <pc:sldMkLst>
          <pc:docMk/>
          <pc:sldMk cId="264314030" sldId="262"/>
        </pc:sldMkLst>
        <pc:spChg chg="mod">
          <ac:chgData name="Mark Bentley" userId="4f1f3be8-78e6-4802-a22c-e01f5e0ea520" providerId="ADAL" clId="{E14520B7-E7F4-E84C-AB0F-EDA52C3A62CF}" dt="2024-08-26T13:29:10.656" v="35" actId="14100"/>
          <ac:spMkLst>
            <pc:docMk/>
            <pc:sldMk cId="264314030" sldId="262"/>
            <ac:spMk id="3" creationId="{6F2E6E0F-4C90-7471-E210-0904A7D21A84}"/>
          </ac:spMkLst>
        </pc:spChg>
        <pc:picChg chg="add mod">
          <ac:chgData name="Mark Bentley" userId="4f1f3be8-78e6-4802-a22c-e01f5e0ea520" providerId="ADAL" clId="{E14520B7-E7F4-E84C-AB0F-EDA52C3A62CF}" dt="2024-09-10T05:42:03.380" v="5064"/>
          <ac:picMkLst>
            <pc:docMk/>
            <pc:sldMk cId="264314030" sldId="262"/>
            <ac:picMk id="7" creationId="{DDCC6721-E292-D556-C3AC-68BF94329D76}"/>
          </ac:picMkLst>
        </pc:picChg>
        <pc:picChg chg="del">
          <ac:chgData name="Mark Bentley" userId="4f1f3be8-78e6-4802-a22c-e01f5e0ea520" providerId="ADAL" clId="{E14520B7-E7F4-E84C-AB0F-EDA52C3A62CF}" dt="2024-09-10T05:42:03.040" v="5063" actId="478"/>
          <ac:picMkLst>
            <pc:docMk/>
            <pc:sldMk cId="264314030" sldId="262"/>
            <ac:picMk id="10" creationId="{42B9F4F2-43B7-2CAA-3FF2-A8A80E745126}"/>
          </ac:picMkLst>
        </pc:picChg>
      </pc:sldChg>
      <pc:sldChg chg="addSp delSp modSp new mod">
        <pc:chgData name="Mark Bentley" userId="4f1f3be8-78e6-4802-a22c-e01f5e0ea520" providerId="ADAL" clId="{E14520B7-E7F4-E84C-AB0F-EDA52C3A62CF}" dt="2024-09-10T06:28:52.814" v="5212" actId="20577"/>
        <pc:sldMkLst>
          <pc:docMk/>
          <pc:sldMk cId="1121055303" sldId="263"/>
        </pc:sldMkLst>
        <pc:spChg chg="mod">
          <ac:chgData name="Mark Bentley" userId="4f1f3be8-78e6-4802-a22c-e01f5e0ea520" providerId="ADAL" clId="{E14520B7-E7F4-E84C-AB0F-EDA52C3A62CF}" dt="2024-08-26T13:29:39.995" v="80" actId="20577"/>
          <ac:spMkLst>
            <pc:docMk/>
            <pc:sldMk cId="1121055303" sldId="263"/>
            <ac:spMk id="2" creationId="{5E448013-4C9F-1EC1-85BB-F9C034FE7C70}"/>
          </ac:spMkLst>
        </pc:spChg>
        <pc:spChg chg="mod">
          <ac:chgData name="Mark Bentley" userId="4f1f3be8-78e6-4802-a22c-e01f5e0ea520" providerId="ADAL" clId="{E14520B7-E7F4-E84C-AB0F-EDA52C3A62CF}" dt="2024-09-10T06:28:52.814" v="5212" actId="20577"/>
          <ac:spMkLst>
            <pc:docMk/>
            <pc:sldMk cId="1121055303" sldId="263"/>
            <ac:spMk id="3" creationId="{2E89458B-2C01-7B6E-D9D1-4EF2898F2BCC}"/>
          </ac:spMkLst>
        </pc:spChg>
        <pc:spChg chg="add del">
          <ac:chgData name="Mark Bentley" userId="4f1f3be8-78e6-4802-a22c-e01f5e0ea520" providerId="ADAL" clId="{E14520B7-E7F4-E84C-AB0F-EDA52C3A62CF}" dt="2024-08-28T15:41:07.642" v="2904" actId="22"/>
          <ac:spMkLst>
            <pc:docMk/>
            <pc:sldMk cId="1121055303" sldId="263"/>
            <ac:spMk id="6" creationId="{DA1A2D82-219C-22DA-F957-7BEBE199E90D}"/>
          </ac:spMkLst>
        </pc:spChg>
        <pc:picChg chg="add mod">
          <ac:chgData name="Mark Bentley" userId="4f1f3be8-78e6-4802-a22c-e01f5e0ea520" providerId="ADAL" clId="{E14520B7-E7F4-E84C-AB0F-EDA52C3A62CF}" dt="2024-09-02T12:26:16.379" v="3082" actId="1076"/>
          <ac:picMkLst>
            <pc:docMk/>
            <pc:sldMk cId="1121055303" sldId="263"/>
            <ac:picMk id="4" creationId="{963900EF-54AF-9D4C-D909-9989015A09E1}"/>
          </ac:picMkLst>
        </pc:picChg>
        <pc:picChg chg="add mod">
          <ac:chgData name="Mark Bentley" userId="4f1f3be8-78e6-4802-a22c-e01f5e0ea520" providerId="ADAL" clId="{E14520B7-E7F4-E84C-AB0F-EDA52C3A62CF}" dt="2024-09-02T12:26:23.278" v="3084" actId="1076"/>
          <ac:picMkLst>
            <pc:docMk/>
            <pc:sldMk cId="1121055303" sldId="263"/>
            <ac:picMk id="1026" creationId="{ACF860B4-43D4-6338-30F2-08DF61AA6319}"/>
          </ac:picMkLst>
        </pc:picChg>
      </pc:sldChg>
      <pc:sldChg chg="modSp new mod">
        <pc:chgData name="Mark Bentley" userId="4f1f3be8-78e6-4802-a22c-e01f5e0ea520" providerId="ADAL" clId="{E14520B7-E7F4-E84C-AB0F-EDA52C3A62CF}" dt="2024-09-10T06:31:49.116" v="5295" actId="27636"/>
        <pc:sldMkLst>
          <pc:docMk/>
          <pc:sldMk cId="908745506" sldId="264"/>
        </pc:sldMkLst>
        <pc:spChg chg="mod">
          <ac:chgData name="Mark Bentley" userId="4f1f3be8-78e6-4802-a22c-e01f5e0ea520" providerId="ADAL" clId="{E14520B7-E7F4-E84C-AB0F-EDA52C3A62CF}" dt="2024-09-10T06:29:45.090" v="5242" actId="20577"/>
          <ac:spMkLst>
            <pc:docMk/>
            <pc:sldMk cId="908745506" sldId="264"/>
            <ac:spMk id="2" creationId="{9E5B5C98-2D5B-A008-9147-2D41A1E14802}"/>
          </ac:spMkLst>
        </pc:spChg>
        <pc:spChg chg="mod">
          <ac:chgData name="Mark Bentley" userId="4f1f3be8-78e6-4802-a22c-e01f5e0ea520" providerId="ADAL" clId="{E14520B7-E7F4-E84C-AB0F-EDA52C3A62CF}" dt="2024-09-10T06:31:49.116" v="5295" actId="27636"/>
          <ac:spMkLst>
            <pc:docMk/>
            <pc:sldMk cId="908745506" sldId="264"/>
            <ac:spMk id="3" creationId="{AA8D52FD-1454-0CDC-D2DC-C3440266F2B1}"/>
          </ac:spMkLst>
        </pc:spChg>
      </pc:sldChg>
      <pc:sldChg chg="addSp modSp new mod">
        <pc:chgData name="Mark Bentley" userId="4f1f3be8-78e6-4802-a22c-e01f5e0ea520" providerId="ADAL" clId="{E14520B7-E7F4-E84C-AB0F-EDA52C3A62CF}" dt="2024-09-10T10:24:08.218" v="5645" actId="20577"/>
        <pc:sldMkLst>
          <pc:docMk/>
          <pc:sldMk cId="2306921325" sldId="265"/>
        </pc:sldMkLst>
        <pc:spChg chg="mod">
          <ac:chgData name="Mark Bentley" userId="4f1f3be8-78e6-4802-a22c-e01f5e0ea520" providerId="ADAL" clId="{E14520B7-E7F4-E84C-AB0F-EDA52C3A62CF}" dt="2024-08-27T07:59:26.701" v="679" actId="20577"/>
          <ac:spMkLst>
            <pc:docMk/>
            <pc:sldMk cId="2306921325" sldId="265"/>
            <ac:spMk id="2" creationId="{D3B69482-A420-E7AB-4E8E-7FFD65BBBE2E}"/>
          </ac:spMkLst>
        </pc:spChg>
        <pc:spChg chg="mod">
          <ac:chgData name="Mark Bentley" userId="4f1f3be8-78e6-4802-a22c-e01f5e0ea520" providerId="ADAL" clId="{E14520B7-E7F4-E84C-AB0F-EDA52C3A62CF}" dt="2024-09-09T09:29:42.226" v="5062" actId="1035"/>
          <ac:spMkLst>
            <pc:docMk/>
            <pc:sldMk cId="2306921325" sldId="265"/>
            <ac:spMk id="3" creationId="{B6DC16DB-F4E7-EE05-4E5F-EE358E1283C4}"/>
          </ac:spMkLst>
        </pc:spChg>
        <pc:graphicFrameChg chg="add mod modGraphic">
          <ac:chgData name="Mark Bentley" userId="4f1f3be8-78e6-4802-a22c-e01f5e0ea520" providerId="ADAL" clId="{E14520B7-E7F4-E84C-AB0F-EDA52C3A62CF}" dt="2024-09-10T10:24:08.218" v="5645" actId="20577"/>
          <ac:graphicFrameMkLst>
            <pc:docMk/>
            <pc:sldMk cId="2306921325" sldId="265"/>
            <ac:graphicFrameMk id="4" creationId="{A21708F9-F5D9-6107-7E0D-1C2A53E67B2B}"/>
          </ac:graphicFrameMkLst>
        </pc:graphicFrameChg>
        <pc:picChg chg="add mod">
          <ac:chgData name="Mark Bentley" userId="4f1f3be8-78e6-4802-a22c-e01f5e0ea520" providerId="ADAL" clId="{E14520B7-E7F4-E84C-AB0F-EDA52C3A62CF}" dt="2024-09-09T09:19:51.150" v="5037" actId="1036"/>
          <ac:picMkLst>
            <pc:docMk/>
            <pc:sldMk cId="2306921325" sldId="265"/>
            <ac:picMk id="5" creationId="{16406BBB-D3A0-38D3-145D-85EF46DE6474}"/>
          </ac:picMkLst>
        </pc:picChg>
        <pc:picChg chg="add mod">
          <ac:chgData name="Mark Bentley" userId="4f1f3be8-78e6-4802-a22c-e01f5e0ea520" providerId="ADAL" clId="{E14520B7-E7F4-E84C-AB0F-EDA52C3A62CF}" dt="2024-09-09T09:20:11.881" v="5050" actId="1035"/>
          <ac:picMkLst>
            <pc:docMk/>
            <pc:sldMk cId="2306921325" sldId="265"/>
            <ac:picMk id="6" creationId="{B64DE8C4-F380-1B90-37AB-89CD821D993C}"/>
          </ac:picMkLst>
        </pc:picChg>
        <pc:picChg chg="add mod">
          <ac:chgData name="Mark Bentley" userId="4f1f3be8-78e6-4802-a22c-e01f5e0ea520" providerId="ADAL" clId="{E14520B7-E7F4-E84C-AB0F-EDA52C3A62CF}" dt="2024-09-09T09:19:41.617" v="5034" actId="1036"/>
          <ac:picMkLst>
            <pc:docMk/>
            <pc:sldMk cId="2306921325" sldId="265"/>
            <ac:picMk id="7" creationId="{09DD3C76-2CA2-7264-D7B0-01060DE32CC6}"/>
          </ac:picMkLst>
        </pc:picChg>
        <pc:picChg chg="add mod">
          <ac:chgData name="Mark Bentley" userId="4f1f3be8-78e6-4802-a22c-e01f5e0ea520" providerId="ADAL" clId="{E14520B7-E7F4-E84C-AB0F-EDA52C3A62CF}" dt="2024-09-09T09:19:51.150" v="5037" actId="1036"/>
          <ac:picMkLst>
            <pc:docMk/>
            <pc:sldMk cId="2306921325" sldId="265"/>
            <ac:picMk id="8" creationId="{319FB480-4BE3-0CA4-5AE7-4AB15AA614A6}"/>
          </ac:picMkLst>
        </pc:picChg>
      </pc:sldChg>
      <pc:sldChg chg="modSp new mod">
        <pc:chgData name="Mark Bentley" userId="4f1f3be8-78e6-4802-a22c-e01f5e0ea520" providerId="ADAL" clId="{E14520B7-E7F4-E84C-AB0F-EDA52C3A62CF}" dt="2024-09-10T15:21:58.990" v="5771" actId="20577"/>
        <pc:sldMkLst>
          <pc:docMk/>
          <pc:sldMk cId="39058649" sldId="266"/>
        </pc:sldMkLst>
        <pc:spChg chg="mod">
          <ac:chgData name="Mark Bentley" userId="4f1f3be8-78e6-4802-a22c-e01f5e0ea520" providerId="ADAL" clId="{E14520B7-E7F4-E84C-AB0F-EDA52C3A62CF}" dt="2024-08-27T12:07:12.729" v="698" actId="20577"/>
          <ac:spMkLst>
            <pc:docMk/>
            <pc:sldMk cId="39058649" sldId="266"/>
            <ac:spMk id="2" creationId="{DA1961EB-ABD8-0DBE-2CC4-719375AA7806}"/>
          </ac:spMkLst>
        </pc:spChg>
        <pc:spChg chg="mod">
          <ac:chgData name="Mark Bentley" userId="4f1f3be8-78e6-4802-a22c-e01f5e0ea520" providerId="ADAL" clId="{E14520B7-E7F4-E84C-AB0F-EDA52C3A62CF}" dt="2024-09-10T15:21:58.990" v="5771" actId="20577"/>
          <ac:spMkLst>
            <pc:docMk/>
            <pc:sldMk cId="39058649" sldId="266"/>
            <ac:spMk id="3" creationId="{F19DA4B2-5989-8A47-0764-B00005AB3556}"/>
          </ac:spMkLst>
        </pc:spChg>
      </pc:sldChg>
      <pc:sldChg chg="addSp modSp new mod">
        <pc:chgData name="Mark Bentley" userId="4f1f3be8-78e6-4802-a22c-e01f5e0ea520" providerId="ADAL" clId="{E14520B7-E7F4-E84C-AB0F-EDA52C3A62CF}" dt="2024-09-09T09:15:47.301" v="4913" actId="12788"/>
        <pc:sldMkLst>
          <pc:docMk/>
          <pc:sldMk cId="3903479335" sldId="267"/>
        </pc:sldMkLst>
        <pc:spChg chg="mod">
          <ac:chgData name="Mark Bentley" userId="4f1f3be8-78e6-4802-a22c-e01f5e0ea520" providerId="ADAL" clId="{E14520B7-E7F4-E84C-AB0F-EDA52C3A62CF}" dt="2024-08-27T12:07:21.790" v="724" actId="20577"/>
          <ac:spMkLst>
            <pc:docMk/>
            <pc:sldMk cId="3903479335" sldId="267"/>
            <ac:spMk id="2" creationId="{511BB527-1B62-A65E-51C0-2863029DC870}"/>
          </ac:spMkLst>
        </pc:spChg>
        <pc:spChg chg="mod">
          <ac:chgData name="Mark Bentley" userId="4f1f3be8-78e6-4802-a22c-e01f5e0ea520" providerId="ADAL" clId="{E14520B7-E7F4-E84C-AB0F-EDA52C3A62CF}" dt="2024-09-09T09:15:37.620" v="4910" actId="20577"/>
          <ac:spMkLst>
            <pc:docMk/>
            <pc:sldMk cId="3903479335" sldId="267"/>
            <ac:spMk id="3" creationId="{80CBFCF9-ACDD-6B0E-C913-8886822F7A6F}"/>
          </ac:spMkLst>
        </pc:spChg>
        <pc:picChg chg="add mod">
          <ac:chgData name="Mark Bentley" userId="4f1f3be8-78e6-4802-a22c-e01f5e0ea520" providerId="ADAL" clId="{E14520B7-E7F4-E84C-AB0F-EDA52C3A62CF}" dt="2024-09-09T09:15:47.301" v="4913" actId="12788"/>
          <ac:picMkLst>
            <pc:docMk/>
            <pc:sldMk cId="3903479335" sldId="267"/>
            <ac:picMk id="4" creationId="{5F81644E-BE2E-A4A4-6901-2781D338EA9D}"/>
          </ac:picMkLst>
        </pc:picChg>
      </pc:sldChg>
      <pc:sldChg chg="addSp modSp new mod">
        <pc:chgData name="Mark Bentley" userId="4f1f3be8-78e6-4802-a22c-e01f5e0ea520" providerId="ADAL" clId="{E14520B7-E7F4-E84C-AB0F-EDA52C3A62CF}" dt="2024-09-09T07:36:59.089" v="4578" actId="20577"/>
        <pc:sldMkLst>
          <pc:docMk/>
          <pc:sldMk cId="813004321" sldId="268"/>
        </pc:sldMkLst>
        <pc:spChg chg="mod">
          <ac:chgData name="Mark Bentley" userId="4f1f3be8-78e6-4802-a22c-e01f5e0ea520" providerId="ADAL" clId="{E14520B7-E7F4-E84C-AB0F-EDA52C3A62CF}" dt="2024-08-28T09:16:29.385" v="756" actId="20577"/>
          <ac:spMkLst>
            <pc:docMk/>
            <pc:sldMk cId="813004321" sldId="268"/>
            <ac:spMk id="2" creationId="{A58B8182-663D-EDB2-C71B-58BBF2CF45F5}"/>
          </ac:spMkLst>
        </pc:spChg>
        <pc:spChg chg="mod">
          <ac:chgData name="Mark Bentley" userId="4f1f3be8-78e6-4802-a22c-e01f5e0ea520" providerId="ADAL" clId="{E14520B7-E7F4-E84C-AB0F-EDA52C3A62CF}" dt="2024-09-09T07:36:59.089" v="4578" actId="20577"/>
          <ac:spMkLst>
            <pc:docMk/>
            <pc:sldMk cId="813004321" sldId="268"/>
            <ac:spMk id="3" creationId="{732EE5C4-BEB6-46B8-B5BA-9B0C56BEAFE6}"/>
          </ac:spMkLst>
        </pc:spChg>
        <pc:picChg chg="add mod">
          <ac:chgData name="Mark Bentley" userId="4f1f3be8-78e6-4802-a22c-e01f5e0ea520" providerId="ADAL" clId="{E14520B7-E7F4-E84C-AB0F-EDA52C3A62CF}" dt="2024-08-28T09:25:04.252" v="786" actId="1076"/>
          <ac:picMkLst>
            <pc:docMk/>
            <pc:sldMk cId="813004321" sldId="268"/>
            <ac:picMk id="4" creationId="{C15B5B31-62ED-590C-1C03-A1871EF70B42}"/>
          </ac:picMkLst>
        </pc:picChg>
      </pc:sldChg>
      <pc:sldChg chg="addSp modSp new mod">
        <pc:chgData name="Mark Bentley" userId="4f1f3be8-78e6-4802-a22c-e01f5e0ea520" providerId="ADAL" clId="{E14520B7-E7F4-E84C-AB0F-EDA52C3A62CF}" dt="2024-09-10T07:21:19.947" v="5576" actId="1037"/>
        <pc:sldMkLst>
          <pc:docMk/>
          <pc:sldMk cId="477460245" sldId="269"/>
        </pc:sldMkLst>
        <pc:spChg chg="mod">
          <ac:chgData name="Mark Bentley" userId="4f1f3be8-78e6-4802-a22c-e01f5e0ea520" providerId="ADAL" clId="{E14520B7-E7F4-E84C-AB0F-EDA52C3A62CF}" dt="2024-08-28T09:17:43.462" v="783" actId="20577"/>
          <ac:spMkLst>
            <pc:docMk/>
            <pc:sldMk cId="477460245" sldId="269"/>
            <ac:spMk id="2" creationId="{3802F450-BD87-A32A-A0D6-BB7818D66696}"/>
          </ac:spMkLst>
        </pc:spChg>
        <pc:spChg chg="mod">
          <ac:chgData name="Mark Bentley" userId="4f1f3be8-78e6-4802-a22c-e01f5e0ea520" providerId="ADAL" clId="{E14520B7-E7F4-E84C-AB0F-EDA52C3A62CF}" dt="2024-09-03T12:44:13.659" v="3978" actId="20577"/>
          <ac:spMkLst>
            <pc:docMk/>
            <pc:sldMk cId="477460245" sldId="269"/>
            <ac:spMk id="3" creationId="{FFBABB8E-1003-A18E-9B0E-52554F171955}"/>
          </ac:spMkLst>
        </pc:spChg>
        <pc:picChg chg="add mod">
          <ac:chgData name="Mark Bentley" userId="4f1f3be8-78e6-4802-a22c-e01f5e0ea520" providerId="ADAL" clId="{E14520B7-E7F4-E84C-AB0F-EDA52C3A62CF}" dt="2024-09-10T07:20:49.931" v="5520" actId="1037"/>
          <ac:picMkLst>
            <pc:docMk/>
            <pc:sldMk cId="477460245" sldId="269"/>
            <ac:picMk id="4" creationId="{CFBEF9FF-7CB8-1D5A-E7D1-3344DAB0DDFB}"/>
          </ac:picMkLst>
        </pc:picChg>
        <pc:picChg chg="add mod">
          <ac:chgData name="Mark Bentley" userId="4f1f3be8-78e6-4802-a22c-e01f5e0ea520" providerId="ADAL" clId="{E14520B7-E7F4-E84C-AB0F-EDA52C3A62CF}" dt="2024-09-10T07:21:14.041" v="5568" actId="12788"/>
          <ac:picMkLst>
            <pc:docMk/>
            <pc:sldMk cId="477460245" sldId="269"/>
            <ac:picMk id="5" creationId="{C0C9C418-8C2F-A152-0C23-0C66C9B3BCA5}"/>
          </ac:picMkLst>
        </pc:picChg>
        <pc:picChg chg="add mod">
          <ac:chgData name="Mark Bentley" userId="4f1f3be8-78e6-4802-a22c-e01f5e0ea520" providerId="ADAL" clId="{E14520B7-E7F4-E84C-AB0F-EDA52C3A62CF}" dt="2024-09-10T07:21:19.947" v="5576" actId="1037"/>
          <ac:picMkLst>
            <pc:docMk/>
            <pc:sldMk cId="477460245" sldId="269"/>
            <ac:picMk id="6" creationId="{93B1DB81-13D5-6F5A-7468-3B5EDBBB2ECF}"/>
          </ac:picMkLst>
        </pc:picChg>
      </pc:sldChg>
      <pc:sldChg chg="addSp modSp new mod">
        <pc:chgData name="Mark Bentley" userId="4f1f3be8-78e6-4802-a22c-e01f5e0ea520" providerId="ADAL" clId="{E14520B7-E7F4-E84C-AB0F-EDA52C3A62CF}" dt="2024-09-10T15:21:05.216" v="5711" actId="1035"/>
        <pc:sldMkLst>
          <pc:docMk/>
          <pc:sldMk cId="2733654658" sldId="270"/>
        </pc:sldMkLst>
        <pc:spChg chg="mod">
          <ac:chgData name="Mark Bentley" userId="4f1f3be8-78e6-4802-a22c-e01f5e0ea520" providerId="ADAL" clId="{E14520B7-E7F4-E84C-AB0F-EDA52C3A62CF}" dt="2024-08-28T15:34:37.259" v="2587" actId="20577"/>
          <ac:spMkLst>
            <pc:docMk/>
            <pc:sldMk cId="2733654658" sldId="270"/>
            <ac:spMk id="2" creationId="{0B86A29A-F599-E4D4-78A2-47596183C448}"/>
          </ac:spMkLst>
        </pc:spChg>
        <pc:spChg chg="mod">
          <ac:chgData name="Mark Bentley" userId="4f1f3be8-78e6-4802-a22c-e01f5e0ea520" providerId="ADAL" clId="{E14520B7-E7F4-E84C-AB0F-EDA52C3A62CF}" dt="2024-09-10T15:21:00.023" v="5694" actId="20577"/>
          <ac:spMkLst>
            <pc:docMk/>
            <pc:sldMk cId="2733654658" sldId="270"/>
            <ac:spMk id="3" creationId="{745D42E7-74CB-DDB2-23CF-CB0D8605CA73}"/>
          </ac:spMkLst>
        </pc:spChg>
        <pc:picChg chg="add mod">
          <ac:chgData name="Mark Bentley" userId="4f1f3be8-78e6-4802-a22c-e01f5e0ea520" providerId="ADAL" clId="{E14520B7-E7F4-E84C-AB0F-EDA52C3A62CF}" dt="2024-09-10T15:21:05.216" v="5711" actId="1035"/>
          <ac:picMkLst>
            <pc:docMk/>
            <pc:sldMk cId="2733654658" sldId="270"/>
            <ac:picMk id="1026" creationId="{605C0532-E414-D8F4-8BBE-D730BBBBC363}"/>
          </ac:picMkLst>
        </pc:picChg>
        <pc:picChg chg="add mod">
          <ac:chgData name="Mark Bentley" userId="4f1f3be8-78e6-4802-a22c-e01f5e0ea520" providerId="ADAL" clId="{E14520B7-E7F4-E84C-AB0F-EDA52C3A62CF}" dt="2024-09-10T15:21:05.216" v="5711" actId="1035"/>
          <ac:picMkLst>
            <pc:docMk/>
            <pc:sldMk cId="2733654658" sldId="270"/>
            <ac:picMk id="1028" creationId="{015582DB-0CE1-ABB6-B7AC-3C17A2631F8E}"/>
          </ac:picMkLst>
        </pc:picChg>
      </pc:sldChg>
      <pc:sldChg chg="addSp modSp new mod">
        <pc:chgData name="Mark Bentley" userId="4f1f3be8-78e6-4802-a22c-e01f5e0ea520" providerId="ADAL" clId="{E14520B7-E7F4-E84C-AB0F-EDA52C3A62CF}" dt="2024-09-10T07:14:45.067" v="5369" actId="20577"/>
        <pc:sldMkLst>
          <pc:docMk/>
          <pc:sldMk cId="2060970702" sldId="271"/>
        </pc:sldMkLst>
        <pc:spChg chg="mod">
          <ac:chgData name="Mark Bentley" userId="4f1f3be8-78e6-4802-a22c-e01f5e0ea520" providerId="ADAL" clId="{E14520B7-E7F4-E84C-AB0F-EDA52C3A62CF}" dt="2024-09-09T08:54:46.900" v="4597" actId="20577"/>
          <ac:spMkLst>
            <pc:docMk/>
            <pc:sldMk cId="2060970702" sldId="271"/>
            <ac:spMk id="2" creationId="{A2D96BDB-207A-D840-A721-DDFEFF96602D}"/>
          </ac:spMkLst>
        </pc:spChg>
        <pc:spChg chg="mod">
          <ac:chgData name="Mark Bentley" userId="4f1f3be8-78e6-4802-a22c-e01f5e0ea520" providerId="ADAL" clId="{E14520B7-E7F4-E84C-AB0F-EDA52C3A62CF}" dt="2024-09-10T07:14:45.067" v="5369" actId="20577"/>
          <ac:spMkLst>
            <pc:docMk/>
            <pc:sldMk cId="2060970702" sldId="271"/>
            <ac:spMk id="3" creationId="{3D53C159-704B-1341-6158-FFDCFD01E98A}"/>
          </ac:spMkLst>
        </pc:spChg>
        <pc:picChg chg="add mod">
          <ac:chgData name="Mark Bentley" userId="4f1f3be8-78e6-4802-a22c-e01f5e0ea520" providerId="ADAL" clId="{E14520B7-E7F4-E84C-AB0F-EDA52C3A62CF}" dt="2024-09-10T07:14:14.489" v="5347" actId="14100"/>
          <ac:picMkLst>
            <pc:docMk/>
            <pc:sldMk cId="2060970702" sldId="271"/>
            <ac:picMk id="4" creationId="{F4ADE024-6524-EACA-9499-FA2D6C8893D3}"/>
          </ac:picMkLst>
        </pc:picChg>
        <pc:picChg chg="add mod">
          <ac:chgData name="Mark Bentley" userId="4f1f3be8-78e6-4802-a22c-e01f5e0ea520" providerId="ADAL" clId="{E14520B7-E7F4-E84C-AB0F-EDA52C3A62CF}" dt="2024-09-09T09:11:13.521" v="4886"/>
          <ac:picMkLst>
            <pc:docMk/>
            <pc:sldMk cId="2060970702" sldId="271"/>
            <ac:picMk id="5" creationId="{CEEAAE20-3AF4-546E-0669-0CE4810353B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1"/>
          <c:showSerName val="0"/>
          <c:showPercent val="0"/>
          <c:showBubbleSize val="0"/>
          <c:showLeaderLines val="0"/>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VALUE</c:v>
                </c:pt>
              </c:strCache>
            </c:strRef>
          </c:tx>
          <c:spPr>
            <a:ln>
              <a:noFill/>
            </a:ln>
            <a:effectLst/>
            <a:scene3d>
              <a:camera prst="orthographicFront"/>
              <a:lightRig rig="threePt" dir="t"/>
            </a:scene3d>
            <a:sp3d prstMaterial="matte"/>
          </c:spPr>
          <c:explosion val="5"/>
          <c:dPt>
            <c:idx val="0"/>
            <c:bubble3D val="0"/>
            <c:spPr>
              <a:solidFill>
                <a:srgbClr val="76C8AE"/>
              </a:solidFill>
              <a:ln>
                <a:noFill/>
              </a:ln>
              <a:effectLst/>
              <a:scene3d>
                <a:camera prst="orthographicFront"/>
                <a:lightRig rig="threePt" dir="t"/>
              </a:scene3d>
              <a:sp3d prstMaterial="matte"/>
            </c:spPr>
            <c:extLst>
              <c:ext xmlns:c16="http://schemas.microsoft.com/office/drawing/2014/chart" uri="{C3380CC4-5D6E-409C-BE32-E72D297353CC}">
                <c16:uniqueId val="{00000001-741F-47C1-9996-DF6877D07366}"/>
              </c:ext>
            </c:extLst>
          </c:dPt>
          <c:dPt>
            <c:idx val="1"/>
            <c:bubble3D val="0"/>
            <c:spPr>
              <a:solidFill>
                <a:srgbClr val="00AE9D"/>
              </a:solidFill>
              <a:ln>
                <a:noFill/>
              </a:ln>
              <a:effectLst/>
              <a:scene3d>
                <a:camera prst="orthographicFront"/>
                <a:lightRig rig="threePt" dir="t"/>
              </a:scene3d>
              <a:sp3d prstMaterial="matte"/>
            </c:spPr>
            <c:extLst>
              <c:ext xmlns:c16="http://schemas.microsoft.com/office/drawing/2014/chart" uri="{C3380CC4-5D6E-409C-BE32-E72D297353CC}">
                <c16:uniqueId val="{00000003-741F-47C1-9996-DF6877D07366}"/>
              </c:ext>
            </c:extLst>
          </c:dPt>
          <c:dPt>
            <c:idx val="2"/>
            <c:bubble3D val="0"/>
            <c:spPr>
              <a:solidFill>
                <a:srgbClr val="008E7A"/>
              </a:solidFill>
              <a:ln>
                <a:noFill/>
              </a:ln>
              <a:effectLst/>
              <a:scene3d>
                <a:camera prst="orthographicFront"/>
                <a:lightRig rig="threePt" dir="t"/>
              </a:scene3d>
              <a:sp3d prstMaterial="matte"/>
            </c:spPr>
            <c:extLst>
              <c:ext xmlns:c16="http://schemas.microsoft.com/office/drawing/2014/chart" uri="{C3380CC4-5D6E-409C-BE32-E72D297353CC}">
                <c16:uniqueId val="{00000005-741F-47C1-9996-DF6877D07366}"/>
              </c:ext>
            </c:extLst>
          </c:dPt>
          <c:dPt>
            <c:idx val="3"/>
            <c:bubble3D val="0"/>
            <c:spPr>
              <a:solidFill>
                <a:srgbClr val="006762"/>
              </a:solidFill>
              <a:ln>
                <a:noFill/>
              </a:ln>
              <a:effectLst/>
              <a:scene3d>
                <a:camera prst="orthographicFront"/>
                <a:lightRig rig="threePt" dir="t"/>
              </a:scene3d>
              <a:sp3d prstMaterial="matte"/>
            </c:spPr>
            <c:extLst>
              <c:ext xmlns:c16="http://schemas.microsoft.com/office/drawing/2014/chart" uri="{C3380CC4-5D6E-409C-BE32-E72D297353CC}">
                <c16:uniqueId val="{00000007-741F-47C1-9996-DF6877D07366}"/>
              </c:ext>
            </c:extLst>
          </c:dPt>
          <c:dPt>
            <c:idx val="4"/>
            <c:bubble3D val="0"/>
            <c:spPr>
              <a:solidFill>
                <a:srgbClr val="FFCC4E"/>
              </a:solidFill>
              <a:ln>
                <a:noFill/>
              </a:ln>
              <a:effectLst/>
              <a:scene3d>
                <a:camera prst="orthographicFront"/>
                <a:lightRig rig="threePt" dir="t"/>
              </a:scene3d>
              <a:sp3d prstMaterial="matte"/>
            </c:spPr>
            <c:extLst>
              <c:ext xmlns:c16="http://schemas.microsoft.com/office/drawing/2014/chart" uri="{C3380CC4-5D6E-409C-BE32-E72D297353CC}">
                <c16:uniqueId val="{00000009-741F-47C1-9996-DF6877D07366}"/>
              </c:ext>
            </c:extLst>
          </c:dPt>
          <c:dPt>
            <c:idx val="5"/>
            <c:bubble3D val="0"/>
            <c:spPr>
              <a:solidFill>
                <a:srgbClr val="FBAB18"/>
              </a:solidFill>
              <a:ln>
                <a:noFill/>
              </a:ln>
              <a:effectLst/>
              <a:scene3d>
                <a:camera prst="orthographicFront"/>
                <a:lightRig rig="threePt" dir="t"/>
              </a:scene3d>
              <a:sp3d prstMaterial="matte"/>
            </c:spPr>
            <c:extLst>
              <c:ext xmlns:c16="http://schemas.microsoft.com/office/drawing/2014/chart" uri="{C3380CC4-5D6E-409C-BE32-E72D297353CC}">
                <c16:uniqueId val="{0000000B-741F-47C1-9996-DF6877D07366}"/>
              </c:ext>
            </c:extLst>
          </c:dPt>
          <c:dPt>
            <c:idx val="6"/>
            <c:bubble3D val="0"/>
            <c:spPr>
              <a:solidFill>
                <a:srgbClr val="F47920"/>
              </a:solidFill>
              <a:ln>
                <a:noFill/>
              </a:ln>
              <a:effectLst/>
              <a:scene3d>
                <a:camera prst="orthographicFront"/>
                <a:lightRig rig="threePt" dir="t"/>
              </a:scene3d>
              <a:sp3d prstMaterial="matte"/>
            </c:spPr>
            <c:extLst>
              <c:ext xmlns:c16="http://schemas.microsoft.com/office/drawing/2014/chart" uri="{C3380CC4-5D6E-409C-BE32-E72D297353CC}">
                <c16:uniqueId val="{0000000D-741F-47C1-9996-DF6877D07366}"/>
              </c:ext>
            </c:extLst>
          </c:dPt>
          <c:dPt>
            <c:idx val="7"/>
            <c:bubble3D val="0"/>
            <c:spPr>
              <a:solidFill>
                <a:srgbClr val="A75534"/>
              </a:solidFill>
              <a:ln>
                <a:noFill/>
              </a:ln>
              <a:effectLst/>
              <a:scene3d>
                <a:camera prst="orthographicFront"/>
                <a:lightRig rig="threePt" dir="t"/>
              </a:scene3d>
              <a:sp3d prstMaterial="matte"/>
            </c:spPr>
            <c:extLst>
              <c:ext xmlns:c16="http://schemas.microsoft.com/office/drawing/2014/chart" uri="{C3380CC4-5D6E-409C-BE32-E72D297353CC}">
                <c16:uniqueId val="{0000000F-741F-47C1-9996-DF6877D07366}"/>
              </c:ext>
            </c:extLst>
          </c:dPt>
          <c:dPt>
            <c:idx val="8"/>
            <c:bubble3D val="0"/>
            <c:spPr>
              <a:solidFill>
                <a:srgbClr val="F1666A"/>
              </a:solidFill>
              <a:ln>
                <a:noFill/>
              </a:ln>
              <a:effectLst/>
              <a:scene3d>
                <a:camera prst="orthographicFront"/>
                <a:lightRig rig="threePt" dir="t"/>
              </a:scene3d>
              <a:sp3d prstMaterial="matte"/>
            </c:spPr>
            <c:extLst>
              <c:ext xmlns:c16="http://schemas.microsoft.com/office/drawing/2014/chart" uri="{C3380CC4-5D6E-409C-BE32-E72D297353CC}">
                <c16:uniqueId val="{00000011-741F-47C1-9996-DF6877D07366}"/>
              </c:ext>
            </c:extLst>
          </c:dPt>
          <c:dPt>
            <c:idx val="9"/>
            <c:bubble3D val="0"/>
            <c:spPr>
              <a:solidFill>
                <a:srgbClr val="ED1B2F"/>
              </a:solidFill>
              <a:ln>
                <a:noFill/>
              </a:ln>
              <a:effectLst/>
              <a:scene3d>
                <a:camera prst="orthographicFront"/>
                <a:lightRig rig="threePt" dir="t"/>
              </a:scene3d>
              <a:sp3d prstMaterial="matte"/>
            </c:spPr>
            <c:extLst>
              <c:ext xmlns:c16="http://schemas.microsoft.com/office/drawing/2014/chart" uri="{C3380CC4-5D6E-409C-BE32-E72D297353CC}">
                <c16:uniqueId val="{00000013-741F-47C1-9996-DF6877D07366}"/>
              </c:ext>
            </c:extLst>
          </c:dPt>
          <c:dPt>
            <c:idx val="10"/>
            <c:bubble3D val="0"/>
            <c:spPr>
              <a:solidFill>
                <a:srgbClr val="CF1D39"/>
              </a:solidFill>
              <a:ln>
                <a:noFill/>
              </a:ln>
              <a:effectLst/>
              <a:scene3d>
                <a:camera prst="orthographicFront"/>
                <a:lightRig rig="threePt" dir="t"/>
              </a:scene3d>
              <a:sp3d prstMaterial="matte"/>
            </c:spPr>
            <c:extLst>
              <c:ext xmlns:c16="http://schemas.microsoft.com/office/drawing/2014/chart" uri="{C3380CC4-5D6E-409C-BE32-E72D297353CC}">
                <c16:uniqueId val="{00000015-741F-47C1-9996-DF6877D07366}"/>
              </c:ext>
            </c:extLst>
          </c:dPt>
          <c:dPt>
            <c:idx val="11"/>
            <c:bubble3D val="0"/>
            <c:spPr>
              <a:solidFill>
                <a:srgbClr val="960136"/>
              </a:solidFill>
              <a:ln>
                <a:noFill/>
              </a:ln>
              <a:effectLst/>
              <a:scene3d>
                <a:camera prst="orthographicFront"/>
                <a:lightRig rig="threePt" dir="t"/>
              </a:scene3d>
              <a:sp3d prstMaterial="matte"/>
            </c:spPr>
            <c:extLst>
              <c:ext xmlns:c16="http://schemas.microsoft.com/office/drawing/2014/chart" uri="{C3380CC4-5D6E-409C-BE32-E72D297353CC}">
                <c16:uniqueId val="{00000017-741F-47C1-9996-DF6877D07366}"/>
              </c:ext>
            </c:extLst>
          </c:dPt>
          <c:dPt>
            <c:idx val="12"/>
            <c:bubble3D val="0"/>
            <c:spPr>
              <a:solidFill>
                <a:srgbClr val="6DCFF6"/>
              </a:solidFill>
              <a:ln>
                <a:noFill/>
              </a:ln>
              <a:effectLst/>
              <a:scene3d>
                <a:camera prst="orthographicFront"/>
                <a:lightRig rig="threePt" dir="t"/>
              </a:scene3d>
              <a:sp3d prstMaterial="matte"/>
            </c:spPr>
            <c:extLst>
              <c:ext xmlns:c16="http://schemas.microsoft.com/office/drawing/2014/chart" uri="{C3380CC4-5D6E-409C-BE32-E72D297353CC}">
                <c16:uniqueId val="{00000019-741F-47C1-9996-DF6877D07366}"/>
              </c:ext>
            </c:extLst>
          </c:dPt>
          <c:dPt>
            <c:idx val="13"/>
            <c:bubble3D val="0"/>
            <c:spPr>
              <a:solidFill>
                <a:srgbClr val="009BDB"/>
              </a:solidFill>
              <a:ln>
                <a:noFill/>
              </a:ln>
              <a:effectLst/>
              <a:scene3d>
                <a:camera prst="orthographicFront"/>
                <a:lightRig rig="threePt" dir="t"/>
              </a:scene3d>
              <a:sp3d prstMaterial="matte"/>
            </c:spPr>
            <c:extLst>
              <c:ext xmlns:c16="http://schemas.microsoft.com/office/drawing/2014/chart" uri="{C3380CC4-5D6E-409C-BE32-E72D297353CC}">
                <c16:uniqueId val="{0000001B-741F-47C1-9996-DF6877D07366}"/>
              </c:ext>
            </c:extLst>
          </c:dPt>
          <c:dPt>
            <c:idx val="14"/>
            <c:bubble3D val="0"/>
            <c:spPr>
              <a:solidFill>
                <a:srgbClr val="00619E"/>
              </a:solidFill>
              <a:ln>
                <a:noFill/>
              </a:ln>
              <a:effectLst/>
              <a:scene3d>
                <a:camera prst="orthographicFront"/>
                <a:lightRig rig="threePt" dir="t"/>
              </a:scene3d>
              <a:sp3d prstMaterial="matte"/>
            </c:spPr>
            <c:extLst>
              <c:ext xmlns:c16="http://schemas.microsoft.com/office/drawing/2014/chart" uri="{C3380CC4-5D6E-409C-BE32-E72D297353CC}">
                <c16:uniqueId val="{0000001D-741F-47C1-9996-DF6877D07366}"/>
              </c:ext>
            </c:extLst>
          </c:dPt>
          <c:dPt>
            <c:idx val="15"/>
            <c:bubble3D val="0"/>
            <c:spPr>
              <a:solidFill>
                <a:srgbClr val="1E3378"/>
              </a:solidFill>
              <a:ln>
                <a:noFill/>
              </a:ln>
              <a:effectLst/>
              <a:scene3d>
                <a:camera prst="orthographicFront"/>
                <a:lightRig rig="threePt" dir="t"/>
              </a:scene3d>
              <a:sp3d prstMaterial="matte"/>
            </c:spPr>
            <c:extLst>
              <c:ext xmlns:c16="http://schemas.microsoft.com/office/drawing/2014/chart" uri="{C3380CC4-5D6E-409C-BE32-E72D297353CC}">
                <c16:uniqueId val="{0000001F-741F-47C1-9996-DF6877D07366}"/>
              </c:ext>
            </c:extLst>
          </c:dPt>
          <c:dPt>
            <c:idx val="16"/>
            <c:bubble3D val="0"/>
            <c:spPr>
              <a:solidFill>
                <a:srgbClr val="76C8AE"/>
              </a:solidFill>
              <a:ln>
                <a:noFill/>
              </a:ln>
              <a:effectLst/>
              <a:scene3d>
                <a:camera prst="orthographicFront"/>
                <a:lightRig rig="threePt" dir="t"/>
              </a:scene3d>
              <a:sp3d prstMaterial="matte"/>
            </c:spPr>
            <c:extLst>
              <c:ext xmlns:c16="http://schemas.microsoft.com/office/drawing/2014/chart" uri="{C3380CC4-5D6E-409C-BE32-E72D297353CC}">
                <c16:uniqueId val="{00000021-741F-47C1-9996-DF6877D07366}"/>
              </c:ext>
            </c:extLst>
          </c:dPt>
          <c:dPt>
            <c:idx val="17"/>
            <c:bubble3D val="0"/>
            <c:spPr>
              <a:solidFill>
                <a:srgbClr val="00AE9D"/>
              </a:solidFill>
              <a:ln>
                <a:noFill/>
              </a:ln>
              <a:effectLst/>
              <a:scene3d>
                <a:camera prst="orthographicFront"/>
                <a:lightRig rig="threePt" dir="t"/>
              </a:scene3d>
              <a:sp3d prstMaterial="matte"/>
            </c:spPr>
            <c:extLst>
              <c:ext xmlns:c16="http://schemas.microsoft.com/office/drawing/2014/chart" uri="{C3380CC4-5D6E-409C-BE32-E72D297353CC}">
                <c16:uniqueId val="{00000023-741F-47C1-9996-DF6877D07366}"/>
              </c:ext>
            </c:extLst>
          </c:dPt>
          <c:dPt>
            <c:idx val="18"/>
            <c:bubble3D val="0"/>
            <c:spPr>
              <a:solidFill>
                <a:srgbClr val="008E7A"/>
              </a:solidFill>
              <a:ln>
                <a:noFill/>
              </a:ln>
              <a:effectLst/>
              <a:scene3d>
                <a:camera prst="orthographicFront"/>
                <a:lightRig rig="threePt" dir="t"/>
              </a:scene3d>
              <a:sp3d prstMaterial="matte"/>
            </c:spPr>
            <c:extLst>
              <c:ext xmlns:c16="http://schemas.microsoft.com/office/drawing/2014/chart" uri="{C3380CC4-5D6E-409C-BE32-E72D297353CC}">
                <c16:uniqueId val="{00000025-741F-47C1-9996-DF6877D07366}"/>
              </c:ext>
            </c:extLst>
          </c:dPt>
          <c:dPt>
            <c:idx val="19"/>
            <c:bubble3D val="0"/>
            <c:spPr>
              <a:solidFill>
                <a:srgbClr val="006762"/>
              </a:solidFill>
              <a:ln>
                <a:noFill/>
              </a:ln>
              <a:effectLst/>
              <a:scene3d>
                <a:camera prst="orthographicFront"/>
                <a:lightRig rig="threePt" dir="t"/>
              </a:scene3d>
              <a:sp3d prstMaterial="matte"/>
            </c:spPr>
            <c:extLst>
              <c:ext xmlns:c16="http://schemas.microsoft.com/office/drawing/2014/chart" uri="{C3380CC4-5D6E-409C-BE32-E72D297353CC}">
                <c16:uniqueId val="{00000027-741F-47C1-9996-DF6877D07366}"/>
              </c:ext>
            </c:extLst>
          </c:dPt>
          <c:dPt>
            <c:idx val="20"/>
            <c:bubble3D val="0"/>
            <c:spPr>
              <a:solidFill>
                <a:srgbClr val="FFCC4E"/>
              </a:solidFill>
              <a:ln>
                <a:noFill/>
              </a:ln>
              <a:effectLst/>
              <a:scene3d>
                <a:camera prst="orthographicFront"/>
                <a:lightRig rig="threePt" dir="t"/>
              </a:scene3d>
              <a:sp3d prstMaterial="matte"/>
            </c:spPr>
            <c:extLst>
              <c:ext xmlns:c16="http://schemas.microsoft.com/office/drawing/2014/chart" uri="{C3380CC4-5D6E-409C-BE32-E72D297353CC}">
                <c16:uniqueId val="{00000029-741F-47C1-9996-DF6877D07366}"/>
              </c:ext>
            </c:extLst>
          </c:dPt>
          <c:dPt>
            <c:idx val="21"/>
            <c:bubble3D val="0"/>
            <c:spPr>
              <a:solidFill>
                <a:srgbClr val="FFDE00"/>
              </a:solidFill>
              <a:ln>
                <a:noFill/>
              </a:ln>
              <a:effectLst/>
              <a:scene3d>
                <a:camera prst="orthographicFront"/>
                <a:lightRig rig="threePt" dir="t"/>
              </a:scene3d>
              <a:sp3d prstMaterial="matte"/>
            </c:spPr>
            <c:extLst>
              <c:ext xmlns:c16="http://schemas.microsoft.com/office/drawing/2014/chart" uri="{C3380CC4-5D6E-409C-BE32-E72D297353CC}">
                <c16:uniqueId val="{0000002B-741F-47C1-9996-DF6877D07366}"/>
              </c:ext>
            </c:extLst>
          </c:dPt>
          <c:dPt>
            <c:idx val="22"/>
            <c:bubble3D val="0"/>
            <c:spPr>
              <a:solidFill>
                <a:srgbClr val="F47920"/>
              </a:solidFill>
              <a:ln>
                <a:noFill/>
              </a:ln>
              <a:effectLst/>
              <a:scene3d>
                <a:camera prst="orthographicFront"/>
                <a:lightRig rig="threePt" dir="t"/>
              </a:scene3d>
              <a:sp3d prstMaterial="matte"/>
            </c:spPr>
            <c:extLst>
              <c:ext xmlns:c16="http://schemas.microsoft.com/office/drawing/2014/chart" uri="{C3380CC4-5D6E-409C-BE32-E72D297353CC}">
                <c16:uniqueId val="{0000002D-741F-47C1-9996-DF6877D07366}"/>
              </c:ext>
            </c:extLst>
          </c:dPt>
          <c:dPt>
            <c:idx val="23"/>
            <c:bubble3D val="0"/>
            <c:spPr>
              <a:solidFill>
                <a:srgbClr val="A75534"/>
              </a:solidFill>
              <a:ln>
                <a:noFill/>
              </a:ln>
              <a:effectLst/>
              <a:scene3d>
                <a:camera prst="orthographicFront"/>
                <a:lightRig rig="threePt" dir="t"/>
              </a:scene3d>
              <a:sp3d prstMaterial="matte"/>
            </c:spPr>
            <c:extLst>
              <c:ext xmlns:c16="http://schemas.microsoft.com/office/drawing/2014/chart" uri="{C3380CC4-5D6E-409C-BE32-E72D297353CC}">
                <c16:uniqueId val="{0000002F-741F-47C1-9996-DF6877D07366}"/>
              </c:ext>
            </c:extLst>
          </c:dPt>
          <c:dLbls>
            <c:dLbl>
              <c:idx val="0"/>
              <c:spPr>
                <a:noFill/>
                <a:ln>
                  <a:noFill/>
                </a:ln>
                <a:effectLst/>
              </c:spPr>
              <c:txPr>
                <a:bodyPr rot="0" spcFirstLastPara="1" vertOverflow="ellipsis" vert="horz" wrap="square" anchor="ctr" anchorCtr="1"/>
                <a:lstStyle/>
                <a:p>
                  <a:pPr>
                    <a:defRPr sz="1330" b="1" i="0" u="sng" strike="noStrike" kern="1200" spc="0" baseline="0">
                      <a:solidFill>
                        <a:schemeClr val="accent1"/>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1-741F-47C1-9996-DF6877D07366}"/>
                </c:ext>
              </c:extLst>
            </c:dLbl>
            <c:dLbl>
              <c:idx val="1"/>
              <c:spPr>
                <a:noFill/>
                <a:ln>
                  <a:noFill/>
                </a:ln>
                <a:effectLst/>
              </c:spPr>
              <c:txPr>
                <a:bodyPr rot="0" spcFirstLastPara="1" vertOverflow="ellipsis" vert="horz" wrap="square" anchor="ctr" anchorCtr="1"/>
                <a:lstStyle/>
                <a:p>
                  <a:pPr>
                    <a:defRPr sz="1330" b="1" i="0" u="sng" strike="noStrike" kern="1200" spc="0" baseline="0">
                      <a:solidFill>
                        <a:schemeClr val="accent2"/>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3-741F-47C1-9996-DF6877D07366}"/>
                </c:ext>
              </c:extLst>
            </c:dLbl>
            <c:dLbl>
              <c:idx val="2"/>
              <c:spPr>
                <a:noFill/>
                <a:ln>
                  <a:noFill/>
                </a:ln>
                <a:effectLst/>
              </c:spPr>
              <c:txPr>
                <a:bodyPr rot="0" spcFirstLastPara="1" vertOverflow="ellipsis" vert="horz" wrap="square" anchor="ctr" anchorCtr="1"/>
                <a:lstStyle/>
                <a:p>
                  <a:pPr>
                    <a:defRPr sz="1330" b="1" i="0" u="sng" strike="noStrike" kern="1200" spc="0" baseline="0">
                      <a:solidFill>
                        <a:schemeClr val="accent3"/>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5-741F-47C1-9996-DF6877D07366}"/>
                </c:ext>
              </c:extLst>
            </c:dLbl>
            <c:dLbl>
              <c:idx val="3"/>
              <c:spPr>
                <a:noFill/>
                <a:ln>
                  <a:noFill/>
                </a:ln>
                <a:effectLst/>
              </c:spPr>
              <c:txPr>
                <a:bodyPr rot="0" spcFirstLastPara="1" vertOverflow="ellipsis" vert="horz" wrap="square" anchor="ctr" anchorCtr="1"/>
                <a:lstStyle/>
                <a:p>
                  <a:pPr>
                    <a:defRPr sz="1330" b="1" i="0" u="sng" strike="noStrike" kern="1200" spc="0" baseline="0">
                      <a:solidFill>
                        <a:schemeClr val="accent4"/>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7-741F-47C1-9996-DF6877D07366}"/>
                </c:ext>
              </c:extLst>
            </c:dLbl>
            <c:dLbl>
              <c:idx val="4"/>
              <c:spPr>
                <a:noFill/>
                <a:ln>
                  <a:noFill/>
                </a:ln>
                <a:effectLst/>
              </c:spPr>
              <c:txPr>
                <a:bodyPr rot="0" spcFirstLastPara="1" vertOverflow="ellipsis" vert="horz" wrap="square" anchor="ctr" anchorCtr="1"/>
                <a:lstStyle/>
                <a:p>
                  <a:pPr>
                    <a:defRPr sz="1330" b="1" i="0" u="sng" strike="noStrike" kern="1200" spc="0" baseline="0">
                      <a:solidFill>
                        <a:schemeClr val="accent5"/>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9-741F-47C1-9996-DF6877D07366}"/>
                </c:ext>
              </c:extLst>
            </c:dLbl>
            <c:dLbl>
              <c:idx val="5"/>
              <c:spPr>
                <a:noFill/>
                <a:ln>
                  <a:noFill/>
                </a:ln>
                <a:effectLst/>
              </c:spPr>
              <c:txPr>
                <a:bodyPr rot="0" spcFirstLastPara="1" vertOverflow="ellipsis" vert="horz" wrap="square" anchor="ctr" anchorCtr="1"/>
                <a:lstStyle/>
                <a:p>
                  <a:pPr>
                    <a:defRPr sz="1330" b="1" i="0" u="sng" strike="noStrike" kern="1200" spc="0" baseline="0">
                      <a:solidFill>
                        <a:schemeClr val="accent6"/>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B-741F-47C1-9996-DF6877D07366}"/>
                </c:ext>
              </c:extLst>
            </c:dLbl>
            <c:dLbl>
              <c:idx val="6"/>
              <c:spPr>
                <a:noFill/>
                <a:ln>
                  <a:noFill/>
                </a:ln>
                <a:effectLst/>
              </c:spPr>
              <c:txPr>
                <a:bodyPr rot="0" spcFirstLastPara="1" vertOverflow="ellipsis" vert="horz" wrap="square" anchor="ctr" anchorCtr="1"/>
                <a:lstStyle/>
                <a:p>
                  <a:pPr>
                    <a:defRPr sz="1330" b="1" i="0" u="sng" strike="noStrike" kern="1200" spc="0" baseline="0">
                      <a:solidFill>
                        <a:schemeClr val="accent1">
                          <a:lumMod val="6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D-741F-47C1-9996-DF6877D07366}"/>
                </c:ext>
              </c:extLst>
            </c:dLbl>
            <c:dLbl>
              <c:idx val="7"/>
              <c:spPr>
                <a:noFill/>
                <a:ln>
                  <a:noFill/>
                </a:ln>
                <a:effectLst/>
              </c:spPr>
              <c:txPr>
                <a:bodyPr rot="0" spcFirstLastPara="1" vertOverflow="ellipsis" vert="horz" wrap="square" anchor="ctr" anchorCtr="1"/>
                <a:lstStyle/>
                <a:p>
                  <a:pPr>
                    <a:defRPr sz="1330" b="1" i="0" u="sng" strike="noStrike" kern="1200" spc="0" baseline="0">
                      <a:solidFill>
                        <a:schemeClr val="accent2">
                          <a:lumMod val="6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F-741F-47C1-9996-DF6877D07366}"/>
                </c:ext>
              </c:extLst>
            </c:dLbl>
            <c:dLbl>
              <c:idx val="8"/>
              <c:spPr>
                <a:noFill/>
                <a:ln>
                  <a:noFill/>
                </a:ln>
                <a:effectLst/>
              </c:spPr>
              <c:txPr>
                <a:bodyPr rot="0" spcFirstLastPara="1" vertOverflow="ellipsis" vert="horz" wrap="square" anchor="ctr" anchorCtr="1"/>
                <a:lstStyle/>
                <a:p>
                  <a:pPr>
                    <a:defRPr sz="1330" b="1" i="0" u="sng" strike="noStrike" kern="1200" spc="0" baseline="0">
                      <a:solidFill>
                        <a:schemeClr val="accent3">
                          <a:lumMod val="6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1-741F-47C1-9996-DF6877D07366}"/>
                </c:ext>
              </c:extLst>
            </c:dLbl>
            <c:dLbl>
              <c:idx val="9"/>
              <c:spPr>
                <a:noFill/>
                <a:ln>
                  <a:noFill/>
                </a:ln>
                <a:effectLst/>
              </c:spPr>
              <c:txPr>
                <a:bodyPr rot="0" spcFirstLastPara="1" vertOverflow="ellipsis" vert="horz" wrap="square" anchor="ctr" anchorCtr="1"/>
                <a:lstStyle/>
                <a:p>
                  <a:pPr>
                    <a:defRPr sz="1330" b="1" i="0" u="sng" strike="noStrike" kern="1200" spc="0" baseline="0">
                      <a:solidFill>
                        <a:schemeClr val="accent4">
                          <a:lumMod val="6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3-741F-47C1-9996-DF6877D07366}"/>
                </c:ext>
              </c:extLst>
            </c:dLbl>
            <c:dLbl>
              <c:idx val="10"/>
              <c:spPr>
                <a:noFill/>
                <a:ln>
                  <a:noFill/>
                </a:ln>
                <a:effectLst/>
              </c:spPr>
              <c:txPr>
                <a:bodyPr rot="0" spcFirstLastPara="1" vertOverflow="ellipsis" vert="horz" wrap="square" anchor="ctr" anchorCtr="1"/>
                <a:lstStyle/>
                <a:p>
                  <a:pPr>
                    <a:defRPr sz="1330" b="1" i="0" u="sng" strike="noStrike" kern="1200" spc="0" baseline="0">
                      <a:solidFill>
                        <a:schemeClr val="accent5">
                          <a:lumMod val="6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5-741F-47C1-9996-DF6877D07366}"/>
                </c:ext>
              </c:extLst>
            </c:dLbl>
            <c:dLbl>
              <c:idx val="11"/>
              <c:spPr>
                <a:noFill/>
                <a:ln>
                  <a:noFill/>
                </a:ln>
                <a:effectLst/>
              </c:spPr>
              <c:txPr>
                <a:bodyPr rot="0" spcFirstLastPara="1" vertOverflow="ellipsis" vert="horz" wrap="square" anchor="ctr" anchorCtr="1"/>
                <a:lstStyle/>
                <a:p>
                  <a:pPr>
                    <a:defRPr sz="1330" b="1" i="0" u="sng" strike="noStrike" kern="1200" spc="0" baseline="0">
                      <a:solidFill>
                        <a:schemeClr val="accent6">
                          <a:lumMod val="6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7-741F-47C1-9996-DF6877D07366}"/>
                </c:ext>
              </c:extLst>
            </c:dLbl>
            <c:dLbl>
              <c:idx val="12"/>
              <c:spPr>
                <a:noFill/>
                <a:ln>
                  <a:noFill/>
                </a:ln>
                <a:effectLst/>
              </c:spPr>
              <c:txPr>
                <a:bodyPr rot="0" spcFirstLastPara="1" vertOverflow="ellipsis" vert="horz" wrap="square" anchor="ctr" anchorCtr="1"/>
                <a:lstStyle/>
                <a:p>
                  <a:pPr>
                    <a:defRPr sz="1330" b="1" i="0" u="sng" strike="noStrike" kern="1200" spc="0" baseline="0">
                      <a:solidFill>
                        <a:schemeClr val="accent1">
                          <a:lumMod val="80000"/>
                          <a:lumOff val="2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9-741F-47C1-9996-DF6877D07366}"/>
                </c:ext>
              </c:extLst>
            </c:dLbl>
            <c:dLbl>
              <c:idx val="13"/>
              <c:spPr>
                <a:noFill/>
                <a:ln>
                  <a:noFill/>
                </a:ln>
                <a:effectLst/>
              </c:spPr>
              <c:txPr>
                <a:bodyPr rot="0" spcFirstLastPara="1" vertOverflow="ellipsis" vert="horz" wrap="square" anchor="ctr" anchorCtr="1"/>
                <a:lstStyle/>
                <a:p>
                  <a:pPr>
                    <a:defRPr sz="1330" b="1" i="0" u="sng" strike="noStrike" kern="1200" spc="0" baseline="0">
                      <a:solidFill>
                        <a:schemeClr val="accent2">
                          <a:lumMod val="80000"/>
                          <a:lumOff val="2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B-741F-47C1-9996-DF6877D07366}"/>
                </c:ext>
              </c:extLst>
            </c:dLbl>
            <c:dLbl>
              <c:idx val="14"/>
              <c:spPr>
                <a:noFill/>
                <a:ln>
                  <a:noFill/>
                </a:ln>
                <a:effectLst/>
              </c:spPr>
              <c:txPr>
                <a:bodyPr rot="0" spcFirstLastPara="1" vertOverflow="ellipsis" vert="horz" wrap="square" anchor="ctr" anchorCtr="1"/>
                <a:lstStyle/>
                <a:p>
                  <a:pPr>
                    <a:defRPr sz="1330" b="1" i="0" u="sng" strike="noStrike" kern="1200" spc="0" baseline="0">
                      <a:solidFill>
                        <a:schemeClr val="accent3">
                          <a:lumMod val="80000"/>
                          <a:lumOff val="2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D-741F-47C1-9996-DF6877D07366}"/>
                </c:ext>
              </c:extLst>
            </c:dLbl>
            <c:dLbl>
              <c:idx val="15"/>
              <c:spPr>
                <a:noFill/>
                <a:ln>
                  <a:noFill/>
                </a:ln>
                <a:effectLst/>
              </c:spPr>
              <c:txPr>
                <a:bodyPr rot="0" spcFirstLastPara="1" vertOverflow="ellipsis" vert="horz" wrap="square" anchor="ctr" anchorCtr="1"/>
                <a:lstStyle/>
                <a:p>
                  <a:pPr>
                    <a:defRPr sz="1330" b="1" i="0" u="sng" strike="noStrike" kern="1200" spc="0" baseline="0">
                      <a:solidFill>
                        <a:schemeClr val="accent4">
                          <a:lumMod val="80000"/>
                          <a:lumOff val="2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F-741F-47C1-9996-DF6877D07366}"/>
                </c:ext>
              </c:extLst>
            </c:dLbl>
            <c:dLbl>
              <c:idx val="16"/>
              <c:spPr>
                <a:noFill/>
                <a:ln>
                  <a:noFill/>
                </a:ln>
                <a:effectLst/>
              </c:spPr>
              <c:txPr>
                <a:bodyPr rot="0" spcFirstLastPara="1" vertOverflow="ellipsis" vert="horz" wrap="square" anchor="ctr" anchorCtr="1"/>
                <a:lstStyle/>
                <a:p>
                  <a:pPr>
                    <a:defRPr sz="1330" b="1" i="0" u="sng" strike="noStrike" kern="1200" spc="0" baseline="0">
                      <a:solidFill>
                        <a:schemeClr val="accent5">
                          <a:lumMod val="80000"/>
                          <a:lumOff val="2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1-741F-47C1-9996-DF6877D07366}"/>
                </c:ext>
              </c:extLst>
            </c:dLbl>
            <c:dLbl>
              <c:idx val="17"/>
              <c:spPr>
                <a:noFill/>
                <a:ln>
                  <a:noFill/>
                </a:ln>
                <a:effectLst/>
              </c:spPr>
              <c:txPr>
                <a:bodyPr rot="0" spcFirstLastPara="1" vertOverflow="ellipsis" vert="horz" wrap="square" anchor="ctr" anchorCtr="1"/>
                <a:lstStyle/>
                <a:p>
                  <a:pPr>
                    <a:defRPr sz="1330" b="1" i="0" u="sng" strike="noStrike" kern="1200" spc="0" baseline="0">
                      <a:solidFill>
                        <a:schemeClr val="accent6">
                          <a:lumMod val="80000"/>
                          <a:lumOff val="2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3-741F-47C1-9996-DF6877D07366}"/>
                </c:ext>
              </c:extLst>
            </c:dLbl>
            <c:dLbl>
              <c:idx val="18"/>
              <c:spPr>
                <a:noFill/>
                <a:ln>
                  <a:noFill/>
                </a:ln>
                <a:effectLst/>
              </c:spPr>
              <c:txPr>
                <a:bodyPr rot="0" spcFirstLastPara="1" vertOverflow="ellipsis" vert="horz" wrap="square" anchor="ctr" anchorCtr="1"/>
                <a:lstStyle/>
                <a:p>
                  <a:pPr>
                    <a:defRPr sz="1330" b="1" i="0" u="sng" strike="noStrike" kern="1200" spc="0" baseline="0">
                      <a:solidFill>
                        <a:schemeClr val="accent1">
                          <a:lumMod val="8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5-741F-47C1-9996-DF6877D07366}"/>
                </c:ext>
              </c:extLst>
            </c:dLbl>
            <c:dLbl>
              <c:idx val="19"/>
              <c:spPr>
                <a:noFill/>
                <a:ln>
                  <a:noFill/>
                </a:ln>
                <a:effectLst/>
              </c:spPr>
              <c:txPr>
                <a:bodyPr rot="0" spcFirstLastPara="1" vertOverflow="ellipsis" vert="horz" wrap="square" anchor="ctr" anchorCtr="1"/>
                <a:lstStyle/>
                <a:p>
                  <a:pPr>
                    <a:defRPr sz="1330" b="1" i="0" u="sng" strike="noStrike" kern="1200" spc="0" baseline="0">
                      <a:solidFill>
                        <a:schemeClr val="accent2">
                          <a:lumMod val="8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7-741F-47C1-9996-DF6877D07366}"/>
                </c:ext>
              </c:extLst>
            </c:dLbl>
            <c:dLbl>
              <c:idx val="20"/>
              <c:spPr>
                <a:noFill/>
                <a:ln>
                  <a:noFill/>
                </a:ln>
                <a:effectLst/>
              </c:spPr>
              <c:txPr>
                <a:bodyPr rot="0" spcFirstLastPara="1" vertOverflow="ellipsis" vert="horz" wrap="square" anchor="ctr" anchorCtr="1"/>
                <a:lstStyle/>
                <a:p>
                  <a:pPr>
                    <a:defRPr sz="1330" b="1" i="0" u="sng" strike="noStrike" kern="1200" spc="0" baseline="0">
                      <a:solidFill>
                        <a:schemeClr val="accent3">
                          <a:lumMod val="8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9-741F-47C1-9996-DF6877D07366}"/>
                </c:ext>
              </c:extLst>
            </c:dLbl>
            <c:dLbl>
              <c:idx val="21"/>
              <c:spPr>
                <a:noFill/>
                <a:ln>
                  <a:noFill/>
                </a:ln>
                <a:effectLst/>
              </c:spPr>
              <c:txPr>
                <a:bodyPr rot="0" spcFirstLastPara="1" vertOverflow="ellipsis" vert="horz" wrap="square" anchor="ctr" anchorCtr="1"/>
                <a:lstStyle/>
                <a:p>
                  <a:pPr>
                    <a:defRPr sz="1330" b="1" i="0" u="sng" strike="noStrike" kern="1200" spc="0" baseline="0">
                      <a:solidFill>
                        <a:schemeClr val="accent4">
                          <a:lumMod val="8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B-741F-47C1-9996-DF6877D07366}"/>
                </c:ext>
              </c:extLst>
            </c:dLbl>
            <c:dLbl>
              <c:idx val="22"/>
              <c:spPr>
                <a:noFill/>
                <a:ln>
                  <a:noFill/>
                </a:ln>
                <a:effectLst/>
              </c:spPr>
              <c:txPr>
                <a:bodyPr rot="0" spcFirstLastPara="1" vertOverflow="ellipsis" vert="horz" wrap="square" anchor="ctr" anchorCtr="1"/>
                <a:lstStyle/>
                <a:p>
                  <a:pPr>
                    <a:defRPr sz="1330" b="1" i="0" u="sng" strike="noStrike" kern="1200" spc="0" baseline="0">
                      <a:solidFill>
                        <a:schemeClr val="accent5">
                          <a:lumMod val="8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D-741F-47C1-9996-DF6877D07366}"/>
                </c:ext>
              </c:extLst>
            </c:dLbl>
            <c:dLbl>
              <c:idx val="23"/>
              <c:spPr>
                <a:noFill/>
                <a:ln>
                  <a:noFill/>
                </a:ln>
                <a:effectLst/>
              </c:spPr>
              <c:txPr>
                <a:bodyPr rot="0" spcFirstLastPara="1" vertOverflow="ellipsis" vert="horz" wrap="square" anchor="ctr" anchorCtr="1"/>
                <a:lstStyle/>
                <a:p>
                  <a:pPr>
                    <a:defRPr sz="1330" b="1" i="0" u="sng" strike="noStrike" kern="1200" spc="0" baseline="0">
                      <a:solidFill>
                        <a:schemeClr val="accent6">
                          <a:lumMod val="8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F-741F-47C1-9996-DF6877D07366}"/>
                </c:ext>
              </c:extLst>
            </c:dLbl>
            <c:spPr>
              <a:noFill/>
              <a:ln>
                <a:noFill/>
              </a:ln>
              <a:effectLst/>
            </c:spPr>
            <c:txPr>
              <a:bodyPr rot="0" spcFirstLastPara="1" vertOverflow="ellipsis" vert="horz" wrap="square" anchor="ctr" anchorCtr="1"/>
              <a:lstStyle/>
              <a:p>
                <a:pPr>
                  <a:defRPr sz="1330" b="1" i="0" u="sng" strike="noStrike" kern="1200" spc="0" baseline="0">
                    <a:solidFill>
                      <a:schemeClr val="accent1"/>
                    </a:solidFill>
                    <a:latin typeface="+mn-lt"/>
                    <a:ea typeface="+mn-ea"/>
                    <a:cs typeface="+mn-cs"/>
                  </a:defRPr>
                </a:pPr>
                <a:endParaRPr lang="en-US"/>
              </a:p>
            </c:txPr>
            <c:dLblPos val="bestFit"/>
            <c:showLegendKey val="1"/>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Sheet1!$A$2:$A$25</c:f>
              <c:strCache>
                <c:ptCount val="24"/>
                <c:pt idx="0">
                  <c:v>1st Entry</c:v>
                </c:pt>
                <c:pt idx="1">
                  <c:v>2nd Entry</c:v>
                </c:pt>
                <c:pt idx="2">
                  <c:v>3rd Entry</c:v>
                </c:pt>
                <c:pt idx="3">
                  <c:v>4th Entry</c:v>
                </c:pt>
                <c:pt idx="4">
                  <c:v>5th Entry</c:v>
                </c:pt>
                <c:pt idx="5">
                  <c:v>6th Entry</c:v>
                </c:pt>
                <c:pt idx="6">
                  <c:v>7th Entry</c:v>
                </c:pt>
                <c:pt idx="7">
                  <c:v>8th Entry</c:v>
                </c:pt>
                <c:pt idx="8">
                  <c:v>9th Entry</c:v>
                </c:pt>
                <c:pt idx="9">
                  <c:v>10th Entry</c:v>
                </c:pt>
                <c:pt idx="10">
                  <c:v>11th Entry</c:v>
                </c:pt>
                <c:pt idx="11">
                  <c:v>12th Entry</c:v>
                </c:pt>
                <c:pt idx="12">
                  <c:v>13th Entry</c:v>
                </c:pt>
                <c:pt idx="13">
                  <c:v>14th Entry</c:v>
                </c:pt>
                <c:pt idx="14">
                  <c:v>15th Entry</c:v>
                </c:pt>
                <c:pt idx="15">
                  <c:v>16th Entry</c:v>
                </c:pt>
                <c:pt idx="16">
                  <c:v>17th Entry</c:v>
                </c:pt>
                <c:pt idx="17">
                  <c:v>18th Entry</c:v>
                </c:pt>
                <c:pt idx="18">
                  <c:v>19th Entry</c:v>
                </c:pt>
                <c:pt idx="19">
                  <c:v>20th Entry</c:v>
                </c:pt>
                <c:pt idx="20">
                  <c:v>21th Entry</c:v>
                </c:pt>
                <c:pt idx="21">
                  <c:v>22th Entry</c:v>
                </c:pt>
                <c:pt idx="22">
                  <c:v>23th Entry</c:v>
                </c:pt>
                <c:pt idx="23">
                  <c:v>24th Entry</c:v>
                </c:pt>
              </c:strCache>
            </c:strRef>
          </c:cat>
          <c:val>
            <c:numRef>
              <c:f>Sheet1!$B$2:$B$25</c:f>
              <c:numCache>
                <c:formatCode>General</c:formatCode>
                <c:ptCount val="24"/>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numCache>
            </c:numRef>
          </c:val>
          <c:extLst>
            <c:ext xmlns:c16="http://schemas.microsoft.com/office/drawing/2014/chart" uri="{C3380CC4-5D6E-409C-BE32-E72D297353CC}">
              <c16:uniqueId val="{00000030-741F-47C1-9996-DF6877D07366}"/>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u="sng"/>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0"/>
    </c:view3D>
    <c:floor>
      <c:thickness val="0"/>
      <c:spPr>
        <a:solidFill>
          <a:schemeClr val="accent1">
            <a:alpha val="30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7916454801487282E-2"/>
          <c:y val="5.9660478663425089E-2"/>
          <c:w val="0.93792021248511792"/>
          <c:h val="0.59391513796661655"/>
        </c:manualLayout>
      </c:layout>
      <c:bar3DChart>
        <c:barDir val="col"/>
        <c:grouping val="clustered"/>
        <c:varyColors val="0"/>
        <c:ser>
          <c:idx val="0"/>
          <c:order val="0"/>
          <c:tx>
            <c:strRef>
              <c:f>Sheet1!$B$1</c:f>
              <c:strCache>
                <c:ptCount val="1"/>
                <c:pt idx="0">
                  <c:v>VALUE</c:v>
                </c:pt>
              </c:strCache>
            </c:strRef>
          </c:tx>
          <c:spPr>
            <a:solidFill>
              <a:schemeClr val="accent1">
                <a:lumMod val="20000"/>
                <a:lumOff val="80000"/>
              </a:schemeClr>
            </a:solidFill>
            <a:ln>
              <a:noFill/>
            </a:ln>
            <a:effectLst/>
            <a:sp3d/>
          </c:spPr>
          <c:invertIfNegative val="0"/>
          <c:dPt>
            <c:idx val="0"/>
            <c:invertIfNegative val="0"/>
            <c:bubble3D val="0"/>
            <c:spPr>
              <a:solidFill>
                <a:srgbClr val="76C8AE"/>
              </a:solidFill>
              <a:ln>
                <a:noFill/>
              </a:ln>
              <a:effectLst/>
              <a:sp3d/>
            </c:spPr>
            <c:extLst>
              <c:ext xmlns:c16="http://schemas.microsoft.com/office/drawing/2014/chart" uri="{C3380CC4-5D6E-409C-BE32-E72D297353CC}">
                <c16:uniqueId val="{00000001-1504-4AAD-8BCA-155C626759E1}"/>
              </c:ext>
            </c:extLst>
          </c:dPt>
          <c:dPt>
            <c:idx val="1"/>
            <c:invertIfNegative val="0"/>
            <c:bubble3D val="0"/>
            <c:spPr>
              <a:solidFill>
                <a:srgbClr val="00AE9D"/>
              </a:solidFill>
              <a:ln>
                <a:noFill/>
              </a:ln>
              <a:effectLst/>
              <a:sp3d/>
            </c:spPr>
            <c:extLst>
              <c:ext xmlns:c16="http://schemas.microsoft.com/office/drawing/2014/chart" uri="{C3380CC4-5D6E-409C-BE32-E72D297353CC}">
                <c16:uniqueId val="{00000003-1504-4AAD-8BCA-155C626759E1}"/>
              </c:ext>
            </c:extLst>
          </c:dPt>
          <c:dPt>
            <c:idx val="2"/>
            <c:invertIfNegative val="0"/>
            <c:bubble3D val="0"/>
            <c:spPr>
              <a:solidFill>
                <a:srgbClr val="008E7A"/>
              </a:solidFill>
              <a:ln>
                <a:noFill/>
              </a:ln>
              <a:effectLst/>
              <a:sp3d/>
            </c:spPr>
            <c:extLst>
              <c:ext xmlns:c16="http://schemas.microsoft.com/office/drawing/2014/chart" uri="{C3380CC4-5D6E-409C-BE32-E72D297353CC}">
                <c16:uniqueId val="{00000005-1504-4AAD-8BCA-155C626759E1}"/>
              </c:ext>
            </c:extLst>
          </c:dPt>
          <c:dPt>
            <c:idx val="3"/>
            <c:invertIfNegative val="0"/>
            <c:bubble3D val="0"/>
            <c:spPr>
              <a:solidFill>
                <a:srgbClr val="006762"/>
              </a:solidFill>
              <a:ln>
                <a:noFill/>
              </a:ln>
              <a:effectLst/>
              <a:sp3d/>
            </c:spPr>
            <c:extLst>
              <c:ext xmlns:c16="http://schemas.microsoft.com/office/drawing/2014/chart" uri="{C3380CC4-5D6E-409C-BE32-E72D297353CC}">
                <c16:uniqueId val="{00000007-1504-4AAD-8BCA-155C626759E1}"/>
              </c:ext>
            </c:extLst>
          </c:dPt>
          <c:dPt>
            <c:idx val="4"/>
            <c:invertIfNegative val="0"/>
            <c:bubble3D val="0"/>
            <c:spPr>
              <a:solidFill>
                <a:srgbClr val="FFCC4E"/>
              </a:solidFill>
              <a:ln>
                <a:noFill/>
              </a:ln>
              <a:effectLst/>
              <a:sp3d/>
            </c:spPr>
            <c:extLst>
              <c:ext xmlns:c16="http://schemas.microsoft.com/office/drawing/2014/chart" uri="{C3380CC4-5D6E-409C-BE32-E72D297353CC}">
                <c16:uniqueId val="{00000009-1504-4AAD-8BCA-155C626759E1}"/>
              </c:ext>
            </c:extLst>
          </c:dPt>
          <c:dPt>
            <c:idx val="5"/>
            <c:invertIfNegative val="0"/>
            <c:bubble3D val="0"/>
            <c:spPr>
              <a:solidFill>
                <a:srgbClr val="FBAB18"/>
              </a:solidFill>
              <a:ln>
                <a:noFill/>
              </a:ln>
              <a:effectLst/>
              <a:sp3d/>
            </c:spPr>
            <c:extLst>
              <c:ext xmlns:c16="http://schemas.microsoft.com/office/drawing/2014/chart" uri="{C3380CC4-5D6E-409C-BE32-E72D297353CC}">
                <c16:uniqueId val="{0000000B-1504-4AAD-8BCA-155C626759E1}"/>
              </c:ext>
            </c:extLst>
          </c:dPt>
          <c:dPt>
            <c:idx val="6"/>
            <c:invertIfNegative val="0"/>
            <c:bubble3D val="0"/>
            <c:spPr>
              <a:solidFill>
                <a:srgbClr val="F47920"/>
              </a:solidFill>
              <a:ln>
                <a:noFill/>
              </a:ln>
              <a:effectLst/>
              <a:sp3d/>
            </c:spPr>
            <c:extLst>
              <c:ext xmlns:c16="http://schemas.microsoft.com/office/drawing/2014/chart" uri="{C3380CC4-5D6E-409C-BE32-E72D297353CC}">
                <c16:uniqueId val="{0000000D-1504-4AAD-8BCA-155C626759E1}"/>
              </c:ext>
            </c:extLst>
          </c:dPt>
          <c:dPt>
            <c:idx val="7"/>
            <c:invertIfNegative val="0"/>
            <c:bubble3D val="0"/>
            <c:spPr>
              <a:solidFill>
                <a:srgbClr val="A75534"/>
              </a:solidFill>
              <a:ln>
                <a:noFill/>
              </a:ln>
              <a:effectLst/>
              <a:sp3d/>
            </c:spPr>
            <c:extLst>
              <c:ext xmlns:c16="http://schemas.microsoft.com/office/drawing/2014/chart" uri="{C3380CC4-5D6E-409C-BE32-E72D297353CC}">
                <c16:uniqueId val="{0000000F-1504-4AAD-8BCA-155C626759E1}"/>
              </c:ext>
            </c:extLst>
          </c:dPt>
          <c:dPt>
            <c:idx val="8"/>
            <c:invertIfNegative val="0"/>
            <c:bubble3D val="0"/>
            <c:spPr>
              <a:solidFill>
                <a:srgbClr val="F1666A"/>
              </a:solidFill>
              <a:ln>
                <a:noFill/>
              </a:ln>
              <a:effectLst/>
              <a:sp3d/>
            </c:spPr>
            <c:extLst>
              <c:ext xmlns:c16="http://schemas.microsoft.com/office/drawing/2014/chart" uri="{C3380CC4-5D6E-409C-BE32-E72D297353CC}">
                <c16:uniqueId val="{00000011-1504-4AAD-8BCA-155C626759E1}"/>
              </c:ext>
            </c:extLst>
          </c:dPt>
          <c:dPt>
            <c:idx val="9"/>
            <c:invertIfNegative val="0"/>
            <c:bubble3D val="0"/>
            <c:spPr>
              <a:solidFill>
                <a:srgbClr val="ED1B2F"/>
              </a:solidFill>
              <a:ln>
                <a:noFill/>
              </a:ln>
              <a:effectLst/>
              <a:sp3d/>
            </c:spPr>
            <c:extLst>
              <c:ext xmlns:c16="http://schemas.microsoft.com/office/drawing/2014/chart" uri="{C3380CC4-5D6E-409C-BE32-E72D297353CC}">
                <c16:uniqueId val="{00000013-1504-4AAD-8BCA-155C626759E1}"/>
              </c:ext>
            </c:extLst>
          </c:dPt>
          <c:dPt>
            <c:idx val="10"/>
            <c:invertIfNegative val="0"/>
            <c:bubble3D val="0"/>
            <c:spPr>
              <a:solidFill>
                <a:srgbClr val="CF1D39"/>
              </a:solidFill>
              <a:ln>
                <a:noFill/>
              </a:ln>
              <a:effectLst/>
              <a:sp3d/>
            </c:spPr>
            <c:extLst>
              <c:ext xmlns:c16="http://schemas.microsoft.com/office/drawing/2014/chart" uri="{C3380CC4-5D6E-409C-BE32-E72D297353CC}">
                <c16:uniqueId val="{00000015-1504-4AAD-8BCA-155C626759E1}"/>
              </c:ext>
            </c:extLst>
          </c:dPt>
          <c:dPt>
            <c:idx val="11"/>
            <c:invertIfNegative val="0"/>
            <c:bubble3D val="0"/>
            <c:spPr>
              <a:solidFill>
                <a:srgbClr val="960136"/>
              </a:solidFill>
              <a:ln>
                <a:noFill/>
              </a:ln>
              <a:effectLst/>
              <a:sp3d/>
            </c:spPr>
            <c:extLst>
              <c:ext xmlns:c16="http://schemas.microsoft.com/office/drawing/2014/chart" uri="{C3380CC4-5D6E-409C-BE32-E72D297353CC}">
                <c16:uniqueId val="{00000017-1504-4AAD-8BCA-155C626759E1}"/>
              </c:ext>
            </c:extLst>
          </c:dPt>
          <c:dPt>
            <c:idx val="12"/>
            <c:invertIfNegative val="0"/>
            <c:bubble3D val="0"/>
            <c:spPr>
              <a:solidFill>
                <a:srgbClr val="6DCFF6"/>
              </a:solidFill>
              <a:ln>
                <a:noFill/>
              </a:ln>
              <a:effectLst/>
              <a:sp3d/>
            </c:spPr>
            <c:extLst>
              <c:ext xmlns:c16="http://schemas.microsoft.com/office/drawing/2014/chart" uri="{C3380CC4-5D6E-409C-BE32-E72D297353CC}">
                <c16:uniqueId val="{00000019-1504-4AAD-8BCA-155C626759E1}"/>
              </c:ext>
            </c:extLst>
          </c:dPt>
          <c:dPt>
            <c:idx val="13"/>
            <c:invertIfNegative val="0"/>
            <c:bubble3D val="0"/>
            <c:spPr>
              <a:solidFill>
                <a:srgbClr val="009BDB"/>
              </a:solidFill>
              <a:ln>
                <a:noFill/>
              </a:ln>
              <a:effectLst/>
              <a:sp3d/>
            </c:spPr>
            <c:extLst>
              <c:ext xmlns:c16="http://schemas.microsoft.com/office/drawing/2014/chart" uri="{C3380CC4-5D6E-409C-BE32-E72D297353CC}">
                <c16:uniqueId val="{0000001B-1504-4AAD-8BCA-155C626759E1}"/>
              </c:ext>
            </c:extLst>
          </c:dPt>
          <c:dPt>
            <c:idx val="14"/>
            <c:invertIfNegative val="0"/>
            <c:bubble3D val="0"/>
            <c:spPr>
              <a:solidFill>
                <a:srgbClr val="00619E"/>
              </a:solidFill>
              <a:ln>
                <a:noFill/>
              </a:ln>
              <a:effectLst/>
              <a:sp3d/>
            </c:spPr>
            <c:extLst>
              <c:ext xmlns:c16="http://schemas.microsoft.com/office/drawing/2014/chart" uri="{C3380CC4-5D6E-409C-BE32-E72D297353CC}">
                <c16:uniqueId val="{0000001D-1504-4AAD-8BCA-155C626759E1}"/>
              </c:ext>
            </c:extLst>
          </c:dPt>
          <c:dPt>
            <c:idx val="15"/>
            <c:invertIfNegative val="0"/>
            <c:bubble3D val="0"/>
            <c:spPr>
              <a:solidFill>
                <a:srgbClr val="1E3378"/>
              </a:solidFill>
              <a:ln>
                <a:noFill/>
              </a:ln>
              <a:effectLst/>
              <a:sp3d/>
            </c:spPr>
            <c:extLst>
              <c:ext xmlns:c16="http://schemas.microsoft.com/office/drawing/2014/chart" uri="{C3380CC4-5D6E-409C-BE32-E72D297353CC}">
                <c16:uniqueId val="{0000001F-1504-4AAD-8BCA-155C626759E1}"/>
              </c:ext>
            </c:extLst>
          </c:dPt>
          <c:dPt>
            <c:idx val="16"/>
            <c:invertIfNegative val="0"/>
            <c:bubble3D val="0"/>
            <c:spPr>
              <a:solidFill>
                <a:srgbClr val="76C8AE"/>
              </a:solidFill>
              <a:ln>
                <a:noFill/>
              </a:ln>
              <a:effectLst/>
              <a:sp3d/>
            </c:spPr>
            <c:extLst>
              <c:ext xmlns:c16="http://schemas.microsoft.com/office/drawing/2014/chart" uri="{C3380CC4-5D6E-409C-BE32-E72D297353CC}">
                <c16:uniqueId val="{00000021-1504-4AAD-8BCA-155C626759E1}"/>
              </c:ext>
            </c:extLst>
          </c:dPt>
          <c:dPt>
            <c:idx val="17"/>
            <c:invertIfNegative val="0"/>
            <c:bubble3D val="0"/>
            <c:spPr>
              <a:solidFill>
                <a:srgbClr val="00AE9D"/>
              </a:solidFill>
              <a:ln>
                <a:noFill/>
              </a:ln>
              <a:effectLst/>
              <a:sp3d/>
            </c:spPr>
            <c:extLst>
              <c:ext xmlns:c16="http://schemas.microsoft.com/office/drawing/2014/chart" uri="{C3380CC4-5D6E-409C-BE32-E72D297353CC}">
                <c16:uniqueId val="{00000023-1504-4AAD-8BCA-155C626759E1}"/>
              </c:ext>
            </c:extLst>
          </c:dPt>
          <c:dPt>
            <c:idx val="18"/>
            <c:invertIfNegative val="0"/>
            <c:bubble3D val="0"/>
            <c:spPr>
              <a:solidFill>
                <a:srgbClr val="008E7A"/>
              </a:solidFill>
              <a:ln>
                <a:noFill/>
              </a:ln>
              <a:effectLst/>
              <a:sp3d/>
            </c:spPr>
            <c:extLst>
              <c:ext xmlns:c16="http://schemas.microsoft.com/office/drawing/2014/chart" uri="{C3380CC4-5D6E-409C-BE32-E72D297353CC}">
                <c16:uniqueId val="{00000025-1504-4AAD-8BCA-155C626759E1}"/>
              </c:ext>
            </c:extLst>
          </c:dPt>
          <c:dPt>
            <c:idx val="19"/>
            <c:invertIfNegative val="0"/>
            <c:bubble3D val="0"/>
            <c:spPr>
              <a:solidFill>
                <a:srgbClr val="006762"/>
              </a:solidFill>
              <a:ln>
                <a:noFill/>
              </a:ln>
              <a:effectLst/>
              <a:sp3d/>
            </c:spPr>
            <c:extLst>
              <c:ext xmlns:c16="http://schemas.microsoft.com/office/drawing/2014/chart" uri="{C3380CC4-5D6E-409C-BE32-E72D297353CC}">
                <c16:uniqueId val="{00000027-1504-4AAD-8BCA-155C626759E1}"/>
              </c:ext>
            </c:extLst>
          </c:dPt>
          <c:dPt>
            <c:idx val="20"/>
            <c:invertIfNegative val="0"/>
            <c:bubble3D val="0"/>
            <c:spPr>
              <a:solidFill>
                <a:srgbClr val="FFCC4E"/>
              </a:solidFill>
              <a:ln>
                <a:noFill/>
              </a:ln>
              <a:effectLst/>
              <a:sp3d/>
            </c:spPr>
            <c:extLst>
              <c:ext xmlns:c16="http://schemas.microsoft.com/office/drawing/2014/chart" uri="{C3380CC4-5D6E-409C-BE32-E72D297353CC}">
                <c16:uniqueId val="{00000029-1504-4AAD-8BCA-155C626759E1}"/>
              </c:ext>
            </c:extLst>
          </c:dPt>
          <c:dPt>
            <c:idx val="21"/>
            <c:invertIfNegative val="0"/>
            <c:bubble3D val="0"/>
            <c:spPr>
              <a:solidFill>
                <a:srgbClr val="FBAB18"/>
              </a:solidFill>
              <a:ln>
                <a:noFill/>
              </a:ln>
              <a:effectLst/>
              <a:sp3d/>
            </c:spPr>
            <c:extLst>
              <c:ext xmlns:c16="http://schemas.microsoft.com/office/drawing/2014/chart" uri="{C3380CC4-5D6E-409C-BE32-E72D297353CC}">
                <c16:uniqueId val="{0000002B-1504-4AAD-8BCA-155C626759E1}"/>
              </c:ext>
            </c:extLst>
          </c:dPt>
          <c:dPt>
            <c:idx val="22"/>
            <c:invertIfNegative val="0"/>
            <c:bubble3D val="0"/>
            <c:spPr>
              <a:solidFill>
                <a:srgbClr val="F47920"/>
              </a:solidFill>
              <a:ln>
                <a:noFill/>
              </a:ln>
              <a:effectLst/>
              <a:sp3d/>
            </c:spPr>
            <c:extLst>
              <c:ext xmlns:c16="http://schemas.microsoft.com/office/drawing/2014/chart" uri="{C3380CC4-5D6E-409C-BE32-E72D297353CC}">
                <c16:uniqueId val="{0000002D-1504-4AAD-8BCA-155C626759E1}"/>
              </c:ext>
            </c:extLst>
          </c:dPt>
          <c:dPt>
            <c:idx val="23"/>
            <c:invertIfNegative val="0"/>
            <c:bubble3D val="0"/>
            <c:spPr>
              <a:solidFill>
                <a:srgbClr val="A75534"/>
              </a:solidFill>
              <a:ln>
                <a:noFill/>
              </a:ln>
              <a:effectLst/>
              <a:sp3d/>
            </c:spPr>
            <c:extLst>
              <c:ext xmlns:c16="http://schemas.microsoft.com/office/drawing/2014/chart" uri="{C3380CC4-5D6E-409C-BE32-E72D297353CC}">
                <c16:uniqueId val="{0000002F-1504-4AAD-8BCA-155C626759E1}"/>
              </c:ext>
            </c:extLst>
          </c:dPt>
          <c:cat>
            <c:strRef>
              <c:f>Sheet1!$A$2:$A$25</c:f>
              <c:strCache>
                <c:ptCount val="24"/>
                <c:pt idx="0">
                  <c:v>1st Entry</c:v>
                </c:pt>
                <c:pt idx="1">
                  <c:v>2nd Entry</c:v>
                </c:pt>
                <c:pt idx="2">
                  <c:v>3rd Entry</c:v>
                </c:pt>
                <c:pt idx="3">
                  <c:v>4th Entry</c:v>
                </c:pt>
                <c:pt idx="4">
                  <c:v>5th Entry</c:v>
                </c:pt>
                <c:pt idx="5">
                  <c:v>6th Entry</c:v>
                </c:pt>
                <c:pt idx="6">
                  <c:v>7th Entry</c:v>
                </c:pt>
                <c:pt idx="7">
                  <c:v>8th Entry</c:v>
                </c:pt>
                <c:pt idx="8">
                  <c:v>9th Entry</c:v>
                </c:pt>
                <c:pt idx="9">
                  <c:v>10th Entry</c:v>
                </c:pt>
                <c:pt idx="10">
                  <c:v>11th Entry</c:v>
                </c:pt>
                <c:pt idx="11">
                  <c:v>12th Entry</c:v>
                </c:pt>
                <c:pt idx="12">
                  <c:v>13th Entry</c:v>
                </c:pt>
                <c:pt idx="13">
                  <c:v>14th Entry</c:v>
                </c:pt>
                <c:pt idx="14">
                  <c:v>15th Entry</c:v>
                </c:pt>
                <c:pt idx="15">
                  <c:v>16th Entry</c:v>
                </c:pt>
                <c:pt idx="16">
                  <c:v>17th Entry</c:v>
                </c:pt>
                <c:pt idx="17">
                  <c:v>18th Entry</c:v>
                </c:pt>
                <c:pt idx="18">
                  <c:v>19th Entry</c:v>
                </c:pt>
                <c:pt idx="19">
                  <c:v>20th Entry</c:v>
                </c:pt>
                <c:pt idx="20">
                  <c:v>21th Entry</c:v>
                </c:pt>
                <c:pt idx="21">
                  <c:v>22th Entry</c:v>
                </c:pt>
                <c:pt idx="22">
                  <c:v>23th Entry</c:v>
                </c:pt>
                <c:pt idx="23">
                  <c:v>24th Entry</c:v>
                </c:pt>
              </c:strCache>
            </c:strRef>
          </c:cat>
          <c:val>
            <c:numRef>
              <c:f>Sheet1!$B$2:$B$25</c:f>
              <c:numCache>
                <c:formatCode>General</c:formatCode>
                <c:ptCount val="24"/>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numCache>
            </c:numRef>
          </c:val>
          <c:extLst>
            <c:ext xmlns:c16="http://schemas.microsoft.com/office/drawing/2014/chart" uri="{C3380CC4-5D6E-409C-BE32-E72D297353CC}">
              <c16:uniqueId val="{00000030-1504-4AAD-8BCA-155C626759E1}"/>
            </c:ext>
          </c:extLst>
        </c:ser>
        <c:dLbls>
          <c:showLegendKey val="0"/>
          <c:showVal val="0"/>
          <c:showCatName val="0"/>
          <c:showSerName val="0"/>
          <c:showPercent val="0"/>
          <c:showBubbleSize val="0"/>
        </c:dLbls>
        <c:gapWidth val="160"/>
        <c:gapDepth val="10"/>
        <c:shape val="box"/>
        <c:axId val="1929698128"/>
        <c:axId val="1929700880"/>
        <c:axId val="0"/>
      </c:bar3DChart>
      <c:catAx>
        <c:axId val="1929698128"/>
        <c:scaling>
          <c:orientation val="minMax"/>
        </c:scaling>
        <c:delete val="0"/>
        <c:axPos val="b"/>
        <c:majorGridlines>
          <c:spPr>
            <a:ln w="9525" cap="flat" cmpd="sng" algn="ctr">
              <a:solidFill>
                <a:schemeClr val="lt1">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cap="all" spc="150" normalizeH="0" baseline="0">
                <a:solidFill>
                  <a:schemeClr val="lt1"/>
                </a:solidFill>
                <a:latin typeface="Arial" panose="020B0604020202020204" pitchFamily="34" charset="0"/>
                <a:ea typeface="+mn-ea"/>
                <a:cs typeface="Arial" panose="020B0604020202020204" pitchFamily="34" charset="0"/>
              </a:defRPr>
            </a:pPr>
            <a:endParaRPr lang="en-US"/>
          </a:p>
        </c:txPr>
        <c:crossAx val="1929700880"/>
        <c:crosses val="autoZero"/>
        <c:auto val="1"/>
        <c:lblAlgn val="ctr"/>
        <c:lblOffset val="100"/>
        <c:noMultiLvlLbl val="0"/>
      </c:catAx>
      <c:valAx>
        <c:axId val="1929700880"/>
        <c:scaling>
          <c:orientation val="minMax"/>
        </c:scaling>
        <c:delete val="0"/>
        <c:axPos val="l"/>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Arial" panose="020B0604020202020204" pitchFamily="34" charset="0"/>
                <a:ea typeface="+mn-ea"/>
                <a:cs typeface="Arial" panose="020B0604020202020204" pitchFamily="34" charset="0"/>
              </a:defRPr>
            </a:pPr>
            <a:endParaRPr lang="en-US"/>
          </a:p>
        </c:txPr>
        <c:crossAx val="1929698128"/>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5">
  <cs:axisTitle>
    <cs:lnRef idx="0"/>
    <cs:fillRef idx="0"/>
    <cs:effectRef idx="0"/>
    <cs:fontRef idx="minor">
      <a:schemeClr val="lt1"/>
    </cs:fontRef>
    <cs:defRPr sz="1197" b="1" kern="1200"/>
  </cs:axisTitle>
  <cs:categoryAxis>
    <cs:lnRef idx="0">
      <cs:styleClr val="0"/>
    </cs:lnRef>
    <cs:fillRef idx="0"/>
    <cs:effectRef idx="0"/>
    <cs:fontRef idx="minor">
      <a:schemeClr val="lt1"/>
    </cs:fontRef>
    <cs:defRPr sz="1197"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lumMod val="20000"/>
          <a:lumOff val="80000"/>
        </a:schemeClr>
      </a:solidFill>
    </cs:spPr>
  </cs:dataPoint>
  <cs:dataPoint3D>
    <cs:lnRef idx="0"/>
    <cs:fillRef idx="0">
      <cs:styleClr val="auto"/>
    </cs:fillRef>
    <cs:effectRef idx="0"/>
    <cs:fontRef idx="minor">
      <a:schemeClr val="dk1"/>
    </cs:fontRef>
    <cs:spPr>
      <a:solidFill>
        <a:schemeClr val="phClr">
          <a:lumMod val="20000"/>
          <a:lumOff val="80000"/>
        </a:schemeClr>
      </a:solidFill>
      <a:sp3d/>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styleClr val="0"/>
    </cs:fillRef>
    <cs:effectRef idx="0"/>
    <cs:fontRef idx="minor">
      <a:schemeClr val="dk1"/>
    </cs:fontRef>
    <cs:spPr>
      <a:solidFill>
        <a:schemeClr val="phClr">
          <a:alpha val="30000"/>
        </a:schemeClr>
      </a:solidFill>
      <a:sp3d/>
    </cs:spPr>
  </cs:floor>
  <cs:gridlineMajor>
    <cs:lnRef idx="0">
      <cs:styleClr val="0"/>
    </cs:lnRef>
    <cs:fillRef idx="0"/>
    <cs:effectRef idx="0"/>
    <cs:fontRef idx="minor">
      <a:schemeClr val="dk1"/>
    </cs:fontRef>
    <cs:spPr>
      <a:ln w="9525" cap="flat" cmpd="sng" algn="ctr">
        <a:solidFill>
          <a:schemeClr val="lt1">
            <a:lumMod val="60000"/>
            <a:lumOff val="40000"/>
          </a:schemeClr>
        </a:solidFill>
        <a:round/>
      </a:ln>
    </cs:spPr>
  </cs:gridlineMajor>
  <cs:gridlineMinor>
    <cs:lnRef idx="0">
      <cs:styleClr val="0"/>
    </cs:lnRef>
    <cs:fillRef idx="0"/>
    <cs:effectRef idx="0"/>
    <cs:fontRef idx="minor">
      <a:schemeClr val="dk1"/>
    </cs:fontRef>
    <cs:spPr>
      <a:ln>
        <a:solidFill>
          <a:schemeClr val="lt1">
            <a:lumMod val="50000"/>
            <a:lumOff val="5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8738" name="Rectangle 2"/>
          <p:cNvSpPr>
            <a:spLocks noGrp="1" noChangeArrowheads="1"/>
          </p:cNvSpPr>
          <p:nvPr>
            <p:ph type="hdr" sz="quarter"/>
          </p:nvPr>
        </p:nvSpPr>
        <p:spPr bwMode="auto">
          <a:xfrm>
            <a:off x="0" y="0"/>
            <a:ext cx="3043238" cy="465138"/>
          </a:xfrm>
          <a:prstGeom prst="rect">
            <a:avLst/>
          </a:prstGeom>
          <a:noFill/>
          <a:ln w="9525">
            <a:noFill/>
            <a:miter lim="800000"/>
            <a:headEnd/>
            <a:tailEnd/>
          </a:ln>
        </p:spPr>
        <p:txBody>
          <a:bodyPr vert="horz" wrap="square" lIns="89404" tIns="44702" rIns="89404" bIns="44702" numCol="1" anchor="t" anchorCtr="0" compatLnSpc="1">
            <a:prstTxWarp prst="textNoShape">
              <a:avLst/>
            </a:prstTxWarp>
          </a:bodyPr>
          <a:lstStyle>
            <a:lvl1pPr defTabSz="892175">
              <a:defRPr sz="1100" smtClean="0">
                <a:latin typeface="Arial" pitchFamily="34" charset="0"/>
              </a:defRPr>
            </a:lvl1pPr>
          </a:lstStyle>
          <a:p>
            <a:pPr>
              <a:defRPr/>
            </a:pPr>
            <a:endParaRPr lang="it-IT" dirty="0"/>
          </a:p>
        </p:txBody>
      </p:sp>
      <p:sp>
        <p:nvSpPr>
          <p:cNvPr id="628739" name="Rectangle 3"/>
          <p:cNvSpPr>
            <a:spLocks noGrp="1" noChangeArrowheads="1"/>
          </p:cNvSpPr>
          <p:nvPr>
            <p:ph type="dt" sz="quarter" idx="1"/>
          </p:nvPr>
        </p:nvSpPr>
        <p:spPr bwMode="auto">
          <a:xfrm>
            <a:off x="3978275" y="0"/>
            <a:ext cx="3043238" cy="465138"/>
          </a:xfrm>
          <a:prstGeom prst="rect">
            <a:avLst/>
          </a:prstGeom>
          <a:noFill/>
          <a:ln w="9525">
            <a:noFill/>
            <a:miter lim="800000"/>
            <a:headEnd/>
            <a:tailEnd/>
          </a:ln>
        </p:spPr>
        <p:txBody>
          <a:bodyPr vert="horz" wrap="square" lIns="89404" tIns="44702" rIns="89404" bIns="44702" numCol="1" anchor="t" anchorCtr="0" compatLnSpc="1">
            <a:prstTxWarp prst="textNoShape">
              <a:avLst/>
            </a:prstTxWarp>
          </a:bodyPr>
          <a:lstStyle>
            <a:lvl1pPr algn="r" defTabSz="892175">
              <a:defRPr sz="1100" smtClean="0">
                <a:latin typeface="Arial" pitchFamily="34" charset="0"/>
              </a:defRPr>
            </a:lvl1pPr>
          </a:lstStyle>
          <a:p>
            <a:pPr>
              <a:defRPr/>
            </a:pPr>
            <a:endParaRPr lang="it-IT" dirty="0"/>
          </a:p>
        </p:txBody>
      </p:sp>
      <p:sp>
        <p:nvSpPr>
          <p:cNvPr id="628740" name="Rectangle 4"/>
          <p:cNvSpPr>
            <a:spLocks noGrp="1" noChangeArrowheads="1"/>
          </p:cNvSpPr>
          <p:nvPr>
            <p:ph type="ftr" sz="quarter" idx="2"/>
          </p:nvPr>
        </p:nvSpPr>
        <p:spPr bwMode="auto">
          <a:xfrm>
            <a:off x="0" y="8842375"/>
            <a:ext cx="3043238" cy="465138"/>
          </a:xfrm>
          <a:prstGeom prst="rect">
            <a:avLst/>
          </a:prstGeom>
          <a:noFill/>
          <a:ln w="9525">
            <a:noFill/>
            <a:miter lim="800000"/>
            <a:headEnd/>
            <a:tailEnd/>
          </a:ln>
        </p:spPr>
        <p:txBody>
          <a:bodyPr vert="horz" wrap="square" lIns="89404" tIns="44702" rIns="89404" bIns="44702" numCol="1" anchor="b" anchorCtr="0" compatLnSpc="1">
            <a:prstTxWarp prst="textNoShape">
              <a:avLst/>
            </a:prstTxWarp>
          </a:bodyPr>
          <a:lstStyle>
            <a:lvl1pPr defTabSz="892175">
              <a:defRPr sz="1100" smtClean="0">
                <a:latin typeface="Arial" pitchFamily="34" charset="0"/>
              </a:defRPr>
            </a:lvl1pPr>
          </a:lstStyle>
          <a:p>
            <a:pPr>
              <a:defRPr/>
            </a:pPr>
            <a:endParaRPr lang="it-IT" dirty="0"/>
          </a:p>
        </p:txBody>
      </p:sp>
      <p:sp>
        <p:nvSpPr>
          <p:cNvPr id="628741" name="Rectangle 5"/>
          <p:cNvSpPr>
            <a:spLocks noGrp="1" noChangeArrowheads="1"/>
          </p:cNvSpPr>
          <p:nvPr>
            <p:ph type="sldNum" sz="quarter" idx="3"/>
          </p:nvPr>
        </p:nvSpPr>
        <p:spPr bwMode="auto">
          <a:xfrm>
            <a:off x="3978275" y="8842375"/>
            <a:ext cx="3043238" cy="465138"/>
          </a:xfrm>
          <a:prstGeom prst="rect">
            <a:avLst/>
          </a:prstGeom>
          <a:noFill/>
          <a:ln w="9525">
            <a:noFill/>
            <a:miter lim="800000"/>
            <a:headEnd/>
            <a:tailEnd/>
          </a:ln>
        </p:spPr>
        <p:txBody>
          <a:bodyPr vert="horz" wrap="square" lIns="89404" tIns="44702" rIns="89404" bIns="44702" numCol="1" anchor="b" anchorCtr="0" compatLnSpc="1">
            <a:prstTxWarp prst="textNoShape">
              <a:avLst/>
            </a:prstTxWarp>
          </a:bodyPr>
          <a:lstStyle>
            <a:lvl1pPr algn="r" defTabSz="892175">
              <a:defRPr sz="1100" smtClean="0">
                <a:latin typeface="Arial" pitchFamily="34" charset="0"/>
              </a:defRPr>
            </a:lvl1pPr>
          </a:lstStyle>
          <a:p>
            <a:pPr>
              <a:defRPr/>
            </a:pPr>
            <a:fld id="{A5B780D0-5C7F-422C-931C-25201BE19360}" type="slidenum">
              <a:rPr lang="it-IT"/>
              <a:pPr>
                <a:defRPr/>
              </a:pPr>
              <a:t>‹#›</a:t>
            </a:fld>
            <a:endParaRPr lang="it-IT" dirty="0"/>
          </a:p>
        </p:txBody>
      </p:sp>
    </p:spTree>
    <p:extLst>
      <p:ext uri="{BB962C8B-B14F-4D97-AF65-F5344CB8AC3E}">
        <p14:creationId xmlns:p14="http://schemas.microsoft.com/office/powerpoint/2010/main" val="3125045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14663" cy="485775"/>
          </a:xfrm>
          <a:prstGeom prst="rect">
            <a:avLst/>
          </a:prstGeom>
          <a:noFill/>
          <a:ln w="9525">
            <a:noFill/>
            <a:miter lim="800000"/>
            <a:headEnd/>
            <a:tailEnd/>
          </a:ln>
          <a:effectLst/>
        </p:spPr>
        <p:txBody>
          <a:bodyPr vert="horz" wrap="square" lIns="86155" tIns="43077" rIns="86155" bIns="43077" numCol="1" anchor="t" anchorCtr="0" compatLnSpc="1">
            <a:prstTxWarp prst="textNoShape">
              <a:avLst/>
            </a:prstTxWarp>
          </a:bodyPr>
          <a:lstStyle>
            <a:lvl1pPr defTabSz="862013">
              <a:defRPr sz="1100" smtClean="0"/>
            </a:lvl1pPr>
          </a:lstStyle>
          <a:p>
            <a:pPr>
              <a:defRPr/>
            </a:pPr>
            <a:endParaRPr lang="en-US" dirty="0"/>
          </a:p>
        </p:txBody>
      </p:sp>
      <p:sp>
        <p:nvSpPr>
          <p:cNvPr id="58371" name="Rectangle 3"/>
          <p:cNvSpPr>
            <a:spLocks noGrp="1" noChangeArrowheads="1"/>
          </p:cNvSpPr>
          <p:nvPr>
            <p:ph type="dt" idx="1"/>
          </p:nvPr>
        </p:nvSpPr>
        <p:spPr bwMode="auto">
          <a:xfrm>
            <a:off x="3995738" y="0"/>
            <a:ext cx="3014662" cy="485775"/>
          </a:xfrm>
          <a:prstGeom prst="rect">
            <a:avLst/>
          </a:prstGeom>
          <a:noFill/>
          <a:ln w="9525">
            <a:noFill/>
            <a:miter lim="800000"/>
            <a:headEnd/>
            <a:tailEnd/>
          </a:ln>
          <a:effectLst/>
        </p:spPr>
        <p:txBody>
          <a:bodyPr vert="horz" wrap="square" lIns="86155" tIns="43077" rIns="86155" bIns="43077" numCol="1" anchor="t" anchorCtr="0" compatLnSpc="1">
            <a:prstTxWarp prst="textNoShape">
              <a:avLst/>
            </a:prstTxWarp>
          </a:bodyPr>
          <a:lstStyle>
            <a:lvl1pPr algn="r" defTabSz="862013">
              <a:defRPr sz="1100" smtClean="0"/>
            </a:lvl1pPr>
          </a:lstStyle>
          <a:p>
            <a:pPr>
              <a:defRPr/>
            </a:pPr>
            <a:fld id="{A6888345-B3D3-4351-A7A9-F936F5935E41}" type="datetimeFigureOut">
              <a:rPr lang="en-US"/>
              <a:pPr>
                <a:defRPr/>
              </a:pPr>
              <a:t>11/4/24</a:t>
            </a:fld>
            <a:endParaRPr lang="en-US" dirty="0"/>
          </a:p>
        </p:txBody>
      </p:sp>
      <p:sp>
        <p:nvSpPr>
          <p:cNvPr id="11268" name="Rectangle 4"/>
          <p:cNvSpPr>
            <a:spLocks noGrp="1" noRot="1" noChangeAspect="1" noChangeArrowheads="1" noTextEdit="1"/>
          </p:cNvSpPr>
          <p:nvPr>
            <p:ph type="sldImg" idx="2"/>
          </p:nvPr>
        </p:nvSpPr>
        <p:spPr bwMode="auto">
          <a:xfrm>
            <a:off x="454025" y="693738"/>
            <a:ext cx="6176963" cy="3465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904875" y="4435475"/>
            <a:ext cx="5200650" cy="4159250"/>
          </a:xfrm>
          <a:prstGeom prst="rect">
            <a:avLst/>
          </a:prstGeom>
          <a:noFill/>
          <a:ln w="9525">
            <a:noFill/>
            <a:miter lim="800000"/>
            <a:headEnd/>
            <a:tailEnd/>
          </a:ln>
          <a:effectLst/>
        </p:spPr>
        <p:txBody>
          <a:bodyPr vert="horz" wrap="square" lIns="86155" tIns="43077" rIns="86155" bIns="43077"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8374" name="Rectangle 6"/>
          <p:cNvSpPr>
            <a:spLocks noGrp="1" noChangeArrowheads="1"/>
          </p:cNvSpPr>
          <p:nvPr>
            <p:ph type="ftr" sz="quarter" idx="4"/>
          </p:nvPr>
        </p:nvSpPr>
        <p:spPr bwMode="auto">
          <a:xfrm>
            <a:off x="0" y="8870950"/>
            <a:ext cx="3014663" cy="415925"/>
          </a:xfrm>
          <a:prstGeom prst="rect">
            <a:avLst/>
          </a:prstGeom>
          <a:noFill/>
          <a:ln w="9525">
            <a:noFill/>
            <a:miter lim="800000"/>
            <a:headEnd/>
            <a:tailEnd/>
          </a:ln>
          <a:effectLst/>
        </p:spPr>
        <p:txBody>
          <a:bodyPr vert="horz" wrap="square" lIns="86155" tIns="43077" rIns="86155" bIns="43077" numCol="1" anchor="b" anchorCtr="0" compatLnSpc="1">
            <a:prstTxWarp prst="textNoShape">
              <a:avLst/>
            </a:prstTxWarp>
          </a:bodyPr>
          <a:lstStyle>
            <a:lvl1pPr defTabSz="862013">
              <a:defRPr sz="1100" smtClean="0"/>
            </a:lvl1pPr>
          </a:lstStyle>
          <a:p>
            <a:pPr>
              <a:defRPr/>
            </a:pPr>
            <a:endParaRPr lang="en-US" dirty="0"/>
          </a:p>
        </p:txBody>
      </p:sp>
      <p:sp>
        <p:nvSpPr>
          <p:cNvPr id="58375" name="Rectangle 7"/>
          <p:cNvSpPr>
            <a:spLocks noGrp="1" noChangeArrowheads="1"/>
          </p:cNvSpPr>
          <p:nvPr>
            <p:ph type="sldNum" sz="quarter" idx="5"/>
          </p:nvPr>
        </p:nvSpPr>
        <p:spPr bwMode="auto">
          <a:xfrm>
            <a:off x="3995738" y="8870950"/>
            <a:ext cx="3014662" cy="415925"/>
          </a:xfrm>
          <a:prstGeom prst="rect">
            <a:avLst/>
          </a:prstGeom>
          <a:noFill/>
          <a:ln w="9525">
            <a:noFill/>
            <a:miter lim="800000"/>
            <a:headEnd/>
            <a:tailEnd/>
          </a:ln>
          <a:effectLst/>
        </p:spPr>
        <p:txBody>
          <a:bodyPr vert="horz" wrap="square" lIns="86155" tIns="43077" rIns="86155" bIns="43077" numCol="1" anchor="b" anchorCtr="0" compatLnSpc="1">
            <a:prstTxWarp prst="textNoShape">
              <a:avLst/>
            </a:prstTxWarp>
          </a:bodyPr>
          <a:lstStyle>
            <a:lvl1pPr algn="r" defTabSz="862013">
              <a:defRPr sz="1100" smtClean="0"/>
            </a:lvl1pPr>
          </a:lstStyle>
          <a:p>
            <a:pPr>
              <a:defRPr/>
            </a:pPr>
            <a:fld id="{D8DF57D7-2670-4E78-96DD-D9B22805124F}" type="slidenum">
              <a:rPr lang="en-US"/>
              <a:pPr>
                <a:defRPr/>
              </a:pPr>
              <a:t>‹#›</a:t>
            </a:fld>
            <a:endParaRPr lang="en-US" dirty="0"/>
          </a:p>
        </p:txBody>
      </p:sp>
    </p:spTree>
    <p:extLst>
      <p:ext uri="{BB962C8B-B14F-4D97-AF65-F5344CB8AC3E}">
        <p14:creationId xmlns:p14="http://schemas.microsoft.com/office/powerpoint/2010/main" val="13844303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3" kern="1200">
        <a:solidFill>
          <a:schemeClr val="tx1"/>
        </a:solidFill>
        <a:latin typeface="Calibri" pitchFamily="34" charset="0"/>
        <a:ea typeface="+mn-ea"/>
        <a:cs typeface="+mn-cs"/>
      </a:defRPr>
    </a:lvl1pPr>
    <a:lvl2pPr marL="610636" algn="l" rtl="0" fontAlgn="base">
      <a:spcBef>
        <a:spcPct val="30000"/>
      </a:spcBef>
      <a:spcAft>
        <a:spcPct val="0"/>
      </a:spcAft>
      <a:defRPr sz="1603" kern="1200">
        <a:solidFill>
          <a:schemeClr val="tx1"/>
        </a:solidFill>
        <a:latin typeface="Calibri" pitchFamily="34" charset="0"/>
        <a:ea typeface="+mn-ea"/>
        <a:cs typeface="+mn-cs"/>
      </a:defRPr>
    </a:lvl2pPr>
    <a:lvl3pPr marL="1221273" algn="l" rtl="0" fontAlgn="base">
      <a:spcBef>
        <a:spcPct val="30000"/>
      </a:spcBef>
      <a:spcAft>
        <a:spcPct val="0"/>
      </a:spcAft>
      <a:defRPr sz="1603" kern="1200">
        <a:solidFill>
          <a:schemeClr val="tx1"/>
        </a:solidFill>
        <a:latin typeface="Calibri" pitchFamily="34" charset="0"/>
        <a:ea typeface="+mn-ea"/>
        <a:cs typeface="+mn-cs"/>
      </a:defRPr>
    </a:lvl3pPr>
    <a:lvl4pPr marL="1831909" algn="l" rtl="0" fontAlgn="base">
      <a:spcBef>
        <a:spcPct val="30000"/>
      </a:spcBef>
      <a:spcAft>
        <a:spcPct val="0"/>
      </a:spcAft>
      <a:defRPr sz="1603" kern="1200">
        <a:solidFill>
          <a:schemeClr val="tx1"/>
        </a:solidFill>
        <a:latin typeface="Calibri" pitchFamily="34" charset="0"/>
        <a:ea typeface="+mn-ea"/>
        <a:cs typeface="+mn-cs"/>
      </a:defRPr>
    </a:lvl4pPr>
    <a:lvl5pPr marL="2442545" algn="l" rtl="0" fontAlgn="base">
      <a:spcBef>
        <a:spcPct val="30000"/>
      </a:spcBef>
      <a:spcAft>
        <a:spcPct val="0"/>
      </a:spcAft>
      <a:defRPr sz="1603" kern="1200">
        <a:solidFill>
          <a:schemeClr val="tx1"/>
        </a:solidFill>
        <a:latin typeface="Calibri" pitchFamily="34" charset="0"/>
        <a:ea typeface="+mn-ea"/>
        <a:cs typeface="+mn-cs"/>
      </a:defRPr>
    </a:lvl5pPr>
    <a:lvl6pPr marL="3053182" algn="l" defTabSz="1221273" rtl="0" eaLnBrk="1" latinLnBrk="0" hangingPunct="1">
      <a:defRPr sz="1603" kern="1200">
        <a:solidFill>
          <a:schemeClr val="tx1"/>
        </a:solidFill>
        <a:latin typeface="+mn-lt"/>
        <a:ea typeface="+mn-ea"/>
        <a:cs typeface="+mn-cs"/>
      </a:defRPr>
    </a:lvl6pPr>
    <a:lvl7pPr marL="3663818" algn="l" defTabSz="1221273" rtl="0" eaLnBrk="1" latinLnBrk="0" hangingPunct="1">
      <a:defRPr sz="1603" kern="1200">
        <a:solidFill>
          <a:schemeClr val="tx1"/>
        </a:solidFill>
        <a:latin typeface="+mn-lt"/>
        <a:ea typeface="+mn-ea"/>
        <a:cs typeface="+mn-cs"/>
      </a:defRPr>
    </a:lvl7pPr>
    <a:lvl8pPr marL="4274454" algn="l" defTabSz="1221273" rtl="0" eaLnBrk="1" latinLnBrk="0" hangingPunct="1">
      <a:defRPr sz="1603" kern="1200">
        <a:solidFill>
          <a:schemeClr val="tx1"/>
        </a:solidFill>
        <a:latin typeface="+mn-lt"/>
        <a:ea typeface="+mn-ea"/>
        <a:cs typeface="+mn-cs"/>
      </a:defRPr>
    </a:lvl8pPr>
    <a:lvl9pPr marL="4885091" algn="l" defTabSz="1221273" rtl="0" eaLnBrk="1" latinLnBrk="0" hangingPunct="1">
      <a:defRPr sz="1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693738"/>
            <a:ext cx="6176963" cy="3465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DF57D7-2670-4E78-96DD-D9B22805124F}" type="slidenum">
              <a:rPr lang="en-US" smtClean="0"/>
              <a:pPr>
                <a:defRPr/>
              </a:pPr>
              <a:t>1</a:t>
            </a:fld>
            <a:endParaRPr lang="en-US" dirty="0"/>
          </a:p>
        </p:txBody>
      </p:sp>
    </p:spTree>
    <p:extLst>
      <p:ext uri="{BB962C8B-B14F-4D97-AF65-F5344CB8AC3E}">
        <p14:creationId xmlns:p14="http://schemas.microsoft.com/office/powerpoint/2010/main" val="18225127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30.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emf"/><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38.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Master" Target="../slideMasters/slideMaster3.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emf"/><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32.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1.jpe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emf"/><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30.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3.jp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emf"/><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35.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4.jpe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emf"/><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1">
    <p:spTree>
      <p:nvGrpSpPr>
        <p:cNvPr id="1" name=""/>
        <p:cNvGrpSpPr/>
        <p:nvPr/>
      </p:nvGrpSpPr>
      <p:grpSpPr>
        <a:xfrm>
          <a:off x="0" y="0"/>
          <a:ext cx="0" cy="0"/>
          <a:chOff x="0" y="0"/>
          <a:chExt cx="0" cy="0"/>
        </a:xfrm>
      </p:grpSpPr>
      <p:pic>
        <p:nvPicPr>
          <p:cNvPr id="2" name="Picture 169">
            <a:extLst>
              <a:ext uri="{FF2B5EF4-FFF2-40B4-BE49-F238E27FC236}">
                <a16:creationId xmlns:a16="http://schemas.microsoft.com/office/drawing/2014/main" id="{655A41B8-2864-44C4-A9B2-9F40A95F93B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225338" cy="6858000"/>
          </a:xfrm>
          <a:prstGeom prst="rect">
            <a:avLst/>
          </a:prstGeom>
        </p:spPr>
      </p:pic>
      <p:sp>
        <p:nvSpPr>
          <p:cNvPr id="90" name="Rectangle 4">
            <a:extLst>
              <a:ext uri="{FF2B5EF4-FFF2-40B4-BE49-F238E27FC236}">
                <a16:creationId xmlns:a16="http://schemas.microsoft.com/office/drawing/2014/main" id="{FBF93EDD-5149-43C3-AE03-E4F5F512FE93}"/>
              </a:ext>
            </a:extLst>
          </p:cNvPr>
          <p:cNvSpPr/>
          <p:nvPr userDrawn="1"/>
        </p:nvSpPr>
        <p:spPr>
          <a:xfrm>
            <a:off x="0" y="-1"/>
            <a:ext cx="12225338" cy="6858001"/>
          </a:xfrm>
          <a:prstGeom prst="rect">
            <a:avLst/>
          </a:prstGeom>
          <a:solidFill>
            <a:srgbClr val="0032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323" name="Rectangle 2"/>
          <p:cNvSpPr>
            <a:spLocks noGrp="1" noChangeArrowheads="1"/>
          </p:cNvSpPr>
          <p:nvPr>
            <p:ph type="subTitle" idx="1" hasCustomPrompt="1"/>
          </p:nvPr>
        </p:nvSpPr>
        <p:spPr>
          <a:xfrm>
            <a:off x="113619" y="5258117"/>
            <a:ext cx="10627380" cy="381451"/>
          </a:xfrm>
          <a:prstGeom prst="rect">
            <a:avLst/>
          </a:prstGeom>
        </p:spPr>
        <p:txBody>
          <a:bodyPr wrap="square">
            <a:spAutoFit/>
          </a:bodyPr>
          <a:lstStyle>
            <a:lvl1pPr marL="0" indent="0">
              <a:buFont typeface="Verdana" pitchFamily="34" charset="0"/>
              <a:buNone/>
              <a:defRPr sz="1736"/>
            </a:lvl1pPr>
          </a:lstStyle>
          <a:p>
            <a:pPr lvl="0"/>
            <a:r>
              <a:rPr lang="en-GB" noProof="0" dirty="0" err="1"/>
              <a:t>SubTitle</a:t>
            </a:r>
            <a:endParaRPr lang="en-GB" noProof="0" dirty="0"/>
          </a:p>
        </p:txBody>
      </p:sp>
      <p:sp>
        <p:nvSpPr>
          <p:cNvPr id="56325" name="Rectangle 6"/>
          <p:cNvSpPr>
            <a:spLocks noGrp="1" noChangeArrowheads="1"/>
          </p:cNvSpPr>
          <p:nvPr>
            <p:ph type="ctrTitle" hasCustomPrompt="1"/>
          </p:nvPr>
        </p:nvSpPr>
        <p:spPr>
          <a:xfrm>
            <a:off x="147704" y="3421831"/>
            <a:ext cx="10625007" cy="567399"/>
          </a:xfrm>
          <a:prstGeom prst="rect">
            <a:avLst/>
          </a:prstGeom>
        </p:spPr>
        <p:txBody>
          <a:bodyPr/>
          <a:lstStyle>
            <a:lvl1pPr>
              <a:defRPr sz="3087">
                <a:solidFill>
                  <a:schemeClr val="bg1"/>
                </a:solidFill>
              </a:defRPr>
            </a:lvl1pPr>
          </a:lstStyle>
          <a:p>
            <a:pPr lvl="0"/>
            <a:r>
              <a:rPr lang="en-GB" noProof="0" dirty="0"/>
              <a:t>NAME YOUR PRESENTATION</a:t>
            </a:r>
          </a:p>
        </p:txBody>
      </p:sp>
      <p:sp>
        <p:nvSpPr>
          <p:cNvPr id="56347" name="Text Box 27"/>
          <p:cNvSpPr txBox="1">
            <a:spLocks noChangeArrowheads="1"/>
          </p:cNvSpPr>
          <p:nvPr userDrawn="1"/>
        </p:nvSpPr>
        <p:spPr bwMode="auto">
          <a:xfrm>
            <a:off x="844737" y="642937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dirty="0"/>
          </a:p>
        </p:txBody>
      </p:sp>
      <p:sp>
        <p:nvSpPr>
          <p:cNvPr id="10" name="Text Box 58"/>
          <p:cNvSpPr txBox="1">
            <a:spLocks noChangeArrowheads="1"/>
          </p:cNvSpPr>
          <p:nvPr userDrawn="1"/>
        </p:nvSpPr>
        <p:spPr bwMode="auto">
          <a:xfrm>
            <a:off x="213480" y="6202800"/>
            <a:ext cx="67069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b">
            <a:spAutoFit/>
          </a:bodyPr>
          <a:lstStyle/>
          <a:p>
            <a:pPr algn="l">
              <a:spcBef>
                <a:spcPct val="50000"/>
              </a:spcBef>
            </a:pPr>
            <a:r>
              <a:rPr lang="en-GB" sz="800" noProof="0" dirty="0">
                <a:solidFill>
                  <a:srgbClr val="8197A6"/>
                </a:solidFill>
                <a:latin typeface="Arial" panose="020B0604020202020204" pitchFamily="34" charset="0"/>
                <a:cs typeface="Arial" panose="020B0604020202020204" pitchFamily="34" charset="0"/>
              </a:rPr>
              <a:t>ESA UNCLASSIFIED - For ESA Official Use Only</a:t>
            </a:r>
          </a:p>
        </p:txBody>
      </p:sp>
      <p:cxnSp>
        <p:nvCxnSpPr>
          <p:cNvPr id="94" name="Straight Connector 152">
            <a:extLst>
              <a:ext uri="{FF2B5EF4-FFF2-40B4-BE49-F238E27FC236}">
                <a16:creationId xmlns:a16="http://schemas.microsoft.com/office/drawing/2014/main" id="{357F7D0F-2D50-4418-8EB4-564A4B2CEE5B}"/>
              </a:ext>
            </a:extLst>
          </p:cNvPr>
          <p:cNvCxnSpPr>
            <a:cxnSpLocks/>
          </p:cNvCxnSpPr>
          <p:nvPr userDrawn="1"/>
        </p:nvCxnSpPr>
        <p:spPr>
          <a:xfrm>
            <a:off x="223200" y="4106871"/>
            <a:ext cx="11736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6C34021B-66EB-9E45-8BD1-64D5855A580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cxnSp>
        <p:nvCxnSpPr>
          <p:cNvPr id="39" name="Straight Connector 38">
            <a:extLst>
              <a:ext uri="{FF2B5EF4-FFF2-40B4-BE49-F238E27FC236}">
                <a16:creationId xmlns:a16="http://schemas.microsoft.com/office/drawing/2014/main" id="{D90A106D-F82D-4A4A-81C2-51E2F76FBD9F}"/>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41" name="Picture 5">
            <a:extLst>
              <a:ext uri="{FF2B5EF4-FFF2-40B4-BE49-F238E27FC236}">
                <a16:creationId xmlns:a16="http://schemas.microsoft.com/office/drawing/2014/main" id="{33C1AA27-468E-4F19-A563-21152A310F35}"/>
              </a:ext>
            </a:extLst>
          </p:cNvPr>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10342800" y="6584400"/>
            <a:ext cx="1641396" cy="104400"/>
          </a:xfrm>
          <a:prstGeom prst="rect">
            <a:avLst/>
          </a:prstGeom>
        </p:spPr>
      </p:pic>
      <p:grpSp>
        <p:nvGrpSpPr>
          <p:cNvPr id="42" name="Group 41">
            <a:extLst>
              <a:ext uri="{FF2B5EF4-FFF2-40B4-BE49-F238E27FC236}">
                <a16:creationId xmlns:a16="http://schemas.microsoft.com/office/drawing/2014/main" id="{F6C90AC7-EF67-4A83-9758-B90EABF0E3D9}"/>
              </a:ext>
            </a:extLst>
          </p:cNvPr>
          <p:cNvGrpSpPr/>
          <p:nvPr userDrawn="1"/>
        </p:nvGrpSpPr>
        <p:grpSpPr>
          <a:xfrm>
            <a:off x="226688" y="6569736"/>
            <a:ext cx="9628745" cy="144114"/>
            <a:chOff x="1076500" y="4469696"/>
            <a:chExt cx="9628745" cy="144114"/>
          </a:xfrm>
        </p:grpSpPr>
        <p:pic>
          <p:nvPicPr>
            <p:cNvPr id="43" name="Picture 42" descr="de.png">
              <a:extLst>
                <a:ext uri="{FF2B5EF4-FFF2-40B4-BE49-F238E27FC236}">
                  <a16:creationId xmlns:a16="http://schemas.microsoft.com/office/drawing/2014/main" id="{B52224BE-8075-498A-8671-0E1E6B5807C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44" name="Picture 43" descr="at.png">
              <a:extLst>
                <a:ext uri="{FF2B5EF4-FFF2-40B4-BE49-F238E27FC236}">
                  <a16:creationId xmlns:a16="http://schemas.microsoft.com/office/drawing/2014/main" id="{6F0FEBBA-A41D-4661-818E-54692D88D4A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45" name="Picture 44" descr="be.png">
              <a:extLst>
                <a:ext uri="{FF2B5EF4-FFF2-40B4-BE49-F238E27FC236}">
                  <a16:creationId xmlns:a16="http://schemas.microsoft.com/office/drawing/2014/main" id="{7E4E61AF-7D81-4A82-9856-0EEFA0B0B76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46" name="Picture 45" descr="dk.png">
              <a:extLst>
                <a:ext uri="{FF2B5EF4-FFF2-40B4-BE49-F238E27FC236}">
                  <a16:creationId xmlns:a16="http://schemas.microsoft.com/office/drawing/2014/main" id="{3797DAE4-5BDD-4B79-8E46-C0951AA49C56}"/>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47" name="Picture 46" descr="es.png">
              <a:extLst>
                <a:ext uri="{FF2B5EF4-FFF2-40B4-BE49-F238E27FC236}">
                  <a16:creationId xmlns:a16="http://schemas.microsoft.com/office/drawing/2014/main" id="{822D1964-C300-4FEE-B7F8-9ADE6C35FF7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48" name="Picture 47" descr="ee.png">
              <a:extLst>
                <a:ext uri="{FF2B5EF4-FFF2-40B4-BE49-F238E27FC236}">
                  <a16:creationId xmlns:a16="http://schemas.microsoft.com/office/drawing/2014/main" id="{24391DFD-895E-4A33-93C9-C55133F92F9B}"/>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49" name="Picture 48" descr="fi.png">
              <a:extLst>
                <a:ext uri="{FF2B5EF4-FFF2-40B4-BE49-F238E27FC236}">
                  <a16:creationId xmlns:a16="http://schemas.microsoft.com/office/drawing/2014/main" id="{7DF7C040-4DC9-44C8-AEE7-FEF186A6F14A}"/>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50" name="Picture 49" descr="fr.png">
              <a:extLst>
                <a:ext uri="{FF2B5EF4-FFF2-40B4-BE49-F238E27FC236}">
                  <a16:creationId xmlns:a16="http://schemas.microsoft.com/office/drawing/2014/main" id="{D991B851-A505-4BE9-A9AA-9181468CCE86}"/>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51" name="Picture 50" descr="gr.png">
              <a:extLst>
                <a:ext uri="{FF2B5EF4-FFF2-40B4-BE49-F238E27FC236}">
                  <a16:creationId xmlns:a16="http://schemas.microsoft.com/office/drawing/2014/main" id="{7AB9A1F0-2A4A-46BC-95EE-6ED8B1854F3D}"/>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52" name="Picture 51" descr="hu.png">
              <a:extLst>
                <a:ext uri="{FF2B5EF4-FFF2-40B4-BE49-F238E27FC236}">
                  <a16:creationId xmlns:a16="http://schemas.microsoft.com/office/drawing/2014/main" id="{BAE70114-E694-4A5A-AFF6-9FCEEB0953E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53" name="Picture 52" descr="ie.png">
              <a:extLst>
                <a:ext uri="{FF2B5EF4-FFF2-40B4-BE49-F238E27FC236}">
                  <a16:creationId xmlns:a16="http://schemas.microsoft.com/office/drawing/2014/main" id="{17EE1438-FA34-48A3-BD8E-25751065C6A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54" name="Picture 53" descr="it.png">
              <a:extLst>
                <a:ext uri="{FF2B5EF4-FFF2-40B4-BE49-F238E27FC236}">
                  <a16:creationId xmlns:a16="http://schemas.microsoft.com/office/drawing/2014/main" id="{47D25E61-66AB-4312-8008-7B7D8763192B}"/>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55" name="Picture 54" descr="lu.png">
              <a:extLst>
                <a:ext uri="{FF2B5EF4-FFF2-40B4-BE49-F238E27FC236}">
                  <a16:creationId xmlns:a16="http://schemas.microsoft.com/office/drawing/2014/main" id="{5C852E78-7546-4F42-85C3-9A93256FE7B2}"/>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56" name="Picture 55" descr="no.png">
              <a:extLst>
                <a:ext uri="{FF2B5EF4-FFF2-40B4-BE49-F238E27FC236}">
                  <a16:creationId xmlns:a16="http://schemas.microsoft.com/office/drawing/2014/main" id="{C407EE61-1E43-43E0-B078-2063D6FBF027}"/>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57" name="Picture 56" descr="nl.png">
              <a:extLst>
                <a:ext uri="{FF2B5EF4-FFF2-40B4-BE49-F238E27FC236}">
                  <a16:creationId xmlns:a16="http://schemas.microsoft.com/office/drawing/2014/main" id="{2AD3CF85-26E4-44F6-B4A5-081937288105}"/>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58" name="Picture 57" descr="pl.png">
              <a:extLst>
                <a:ext uri="{FF2B5EF4-FFF2-40B4-BE49-F238E27FC236}">
                  <a16:creationId xmlns:a16="http://schemas.microsoft.com/office/drawing/2014/main" id="{2D6041B6-B3ED-4C34-96A3-99FD55A61269}"/>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59" name="Picture 58" descr="pt.png">
              <a:extLst>
                <a:ext uri="{FF2B5EF4-FFF2-40B4-BE49-F238E27FC236}">
                  <a16:creationId xmlns:a16="http://schemas.microsoft.com/office/drawing/2014/main" id="{E05BDEE4-4892-4650-BC96-AF2474526450}"/>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60" name="Picture 59" descr="cz.png">
              <a:extLst>
                <a:ext uri="{FF2B5EF4-FFF2-40B4-BE49-F238E27FC236}">
                  <a16:creationId xmlns:a16="http://schemas.microsoft.com/office/drawing/2014/main" id="{6A42A56E-A90E-48A8-A110-68D1B7944A41}"/>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61" name="Picture 60" descr="ro.png">
              <a:extLst>
                <a:ext uri="{FF2B5EF4-FFF2-40B4-BE49-F238E27FC236}">
                  <a16:creationId xmlns:a16="http://schemas.microsoft.com/office/drawing/2014/main" id="{D4DCAD75-F0A5-4490-8D81-31AE8FDB6A21}"/>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62" name="Picture 61" descr="se.png">
              <a:extLst>
                <a:ext uri="{FF2B5EF4-FFF2-40B4-BE49-F238E27FC236}">
                  <a16:creationId xmlns:a16="http://schemas.microsoft.com/office/drawing/2014/main" id="{D7469F16-6C12-46C5-A0F8-E1811BBDA359}"/>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9" name="Picture 88" descr="ch.png">
              <a:extLst>
                <a:ext uri="{FF2B5EF4-FFF2-40B4-BE49-F238E27FC236}">
                  <a16:creationId xmlns:a16="http://schemas.microsoft.com/office/drawing/2014/main" id="{9BB4ED50-F925-42D3-ADB7-F2D1C98720EB}"/>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91" name="Picture 90" descr="uk.png">
              <a:extLst>
                <a:ext uri="{FF2B5EF4-FFF2-40B4-BE49-F238E27FC236}">
                  <a16:creationId xmlns:a16="http://schemas.microsoft.com/office/drawing/2014/main" id="{FA32661F-93AD-4BC4-8307-9ECE801FB1A9}"/>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92" name="Picture 91">
              <a:extLst>
                <a:ext uri="{FF2B5EF4-FFF2-40B4-BE49-F238E27FC236}">
                  <a16:creationId xmlns:a16="http://schemas.microsoft.com/office/drawing/2014/main" id="{E243C6D9-4A97-486D-8223-91DADC3754A5}"/>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93" name="Picture 92">
              <a:extLst>
                <a:ext uri="{FF2B5EF4-FFF2-40B4-BE49-F238E27FC236}">
                  <a16:creationId xmlns:a16="http://schemas.microsoft.com/office/drawing/2014/main" id="{AA42CE83-DB5F-4B46-A26C-D12FF0420C67}"/>
                </a:ext>
              </a:extLst>
            </p:cNvPr>
            <p:cNvPicPr>
              <a:picLocks noChangeAspect="1"/>
            </p:cNvPicPr>
            <p:nvPr userDrawn="1"/>
          </p:nvPicPr>
          <p:blipFill>
            <a:blip r:embed="rId28"/>
            <a:stretch>
              <a:fillRect/>
            </a:stretch>
          </p:blipFill>
          <p:spPr>
            <a:xfrm>
              <a:off x="9768386" y="4469696"/>
              <a:ext cx="216000" cy="144000"/>
            </a:xfrm>
            <a:prstGeom prst="rect">
              <a:avLst/>
            </a:prstGeom>
          </p:spPr>
        </p:pic>
        <p:pic>
          <p:nvPicPr>
            <p:cNvPr id="95" name="Picture 94" descr="ca.png">
              <a:extLst>
                <a:ext uri="{FF2B5EF4-FFF2-40B4-BE49-F238E27FC236}">
                  <a16:creationId xmlns:a16="http://schemas.microsoft.com/office/drawing/2014/main" id="{2C996074-7F78-4FDB-BAF2-43B059184F6C}"/>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6" name="Picture 95" descr="si.png">
              <a:extLst>
                <a:ext uri="{FF2B5EF4-FFF2-40B4-BE49-F238E27FC236}">
                  <a16:creationId xmlns:a16="http://schemas.microsoft.com/office/drawing/2014/main" id="{AAA2523E-7C72-4693-B795-1804941A16EE}"/>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ARK8">
    <p:spTree>
      <p:nvGrpSpPr>
        <p:cNvPr id="1" name=""/>
        <p:cNvGrpSpPr/>
        <p:nvPr/>
      </p:nvGrpSpPr>
      <p:grpSpPr>
        <a:xfrm>
          <a:off x="0" y="0"/>
          <a:ext cx="0" cy="0"/>
          <a:chOff x="0" y="0"/>
          <a:chExt cx="0" cy="0"/>
        </a:xfrm>
      </p:grpSpPr>
      <p:grpSp>
        <p:nvGrpSpPr>
          <p:cNvPr id="7" name="Group 35">
            <a:extLst>
              <a:ext uri="{FF2B5EF4-FFF2-40B4-BE49-F238E27FC236}">
                <a16:creationId xmlns:a16="http://schemas.microsoft.com/office/drawing/2014/main" id="{79B5329C-A2C5-4ECB-BC98-1EE910A59C5C}"/>
              </a:ext>
            </a:extLst>
          </p:cNvPr>
          <p:cNvGrpSpPr/>
          <p:nvPr userDrawn="1"/>
        </p:nvGrpSpPr>
        <p:grpSpPr>
          <a:xfrm>
            <a:off x="-6583" y="-3"/>
            <a:ext cx="12302859" cy="6858003"/>
            <a:chOff x="-6566" y="-2"/>
            <a:chExt cx="12269309" cy="6858002"/>
          </a:xfrm>
        </p:grpSpPr>
        <p:sp>
          <p:nvSpPr>
            <p:cNvPr id="8" name="Rectangle 36" hidden="1">
              <a:extLst>
                <a:ext uri="{FF2B5EF4-FFF2-40B4-BE49-F238E27FC236}">
                  <a16:creationId xmlns:a16="http://schemas.microsoft.com/office/drawing/2014/main" id="{C8958B36-AB2D-48BD-9A47-6687DB792AE7}"/>
                </a:ext>
              </a:extLst>
            </p:cNvPr>
            <p:cNvSpPr/>
            <p:nvPr userDrawn="1"/>
          </p:nvSpPr>
          <p:spPr>
            <a:xfrm>
              <a:off x="-6566" y="-2"/>
              <a:ext cx="12198565" cy="6858002"/>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02" dirty="0"/>
            </a:p>
          </p:txBody>
        </p:sp>
        <p:grpSp>
          <p:nvGrpSpPr>
            <p:cNvPr id="9" name="Group 37" hidden="1">
              <a:extLst>
                <a:ext uri="{FF2B5EF4-FFF2-40B4-BE49-F238E27FC236}">
                  <a16:creationId xmlns:a16="http://schemas.microsoft.com/office/drawing/2014/main" id="{430FC37E-46B5-4BD2-9E97-2B76C0573440}"/>
                </a:ext>
              </a:extLst>
            </p:cNvPr>
            <p:cNvGrpSpPr/>
            <p:nvPr userDrawn="1"/>
          </p:nvGrpSpPr>
          <p:grpSpPr>
            <a:xfrm>
              <a:off x="442260" y="3456849"/>
              <a:ext cx="11820483" cy="2970388"/>
              <a:chOff x="442260" y="3600153"/>
              <a:chExt cx="11820483" cy="2970388"/>
            </a:xfrm>
          </p:grpSpPr>
          <p:cxnSp>
            <p:nvCxnSpPr>
              <p:cNvPr id="10" name="Straight Connector 38">
                <a:extLst>
                  <a:ext uri="{FF2B5EF4-FFF2-40B4-BE49-F238E27FC236}">
                    <a16:creationId xmlns:a16="http://schemas.microsoft.com/office/drawing/2014/main" id="{E63B12F6-68E5-4FD2-AE82-2C61E9FEC371}"/>
                  </a:ext>
                </a:extLst>
              </p:cNvPr>
              <p:cNvCxnSpPr/>
              <p:nvPr userDrawn="1"/>
            </p:nvCxnSpPr>
            <p:spPr>
              <a:xfrm flipV="1">
                <a:off x="930228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39">
                <a:extLst>
                  <a:ext uri="{FF2B5EF4-FFF2-40B4-BE49-F238E27FC236}">
                    <a16:creationId xmlns:a16="http://schemas.microsoft.com/office/drawing/2014/main" id="{3F18698A-2CC1-42F7-AFA2-0ED6A65A0467}"/>
                  </a:ext>
                </a:extLst>
              </p:cNvPr>
              <p:cNvCxnSpPr/>
              <p:nvPr userDrawn="1"/>
            </p:nvCxnSpPr>
            <p:spPr>
              <a:xfrm flipV="1">
                <a:off x="877305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40">
                <a:extLst>
                  <a:ext uri="{FF2B5EF4-FFF2-40B4-BE49-F238E27FC236}">
                    <a16:creationId xmlns:a16="http://schemas.microsoft.com/office/drawing/2014/main" id="{5A3E8D2A-FCB8-46D8-8E13-5DFD77E0857A}"/>
                  </a:ext>
                </a:extLst>
              </p:cNvPr>
              <p:cNvCxnSpPr/>
              <p:nvPr userDrawn="1"/>
            </p:nvCxnSpPr>
            <p:spPr>
              <a:xfrm flipV="1">
                <a:off x="8235524"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41">
                <a:extLst>
                  <a:ext uri="{FF2B5EF4-FFF2-40B4-BE49-F238E27FC236}">
                    <a16:creationId xmlns:a16="http://schemas.microsoft.com/office/drawing/2014/main" id="{2A1A5DCC-95B9-432D-9319-E61A83F71866}"/>
                  </a:ext>
                </a:extLst>
              </p:cNvPr>
              <p:cNvCxnSpPr/>
              <p:nvPr userDrawn="1"/>
            </p:nvCxnSpPr>
            <p:spPr>
              <a:xfrm flipV="1">
                <a:off x="78660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42">
                <a:extLst>
                  <a:ext uri="{FF2B5EF4-FFF2-40B4-BE49-F238E27FC236}">
                    <a16:creationId xmlns:a16="http://schemas.microsoft.com/office/drawing/2014/main" id="{B8820250-F9E0-4311-BF0C-802AF6875CAD}"/>
                  </a:ext>
                </a:extLst>
              </p:cNvPr>
              <p:cNvCxnSpPr/>
              <p:nvPr userDrawn="1"/>
            </p:nvCxnSpPr>
            <p:spPr>
              <a:xfrm flipV="1">
                <a:off x="7498863"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43">
                <a:extLst>
                  <a:ext uri="{FF2B5EF4-FFF2-40B4-BE49-F238E27FC236}">
                    <a16:creationId xmlns:a16="http://schemas.microsoft.com/office/drawing/2014/main" id="{388E2DD4-2471-4F2A-8590-D3A12C918E40}"/>
                  </a:ext>
                </a:extLst>
              </p:cNvPr>
              <p:cNvCxnSpPr/>
              <p:nvPr userDrawn="1"/>
            </p:nvCxnSpPr>
            <p:spPr>
              <a:xfrm flipV="1">
                <a:off x="7127208"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44">
                <a:extLst>
                  <a:ext uri="{FF2B5EF4-FFF2-40B4-BE49-F238E27FC236}">
                    <a16:creationId xmlns:a16="http://schemas.microsoft.com/office/drawing/2014/main" id="{93FCA856-D622-4D05-8EC1-5A1167A0E484}"/>
                  </a:ext>
                </a:extLst>
              </p:cNvPr>
              <p:cNvCxnSpPr/>
              <p:nvPr userDrawn="1"/>
            </p:nvCxnSpPr>
            <p:spPr>
              <a:xfrm flipV="1">
                <a:off x="675865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45">
                <a:extLst>
                  <a:ext uri="{FF2B5EF4-FFF2-40B4-BE49-F238E27FC236}">
                    <a16:creationId xmlns:a16="http://schemas.microsoft.com/office/drawing/2014/main" id="{920EE15C-2FE5-464B-9141-CB9BF0147888}"/>
                  </a:ext>
                </a:extLst>
              </p:cNvPr>
              <p:cNvCxnSpPr/>
              <p:nvPr userDrawn="1"/>
            </p:nvCxnSpPr>
            <p:spPr>
              <a:xfrm flipV="1">
                <a:off x="638946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46">
                <a:extLst>
                  <a:ext uri="{FF2B5EF4-FFF2-40B4-BE49-F238E27FC236}">
                    <a16:creationId xmlns:a16="http://schemas.microsoft.com/office/drawing/2014/main" id="{4B6CEFD2-1B8D-4244-B930-8D2849ED397B}"/>
                  </a:ext>
                </a:extLst>
              </p:cNvPr>
              <p:cNvCxnSpPr/>
              <p:nvPr userDrawn="1"/>
            </p:nvCxnSpPr>
            <p:spPr>
              <a:xfrm flipV="1">
                <a:off x="6009868" y="3607282"/>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47">
                <a:extLst>
                  <a:ext uri="{FF2B5EF4-FFF2-40B4-BE49-F238E27FC236}">
                    <a16:creationId xmlns:a16="http://schemas.microsoft.com/office/drawing/2014/main" id="{8A33E851-D6BA-438B-B03A-38CCF7C6E26B}"/>
                  </a:ext>
                </a:extLst>
              </p:cNvPr>
              <p:cNvCxnSpPr/>
              <p:nvPr userDrawn="1"/>
            </p:nvCxnSpPr>
            <p:spPr>
              <a:xfrm flipV="1">
                <a:off x="56439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48">
                <a:extLst>
                  <a:ext uri="{FF2B5EF4-FFF2-40B4-BE49-F238E27FC236}">
                    <a16:creationId xmlns:a16="http://schemas.microsoft.com/office/drawing/2014/main" id="{4A28DC0D-210E-4248-9128-A55D9A06369B}"/>
                  </a:ext>
                </a:extLst>
              </p:cNvPr>
              <p:cNvCxnSpPr/>
              <p:nvPr userDrawn="1"/>
            </p:nvCxnSpPr>
            <p:spPr>
              <a:xfrm flipV="1">
                <a:off x="526926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49">
                <a:extLst>
                  <a:ext uri="{FF2B5EF4-FFF2-40B4-BE49-F238E27FC236}">
                    <a16:creationId xmlns:a16="http://schemas.microsoft.com/office/drawing/2014/main" id="{1464FE7F-7592-47D7-8ADE-D22FEDEBFB3D}"/>
                  </a:ext>
                </a:extLst>
              </p:cNvPr>
              <p:cNvCxnSpPr/>
              <p:nvPr userDrawn="1"/>
            </p:nvCxnSpPr>
            <p:spPr>
              <a:xfrm flipV="1">
                <a:off x="48896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50">
                <a:extLst>
                  <a:ext uri="{FF2B5EF4-FFF2-40B4-BE49-F238E27FC236}">
                    <a16:creationId xmlns:a16="http://schemas.microsoft.com/office/drawing/2014/main" id="{B7EA4283-4EAA-4DD8-8791-6F9976FBC69B}"/>
                  </a:ext>
                </a:extLst>
              </p:cNvPr>
              <p:cNvCxnSpPr/>
              <p:nvPr userDrawn="1"/>
            </p:nvCxnSpPr>
            <p:spPr>
              <a:xfrm flipV="1">
                <a:off x="452332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51">
                <a:extLst>
                  <a:ext uri="{FF2B5EF4-FFF2-40B4-BE49-F238E27FC236}">
                    <a16:creationId xmlns:a16="http://schemas.microsoft.com/office/drawing/2014/main" id="{92F79F70-7C67-441A-BE5F-68EF88D42721}"/>
                  </a:ext>
                </a:extLst>
              </p:cNvPr>
              <p:cNvCxnSpPr/>
              <p:nvPr userDrawn="1"/>
            </p:nvCxnSpPr>
            <p:spPr>
              <a:xfrm flipV="1">
                <a:off x="415592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52">
                <a:extLst>
                  <a:ext uri="{FF2B5EF4-FFF2-40B4-BE49-F238E27FC236}">
                    <a16:creationId xmlns:a16="http://schemas.microsoft.com/office/drawing/2014/main" id="{235AD71C-D9EE-4E4E-81B5-BBAF4D8497D8}"/>
                  </a:ext>
                </a:extLst>
              </p:cNvPr>
              <p:cNvCxnSpPr/>
              <p:nvPr userDrawn="1"/>
            </p:nvCxnSpPr>
            <p:spPr>
              <a:xfrm flipV="1">
                <a:off x="3786582"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53">
                <a:extLst>
                  <a:ext uri="{FF2B5EF4-FFF2-40B4-BE49-F238E27FC236}">
                    <a16:creationId xmlns:a16="http://schemas.microsoft.com/office/drawing/2014/main" id="{F97E8D7C-177F-4679-88B2-B2A1A0F63008}"/>
                  </a:ext>
                </a:extLst>
              </p:cNvPr>
              <p:cNvCxnSpPr/>
              <p:nvPr userDrawn="1"/>
            </p:nvCxnSpPr>
            <p:spPr>
              <a:xfrm flipV="1">
                <a:off x="342049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54">
                <a:extLst>
                  <a:ext uri="{FF2B5EF4-FFF2-40B4-BE49-F238E27FC236}">
                    <a16:creationId xmlns:a16="http://schemas.microsoft.com/office/drawing/2014/main" id="{CCBF4EED-8DF1-4D4C-9233-2A5AED92FAF5}"/>
                  </a:ext>
                </a:extLst>
              </p:cNvPr>
              <p:cNvCxnSpPr/>
              <p:nvPr userDrawn="1"/>
            </p:nvCxnSpPr>
            <p:spPr>
              <a:xfrm flipV="1">
                <a:off x="305109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55">
                <a:extLst>
                  <a:ext uri="{FF2B5EF4-FFF2-40B4-BE49-F238E27FC236}">
                    <a16:creationId xmlns:a16="http://schemas.microsoft.com/office/drawing/2014/main" id="{FE781963-B521-4090-B33E-52BA0D08DD4D}"/>
                  </a:ext>
                </a:extLst>
              </p:cNvPr>
              <p:cNvCxnSpPr/>
              <p:nvPr userDrawn="1"/>
            </p:nvCxnSpPr>
            <p:spPr>
              <a:xfrm flipV="1">
                <a:off x="267428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8" name="Straight Connector 56">
                <a:extLst>
                  <a:ext uri="{FF2B5EF4-FFF2-40B4-BE49-F238E27FC236}">
                    <a16:creationId xmlns:a16="http://schemas.microsoft.com/office/drawing/2014/main" id="{97A5F321-E5FD-4460-AB50-6E7982BCF2C1}"/>
                  </a:ext>
                </a:extLst>
              </p:cNvPr>
              <p:cNvCxnSpPr/>
              <p:nvPr userDrawn="1"/>
            </p:nvCxnSpPr>
            <p:spPr>
              <a:xfrm flipV="1">
                <a:off x="23085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57">
                <a:extLst>
                  <a:ext uri="{FF2B5EF4-FFF2-40B4-BE49-F238E27FC236}">
                    <a16:creationId xmlns:a16="http://schemas.microsoft.com/office/drawing/2014/main" id="{77249232-6F79-4387-A6B7-F3681620C2C6}"/>
                  </a:ext>
                </a:extLst>
              </p:cNvPr>
              <p:cNvCxnSpPr/>
              <p:nvPr userDrawn="1"/>
            </p:nvCxnSpPr>
            <p:spPr>
              <a:xfrm flipV="1">
                <a:off x="193107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58">
                <a:extLst>
                  <a:ext uri="{FF2B5EF4-FFF2-40B4-BE49-F238E27FC236}">
                    <a16:creationId xmlns:a16="http://schemas.microsoft.com/office/drawing/2014/main" id="{0B03DDF2-C067-4050-B9E3-973ACB79D110}"/>
                  </a:ext>
                </a:extLst>
              </p:cNvPr>
              <p:cNvCxnSpPr/>
              <p:nvPr userDrawn="1"/>
            </p:nvCxnSpPr>
            <p:spPr>
              <a:xfrm flipV="1">
                <a:off x="155844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1" name="Straight Connector 59">
                <a:extLst>
                  <a:ext uri="{FF2B5EF4-FFF2-40B4-BE49-F238E27FC236}">
                    <a16:creationId xmlns:a16="http://schemas.microsoft.com/office/drawing/2014/main" id="{2CCD4EA8-14AB-4EF3-AA4F-068028B23FD9}"/>
                  </a:ext>
                </a:extLst>
              </p:cNvPr>
              <p:cNvCxnSpPr/>
              <p:nvPr userDrawn="1"/>
            </p:nvCxnSpPr>
            <p:spPr>
              <a:xfrm flipV="1">
                <a:off x="11883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2" name="Straight Connector 60">
                <a:extLst>
                  <a:ext uri="{FF2B5EF4-FFF2-40B4-BE49-F238E27FC236}">
                    <a16:creationId xmlns:a16="http://schemas.microsoft.com/office/drawing/2014/main" id="{C8AD15C4-17A1-4D20-A30D-913A27934A98}"/>
                  </a:ext>
                </a:extLst>
              </p:cNvPr>
              <p:cNvCxnSpPr/>
              <p:nvPr userDrawn="1"/>
            </p:nvCxnSpPr>
            <p:spPr>
              <a:xfrm flipV="1">
                <a:off x="81408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3" name="Straight Connector 61">
                <a:extLst>
                  <a:ext uri="{FF2B5EF4-FFF2-40B4-BE49-F238E27FC236}">
                    <a16:creationId xmlns:a16="http://schemas.microsoft.com/office/drawing/2014/main" id="{53B14BAE-6D30-487C-A35C-CEEAB0526FC6}"/>
                  </a:ext>
                </a:extLst>
              </p:cNvPr>
              <p:cNvCxnSpPr/>
              <p:nvPr userDrawn="1"/>
            </p:nvCxnSpPr>
            <p:spPr>
              <a:xfrm flipV="1">
                <a:off x="4422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grpSp>
      </p:grpSp>
      <p:sp>
        <p:nvSpPr>
          <p:cNvPr id="2" name="Titolo 1">
            <a:extLst>
              <a:ext uri="{FF2B5EF4-FFF2-40B4-BE49-F238E27FC236}">
                <a16:creationId xmlns:a16="http://schemas.microsoft.com/office/drawing/2014/main" id="{4CC007AC-F8AF-47C6-A900-868B5879D788}"/>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E6A3B02F-74FE-439F-AB2D-C6EF6331C160}"/>
              </a:ext>
            </a:extLst>
          </p:cNvPr>
          <p:cNvSpPr>
            <a:spLocks noGrp="1"/>
          </p:cNvSpPr>
          <p:nvPr>
            <p:ph sz="half" idx="10"/>
          </p:nvPr>
        </p:nvSpPr>
        <p:spPr>
          <a:xfrm>
            <a:off x="218859" y="1674000"/>
            <a:ext cx="5788800" cy="4316400"/>
          </a:xfrm>
        </p:spPr>
        <p:txBody>
          <a:bodyPr/>
          <a:lstStyle>
            <a:lvl1pPr>
              <a:defRPr sz="1800"/>
            </a:lvl1pPr>
            <a:lvl2pPr>
              <a:defRPr sz="1800"/>
            </a:lvl2pPr>
            <a:lvl3pPr>
              <a:defRPr sz="1800"/>
            </a:lvl3pPr>
            <a:lvl4pPr>
              <a:defRPr sz="1800"/>
            </a:lvl4pPr>
            <a:lvl5pPr>
              <a:defRPr sz="1800"/>
            </a:lvl5pPr>
            <a:lvl6pPr>
              <a:defRPr sz="1302"/>
            </a:lvl6pPr>
            <a:lvl7pPr>
              <a:defRPr sz="1302"/>
            </a:lvl7pPr>
            <a:lvl8pPr>
              <a:defRPr sz="1302"/>
            </a:lvl8pPr>
            <a:lvl9pPr>
              <a:defRPr sz="1302"/>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6" name="Content Placeholder 3">
            <a:extLst>
              <a:ext uri="{FF2B5EF4-FFF2-40B4-BE49-F238E27FC236}">
                <a16:creationId xmlns:a16="http://schemas.microsoft.com/office/drawing/2014/main" id="{FBA924DC-7418-41D7-8688-B91299655814}"/>
              </a:ext>
            </a:extLst>
          </p:cNvPr>
          <p:cNvSpPr>
            <a:spLocks noGrp="1"/>
          </p:cNvSpPr>
          <p:nvPr>
            <p:ph sz="half" idx="2"/>
          </p:nvPr>
        </p:nvSpPr>
        <p:spPr>
          <a:xfrm>
            <a:off x="6202800" y="1674000"/>
            <a:ext cx="5778000" cy="4316400"/>
          </a:xfrm>
        </p:spPr>
        <p:txBody>
          <a:bodyPr/>
          <a:lstStyle>
            <a:lvl1pPr>
              <a:defRPr sz="1800"/>
            </a:lvl1pPr>
            <a:lvl2pPr>
              <a:defRPr sz="1800"/>
            </a:lvl2pPr>
            <a:lvl3pPr>
              <a:defRPr sz="1800"/>
            </a:lvl3pPr>
            <a:lvl4pPr>
              <a:defRPr sz="1800"/>
            </a:lvl4pPr>
            <a:lvl5pPr>
              <a:defRPr sz="1800"/>
            </a:lvl5pPr>
            <a:lvl6pPr>
              <a:defRPr sz="1302"/>
            </a:lvl6pPr>
            <a:lvl7pPr>
              <a:defRPr sz="1302"/>
            </a:lvl7pPr>
            <a:lvl8pPr>
              <a:defRPr sz="1302"/>
            </a:lvl8pPr>
            <a:lvl9pPr>
              <a:defRPr sz="1302"/>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36" name="Straight Connector 35">
            <a:extLst>
              <a:ext uri="{FF2B5EF4-FFF2-40B4-BE49-F238E27FC236}">
                <a16:creationId xmlns:a16="http://schemas.microsoft.com/office/drawing/2014/main" id="{474DA607-7660-4BC3-BE10-CE82F2344A79}"/>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0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_COLOUR_BG1">
    <p:bg>
      <p:bgPr>
        <a:solidFill>
          <a:srgbClr val="335E6F"/>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8E21D1-D3AB-467C-827A-60A3C231CE6D}"/>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44EECD27-029B-4C0A-8414-E1DCA07598E9}"/>
              </a:ext>
            </a:extLst>
          </p:cNvPr>
          <p:cNvSpPr>
            <a:spLocks noGrp="1"/>
          </p:cNvSpPr>
          <p:nvPr>
            <p:ph idx="1"/>
          </p:nvPr>
        </p:nvSpPr>
        <p:spPr>
          <a:xfrm>
            <a:off x="21886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5" name="Straight Connector 4">
            <a:extLst>
              <a:ext uri="{FF2B5EF4-FFF2-40B4-BE49-F238E27FC236}">
                <a16:creationId xmlns:a16="http://schemas.microsoft.com/office/drawing/2014/main" id="{FD2C6DB2-558F-4C84-B5E0-4624E082FC47}"/>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966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_COLOUR_BG2">
    <p:bg>
      <p:bgPr>
        <a:solidFill>
          <a:srgbClr val="8197A6"/>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54D428-23AE-4B01-BE91-F59947AAFD88}"/>
              </a:ext>
            </a:extLst>
          </p:cNvPr>
          <p:cNvSpPr>
            <a:spLocks noGrp="1"/>
          </p:cNvSpPr>
          <p:nvPr>
            <p:ph type="title" hasCustomPrompt="1"/>
          </p:nvPr>
        </p:nvSpPr>
        <p:spPr>
          <a:xfrm>
            <a:off x="216000" y="154800"/>
            <a:ext cx="10108800" cy="565200"/>
          </a:xfrm>
        </p:spPr>
        <p:txBody>
          <a:bodyPr/>
          <a:lstStyle>
            <a:lvl1pPr>
              <a:defRPr sz="3000"/>
            </a:lvl1pPr>
          </a:lstStyle>
          <a:p>
            <a:r>
              <a:rPr lang="en-GB" alt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9536C13B-CB48-4EFE-B92B-E0DF778BBE58}"/>
              </a:ext>
            </a:extLst>
          </p:cNvPr>
          <p:cNvSpPr>
            <a:spLocks noGrp="1"/>
          </p:cNvSpPr>
          <p:nvPr>
            <p:ph idx="1"/>
          </p:nvPr>
        </p:nvSpPr>
        <p:spPr>
          <a:xfrm>
            <a:off x="219600" y="882000"/>
            <a:ext cx="11764800" cy="5328000"/>
          </a:xfrm>
        </p:spPr>
        <p:txBody>
          <a:bodyPr/>
          <a:lstStyle>
            <a:lvl1pPr>
              <a:defRPr sz="1800">
                <a:solidFill>
                  <a:srgbClr val="335E6F"/>
                </a:solidFill>
              </a:defRPr>
            </a:lvl1pPr>
            <a:lvl2pPr>
              <a:defRPr sz="1800">
                <a:solidFill>
                  <a:srgbClr val="335E6F"/>
                </a:solidFill>
              </a:defRPr>
            </a:lvl2pPr>
            <a:lvl3pPr>
              <a:defRPr sz="1800">
                <a:solidFill>
                  <a:srgbClr val="335E6F"/>
                </a:solidFill>
              </a:defRPr>
            </a:lvl3pPr>
            <a:lvl4pPr>
              <a:defRPr sz="1800">
                <a:solidFill>
                  <a:srgbClr val="335E6F"/>
                </a:solidFill>
              </a:defRPr>
            </a:lvl4pPr>
            <a:lvl5pPr>
              <a:defRPr sz="1800">
                <a:solidFill>
                  <a:srgbClr val="335E6F"/>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5" name="Straight Connector 4">
            <a:extLst>
              <a:ext uri="{FF2B5EF4-FFF2-40B4-BE49-F238E27FC236}">
                <a16:creationId xmlns:a16="http://schemas.microsoft.com/office/drawing/2014/main" id="{E39F78FA-F6D0-43E1-8D5E-F43274ADA42E}"/>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Box 34">
            <a:extLst>
              <a:ext uri="{FF2B5EF4-FFF2-40B4-BE49-F238E27FC236}">
                <a16:creationId xmlns:a16="http://schemas.microsoft.com/office/drawing/2014/main" id="{EAF7257E-F8F1-46E7-AB31-BEECBE97600D}"/>
              </a:ext>
            </a:extLst>
          </p:cNvPr>
          <p:cNvSpPr txBox="1">
            <a:spLocks noChangeArrowheads="1"/>
          </p:cNvSpPr>
          <p:nvPr userDrawn="1"/>
        </p:nvSpPr>
        <p:spPr bwMode="auto">
          <a:xfrm>
            <a:off x="11680525" y="6202800"/>
            <a:ext cx="275075"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chemeClr val="bg1"/>
                </a:solidFill>
                <a:latin typeface="Arial" panose="020B0604020202020204" pitchFamily="34" charset="0"/>
                <a:cs typeface="Arial" panose="020B0604020202020204" pitchFamily="34" charset="0"/>
              </a:rPr>
              <a:t>‹#›</a:t>
            </a:fld>
            <a:endParaRPr lang="en-GB" sz="800" noProof="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7609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_COLOUR_BG3">
    <p:bg>
      <p:bgPr>
        <a:solidFill>
          <a:srgbClr val="008E7A"/>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EE28F-8201-4291-B91D-87424F6B0F90}"/>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456958D4-DB1F-4336-9FAC-F1310EA70DC0}"/>
              </a:ext>
            </a:extLst>
          </p:cNvPr>
          <p:cNvSpPr>
            <a:spLocks noGrp="1"/>
          </p:cNvSpPr>
          <p:nvPr>
            <p:ph idx="1"/>
          </p:nvPr>
        </p:nvSpPr>
        <p:spPr>
          <a:xfrm>
            <a:off x="218860" y="882000"/>
            <a:ext cx="11764800" cy="5328000"/>
          </a:xfrm>
        </p:spPr>
        <p:txBody>
          <a:bodyPr/>
          <a:lstStyle>
            <a:lvl1pPr>
              <a:defRPr sz="1800">
                <a:solidFill>
                  <a:srgbClr val="76C8AE"/>
                </a:solidFill>
              </a:defRPr>
            </a:lvl1pPr>
            <a:lvl2pPr>
              <a:defRPr sz="1800">
                <a:solidFill>
                  <a:srgbClr val="76C8AE"/>
                </a:solidFill>
              </a:defRPr>
            </a:lvl2pPr>
            <a:lvl3pPr>
              <a:defRPr sz="1800">
                <a:solidFill>
                  <a:srgbClr val="76C8AE"/>
                </a:solidFill>
              </a:defRPr>
            </a:lvl3pPr>
            <a:lvl4pPr>
              <a:defRPr sz="1800">
                <a:solidFill>
                  <a:srgbClr val="76C8AE"/>
                </a:solidFill>
              </a:defRPr>
            </a:lvl4pPr>
            <a:lvl5pPr>
              <a:defRPr sz="1800">
                <a:solidFill>
                  <a:srgbClr val="76C8AE"/>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6" name="Straight Connector 5">
            <a:extLst>
              <a:ext uri="{FF2B5EF4-FFF2-40B4-BE49-F238E27FC236}">
                <a16:creationId xmlns:a16="http://schemas.microsoft.com/office/drawing/2014/main" id="{A4F35ECC-E470-43DD-98A9-B01624008E8A}"/>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0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_COLOUR_BG4">
    <p:bg>
      <p:bgPr>
        <a:solidFill>
          <a:srgbClr val="960136"/>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134E1-D455-4C26-B381-3FC697018EB2}"/>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4F4CBCA6-6806-4F98-BCC6-89DD1EF3B10B}"/>
              </a:ext>
            </a:extLst>
          </p:cNvPr>
          <p:cNvSpPr>
            <a:spLocks noGrp="1"/>
          </p:cNvSpPr>
          <p:nvPr>
            <p:ph idx="1"/>
          </p:nvPr>
        </p:nvSpPr>
        <p:spPr>
          <a:xfrm>
            <a:off x="218860" y="882000"/>
            <a:ext cx="11764800" cy="5328000"/>
          </a:xfrm>
        </p:spPr>
        <p:txBody>
          <a:bodyPr/>
          <a:lstStyle>
            <a:lvl1pPr>
              <a:defRPr>
                <a:solidFill>
                  <a:srgbClr val="F1666A"/>
                </a:solidFill>
              </a:defRPr>
            </a:lvl1pPr>
            <a:lvl2pPr>
              <a:defRPr>
                <a:solidFill>
                  <a:srgbClr val="F1666A"/>
                </a:solidFill>
              </a:defRPr>
            </a:lvl2pPr>
            <a:lvl3pPr>
              <a:defRPr>
                <a:solidFill>
                  <a:srgbClr val="F1666A"/>
                </a:solidFill>
              </a:defRPr>
            </a:lvl3pPr>
            <a:lvl4pPr>
              <a:defRPr>
                <a:solidFill>
                  <a:srgbClr val="F1666A"/>
                </a:solidFill>
              </a:defRPr>
            </a:lvl4pPr>
            <a:lvl5pPr>
              <a:defRPr>
                <a:solidFill>
                  <a:srgbClr val="F1666A"/>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6" name="Straight Connector 5">
            <a:extLst>
              <a:ext uri="{FF2B5EF4-FFF2-40B4-BE49-F238E27FC236}">
                <a16:creationId xmlns:a16="http://schemas.microsoft.com/office/drawing/2014/main" id="{4B574315-B7CB-4D67-938B-343DBD8D47E1}"/>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557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RK_COLOUR_BG5">
    <p:bg>
      <p:bgPr>
        <a:solidFill>
          <a:srgbClr val="F4792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E46C08-64B4-42D6-AF34-8AC1C34A0CF1}"/>
              </a:ext>
            </a:extLst>
          </p:cNvPr>
          <p:cNvSpPr>
            <a:spLocks noGrp="1"/>
          </p:cNvSpPr>
          <p:nvPr>
            <p:ph type="title" hasCustomPrompt="1"/>
          </p:nvPr>
        </p:nvSpPr>
        <p:spPr>
          <a:xfrm>
            <a:off x="216000" y="154800"/>
            <a:ext cx="10108800" cy="565200"/>
          </a:xfrm>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6E29B6CC-D6D4-4607-B2F0-95D88CF48646}"/>
              </a:ext>
            </a:extLst>
          </p:cNvPr>
          <p:cNvSpPr>
            <a:spLocks noGrp="1"/>
          </p:cNvSpPr>
          <p:nvPr>
            <p:ph idx="1" hasCustomPrompt="1"/>
          </p:nvPr>
        </p:nvSpPr>
        <p:spPr>
          <a:xfrm>
            <a:off x="218860" y="882000"/>
            <a:ext cx="11764800" cy="5328000"/>
          </a:xfrm>
        </p:spPr>
        <p:txBody>
          <a:bodyPr/>
          <a:lstStyle>
            <a:lvl1pPr>
              <a:defRPr sz="1800">
                <a:solidFill>
                  <a:srgbClr val="FFCC4E"/>
                </a:solidFill>
              </a:defRPr>
            </a:lvl1pPr>
            <a:lvl2pPr>
              <a:defRPr sz="1800">
                <a:solidFill>
                  <a:srgbClr val="FFCC4E"/>
                </a:solidFill>
              </a:defRPr>
            </a:lvl2pPr>
            <a:lvl3pPr>
              <a:defRPr sz="1800">
                <a:solidFill>
                  <a:srgbClr val="FFCC4E"/>
                </a:solidFill>
              </a:defRPr>
            </a:lvl3pPr>
            <a:lvl4pPr>
              <a:defRPr sz="1800">
                <a:solidFill>
                  <a:srgbClr val="FFCC4E"/>
                </a:solidFill>
              </a:defRPr>
            </a:lvl4pPr>
            <a:lvl5pPr>
              <a:defRPr sz="1800">
                <a:solidFill>
                  <a:srgbClr val="FFCC4E"/>
                </a:solidFill>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err="1"/>
              <a:t>fth</a:t>
            </a:r>
            <a:r>
              <a:rPr lang="en-GB" noProof="0" dirty="0"/>
              <a:t> level</a:t>
            </a:r>
          </a:p>
        </p:txBody>
      </p:sp>
      <p:cxnSp>
        <p:nvCxnSpPr>
          <p:cNvPr id="5" name="Straight Connector 4">
            <a:extLst>
              <a:ext uri="{FF2B5EF4-FFF2-40B4-BE49-F238E27FC236}">
                <a16:creationId xmlns:a16="http://schemas.microsoft.com/office/drawing/2014/main" id="{8629367B-34A8-4563-A1F3-2FC66FD3EB06}"/>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696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ARK_COLOUR_BG6">
    <p:bg>
      <p:bgPr>
        <a:solidFill>
          <a:srgbClr val="006196"/>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5B35B1-EFE6-4875-B916-1BC8765B59D5}"/>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08032693-5FF5-4EE9-BE3E-903A4B28FE4D}"/>
              </a:ext>
            </a:extLst>
          </p:cNvPr>
          <p:cNvSpPr>
            <a:spLocks noGrp="1"/>
          </p:cNvSpPr>
          <p:nvPr>
            <p:ph idx="1"/>
          </p:nvPr>
        </p:nvSpPr>
        <p:spPr>
          <a:xfrm>
            <a:off x="218860" y="882000"/>
            <a:ext cx="11764800" cy="5328000"/>
          </a:xfrm>
        </p:spPr>
        <p:txBody>
          <a:bodyPr/>
          <a:lstStyle>
            <a:lvl1pPr>
              <a:defRPr sz="1800">
                <a:solidFill>
                  <a:srgbClr val="009BDB"/>
                </a:solidFill>
              </a:defRPr>
            </a:lvl1pPr>
            <a:lvl2pPr>
              <a:defRPr sz="1800">
                <a:solidFill>
                  <a:srgbClr val="009BDB"/>
                </a:solidFill>
              </a:defRPr>
            </a:lvl2pPr>
            <a:lvl3pPr>
              <a:defRPr sz="1800">
                <a:solidFill>
                  <a:srgbClr val="009BDB"/>
                </a:solidFill>
              </a:defRPr>
            </a:lvl3pPr>
            <a:lvl4pPr>
              <a:defRPr sz="1800">
                <a:solidFill>
                  <a:srgbClr val="009BDB"/>
                </a:solidFill>
              </a:defRPr>
            </a:lvl4pPr>
            <a:lvl5pPr>
              <a:defRPr sz="1800">
                <a:solidFill>
                  <a:srgbClr val="009BDB"/>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5" name="Straight Connector 4">
            <a:extLst>
              <a:ext uri="{FF2B5EF4-FFF2-40B4-BE49-F238E27FC236}">
                <a16:creationId xmlns:a16="http://schemas.microsoft.com/office/drawing/2014/main" id="{FE75EAA0-B23C-4CF3-8040-68232CDD55A5}"/>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609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ARK_CLOSING1">
    <p:bg>
      <p:bgPr>
        <a:solidFill>
          <a:srgbClr val="003249"/>
        </a:solidFill>
        <a:effectLst/>
      </p:bgPr>
    </p:bg>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49F9D6BA-4369-4A77-B906-1DB3998CAEE6}"/>
              </a:ext>
            </a:extLst>
          </p:cNvPr>
          <p:cNvSpPr/>
          <p:nvPr userDrawn="1"/>
        </p:nvSpPr>
        <p:spPr>
          <a:xfrm>
            <a:off x="0" y="0"/>
            <a:ext cx="12277314" cy="6858000"/>
          </a:xfrm>
          <a:prstGeom prst="rect">
            <a:avLst/>
          </a:prstGeom>
          <a:solidFill>
            <a:srgbClr val="33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Rectangle 8">
            <a:extLst>
              <a:ext uri="{FF2B5EF4-FFF2-40B4-BE49-F238E27FC236}">
                <a16:creationId xmlns:a16="http://schemas.microsoft.com/office/drawing/2014/main" id="{C1D3BEF3-BA94-4314-8B5C-E1B50DD15057}"/>
              </a:ext>
            </a:extLst>
          </p:cNvPr>
          <p:cNvSpPr/>
          <p:nvPr userDrawn="1"/>
        </p:nvSpPr>
        <p:spPr>
          <a:xfrm flipH="1">
            <a:off x="4699115" y="2011304"/>
            <a:ext cx="2827109" cy="2819035"/>
          </a:xfrm>
          <a:prstGeom prst="rect">
            <a:avLst/>
          </a:prstGeom>
          <a:solidFill>
            <a:srgbClr val="003249"/>
          </a:solidFill>
          <a:ln w="9525">
            <a:solidFill>
              <a:srgbClr val="0032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72" dirty="0"/>
          </a:p>
        </p:txBody>
      </p:sp>
      <p:sp>
        <p:nvSpPr>
          <p:cNvPr id="10" name="Subtitle 2">
            <a:extLst>
              <a:ext uri="{FF2B5EF4-FFF2-40B4-BE49-F238E27FC236}">
                <a16:creationId xmlns:a16="http://schemas.microsoft.com/office/drawing/2014/main" id="{39F16787-8A53-41D0-B7DB-805E3E72C17B}"/>
              </a:ext>
            </a:extLst>
          </p:cNvPr>
          <p:cNvSpPr txBox="1">
            <a:spLocks/>
          </p:cNvSpPr>
          <p:nvPr userDrawn="1"/>
        </p:nvSpPr>
        <p:spPr>
          <a:xfrm>
            <a:off x="4699115" y="4524207"/>
            <a:ext cx="2820471" cy="314495"/>
          </a:xfrm>
          <a:prstGeom prst="rect">
            <a:avLst/>
          </a:prstGeom>
        </p:spPr>
        <p:txBody>
          <a:bodyPr vert="horz" lIns="66151" tIns="33076" rIns="66151" bIns="33076"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endParaRPr lang="en-GB" sz="1013" dirty="0">
              <a:solidFill>
                <a:srgbClr val="8197A6"/>
              </a:solidFill>
              <a:latin typeface="Arial" charset="0"/>
              <a:ea typeface="Arial" charset="0"/>
              <a:cs typeface="Arial" charset="0"/>
            </a:endParaRPr>
          </a:p>
        </p:txBody>
      </p:sp>
      <p:sp>
        <p:nvSpPr>
          <p:cNvPr id="11" name="Text Placeholder 2">
            <a:extLst>
              <a:ext uri="{FF2B5EF4-FFF2-40B4-BE49-F238E27FC236}">
                <a16:creationId xmlns:a16="http://schemas.microsoft.com/office/drawing/2014/main" id="{C7BEF393-6511-46BA-9E6C-1CDE034CBF68}"/>
              </a:ext>
            </a:extLst>
          </p:cNvPr>
          <p:cNvSpPr>
            <a:spLocks noGrp="1"/>
          </p:cNvSpPr>
          <p:nvPr>
            <p:ph type="body" idx="14"/>
          </p:nvPr>
        </p:nvSpPr>
        <p:spPr>
          <a:xfrm>
            <a:off x="4699115" y="2041527"/>
            <a:ext cx="2827111" cy="2359024"/>
          </a:xfrm>
          <a:prstGeom prst="rect">
            <a:avLst/>
          </a:prstGeom>
        </p:spPr>
        <p:txBody>
          <a:bodyPr anchor="t">
            <a:normAutofit/>
          </a:bodyPr>
          <a:lstStyle>
            <a:lvl1pPr marL="0" indent="0" algn="l">
              <a:buNone/>
              <a:defRPr sz="2140" b="0" baseline="0">
                <a:solidFill>
                  <a:schemeClr val="bg1"/>
                </a:solidFill>
                <a:latin typeface="Arial" charset="0"/>
                <a:ea typeface="Arial" charset="0"/>
                <a:cs typeface="Arial" charset="0"/>
              </a:defRPr>
            </a:lvl1pPr>
            <a:lvl2pPr marL="330738" indent="0">
              <a:buNone/>
              <a:defRPr sz="1447" b="1"/>
            </a:lvl2pPr>
            <a:lvl3pPr marL="661477" indent="0">
              <a:buNone/>
              <a:defRPr sz="1302" b="1"/>
            </a:lvl3pPr>
            <a:lvl4pPr marL="992215" indent="0">
              <a:buNone/>
              <a:defRPr sz="1157" b="1"/>
            </a:lvl4pPr>
            <a:lvl5pPr marL="1322954" indent="0">
              <a:buNone/>
              <a:defRPr sz="1157" b="1"/>
            </a:lvl5pPr>
            <a:lvl6pPr marL="1653692" indent="0">
              <a:buNone/>
              <a:defRPr sz="1157" b="1"/>
            </a:lvl6pPr>
            <a:lvl7pPr marL="1984431" indent="0">
              <a:buNone/>
              <a:defRPr sz="1157" b="1"/>
            </a:lvl7pPr>
            <a:lvl8pPr marL="2315169" indent="0">
              <a:buNone/>
              <a:defRPr sz="1157" b="1"/>
            </a:lvl8pPr>
            <a:lvl9pPr marL="2645908" indent="0">
              <a:buNone/>
              <a:defRPr sz="1157" b="1"/>
            </a:lvl9pPr>
          </a:lstStyle>
          <a:p>
            <a:pPr lvl="0"/>
            <a:r>
              <a:rPr lang="en-GB" noProof="0"/>
              <a:t>Click to edit Master text styles</a:t>
            </a:r>
          </a:p>
        </p:txBody>
      </p:sp>
      <p:sp>
        <p:nvSpPr>
          <p:cNvPr id="12" name="Subtitle 2">
            <a:extLst>
              <a:ext uri="{FF2B5EF4-FFF2-40B4-BE49-F238E27FC236}">
                <a16:creationId xmlns:a16="http://schemas.microsoft.com/office/drawing/2014/main" id="{142739B0-932D-4E43-A871-586E86D63CDA}"/>
              </a:ext>
            </a:extLst>
          </p:cNvPr>
          <p:cNvSpPr txBox="1">
            <a:spLocks/>
          </p:cNvSpPr>
          <p:nvPr userDrawn="1"/>
        </p:nvSpPr>
        <p:spPr>
          <a:xfrm>
            <a:off x="4699115" y="1740025"/>
            <a:ext cx="2827111" cy="261521"/>
          </a:xfrm>
          <a:prstGeom prst="rect">
            <a:avLst/>
          </a:prstGeom>
        </p:spPr>
        <p:txBody>
          <a:bodyPr vert="horz" lIns="66151" tIns="33076" rIns="66151" bIns="33076"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GB" sz="796" dirty="0">
                <a:solidFill>
                  <a:schemeClr val="bg1"/>
                </a:solidFill>
                <a:latin typeface="Arial" charset="0"/>
                <a:ea typeface="Arial" charset="0"/>
                <a:cs typeface="Arial" charset="0"/>
              </a:rPr>
              <a:t>Produced by</a:t>
            </a:r>
            <a:endParaRPr lang="en-US" sz="796" dirty="0">
              <a:solidFill>
                <a:schemeClr val="bg1"/>
              </a:solidFill>
              <a:latin typeface="Arial" charset="0"/>
              <a:ea typeface="Arial" charset="0"/>
              <a:cs typeface="Arial" charset="0"/>
            </a:endParaRPr>
          </a:p>
        </p:txBody>
      </p:sp>
      <p:sp>
        <p:nvSpPr>
          <p:cNvPr id="13" name="Text Placeholder 2">
            <a:extLst>
              <a:ext uri="{FF2B5EF4-FFF2-40B4-BE49-F238E27FC236}">
                <a16:creationId xmlns:a16="http://schemas.microsoft.com/office/drawing/2014/main" id="{495EE1E9-8C9C-4791-ADEC-8A6CB2EB49B2}"/>
              </a:ext>
            </a:extLst>
          </p:cNvPr>
          <p:cNvSpPr>
            <a:spLocks noGrp="1"/>
          </p:cNvSpPr>
          <p:nvPr>
            <p:ph type="body" idx="15" hasCustomPrompt="1"/>
          </p:nvPr>
        </p:nvSpPr>
        <p:spPr>
          <a:xfrm>
            <a:off x="4699115" y="4406774"/>
            <a:ext cx="2827111" cy="423565"/>
          </a:xfrm>
          <a:prstGeom prst="rect">
            <a:avLst/>
          </a:prstGeom>
        </p:spPr>
        <p:txBody>
          <a:bodyPr anchor="ctr">
            <a:noAutofit/>
          </a:bodyPr>
          <a:lstStyle>
            <a:lvl1pPr marL="0" indent="0" algn="l">
              <a:buNone/>
              <a:defRPr sz="1500" b="0" baseline="0">
                <a:solidFill>
                  <a:schemeClr val="bg1"/>
                </a:solidFill>
                <a:latin typeface="Arial" charset="0"/>
                <a:ea typeface="Arial" charset="0"/>
                <a:cs typeface="Arial" charset="0"/>
              </a:defRPr>
            </a:lvl1pPr>
            <a:lvl2pPr marL="330738" indent="0">
              <a:buNone/>
              <a:defRPr sz="1447" b="1"/>
            </a:lvl2pPr>
            <a:lvl3pPr marL="661477" indent="0">
              <a:buNone/>
              <a:defRPr sz="1302" b="1"/>
            </a:lvl3pPr>
            <a:lvl4pPr marL="992215" indent="0">
              <a:buNone/>
              <a:defRPr sz="1157" b="1"/>
            </a:lvl4pPr>
            <a:lvl5pPr marL="1322954" indent="0">
              <a:buNone/>
              <a:defRPr sz="1157" b="1"/>
            </a:lvl5pPr>
            <a:lvl6pPr marL="1653692" indent="0">
              <a:buNone/>
              <a:defRPr sz="1157" b="1"/>
            </a:lvl6pPr>
            <a:lvl7pPr marL="1984431" indent="0">
              <a:buNone/>
              <a:defRPr sz="1157" b="1"/>
            </a:lvl7pPr>
            <a:lvl8pPr marL="2315169" indent="0">
              <a:buNone/>
              <a:defRPr sz="1157" b="1"/>
            </a:lvl8pPr>
            <a:lvl9pPr marL="2645908" indent="0">
              <a:buNone/>
              <a:defRPr sz="1157" b="1"/>
            </a:lvl9pPr>
          </a:lstStyle>
          <a:p>
            <a:pPr lvl="0"/>
            <a:r>
              <a:rPr lang="en-GB" noProof="0" dirty="0"/>
              <a:t>Click to edit Master text styles</a:t>
            </a:r>
          </a:p>
        </p:txBody>
      </p:sp>
    </p:spTree>
    <p:extLst>
      <p:ext uri="{BB962C8B-B14F-4D97-AF65-F5344CB8AC3E}">
        <p14:creationId xmlns:p14="http://schemas.microsoft.com/office/powerpoint/2010/main" val="2435991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3249"/>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2B2E7-BCE3-4EC1-AD51-3894C5284DA1}"/>
              </a:ext>
            </a:extLst>
          </p:cNvPr>
          <p:cNvSpPr>
            <a:spLocks noGrp="1"/>
          </p:cNvSpPr>
          <p:nvPr>
            <p:ph type="title" hasCustomPrompt="1"/>
          </p:nvPr>
        </p:nvSpPr>
        <p:spPr>
          <a:xfrm>
            <a:off x="216000" y="154800"/>
            <a:ext cx="10108800" cy="565200"/>
          </a:xfrm>
        </p:spPr>
        <p:txBody>
          <a:bodyPr/>
          <a:lstStyle>
            <a:lvl1pPr algn="l">
              <a:defRPr sz="3000"/>
            </a:lvl1pPr>
          </a:lstStyle>
          <a:p>
            <a:r>
              <a:rPr lang="en-GB" altLang="en-US" noProof="0" dirty="0"/>
              <a:t>CLICK TO EDIT MASTER TITLE STYLE</a:t>
            </a:r>
            <a:endParaRPr lang="en-GB" noProof="0" dirty="0"/>
          </a:p>
        </p:txBody>
      </p:sp>
    </p:spTree>
    <p:extLst>
      <p:ext uri="{BB962C8B-B14F-4D97-AF65-F5344CB8AC3E}">
        <p14:creationId xmlns:p14="http://schemas.microsoft.com/office/powerpoint/2010/main" val="2291853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1">
    <p:spTree>
      <p:nvGrpSpPr>
        <p:cNvPr id="1" name=""/>
        <p:cNvGrpSpPr/>
        <p:nvPr/>
      </p:nvGrpSpPr>
      <p:grpSpPr>
        <a:xfrm>
          <a:off x="0" y="0"/>
          <a:ext cx="0" cy="0"/>
          <a:chOff x="0" y="0"/>
          <a:chExt cx="0" cy="0"/>
        </a:xfrm>
      </p:grpSpPr>
      <p:pic>
        <p:nvPicPr>
          <p:cNvPr id="3" name="Picture 169">
            <a:extLst>
              <a:ext uri="{FF2B5EF4-FFF2-40B4-BE49-F238E27FC236}">
                <a16:creationId xmlns:a16="http://schemas.microsoft.com/office/drawing/2014/main" id="{62C2602F-BC1F-4AC9-8F8F-37D4246EC5C5}"/>
              </a:ext>
            </a:extLst>
          </p:cNvPr>
          <p:cNvPicPr>
            <a:picLocks noChangeAspect="1"/>
          </p:cNvPicPr>
          <p:nvPr userDrawn="1"/>
        </p:nvPicPr>
        <p:blipFill rotWithShape="1">
          <a:blip r:embed="rId2" cstate="email">
            <a:alphaModFix/>
            <a:extLst>
              <a:ext uri="{28A0092B-C50C-407E-A947-70E740481C1C}">
                <a14:useLocalDpi xmlns:a14="http://schemas.microsoft.com/office/drawing/2010/main"/>
              </a:ext>
            </a:extLst>
          </a:blip>
          <a:srcRect/>
          <a:stretch/>
        </p:blipFill>
        <p:spPr>
          <a:xfrm>
            <a:off x="0" y="-1"/>
            <a:ext cx="12229200" cy="6878925"/>
          </a:xfrm>
          <a:prstGeom prst="rect">
            <a:avLst/>
          </a:prstGeom>
        </p:spPr>
      </p:pic>
      <p:sp>
        <p:nvSpPr>
          <p:cNvPr id="90" name="Rectangle 4">
            <a:extLst>
              <a:ext uri="{FF2B5EF4-FFF2-40B4-BE49-F238E27FC236}">
                <a16:creationId xmlns:a16="http://schemas.microsoft.com/office/drawing/2014/main" id="{FBF93EDD-5149-43C3-AE03-E4F5F512FE93}"/>
              </a:ext>
            </a:extLst>
          </p:cNvPr>
          <p:cNvSpPr/>
          <p:nvPr userDrawn="1"/>
        </p:nvSpPr>
        <p:spPr>
          <a:xfrm>
            <a:off x="1" y="-2"/>
            <a:ext cx="12225338" cy="6878925"/>
          </a:xfrm>
          <a:prstGeom prst="rect">
            <a:avLst/>
          </a:prstGeom>
          <a:solidFill>
            <a:srgbClr val="00324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323" name="Rectangle 2"/>
          <p:cNvSpPr>
            <a:spLocks noGrp="1" noChangeArrowheads="1"/>
          </p:cNvSpPr>
          <p:nvPr>
            <p:ph type="subTitle" idx="1" hasCustomPrompt="1"/>
          </p:nvPr>
        </p:nvSpPr>
        <p:spPr>
          <a:xfrm>
            <a:off x="118699" y="5258117"/>
            <a:ext cx="10627380" cy="381451"/>
          </a:xfrm>
          <a:prstGeom prst="rect">
            <a:avLst/>
          </a:prstGeom>
        </p:spPr>
        <p:txBody>
          <a:bodyPr wrap="square">
            <a:spAutoFit/>
          </a:bodyPr>
          <a:lstStyle>
            <a:lvl1pPr marL="0" indent="0">
              <a:buFont typeface="Verdana" pitchFamily="34" charset="0"/>
              <a:buNone/>
              <a:defRPr sz="1736"/>
            </a:lvl1pPr>
          </a:lstStyle>
          <a:p>
            <a:pPr lvl="0"/>
            <a:r>
              <a:rPr lang="en-GB" noProof="0" dirty="0" err="1"/>
              <a:t>SubTitle</a:t>
            </a:r>
            <a:endParaRPr lang="en-GB" noProof="0" dirty="0"/>
          </a:p>
        </p:txBody>
      </p:sp>
      <p:sp>
        <p:nvSpPr>
          <p:cNvPr id="56325" name="Rectangle 6"/>
          <p:cNvSpPr>
            <a:spLocks noGrp="1" noChangeArrowheads="1"/>
          </p:cNvSpPr>
          <p:nvPr>
            <p:ph type="ctrTitle" hasCustomPrompt="1"/>
          </p:nvPr>
        </p:nvSpPr>
        <p:spPr>
          <a:xfrm>
            <a:off x="126000" y="3421831"/>
            <a:ext cx="10625007" cy="567399"/>
          </a:xfrm>
          <a:prstGeom prst="rect">
            <a:avLst/>
          </a:prstGeom>
        </p:spPr>
        <p:txBody>
          <a:bodyPr/>
          <a:lstStyle>
            <a:lvl1pPr algn="l">
              <a:defRPr sz="3087">
                <a:solidFill>
                  <a:schemeClr val="bg1"/>
                </a:solidFill>
              </a:defRPr>
            </a:lvl1pPr>
          </a:lstStyle>
          <a:p>
            <a:pPr lvl="0"/>
            <a:r>
              <a:rPr lang="en-GB" noProof="0" dirty="0"/>
              <a:t>NAME YOUR PRESENTATION</a:t>
            </a:r>
          </a:p>
        </p:txBody>
      </p:sp>
      <p:sp>
        <p:nvSpPr>
          <p:cNvPr id="56347" name="Text Box 27"/>
          <p:cNvSpPr txBox="1">
            <a:spLocks noChangeArrowheads="1"/>
          </p:cNvSpPr>
          <p:nvPr userDrawn="1"/>
        </p:nvSpPr>
        <p:spPr bwMode="auto">
          <a:xfrm>
            <a:off x="844737" y="642937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dirty="0"/>
          </a:p>
        </p:txBody>
      </p:sp>
      <p:cxnSp>
        <p:nvCxnSpPr>
          <p:cNvPr id="121" name="Straight Connector 64">
            <a:extLst>
              <a:ext uri="{FF2B5EF4-FFF2-40B4-BE49-F238E27FC236}">
                <a16:creationId xmlns:a16="http://schemas.microsoft.com/office/drawing/2014/main" id="{6B88ADAB-0C9C-4BC9-A42C-A57312626145}"/>
              </a:ext>
            </a:extLst>
          </p:cNvPr>
          <p:cNvCxnSpPr>
            <a:cxnSpLocks/>
          </p:cNvCxnSpPr>
          <p:nvPr userDrawn="1"/>
        </p:nvCxnSpPr>
        <p:spPr>
          <a:xfrm>
            <a:off x="222041" y="6422971"/>
            <a:ext cx="11768092"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94" name="Straight Connector 152">
            <a:extLst>
              <a:ext uri="{FF2B5EF4-FFF2-40B4-BE49-F238E27FC236}">
                <a16:creationId xmlns:a16="http://schemas.microsoft.com/office/drawing/2014/main" id="{357F7D0F-2D50-4418-8EB4-564A4B2CEE5B}"/>
              </a:ext>
            </a:extLst>
          </p:cNvPr>
          <p:cNvCxnSpPr>
            <a:cxnSpLocks/>
          </p:cNvCxnSpPr>
          <p:nvPr userDrawn="1"/>
        </p:nvCxnSpPr>
        <p:spPr>
          <a:xfrm>
            <a:off x="223200" y="4106871"/>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 Box 24">
            <a:extLst>
              <a:ext uri="{FF2B5EF4-FFF2-40B4-BE49-F238E27FC236}">
                <a16:creationId xmlns:a16="http://schemas.microsoft.com/office/drawing/2014/main" id="{7D33984A-D43C-428F-AB4A-04E5B59FAE71}"/>
              </a:ext>
            </a:extLst>
          </p:cNvPr>
          <p:cNvSpPr txBox="1">
            <a:spLocks noChangeArrowheads="1"/>
          </p:cNvSpPr>
          <p:nvPr userDrawn="1"/>
        </p:nvSpPr>
        <p:spPr bwMode="auto">
          <a:xfrm>
            <a:off x="11833582" y="5406990"/>
            <a:ext cx="227947" cy="276999"/>
          </a:xfrm>
          <a:prstGeom prst="rect">
            <a:avLst/>
          </a:prstGeom>
          <a:noFill/>
          <a:ln>
            <a:noFill/>
          </a:ln>
          <a:effectLst/>
        </p:spPr>
        <p:txBody>
          <a:bodyPr wrap="none">
            <a:spAutoFit/>
          </a:bodyPr>
          <a:lstStyle/>
          <a:p>
            <a:pPr algn="r">
              <a:spcBef>
                <a:spcPts val="0"/>
              </a:spcBef>
            </a:pPr>
            <a:r>
              <a:rPr lang="en-GB" sz="1200" dirty="0">
                <a:solidFill>
                  <a:schemeClr val="bg1"/>
                </a:solidFill>
                <a:latin typeface="Arial" panose="020B0604020202020204" pitchFamily="34" charset="0"/>
                <a:cs typeface="Arial" panose="020B0604020202020204" pitchFamily="34" charset="0"/>
              </a:rPr>
              <a:t> </a:t>
            </a:r>
          </a:p>
        </p:txBody>
      </p:sp>
      <p:sp>
        <p:nvSpPr>
          <p:cNvPr id="44" name="Text Box 25">
            <a:extLst>
              <a:ext uri="{FF2B5EF4-FFF2-40B4-BE49-F238E27FC236}">
                <a16:creationId xmlns:a16="http://schemas.microsoft.com/office/drawing/2014/main" id="{7AB46881-5DF0-4A35-AA27-0D32ECF82359}"/>
              </a:ext>
            </a:extLst>
          </p:cNvPr>
          <p:cNvSpPr txBox="1">
            <a:spLocks noChangeArrowheads="1"/>
          </p:cNvSpPr>
          <p:nvPr userDrawn="1"/>
        </p:nvSpPr>
        <p:spPr bwMode="auto">
          <a:xfrm>
            <a:off x="11811453" y="6156809"/>
            <a:ext cx="227948" cy="276999"/>
          </a:xfrm>
          <a:prstGeom prst="rect">
            <a:avLst/>
          </a:prstGeom>
          <a:noFill/>
          <a:ln>
            <a:noFill/>
          </a:ln>
          <a:effectLst/>
        </p:spPr>
        <p:txBody>
          <a:bodyPr wrap="none">
            <a:spAutoFit/>
          </a:bodyPr>
          <a:lstStyle/>
          <a:p>
            <a:pPr algn="r">
              <a:spcBef>
                <a:spcPts val="0"/>
              </a:spcBef>
            </a:pPr>
            <a:r>
              <a:rPr lang="en-GB" sz="1200" dirty="0">
                <a:solidFill>
                  <a:schemeClr val="bg1"/>
                </a:solidFill>
                <a:latin typeface="Arial" panose="020B0604020202020204" pitchFamily="34" charset="0"/>
                <a:cs typeface="Arial" panose="020B0604020202020204" pitchFamily="34" charset="0"/>
              </a:rPr>
              <a:t> </a:t>
            </a:r>
          </a:p>
        </p:txBody>
      </p:sp>
      <p:sp>
        <p:nvSpPr>
          <p:cNvPr id="45" name="Text Box 99">
            <a:extLst>
              <a:ext uri="{FF2B5EF4-FFF2-40B4-BE49-F238E27FC236}">
                <a16:creationId xmlns:a16="http://schemas.microsoft.com/office/drawing/2014/main" id="{D9FE3E1C-24B3-4F63-846C-260B4220AAC5}"/>
              </a:ext>
            </a:extLst>
          </p:cNvPr>
          <p:cNvSpPr/>
          <p:nvPr userDrawn="1"/>
        </p:nvSpPr>
        <p:spPr>
          <a:xfrm>
            <a:off x="11125001" y="5811879"/>
            <a:ext cx="914400" cy="217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t-IT" sz="1200" dirty="0">
                <a:latin typeface="Arial" panose="020B0604020202020204" pitchFamily="34" charset="0"/>
                <a:cs typeface="Arial" panose="020B0604020202020204" pitchFamily="34" charset="0"/>
              </a:rPr>
              <a:t> </a:t>
            </a:r>
          </a:p>
        </p:txBody>
      </p:sp>
      <p:sp>
        <p:nvSpPr>
          <p:cNvPr id="10" name="Text Box 58"/>
          <p:cNvSpPr txBox="1">
            <a:spLocks noChangeArrowheads="1"/>
          </p:cNvSpPr>
          <p:nvPr userDrawn="1"/>
        </p:nvSpPr>
        <p:spPr bwMode="auto">
          <a:xfrm>
            <a:off x="223200" y="6213933"/>
            <a:ext cx="67069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b">
            <a:spAutoFit/>
          </a:bodyPr>
          <a:lstStyle/>
          <a:p>
            <a:pPr algn="l">
              <a:spcBef>
                <a:spcPct val="50000"/>
              </a:spcBef>
            </a:pPr>
            <a:r>
              <a:rPr lang="en-GB" sz="800" noProof="0" dirty="0">
                <a:solidFill>
                  <a:srgbClr val="8197A6"/>
                </a:solidFill>
                <a:latin typeface="Arial" panose="020B0604020202020204" pitchFamily="34" charset="0"/>
                <a:cs typeface="Arial" panose="020B0604020202020204" pitchFamily="34" charset="0"/>
              </a:rPr>
              <a:t>ESA UNCLASSIFIED - For ESA Official Use Only</a:t>
            </a:r>
          </a:p>
        </p:txBody>
      </p:sp>
      <p:sp>
        <p:nvSpPr>
          <p:cNvPr id="4" name="Text Box 34">
            <a:extLst>
              <a:ext uri="{FF2B5EF4-FFF2-40B4-BE49-F238E27FC236}">
                <a16:creationId xmlns:a16="http://schemas.microsoft.com/office/drawing/2014/main" id="{936521E2-36D7-4AF3-B70B-FA4D9649E46F}"/>
              </a:ext>
            </a:extLst>
          </p:cNvPr>
          <p:cNvSpPr txBox="1">
            <a:spLocks noChangeArrowheads="1"/>
          </p:cNvSpPr>
          <p:nvPr userDrawn="1"/>
        </p:nvSpPr>
        <p:spPr bwMode="auto">
          <a:xfrm>
            <a:off x="11664495" y="6202800"/>
            <a:ext cx="291105"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chemeClr val="bg1"/>
                </a:solidFill>
                <a:latin typeface="Arial" panose="020B0604020202020204" pitchFamily="34" charset="0"/>
                <a:cs typeface="Arial" panose="020B0604020202020204" pitchFamily="34" charset="0"/>
              </a:rPr>
              <a:t>‹#›</a:t>
            </a:fld>
            <a:endParaRPr lang="en-GB" sz="800" noProof="1">
              <a:solidFill>
                <a:schemeClr val="bg1"/>
              </a:solidFill>
              <a:latin typeface="Arial" panose="020B0604020202020204" pitchFamily="34" charset="0"/>
              <a:cs typeface="Arial" panose="020B0604020202020204" pitchFamily="34" charset="0"/>
            </a:endParaRPr>
          </a:p>
        </p:txBody>
      </p:sp>
      <p:pic>
        <p:nvPicPr>
          <p:cNvPr id="63" name="Picture 6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pic>
        <p:nvPicPr>
          <p:cNvPr id="102" name="Picture 5">
            <a:extLst>
              <a:ext uri="{FF2B5EF4-FFF2-40B4-BE49-F238E27FC236}">
                <a16:creationId xmlns:a16="http://schemas.microsoft.com/office/drawing/2014/main" id="{EA088D67-7B06-4281-990B-01FE6467697E}"/>
              </a:ext>
            </a:extLst>
          </p:cNvPr>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10342800" y="6584400"/>
            <a:ext cx="1641396" cy="104400"/>
          </a:xfrm>
          <a:prstGeom prst="rect">
            <a:avLst/>
          </a:prstGeom>
        </p:spPr>
      </p:pic>
      <p:grpSp>
        <p:nvGrpSpPr>
          <p:cNvPr id="103" name="Group 102">
            <a:extLst>
              <a:ext uri="{FF2B5EF4-FFF2-40B4-BE49-F238E27FC236}">
                <a16:creationId xmlns:a16="http://schemas.microsoft.com/office/drawing/2014/main" id="{19DCE5D3-3F74-4C13-8E09-44DB18F4C3D5}"/>
              </a:ext>
            </a:extLst>
          </p:cNvPr>
          <p:cNvGrpSpPr/>
          <p:nvPr userDrawn="1"/>
        </p:nvGrpSpPr>
        <p:grpSpPr>
          <a:xfrm>
            <a:off x="226688" y="6569736"/>
            <a:ext cx="9628745" cy="144114"/>
            <a:chOff x="1076500" y="4469696"/>
            <a:chExt cx="9628745" cy="144114"/>
          </a:xfrm>
        </p:grpSpPr>
        <p:pic>
          <p:nvPicPr>
            <p:cNvPr id="104" name="Picture 103" descr="de.png">
              <a:extLst>
                <a:ext uri="{FF2B5EF4-FFF2-40B4-BE49-F238E27FC236}">
                  <a16:creationId xmlns:a16="http://schemas.microsoft.com/office/drawing/2014/main" id="{3A4260BD-01B7-4D8E-9922-2CE5028C2F2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105" name="Picture 104" descr="at.png">
              <a:extLst>
                <a:ext uri="{FF2B5EF4-FFF2-40B4-BE49-F238E27FC236}">
                  <a16:creationId xmlns:a16="http://schemas.microsoft.com/office/drawing/2014/main" id="{6168E1F9-4609-4ED5-8068-D9D03D832F88}"/>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106" name="Picture 105" descr="be.png">
              <a:extLst>
                <a:ext uri="{FF2B5EF4-FFF2-40B4-BE49-F238E27FC236}">
                  <a16:creationId xmlns:a16="http://schemas.microsoft.com/office/drawing/2014/main" id="{4502FBE0-65AF-4E59-B981-4E7624B389D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107" name="Picture 106" descr="dk.png">
              <a:extLst>
                <a:ext uri="{FF2B5EF4-FFF2-40B4-BE49-F238E27FC236}">
                  <a16:creationId xmlns:a16="http://schemas.microsoft.com/office/drawing/2014/main" id="{5237AD26-358E-4B70-ABCB-17594189F8CC}"/>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108" name="Picture 107" descr="es.png">
              <a:extLst>
                <a:ext uri="{FF2B5EF4-FFF2-40B4-BE49-F238E27FC236}">
                  <a16:creationId xmlns:a16="http://schemas.microsoft.com/office/drawing/2014/main" id="{F31C598F-B4E8-4CE6-A75F-EF9E80BC0086}"/>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109" name="Picture 108" descr="ee.png">
              <a:extLst>
                <a:ext uri="{FF2B5EF4-FFF2-40B4-BE49-F238E27FC236}">
                  <a16:creationId xmlns:a16="http://schemas.microsoft.com/office/drawing/2014/main" id="{1BB5D66F-A13A-456F-8BCB-735348E8666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110" name="Picture 109" descr="fi.png">
              <a:extLst>
                <a:ext uri="{FF2B5EF4-FFF2-40B4-BE49-F238E27FC236}">
                  <a16:creationId xmlns:a16="http://schemas.microsoft.com/office/drawing/2014/main" id="{48FF0F31-B335-43B6-AF7B-97C2F92A483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111" name="Picture 110" descr="fr.png">
              <a:extLst>
                <a:ext uri="{FF2B5EF4-FFF2-40B4-BE49-F238E27FC236}">
                  <a16:creationId xmlns:a16="http://schemas.microsoft.com/office/drawing/2014/main" id="{03D4E83D-EB3D-4B40-9182-609C8B728AA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112" name="Picture 111" descr="gr.png">
              <a:extLst>
                <a:ext uri="{FF2B5EF4-FFF2-40B4-BE49-F238E27FC236}">
                  <a16:creationId xmlns:a16="http://schemas.microsoft.com/office/drawing/2014/main" id="{7D5313BF-5FD3-43AC-94FA-E20A45BFD1F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113" name="Picture 112" descr="hu.png">
              <a:extLst>
                <a:ext uri="{FF2B5EF4-FFF2-40B4-BE49-F238E27FC236}">
                  <a16:creationId xmlns:a16="http://schemas.microsoft.com/office/drawing/2014/main" id="{2D3F3D11-359A-4CEF-9765-0CD6282C37D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114" name="Picture 113" descr="ie.png">
              <a:extLst>
                <a:ext uri="{FF2B5EF4-FFF2-40B4-BE49-F238E27FC236}">
                  <a16:creationId xmlns:a16="http://schemas.microsoft.com/office/drawing/2014/main" id="{22C8CA19-2746-4467-9F06-65339B4041F6}"/>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115" name="Picture 114" descr="it.png">
              <a:extLst>
                <a:ext uri="{FF2B5EF4-FFF2-40B4-BE49-F238E27FC236}">
                  <a16:creationId xmlns:a16="http://schemas.microsoft.com/office/drawing/2014/main" id="{2B02C6AE-3739-4CDD-AE6E-E0D1E55F8A02}"/>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116" name="Picture 115" descr="lu.png">
              <a:extLst>
                <a:ext uri="{FF2B5EF4-FFF2-40B4-BE49-F238E27FC236}">
                  <a16:creationId xmlns:a16="http://schemas.microsoft.com/office/drawing/2014/main" id="{913F4680-616C-46F9-89BE-5AF2D7D60E1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117" name="Picture 116" descr="no.png">
              <a:extLst>
                <a:ext uri="{FF2B5EF4-FFF2-40B4-BE49-F238E27FC236}">
                  <a16:creationId xmlns:a16="http://schemas.microsoft.com/office/drawing/2014/main" id="{4FA18458-E1F4-4763-9693-93AE905DEC82}"/>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118" name="Picture 117" descr="nl.png">
              <a:extLst>
                <a:ext uri="{FF2B5EF4-FFF2-40B4-BE49-F238E27FC236}">
                  <a16:creationId xmlns:a16="http://schemas.microsoft.com/office/drawing/2014/main" id="{377707AF-6025-4906-A247-F104B85597A1}"/>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119" name="Picture 118" descr="pl.png">
              <a:extLst>
                <a:ext uri="{FF2B5EF4-FFF2-40B4-BE49-F238E27FC236}">
                  <a16:creationId xmlns:a16="http://schemas.microsoft.com/office/drawing/2014/main" id="{1CDBEA3F-04E3-448D-9444-69002565F070}"/>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120" name="Picture 119" descr="pt.png">
              <a:extLst>
                <a:ext uri="{FF2B5EF4-FFF2-40B4-BE49-F238E27FC236}">
                  <a16:creationId xmlns:a16="http://schemas.microsoft.com/office/drawing/2014/main" id="{FC6BD758-91DA-4984-9E3B-1FA7C5397135}"/>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122" name="Picture 121" descr="cz.png">
              <a:extLst>
                <a:ext uri="{FF2B5EF4-FFF2-40B4-BE49-F238E27FC236}">
                  <a16:creationId xmlns:a16="http://schemas.microsoft.com/office/drawing/2014/main" id="{ED125281-AF46-4287-A146-F3635458992E}"/>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123" name="Picture 122" descr="ro.png">
              <a:extLst>
                <a:ext uri="{FF2B5EF4-FFF2-40B4-BE49-F238E27FC236}">
                  <a16:creationId xmlns:a16="http://schemas.microsoft.com/office/drawing/2014/main" id="{023C3C08-8275-4C29-AB23-8E66CB5F6DAB}"/>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124" name="Picture 123" descr="se.png">
              <a:extLst>
                <a:ext uri="{FF2B5EF4-FFF2-40B4-BE49-F238E27FC236}">
                  <a16:creationId xmlns:a16="http://schemas.microsoft.com/office/drawing/2014/main" id="{04EEA30F-14B9-4A5F-BD21-8D8CB273E9E1}"/>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125" name="Picture 124" descr="ch.png">
              <a:extLst>
                <a:ext uri="{FF2B5EF4-FFF2-40B4-BE49-F238E27FC236}">
                  <a16:creationId xmlns:a16="http://schemas.microsoft.com/office/drawing/2014/main" id="{497E142F-4ECA-402A-9EC6-EAF6FA500C7B}"/>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126" name="Picture 125" descr="uk.png">
              <a:extLst>
                <a:ext uri="{FF2B5EF4-FFF2-40B4-BE49-F238E27FC236}">
                  <a16:creationId xmlns:a16="http://schemas.microsoft.com/office/drawing/2014/main" id="{389DC824-14ED-4CE6-8596-C8B8033DA9B8}"/>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127" name="Picture 126">
              <a:extLst>
                <a:ext uri="{FF2B5EF4-FFF2-40B4-BE49-F238E27FC236}">
                  <a16:creationId xmlns:a16="http://schemas.microsoft.com/office/drawing/2014/main" id="{D8205938-FBAB-448E-A36E-960A13B63ECE}"/>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128" name="Picture 127">
              <a:extLst>
                <a:ext uri="{FF2B5EF4-FFF2-40B4-BE49-F238E27FC236}">
                  <a16:creationId xmlns:a16="http://schemas.microsoft.com/office/drawing/2014/main" id="{DCF2C81C-3B72-4DC0-B389-65A13D0B8845}"/>
                </a:ext>
              </a:extLst>
            </p:cNvPr>
            <p:cNvPicPr>
              <a:picLocks noChangeAspect="1"/>
            </p:cNvPicPr>
            <p:nvPr userDrawn="1"/>
          </p:nvPicPr>
          <p:blipFill>
            <a:blip r:embed="rId28"/>
            <a:stretch>
              <a:fillRect/>
            </a:stretch>
          </p:blipFill>
          <p:spPr>
            <a:xfrm>
              <a:off x="9768386" y="4469696"/>
              <a:ext cx="216000" cy="144000"/>
            </a:xfrm>
            <a:prstGeom prst="rect">
              <a:avLst/>
            </a:prstGeom>
          </p:spPr>
        </p:pic>
        <p:pic>
          <p:nvPicPr>
            <p:cNvPr id="129" name="Picture 128" descr="ca.png">
              <a:extLst>
                <a:ext uri="{FF2B5EF4-FFF2-40B4-BE49-F238E27FC236}">
                  <a16:creationId xmlns:a16="http://schemas.microsoft.com/office/drawing/2014/main" id="{07A1F02F-1039-46EF-B315-10F9C5B3B351}"/>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130" name="Picture 129" descr="si.png">
              <a:extLst>
                <a:ext uri="{FF2B5EF4-FFF2-40B4-BE49-F238E27FC236}">
                  <a16:creationId xmlns:a16="http://schemas.microsoft.com/office/drawing/2014/main" id="{2970BF55-8B1A-4849-82ED-1C44F23F061B}"/>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extLst>
      <p:ext uri="{BB962C8B-B14F-4D97-AF65-F5344CB8AC3E}">
        <p14:creationId xmlns:p14="http://schemas.microsoft.com/office/powerpoint/2010/main" val="313994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strips(upRight)">
                                      <p:cBhvr>
                                        <p:cTn id="7" dur="500"/>
                                        <p:tgtEl>
                                          <p:spTgt spid="121"/>
                                        </p:tgtEl>
                                      </p:cBhvr>
                                    </p:animEffect>
                                  </p:childTnLst>
                                </p:cTn>
                              </p:par>
                            </p:childTnLst>
                          </p:cTn>
                        </p:par>
                        <p:par>
                          <p:cTn id="8" fill="hold">
                            <p:stCondLst>
                              <p:cond delay="500"/>
                            </p:stCondLst>
                            <p:childTnLst>
                              <p:par>
                                <p:cTn id="9" presetID="2" presetClass="entr" presetSubtype="12" accel="100000" fill="hold" grpId="0" nodeType="afterEffect">
                                  <p:stCondLst>
                                    <p:cond delay="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500" fill="hold"/>
                                        <p:tgtEl>
                                          <p:spTgt spid="90"/>
                                        </p:tgtEl>
                                        <p:attrNameLst>
                                          <p:attrName>ppt_x</p:attrName>
                                        </p:attrNameLst>
                                      </p:cBhvr>
                                      <p:tavLst>
                                        <p:tav tm="0">
                                          <p:val>
                                            <p:strVal val="0-#ppt_w/2"/>
                                          </p:val>
                                        </p:tav>
                                        <p:tav tm="100000">
                                          <p:val>
                                            <p:strVal val="#ppt_x"/>
                                          </p:val>
                                        </p:tav>
                                      </p:tavLst>
                                    </p:anim>
                                    <p:anim calcmode="lin" valueType="num">
                                      <p:cBhvr additive="base">
                                        <p:cTn id="12" dur="500" fill="hold"/>
                                        <p:tgtEl>
                                          <p:spTgt spid="9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500"/>
                            </p:stCondLst>
                            <p:childTnLst>
                              <p:par>
                                <p:cTn id="18" presetID="18" presetClass="entr" presetSubtype="3" fill="hold" nodeType="after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strips(upRight)">
                                      <p:cBhvr>
                                        <p:cTn id="20" dur="500"/>
                                        <p:tgtEl>
                                          <p:spTgt spid="94"/>
                                        </p:tgtEl>
                                      </p:cBhvr>
                                    </p:animEffect>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43">
                                            <p:txEl>
                                              <p:pRg st="0" end="0"/>
                                            </p:txEl>
                                          </p:spTgt>
                                        </p:tgtEl>
                                        <p:attrNameLst>
                                          <p:attrName>style.visibility</p:attrName>
                                        </p:attrNameLst>
                                      </p:cBhvr>
                                      <p:to>
                                        <p:strVal val="visible"/>
                                      </p:to>
                                    </p:set>
                                    <p:anim calcmode="lin" valueType="num">
                                      <p:cBhvr additive="base">
                                        <p:cTn id="24"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43">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additive="base">
                                        <p:cTn id="32"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44">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45">
                                            <p:txEl>
                                              <p:pRg st="0" end="0"/>
                                            </p:txEl>
                                          </p:spTgt>
                                        </p:tgtEl>
                                        <p:attrNameLst>
                                          <p:attrName>style.visibility</p:attrName>
                                        </p:attrNameLst>
                                      </p:cBhvr>
                                      <p:to>
                                        <p:strVal val="visible"/>
                                      </p:to>
                                    </p:set>
                                    <p:anim calcmode="lin" valueType="num">
                                      <p:cBhvr additive="base">
                                        <p:cTn id="36"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1" presetClass="entr" presetSubtype="0" fill="hold" nodeType="after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102"/>
                                        </p:tgtEl>
                                        <p:attrNameLst>
                                          <p:attrName>style.visibility</p:attrName>
                                        </p:attrNameLst>
                                      </p:cBhvr>
                                      <p:to>
                                        <p:strVal val="visible"/>
                                      </p:to>
                                    </p:set>
                                    <p:animEffect transition="in" filter="wipe(left)">
                                      <p:cBhvr>
                                        <p:cTn id="44" dur="500"/>
                                        <p:tgtEl>
                                          <p:spTgt spid="102"/>
                                        </p:tgtEl>
                                      </p:cBhvr>
                                    </p:animEffect>
                                  </p:childTnLst>
                                </p:cTn>
                              </p:par>
                            </p:childTnLst>
                          </p:cTn>
                        </p:par>
                        <p:par>
                          <p:cTn id="45" fill="hold">
                            <p:stCondLst>
                              <p:cond delay="3000"/>
                            </p:stCondLst>
                            <p:childTnLst>
                              <p:par>
                                <p:cTn id="46" presetID="2" presetClass="entr" presetSubtype="8" fill="hold" nodeType="afterEffect">
                                  <p:stCondLst>
                                    <p:cond delay="0"/>
                                  </p:stCondLst>
                                  <p:childTnLst>
                                    <p:set>
                                      <p:cBhvr>
                                        <p:cTn id="47" dur="1" fill="hold">
                                          <p:stCondLst>
                                            <p:cond delay="0"/>
                                          </p:stCondLst>
                                        </p:cTn>
                                        <p:tgtEl>
                                          <p:spTgt spid="103"/>
                                        </p:tgtEl>
                                        <p:attrNameLst>
                                          <p:attrName>style.visibility</p:attrName>
                                        </p:attrNameLst>
                                      </p:cBhvr>
                                      <p:to>
                                        <p:strVal val="visible"/>
                                      </p:to>
                                    </p:set>
                                    <p:anim calcmode="lin" valueType="num">
                                      <p:cBhvr additive="base">
                                        <p:cTn id="48" dur="1500" fill="hold"/>
                                        <p:tgtEl>
                                          <p:spTgt spid="103"/>
                                        </p:tgtEl>
                                        <p:attrNameLst>
                                          <p:attrName>ppt_x</p:attrName>
                                        </p:attrNameLst>
                                      </p:cBhvr>
                                      <p:tavLst>
                                        <p:tav tm="0">
                                          <p:val>
                                            <p:strVal val="0-#ppt_w/2"/>
                                          </p:val>
                                        </p:tav>
                                        <p:tav tm="100000">
                                          <p:val>
                                            <p:strVal val="#ppt_x"/>
                                          </p:val>
                                        </p:tav>
                                      </p:tavLst>
                                    </p:anim>
                                    <p:anim calcmode="lin" valueType="num">
                                      <p:cBhvr additive="base">
                                        <p:cTn id="49" dur="150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43" grpId="0" build="allAtOnce"/>
      <p:bldP spid="44" grpId="0" build="allAtOnce"/>
      <p:bldP spid="45" grpId="0" build="allAtOnce"/>
      <p:bldP spid="10" grpId="0"/>
    </p:bld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RK1">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92" name="Picture 91">
            <a:extLst>
              <a:ext uri="{FF2B5EF4-FFF2-40B4-BE49-F238E27FC236}">
                <a16:creationId xmlns:a16="http://schemas.microsoft.com/office/drawing/2014/main" id="{E7E9920D-5148-4C5E-AF4F-672E07B42AC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4" name="Rectangle 38">
            <a:extLst>
              <a:ext uri="{FF2B5EF4-FFF2-40B4-BE49-F238E27FC236}">
                <a16:creationId xmlns:a16="http://schemas.microsoft.com/office/drawing/2014/main" id="{9C759BF4-95BD-4497-8F73-35566BC9CAF7}"/>
              </a:ext>
            </a:extLst>
          </p:cNvPr>
          <p:cNvSpPr/>
          <p:nvPr userDrawn="1"/>
        </p:nvSpPr>
        <p:spPr>
          <a:xfrm>
            <a:off x="-1" y="0"/>
            <a:ext cx="12225600" cy="6858000"/>
          </a:xfrm>
          <a:prstGeom prst="rect">
            <a:avLst/>
          </a:prstGeom>
          <a:solidFill>
            <a:srgbClr val="00324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lt1">
                  <a:alpha val="60000"/>
                </a:schemeClr>
              </a:solidFill>
            </a:endParaRPr>
          </a:p>
        </p:txBody>
      </p:sp>
      <p:grpSp>
        <p:nvGrpSpPr>
          <p:cNvPr id="4" name="Group 35" hidden="1">
            <a:extLst>
              <a:ext uri="{FF2B5EF4-FFF2-40B4-BE49-F238E27FC236}">
                <a16:creationId xmlns:a16="http://schemas.microsoft.com/office/drawing/2014/main" id="{F49FFC1C-3741-4844-8C3F-E4F557524424}"/>
              </a:ext>
            </a:extLst>
          </p:cNvPr>
          <p:cNvGrpSpPr/>
          <p:nvPr userDrawn="1"/>
        </p:nvGrpSpPr>
        <p:grpSpPr>
          <a:xfrm>
            <a:off x="-6583" y="-3"/>
            <a:ext cx="12302859" cy="6858003"/>
            <a:chOff x="-6566" y="-2"/>
            <a:chExt cx="12269309" cy="6858002"/>
          </a:xfrm>
        </p:grpSpPr>
        <p:sp>
          <p:nvSpPr>
            <p:cNvPr id="5" name="Rectangle 36">
              <a:extLst>
                <a:ext uri="{FF2B5EF4-FFF2-40B4-BE49-F238E27FC236}">
                  <a16:creationId xmlns:a16="http://schemas.microsoft.com/office/drawing/2014/main" id="{0BD74276-8ED2-4824-9998-0BAA3955CD95}"/>
                </a:ext>
              </a:extLst>
            </p:cNvPr>
            <p:cNvSpPr/>
            <p:nvPr userDrawn="1"/>
          </p:nvSpPr>
          <p:spPr>
            <a:xfrm>
              <a:off x="-6566" y="-2"/>
              <a:ext cx="12198565" cy="6858002"/>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02" dirty="0"/>
            </a:p>
          </p:txBody>
        </p:sp>
        <p:grpSp>
          <p:nvGrpSpPr>
            <p:cNvPr id="6" name="Group 37">
              <a:extLst>
                <a:ext uri="{FF2B5EF4-FFF2-40B4-BE49-F238E27FC236}">
                  <a16:creationId xmlns:a16="http://schemas.microsoft.com/office/drawing/2014/main" id="{978F2107-068F-4327-9136-6EB3073A4403}"/>
                </a:ext>
              </a:extLst>
            </p:cNvPr>
            <p:cNvGrpSpPr/>
            <p:nvPr userDrawn="1"/>
          </p:nvGrpSpPr>
          <p:grpSpPr>
            <a:xfrm>
              <a:off x="442260" y="3456849"/>
              <a:ext cx="11820483" cy="2970388"/>
              <a:chOff x="442260" y="3600153"/>
              <a:chExt cx="11820483" cy="2970388"/>
            </a:xfrm>
          </p:grpSpPr>
          <p:cxnSp>
            <p:nvCxnSpPr>
              <p:cNvPr id="7" name="Straight Connector 38">
                <a:extLst>
                  <a:ext uri="{FF2B5EF4-FFF2-40B4-BE49-F238E27FC236}">
                    <a16:creationId xmlns:a16="http://schemas.microsoft.com/office/drawing/2014/main" id="{B5909EFF-FFE7-4DCA-BB35-2930538F8575}"/>
                  </a:ext>
                </a:extLst>
              </p:cNvPr>
              <p:cNvCxnSpPr/>
              <p:nvPr userDrawn="1"/>
            </p:nvCxnSpPr>
            <p:spPr>
              <a:xfrm flipV="1">
                <a:off x="930228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39">
                <a:extLst>
                  <a:ext uri="{FF2B5EF4-FFF2-40B4-BE49-F238E27FC236}">
                    <a16:creationId xmlns:a16="http://schemas.microsoft.com/office/drawing/2014/main" id="{BBF66BD5-8EBB-4321-AEA7-778A769BCD0F}"/>
                  </a:ext>
                </a:extLst>
              </p:cNvPr>
              <p:cNvCxnSpPr/>
              <p:nvPr userDrawn="1"/>
            </p:nvCxnSpPr>
            <p:spPr>
              <a:xfrm flipV="1">
                <a:off x="877305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9" name="Straight Connector 40">
                <a:extLst>
                  <a:ext uri="{FF2B5EF4-FFF2-40B4-BE49-F238E27FC236}">
                    <a16:creationId xmlns:a16="http://schemas.microsoft.com/office/drawing/2014/main" id="{B6105F55-6F73-4EAC-A6FE-341C1EDD082D}"/>
                  </a:ext>
                </a:extLst>
              </p:cNvPr>
              <p:cNvCxnSpPr/>
              <p:nvPr userDrawn="1"/>
            </p:nvCxnSpPr>
            <p:spPr>
              <a:xfrm flipV="1">
                <a:off x="8235524"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41">
                <a:extLst>
                  <a:ext uri="{FF2B5EF4-FFF2-40B4-BE49-F238E27FC236}">
                    <a16:creationId xmlns:a16="http://schemas.microsoft.com/office/drawing/2014/main" id="{231C4A1D-0D18-4C45-8CD2-9B482D211697}"/>
                  </a:ext>
                </a:extLst>
              </p:cNvPr>
              <p:cNvCxnSpPr/>
              <p:nvPr userDrawn="1"/>
            </p:nvCxnSpPr>
            <p:spPr>
              <a:xfrm flipV="1">
                <a:off x="78660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42">
                <a:extLst>
                  <a:ext uri="{FF2B5EF4-FFF2-40B4-BE49-F238E27FC236}">
                    <a16:creationId xmlns:a16="http://schemas.microsoft.com/office/drawing/2014/main" id="{887B699A-26D9-4993-847C-C919922EE7EC}"/>
                  </a:ext>
                </a:extLst>
              </p:cNvPr>
              <p:cNvCxnSpPr/>
              <p:nvPr userDrawn="1"/>
            </p:nvCxnSpPr>
            <p:spPr>
              <a:xfrm flipV="1">
                <a:off x="7498863"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43">
                <a:extLst>
                  <a:ext uri="{FF2B5EF4-FFF2-40B4-BE49-F238E27FC236}">
                    <a16:creationId xmlns:a16="http://schemas.microsoft.com/office/drawing/2014/main" id="{2861B340-F5C1-4BA1-BA98-8D650473066B}"/>
                  </a:ext>
                </a:extLst>
              </p:cNvPr>
              <p:cNvCxnSpPr/>
              <p:nvPr userDrawn="1"/>
            </p:nvCxnSpPr>
            <p:spPr>
              <a:xfrm flipV="1">
                <a:off x="7127208"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44">
                <a:extLst>
                  <a:ext uri="{FF2B5EF4-FFF2-40B4-BE49-F238E27FC236}">
                    <a16:creationId xmlns:a16="http://schemas.microsoft.com/office/drawing/2014/main" id="{C3568F9F-131F-4452-A304-F5E5399BCD8C}"/>
                  </a:ext>
                </a:extLst>
              </p:cNvPr>
              <p:cNvCxnSpPr/>
              <p:nvPr userDrawn="1"/>
            </p:nvCxnSpPr>
            <p:spPr>
              <a:xfrm flipV="1">
                <a:off x="675865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45">
                <a:extLst>
                  <a:ext uri="{FF2B5EF4-FFF2-40B4-BE49-F238E27FC236}">
                    <a16:creationId xmlns:a16="http://schemas.microsoft.com/office/drawing/2014/main" id="{CF836D01-B716-45B7-86B0-7412F0310BC3}"/>
                  </a:ext>
                </a:extLst>
              </p:cNvPr>
              <p:cNvCxnSpPr/>
              <p:nvPr userDrawn="1"/>
            </p:nvCxnSpPr>
            <p:spPr>
              <a:xfrm flipV="1">
                <a:off x="638946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46">
                <a:extLst>
                  <a:ext uri="{FF2B5EF4-FFF2-40B4-BE49-F238E27FC236}">
                    <a16:creationId xmlns:a16="http://schemas.microsoft.com/office/drawing/2014/main" id="{456D7560-3022-407D-A56A-387D1CF7CBBE}"/>
                  </a:ext>
                </a:extLst>
              </p:cNvPr>
              <p:cNvCxnSpPr/>
              <p:nvPr userDrawn="1"/>
            </p:nvCxnSpPr>
            <p:spPr>
              <a:xfrm flipV="1">
                <a:off x="6009868" y="3607282"/>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47">
                <a:extLst>
                  <a:ext uri="{FF2B5EF4-FFF2-40B4-BE49-F238E27FC236}">
                    <a16:creationId xmlns:a16="http://schemas.microsoft.com/office/drawing/2014/main" id="{C7A0A529-063D-45DD-8385-C74DBDC59E7E}"/>
                  </a:ext>
                </a:extLst>
              </p:cNvPr>
              <p:cNvCxnSpPr/>
              <p:nvPr userDrawn="1"/>
            </p:nvCxnSpPr>
            <p:spPr>
              <a:xfrm flipV="1">
                <a:off x="56439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48">
                <a:extLst>
                  <a:ext uri="{FF2B5EF4-FFF2-40B4-BE49-F238E27FC236}">
                    <a16:creationId xmlns:a16="http://schemas.microsoft.com/office/drawing/2014/main" id="{A931E34D-B55F-40AD-83AF-7163B7D714F7}"/>
                  </a:ext>
                </a:extLst>
              </p:cNvPr>
              <p:cNvCxnSpPr/>
              <p:nvPr userDrawn="1"/>
            </p:nvCxnSpPr>
            <p:spPr>
              <a:xfrm flipV="1">
                <a:off x="526926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49">
                <a:extLst>
                  <a:ext uri="{FF2B5EF4-FFF2-40B4-BE49-F238E27FC236}">
                    <a16:creationId xmlns:a16="http://schemas.microsoft.com/office/drawing/2014/main" id="{85C0AB43-36CD-4E1C-BBD6-F6E40C7E2D07}"/>
                  </a:ext>
                </a:extLst>
              </p:cNvPr>
              <p:cNvCxnSpPr/>
              <p:nvPr userDrawn="1"/>
            </p:nvCxnSpPr>
            <p:spPr>
              <a:xfrm flipV="1">
                <a:off x="48896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50">
                <a:extLst>
                  <a:ext uri="{FF2B5EF4-FFF2-40B4-BE49-F238E27FC236}">
                    <a16:creationId xmlns:a16="http://schemas.microsoft.com/office/drawing/2014/main" id="{78CD91FC-28C9-4AC7-87D2-3236ADA79432}"/>
                  </a:ext>
                </a:extLst>
              </p:cNvPr>
              <p:cNvCxnSpPr/>
              <p:nvPr userDrawn="1"/>
            </p:nvCxnSpPr>
            <p:spPr>
              <a:xfrm flipV="1">
                <a:off x="452332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51">
                <a:extLst>
                  <a:ext uri="{FF2B5EF4-FFF2-40B4-BE49-F238E27FC236}">
                    <a16:creationId xmlns:a16="http://schemas.microsoft.com/office/drawing/2014/main" id="{43CC5094-48A5-4786-A10E-9CE8FDA8F34F}"/>
                  </a:ext>
                </a:extLst>
              </p:cNvPr>
              <p:cNvCxnSpPr/>
              <p:nvPr userDrawn="1"/>
            </p:nvCxnSpPr>
            <p:spPr>
              <a:xfrm flipV="1">
                <a:off x="415592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52">
                <a:extLst>
                  <a:ext uri="{FF2B5EF4-FFF2-40B4-BE49-F238E27FC236}">
                    <a16:creationId xmlns:a16="http://schemas.microsoft.com/office/drawing/2014/main" id="{B1CF75A4-9F1F-48F6-AFDA-C7897F2C1B55}"/>
                  </a:ext>
                </a:extLst>
              </p:cNvPr>
              <p:cNvCxnSpPr/>
              <p:nvPr userDrawn="1"/>
            </p:nvCxnSpPr>
            <p:spPr>
              <a:xfrm flipV="1">
                <a:off x="3786582"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53">
                <a:extLst>
                  <a:ext uri="{FF2B5EF4-FFF2-40B4-BE49-F238E27FC236}">
                    <a16:creationId xmlns:a16="http://schemas.microsoft.com/office/drawing/2014/main" id="{D8B3EC32-3BCC-4CF3-A8AB-D5695C387FB1}"/>
                  </a:ext>
                </a:extLst>
              </p:cNvPr>
              <p:cNvCxnSpPr/>
              <p:nvPr userDrawn="1"/>
            </p:nvCxnSpPr>
            <p:spPr>
              <a:xfrm flipV="1">
                <a:off x="342049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54">
                <a:extLst>
                  <a:ext uri="{FF2B5EF4-FFF2-40B4-BE49-F238E27FC236}">
                    <a16:creationId xmlns:a16="http://schemas.microsoft.com/office/drawing/2014/main" id="{646D2636-826F-4188-AECD-8E9F547C330E}"/>
                  </a:ext>
                </a:extLst>
              </p:cNvPr>
              <p:cNvCxnSpPr/>
              <p:nvPr userDrawn="1"/>
            </p:nvCxnSpPr>
            <p:spPr>
              <a:xfrm flipV="1">
                <a:off x="305109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55">
                <a:extLst>
                  <a:ext uri="{FF2B5EF4-FFF2-40B4-BE49-F238E27FC236}">
                    <a16:creationId xmlns:a16="http://schemas.microsoft.com/office/drawing/2014/main" id="{D5190618-4665-4F2E-8844-020AD30239F6}"/>
                  </a:ext>
                </a:extLst>
              </p:cNvPr>
              <p:cNvCxnSpPr/>
              <p:nvPr userDrawn="1"/>
            </p:nvCxnSpPr>
            <p:spPr>
              <a:xfrm flipV="1">
                <a:off x="267428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56">
                <a:extLst>
                  <a:ext uri="{FF2B5EF4-FFF2-40B4-BE49-F238E27FC236}">
                    <a16:creationId xmlns:a16="http://schemas.microsoft.com/office/drawing/2014/main" id="{E501E497-7672-440E-967B-911C1D6B4B10}"/>
                  </a:ext>
                </a:extLst>
              </p:cNvPr>
              <p:cNvCxnSpPr/>
              <p:nvPr userDrawn="1"/>
            </p:nvCxnSpPr>
            <p:spPr>
              <a:xfrm flipV="1">
                <a:off x="23085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57">
                <a:extLst>
                  <a:ext uri="{FF2B5EF4-FFF2-40B4-BE49-F238E27FC236}">
                    <a16:creationId xmlns:a16="http://schemas.microsoft.com/office/drawing/2014/main" id="{8A688C29-83E0-4CC9-A8C5-B6B30A57710C}"/>
                  </a:ext>
                </a:extLst>
              </p:cNvPr>
              <p:cNvCxnSpPr/>
              <p:nvPr userDrawn="1"/>
            </p:nvCxnSpPr>
            <p:spPr>
              <a:xfrm flipV="1">
                <a:off x="193107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58">
                <a:extLst>
                  <a:ext uri="{FF2B5EF4-FFF2-40B4-BE49-F238E27FC236}">
                    <a16:creationId xmlns:a16="http://schemas.microsoft.com/office/drawing/2014/main" id="{8D3348AE-2C08-472A-92E4-12BF79B738D1}"/>
                  </a:ext>
                </a:extLst>
              </p:cNvPr>
              <p:cNvCxnSpPr/>
              <p:nvPr userDrawn="1"/>
            </p:nvCxnSpPr>
            <p:spPr>
              <a:xfrm flipV="1">
                <a:off x="155844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8" name="Straight Connector 59">
                <a:extLst>
                  <a:ext uri="{FF2B5EF4-FFF2-40B4-BE49-F238E27FC236}">
                    <a16:creationId xmlns:a16="http://schemas.microsoft.com/office/drawing/2014/main" id="{D93531AE-9D57-49CA-BC46-F7384685F786}"/>
                  </a:ext>
                </a:extLst>
              </p:cNvPr>
              <p:cNvCxnSpPr/>
              <p:nvPr userDrawn="1"/>
            </p:nvCxnSpPr>
            <p:spPr>
              <a:xfrm flipV="1">
                <a:off x="11883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60">
                <a:extLst>
                  <a:ext uri="{FF2B5EF4-FFF2-40B4-BE49-F238E27FC236}">
                    <a16:creationId xmlns:a16="http://schemas.microsoft.com/office/drawing/2014/main" id="{6130565B-76F2-434C-8896-54E337D6B462}"/>
                  </a:ext>
                </a:extLst>
              </p:cNvPr>
              <p:cNvCxnSpPr/>
              <p:nvPr userDrawn="1"/>
            </p:nvCxnSpPr>
            <p:spPr>
              <a:xfrm flipV="1">
                <a:off x="81408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61">
                <a:extLst>
                  <a:ext uri="{FF2B5EF4-FFF2-40B4-BE49-F238E27FC236}">
                    <a16:creationId xmlns:a16="http://schemas.microsoft.com/office/drawing/2014/main" id="{A0D45B84-40CC-46CF-ACE4-C3A1732817B3}"/>
                  </a:ext>
                </a:extLst>
              </p:cNvPr>
              <p:cNvCxnSpPr/>
              <p:nvPr userDrawn="1"/>
            </p:nvCxnSpPr>
            <p:spPr>
              <a:xfrm flipV="1">
                <a:off x="4422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grpSp>
      </p:grpSp>
      <p:sp>
        <p:nvSpPr>
          <p:cNvPr id="2" name="Titolo 1">
            <a:extLst>
              <a:ext uri="{FF2B5EF4-FFF2-40B4-BE49-F238E27FC236}">
                <a16:creationId xmlns:a16="http://schemas.microsoft.com/office/drawing/2014/main" id="{07D574C9-96B2-42EF-A9BC-D62E458D5C9F}"/>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3B009754-3A1E-461E-B289-FE7FC85C2E42}"/>
              </a:ext>
            </a:extLst>
          </p:cNvPr>
          <p:cNvSpPr>
            <a:spLocks noGrp="1"/>
          </p:cNvSpPr>
          <p:nvPr>
            <p:ph idx="1"/>
          </p:nvPr>
        </p:nvSpPr>
        <p:spPr>
          <a:xfrm>
            <a:off x="21960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pic>
        <p:nvPicPr>
          <p:cNvPr id="93" name="Picture 58">
            <a:extLst>
              <a:ext uri="{FF2B5EF4-FFF2-40B4-BE49-F238E27FC236}">
                <a16:creationId xmlns:a16="http://schemas.microsoft.com/office/drawing/2014/main" id="{FACF339E-D219-4088-BAC1-2C9C82F81394}"/>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sp>
        <p:nvSpPr>
          <p:cNvPr id="31" name="Text Box 38">
            <a:extLst>
              <a:ext uri="{FF2B5EF4-FFF2-40B4-BE49-F238E27FC236}">
                <a16:creationId xmlns:a16="http://schemas.microsoft.com/office/drawing/2014/main" id="{877F5B03-CBC3-47CB-9BB2-474A78C4A2D4}"/>
              </a:ext>
            </a:extLst>
          </p:cNvPr>
          <p:cNvSpPr txBox="1">
            <a:spLocks noChangeArrowheads="1"/>
          </p:cNvSpPr>
          <p:nvPr userDrawn="1"/>
        </p:nvSpPr>
        <p:spPr bwMode="auto">
          <a:xfrm>
            <a:off x="8205939" y="6201716"/>
            <a:ext cx="3751495"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rIns="0">
            <a:spAutoFit/>
          </a:bodyPr>
          <a:lstStyle/>
          <a:p>
            <a:pPr lvl="2" algn="r">
              <a:spcBef>
                <a:spcPct val="50000"/>
              </a:spcBef>
            </a:pPr>
            <a:fld id="{BBA2E11D-44E1-43DD-A173-928128880055}" type="slidenum">
              <a:rPr lang="en-GB" sz="800" noProof="1" smtClean="0">
                <a:solidFill>
                  <a:srgbClr val="8197A6"/>
                </a:solidFill>
                <a:latin typeface="Arial" charset="0"/>
                <a:ea typeface="Arial" charset="0"/>
                <a:cs typeface="Arial" charset="0"/>
              </a:rPr>
              <a:pPr lvl="2" algn="r">
                <a:spcBef>
                  <a:spcPct val="50000"/>
                </a:spcBef>
              </a:pPr>
              <a:t>‹#›</a:t>
            </a:fld>
            <a:endParaRPr lang="en-GB" sz="800" b="0" i="0" noProof="0" dirty="0">
              <a:solidFill>
                <a:srgbClr val="8197A6"/>
              </a:solidFill>
              <a:latin typeface="Arial" charset="0"/>
              <a:ea typeface="Arial" charset="0"/>
              <a:cs typeface="Arial" charset="0"/>
            </a:endParaRPr>
          </a:p>
        </p:txBody>
      </p:sp>
      <p:cxnSp>
        <p:nvCxnSpPr>
          <p:cNvPr id="62" name="Straight Connector 61">
            <a:extLst>
              <a:ext uri="{FF2B5EF4-FFF2-40B4-BE49-F238E27FC236}">
                <a16:creationId xmlns:a16="http://schemas.microsoft.com/office/drawing/2014/main" id="{29EE444F-6605-400F-BF7E-C6FB5D4308CE}"/>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20DA465-76C5-4858-B030-FBB9CA538CD7}"/>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65" name="Picture 5">
            <a:extLst>
              <a:ext uri="{FF2B5EF4-FFF2-40B4-BE49-F238E27FC236}">
                <a16:creationId xmlns:a16="http://schemas.microsoft.com/office/drawing/2014/main" id="{75432A0F-AD37-4EDF-A3C9-9129332D7C90}"/>
              </a:ext>
            </a:extLst>
          </p:cNvPr>
          <p:cNvPicPr>
            <a:picLocks/>
          </p:cNvPicPr>
          <p:nvPr userDrawn="1"/>
        </p:nvPicPr>
        <p:blipFill>
          <a:blip r:embed="rId5" cstate="email">
            <a:extLst>
              <a:ext uri="{28A0092B-C50C-407E-A947-70E740481C1C}">
                <a14:useLocalDpi xmlns:a14="http://schemas.microsoft.com/office/drawing/2010/main"/>
              </a:ext>
            </a:extLst>
          </a:blip>
          <a:stretch>
            <a:fillRect/>
          </a:stretch>
        </p:blipFill>
        <p:spPr>
          <a:xfrm>
            <a:off x="10342800" y="6584400"/>
            <a:ext cx="1638000" cy="104400"/>
          </a:xfrm>
          <a:prstGeom prst="rect">
            <a:avLst/>
          </a:prstGeom>
        </p:spPr>
      </p:pic>
      <p:grpSp>
        <p:nvGrpSpPr>
          <p:cNvPr id="66" name="Group 65">
            <a:extLst>
              <a:ext uri="{FF2B5EF4-FFF2-40B4-BE49-F238E27FC236}">
                <a16:creationId xmlns:a16="http://schemas.microsoft.com/office/drawing/2014/main" id="{27427908-6F57-478E-989C-9A01BD315A74}"/>
              </a:ext>
            </a:extLst>
          </p:cNvPr>
          <p:cNvGrpSpPr/>
          <p:nvPr userDrawn="1"/>
        </p:nvGrpSpPr>
        <p:grpSpPr>
          <a:xfrm>
            <a:off x="226688" y="6569736"/>
            <a:ext cx="9628745" cy="144114"/>
            <a:chOff x="1076500" y="4469696"/>
            <a:chExt cx="9628745" cy="144114"/>
          </a:xfrm>
        </p:grpSpPr>
        <p:pic>
          <p:nvPicPr>
            <p:cNvPr id="67" name="Picture 66" descr="de.png">
              <a:extLst>
                <a:ext uri="{FF2B5EF4-FFF2-40B4-BE49-F238E27FC236}">
                  <a16:creationId xmlns:a16="http://schemas.microsoft.com/office/drawing/2014/main" id="{90A67E9C-4ADF-4E46-9402-CB21F2D9BEF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8" name="Picture 67" descr="at.png">
              <a:extLst>
                <a:ext uri="{FF2B5EF4-FFF2-40B4-BE49-F238E27FC236}">
                  <a16:creationId xmlns:a16="http://schemas.microsoft.com/office/drawing/2014/main" id="{0A343210-5DC7-45D7-B643-27329ABB1C83}"/>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69" name="Picture 68" descr="be.png">
              <a:extLst>
                <a:ext uri="{FF2B5EF4-FFF2-40B4-BE49-F238E27FC236}">
                  <a16:creationId xmlns:a16="http://schemas.microsoft.com/office/drawing/2014/main" id="{71079EA9-4632-4622-9ADA-EB9A16FA2E3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70" name="Picture 69" descr="dk.png">
              <a:extLst>
                <a:ext uri="{FF2B5EF4-FFF2-40B4-BE49-F238E27FC236}">
                  <a16:creationId xmlns:a16="http://schemas.microsoft.com/office/drawing/2014/main" id="{46E9CB01-EF94-4C8C-9449-E326FA7BF8B8}"/>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1" name="Picture 70" descr="es.png">
              <a:extLst>
                <a:ext uri="{FF2B5EF4-FFF2-40B4-BE49-F238E27FC236}">
                  <a16:creationId xmlns:a16="http://schemas.microsoft.com/office/drawing/2014/main" id="{582ADEDC-13B4-4B14-9BBA-E93D441E1A9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2" name="Picture 71" descr="ee.png">
              <a:extLst>
                <a:ext uri="{FF2B5EF4-FFF2-40B4-BE49-F238E27FC236}">
                  <a16:creationId xmlns:a16="http://schemas.microsoft.com/office/drawing/2014/main" id="{7C8BF16D-75B6-4476-8863-A3A188960F3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3" name="Picture 72" descr="fi.png">
              <a:extLst>
                <a:ext uri="{FF2B5EF4-FFF2-40B4-BE49-F238E27FC236}">
                  <a16:creationId xmlns:a16="http://schemas.microsoft.com/office/drawing/2014/main" id="{6C432699-A984-4F37-9041-ED0088E4B76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4" name="Picture 73" descr="fr.png">
              <a:extLst>
                <a:ext uri="{FF2B5EF4-FFF2-40B4-BE49-F238E27FC236}">
                  <a16:creationId xmlns:a16="http://schemas.microsoft.com/office/drawing/2014/main" id="{C3F0650E-3D78-4A41-80FD-3A57D2AF6C6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5" name="Picture 74" descr="gr.png">
              <a:extLst>
                <a:ext uri="{FF2B5EF4-FFF2-40B4-BE49-F238E27FC236}">
                  <a16:creationId xmlns:a16="http://schemas.microsoft.com/office/drawing/2014/main" id="{68ED00F6-FF88-47C8-8848-3273F021E10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6" name="Picture 75" descr="hu.png">
              <a:extLst>
                <a:ext uri="{FF2B5EF4-FFF2-40B4-BE49-F238E27FC236}">
                  <a16:creationId xmlns:a16="http://schemas.microsoft.com/office/drawing/2014/main" id="{12B807FB-3494-40E6-BE0F-CF00D833203E}"/>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7" name="Picture 76" descr="ie.png">
              <a:extLst>
                <a:ext uri="{FF2B5EF4-FFF2-40B4-BE49-F238E27FC236}">
                  <a16:creationId xmlns:a16="http://schemas.microsoft.com/office/drawing/2014/main" id="{D4F427AD-9A26-4D1C-B4BE-8A8A0189B9B4}"/>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8" name="Picture 77" descr="it.png">
              <a:extLst>
                <a:ext uri="{FF2B5EF4-FFF2-40B4-BE49-F238E27FC236}">
                  <a16:creationId xmlns:a16="http://schemas.microsoft.com/office/drawing/2014/main" id="{1B8B05CB-D0D8-4E72-8316-561062C79B2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79" name="Picture 78" descr="lu.png">
              <a:extLst>
                <a:ext uri="{FF2B5EF4-FFF2-40B4-BE49-F238E27FC236}">
                  <a16:creationId xmlns:a16="http://schemas.microsoft.com/office/drawing/2014/main" id="{2A5D112E-EC83-4D51-9AEF-BF703E63D338}"/>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80" name="Picture 79" descr="no.png">
              <a:extLst>
                <a:ext uri="{FF2B5EF4-FFF2-40B4-BE49-F238E27FC236}">
                  <a16:creationId xmlns:a16="http://schemas.microsoft.com/office/drawing/2014/main" id="{5EB82220-EA85-43A9-9487-F7E2804FFBD6}"/>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1" name="Picture 80" descr="nl.png">
              <a:extLst>
                <a:ext uri="{FF2B5EF4-FFF2-40B4-BE49-F238E27FC236}">
                  <a16:creationId xmlns:a16="http://schemas.microsoft.com/office/drawing/2014/main" id="{01524C5B-CDC5-4862-8BEE-F34E3CE42C1B}"/>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2" name="Picture 81" descr="pl.png">
              <a:extLst>
                <a:ext uri="{FF2B5EF4-FFF2-40B4-BE49-F238E27FC236}">
                  <a16:creationId xmlns:a16="http://schemas.microsoft.com/office/drawing/2014/main" id="{656889F2-6EB9-4EAB-AF83-3AFF0182C6C8}"/>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3" name="Picture 82" descr="pt.png">
              <a:extLst>
                <a:ext uri="{FF2B5EF4-FFF2-40B4-BE49-F238E27FC236}">
                  <a16:creationId xmlns:a16="http://schemas.microsoft.com/office/drawing/2014/main" id="{4F734333-E4B6-456A-86AF-4528C10758A2}"/>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4" name="Picture 83" descr="cz.png">
              <a:extLst>
                <a:ext uri="{FF2B5EF4-FFF2-40B4-BE49-F238E27FC236}">
                  <a16:creationId xmlns:a16="http://schemas.microsoft.com/office/drawing/2014/main" id="{C49EF0E9-23AB-4CF0-860F-54533ACA9BF5}"/>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5" name="Picture 84" descr="ro.png">
              <a:extLst>
                <a:ext uri="{FF2B5EF4-FFF2-40B4-BE49-F238E27FC236}">
                  <a16:creationId xmlns:a16="http://schemas.microsoft.com/office/drawing/2014/main" id="{5826ADE9-322A-4C95-8E2F-56C7DFCF24C0}"/>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6" name="Picture 85" descr="se.png">
              <a:extLst>
                <a:ext uri="{FF2B5EF4-FFF2-40B4-BE49-F238E27FC236}">
                  <a16:creationId xmlns:a16="http://schemas.microsoft.com/office/drawing/2014/main" id="{75564A61-1453-47A6-884F-C54F76AC56B8}"/>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7" name="Picture 86" descr="ch.png">
              <a:extLst>
                <a:ext uri="{FF2B5EF4-FFF2-40B4-BE49-F238E27FC236}">
                  <a16:creationId xmlns:a16="http://schemas.microsoft.com/office/drawing/2014/main" id="{51BA05AE-3291-43BA-874E-F6D12004ED65}"/>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8" name="Picture 87" descr="uk.png">
              <a:extLst>
                <a:ext uri="{FF2B5EF4-FFF2-40B4-BE49-F238E27FC236}">
                  <a16:creationId xmlns:a16="http://schemas.microsoft.com/office/drawing/2014/main" id="{43616E35-0DD4-4C9A-84DA-2633C31D65DE}"/>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89" name="Picture 88">
              <a:extLst>
                <a:ext uri="{FF2B5EF4-FFF2-40B4-BE49-F238E27FC236}">
                  <a16:creationId xmlns:a16="http://schemas.microsoft.com/office/drawing/2014/main" id="{452852F2-01C3-42D6-BC8C-5FCCFBCA5DF3}"/>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90" name="Picture 89">
              <a:extLst>
                <a:ext uri="{FF2B5EF4-FFF2-40B4-BE49-F238E27FC236}">
                  <a16:creationId xmlns:a16="http://schemas.microsoft.com/office/drawing/2014/main" id="{C7D194E7-78CE-4EDC-9854-F15A109B30E8}"/>
                </a:ext>
              </a:extLst>
            </p:cNvPr>
            <p:cNvPicPr>
              <a:picLocks noChangeAspect="1"/>
            </p:cNvPicPr>
            <p:nvPr userDrawn="1"/>
          </p:nvPicPr>
          <p:blipFill>
            <a:blip r:embed="rId29"/>
            <a:stretch>
              <a:fillRect/>
            </a:stretch>
          </p:blipFill>
          <p:spPr>
            <a:xfrm>
              <a:off x="9768386" y="4469696"/>
              <a:ext cx="216000" cy="144000"/>
            </a:xfrm>
            <a:prstGeom prst="rect">
              <a:avLst/>
            </a:prstGeom>
          </p:spPr>
        </p:pic>
        <p:pic>
          <p:nvPicPr>
            <p:cNvPr id="91" name="Picture 90" descr="ca.png">
              <a:extLst>
                <a:ext uri="{FF2B5EF4-FFF2-40B4-BE49-F238E27FC236}">
                  <a16:creationId xmlns:a16="http://schemas.microsoft.com/office/drawing/2014/main" id="{3B5C6794-A6E0-423D-898D-2730975011F3}"/>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118" name="Picture 117" descr="si.png">
              <a:extLst>
                <a:ext uri="{FF2B5EF4-FFF2-40B4-BE49-F238E27FC236}">
                  <a16:creationId xmlns:a16="http://schemas.microsoft.com/office/drawing/2014/main" id="{462EE300-60D6-43F0-80CF-A972CAC38093}"/>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extLst>
      <p:ext uri="{BB962C8B-B14F-4D97-AF65-F5344CB8AC3E}">
        <p14:creationId xmlns:p14="http://schemas.microsoft.com/office/powerpoint/2010/main" val="3124599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LEAR1">
    <p:spTree>
      <p:nvGrpSpPr>
        <p:cNvPr id="1" name=""/>
        <p:cNvGrpSpPr/>
        <p:nvPr/>
      </p:nvGrpSpPr>
      <p:grpSpPr>
        <a:xfrm>
          <a:off x="0" y="0"/>
          <a:ext cx="0" cy="0"/>
          <a:chOff x="0" y="0"/>
          <a:chExt cx="0" cy="0"/>
        </a:xfrm>
      </p:grpSpPr>
      <p:sp>
        <p:nvSpPr>
          <p:cNvPr id="4" name="Rectangle 37">
            <a:extLst>
              <a:ext uri="{FF2B5EF4-FFF2-40B4-BE49-F238E27FC236}">
                <a16:creationId xmlns:a16="http://schemas.microsoft.com/office/drawing/2014/main" id="{DA6F988C-F9E9-488F-B04A-A6A5E348FB48}"/>
              </a:ext>
            </a:extLst>
          </p:cNvPr>
          <p:cNvSpPr/>
          <p:nvPr userDrawn="1"/>
        </p:nvSpPr>
        <p:spPr>
          <a:xfrm>
            <a:off x="0" y="0"/>
            <a:ext cx="12225338" cy="882193"/>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272" dirty="0"/>
          </a:p>
        </p:txBody>
      </p:sp>
      <p:sp>
        <p:nvSpPr>
          <p:cNvPr id="2" name="Titolo 1">
            <a:extLst>
              <a:ext uri="{FF2B5EF4-FFF2-40B4-BE49-F238E27FC236}">
                <a16:creationId xmlns:a16="http://schemas.microsoft.com/office/drawing/2014/main" id="{FB711613-D936-4B0D-87EB-6F0E6CE90865}"/>
              </a:ext>
            </a:extLst>
          </p:cNvPr>
          <p:cNvSpPr>
            <a:spLocks noGrp="1"/>
          </p:cNvSpPr>
          <p:nvPr>
            <p:ph type="title" hasCustomPrompt="1"/>
          </p:nvPr>
        </p:nvSpPr>
        <p:spPr/>
        <p:txBody>
          <a:bodyPr/>
          <a:lstStyle>
            <a:lvl1pPr algn="l">
              <a:defRPr>
                <a:solidFill>
                  <a:schemeClr val="bg1"/>
                </a:solidFill>
              </a:defRPr>
            </a:lvl1pPr>
          </a:lstStyle>
          <a:p>
            <a:r>
              <a:rPr lang="en-GB" altLang="en-US" noProof="0" dirty="0"/>
              <a:t>CLICK TO EDIT MASTER TITLE STYLE</a:t>
            </a:r>
            <a:endParaRPr lang="en-GB" noProof="0" dirty="0"/>
          </a:p>
        </p:txBody>
      </p:sp>
      <p:sp>
        <p:nvSpPr>
          <p:cNvPr id="7" name="Content Placeholder 2">
            <a:extLst>
              <a:ext uri="{FF2B5EF4-FFF2-40B4-BE49-F238E27FC236}">
                <a16:creationId xmlns:a16="http://schemas.microsoft.com/office/drawing/2014/main" id="{68D686FA-69F1-452F-8A03-7EBE0FAEF436}"/>
              </a:ext>
            </a:extLst>
          </p:cNvPr>
          <p:cNvSpPr>
            <a:spLocks noGrp="1"/>
          </p:cNvSpPr>
          <p:nvPr>
            <p:ph idx="1"/>
          </p:nvPr>
        </p:nvSpPr>
        <p:spPr>
          <a:xfrm>
            <a:off x="219600" y="882196"/>
            <a:ext cx="11764800" cy="5328000"/>
          </a:xfrm>
        </p:spPr>
        <p:txBody>
          <a:bodyPr/>
          <a:lstStyle>
            <a:lvl1pPr>
              <a:defRPr sz="1800"/>
            </a:lvl1pPr>
            <a:lvl2pPr>
              <a:defRPr sz="1800"/>
            </a:lvl2pPr>
            <a:lvl3pPr>
              <a:defRPr sz="1800"/>
            </a:lvl3pPr>
            <a:lvl4pPr>
              <a:defRPr sz="1800"/>
            </a:lvl4pPr>
            <a:lvl5pPr>
              <a:defRPr sz="18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pic>
        <p:nvPicPr>
          <p:cNvPr id="9" name="Picture 8">
            <a:extLst>
              <a:ext uri="{FF2B5EF4-FFF2-40B4-BE49-F238E27FC236}">
                <a16:creationId xmlns:a16="http://schemas.microsoft.com/office/drawing/2014/main" id="{2CB0AC2C-C495-9D4C-B412-174B5899FD6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cxnSp>
        <p:nvCxnSpPr>
          <p:cNvPr id="10" name="Straight Connector 9">
            <a:extLst>
              <a:ext uri="{FF2B5EF4-FFF2-40B4-BE49-F238E27FC236}">
                <a16:creationId xmlns:a16="http://schemas.microsoft.com/office/drawing/2014/main" id="{DFD03D16-060D-4760-9512-2863FE01A681}"/>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973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EAR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6" name="Rectangle 2">
            <a:extLst>
              <a:ext uri="{FF2B5EF4-FFF2-40B4-BE49-F238E27FC236}">
                <a16:creationId xmlns:a16="http://schemas.microsoft.com/office/drawing/2014/main" id="{0E7C54A7-24E4-4E66-907D-44DB138DAC0D}"/>
              </a:ext>
            </a:extLst>
          </p:cNvPr>
          <p:cNvSpPr>
            <a:spLocks noGrp="1" noChangeArrowheads="1"/>
          </p:cNvSpPr>
          <p:nvPr>
            <p:ph idx="1"/>
          </p:nvPr>
        </p:nvSpPr>
        <p:spPr bwMode="auto">
          <a:xfrm>
            <a:off x="218860" y="882193"/>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lvl1pPr>
            <a:lvl2pPr>
              <a:defRPr sz="1800"/>
            </a:lvl2pPr>
            <a:lvl3pPr>
              <a:defRPr sz="1800"/>
            </a:lvl3pPr>
            <a:lvl4pPr>
              <a:defRPr sz="1800"/>
            </a:lvl4pPr>
            <a:lvl5pPr>
              <a:defRPr sz="1800"/>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5" name="Straight Connector 4">
            <a:extLst>
              <a:ext uri="{FF2B5EF4-FFF2-40B4-BE49-F238E27FC236}">
                <a16:creationId xmlns:a16="http://schemas.microsoft.com/office/drawing/2014/main" id="{AA26AA14-B9DD-4FF8-8B2B-689FEBBACA1A}"/>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518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EAR3">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6" name="Rectangle 2">
            <a:extLst>
              <a:ext uri="{FF2B5EF4-FFF2-40B4-BE49-F238E27FC236}">
                <a16:creationId xmlns:a16="http://schemas.microsoft.com/office/drawing/2014/main" id="{0E7C54A7-24E4-4E66-907D-44DB138DAC0D}"/>
              </a:ext>
            </a:extLst>
          </p:cNvPr>
          <p:cNvSpPr>
            <a:spLocks noGrp="1" noChangeArrowheads="1"/>
          </p:cNvSpPr>
          <p:nvPr>
            <p:ph idx="1"/>
          </p:nvPr>
        </p:nvSpPr>
        <p:spPr bwMode="auto">
          <a:xfrm>
            <a:off x="219600" y="882193"/>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lvl1pPr>
            <a:lvl2pPr>
              <a:defRPr sz="1800"/>
            </a:lvl2pPr>
            <a:lvl3pPr>
              <a:defRPr sz="1800"/>
            </a:lvl3pPr>
            <a:lvl4pPr>
              <a:defRPr sz="1800"/>
            </a:lvl4pPr>
            <a:lvl5pPr>
              <a:defRPr sz="1800"/>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8" name="Straight Connector 7">
            <a:extLst>
              <a:ext uri="{FF2B5EF4-FFF2-40B4-BE49-F238E27FC236}">
                <a16:creationId xmlns:a16="http://schemas.microsoft.com/office/drawing/2014/main" id="{FDDE0A18-E398-40EE-9B5C-EFF1AB1879B0}"/>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54FC899-091E-48CC-B4A2-B442B733582F}"/>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351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EAR4">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solidFill>
                  <a:srgbClr val="003249"/>
                </a:solidFill>
              </a:defRPr>
            </a:lvl1pPr>
          </a:lstStyle>
          <a:p>
            <a:r>
              <a:rPr lang="en-GB" noProof="0" dirty="0"/>
              <a:t>CLICK TO EDIT MASTER TITLE STYLE</a:t>
            </a:r>
          </a:p>
        </p:txBody>
      </p:sp>
      <p:sp>
        <p:nvSpPr>
          <p:cNvPr id="9" name="Content Placeholder 2">
            <a:extLst>
              <a:ext uri="{FF2B5EF4-FFF2-40B4-BE49-F238E27FC236}">
                <a16:creationId xmlns:a16="http://schemas.microsoft.com/office/drawing/2014/main" id="{59A1B071-1AF1-4E5C-847C-81B99F1817C7}"/>
              </a:ext>
            </a:extLst>
          </p:cNvPr>
          <p:cNvSpPr>
            <a:spLocks noGrp="1"/>
          </p:cNvSpPr>
          <p:nvPr>
            <p:ph sz="half" idx="1"/>
          </p:nvPr>
        </p:nvSpPr>
        <p:spPr>
          <a:xfrm>
            <a:off x="218859" y="1673225"/>
            <a:ext cx="5804673" cy="4318000"/>
          </a:xfrm>
        </p:spPr>
        <p:txBody>
          <a:bodyPr/>
          <a:lstStyle>
            <a:lvl1pPr>
              <a:defRPr sz="1800"/>
            </a:lvl1pPr>
            <a:lvl2pPr>
              <a:defRPr sz="1800"/>
            </a:lvl2pPr>
            <a:lvl3pPr>
              <a:defRPr sz="1800"/>
            </a:lvl3pPr>
            <a:lvl4pPr>
              <a:defRPr sz="1800"/>
            </a:lvl4pPr>
            <a:lvl5pPr>
              <a:defRPr sz="1800"/>
            </a:lvl5pPr>
            <a:lvl6pPr>
              <a:defRPr sz="1302"/>
            </a:lvl6pPr>
            <a:lvl7pPr>
              <a:defRPr sz="1302"/>
            </a:lvl7pPr>
            <a:lvl8pPr>
              <a:defRPr sz="1302"/>
            </a:lvl8pPr>
            <a:lvl9pPr>
              <a:defRPr sz="1302"/>
            </a:lvl9pPr>
          </a:lstStyle>
          <a:p>
            <a:pPr lvl="0"/>
            <a:r>
              <a:rPr lang="en-US" noProof="0" dirty="0"/>
              <a:t>Click to edit </a:t>
            </a:r>
            <a:r>
              <a:rPr lang="en-GB" noProof="0" dirty="0"/>
              <a:t>Master</a:t>
            </a:r>
            <a:r>
              <a:rPr lang="en-US" noProof="0" dirty="0"/>
              <a:t> text styles</a:t>
            </a:r>
          </a:p>
          <a:p>
            <a:pPr lvl="1"/>
            <a:r>
              <a:rPr lang="en-GB" noProof="0" dirty="0"/>
              <a:t>Second</a:t>
            </a:r>
            <a:r>
              <a:rPr lang="en-US" noProof="0" dirty="0"/>
              <a:t> level</a:t>
            </a:r>
          </a:p>
          <a:p>
            <a:pPr lvl="2"/>
            <a:r>
              <a:rPr lang="en-US" noProof="0" dirty="0"/>
              <a:t>Third </a:t>
            </a:r>
            <a:r>
              <a:rPr lang="en-GB" noProof="0" dirty="0"/>
              <a:t>level</a:t>
            </a:r>
          </a:p>
          <a:p>
            <a:pPr lvl="3"/>
            <a:r>
              <a:rPr lang="en-GB" noProof="0" dirty="0"/>
              <a:t>Fourth</a:t>
            </a:r>
            <a:r>
              <a:rPr lang="en-US" noProof="0" dirty="0"/>
              <a:t> level</a:t>
            </a:r>
          </a:p>
          <a:p>
            <a:pPr lvl="4"/>
            <a:r>
              <a:rPr lang="en-GB" noProof="0" dirty="0"/>
              <a:t>Fifth</a:t>
            </a:r>
            <a:r>
              <a:rPr lang="en-US" noProof="0" dirty="0"/>
              <a:t> level</a:t>
            </a:r>
            <a:endParaRPr lang="en-GB" noProof="0" dirty="0"/>
          </a:p>
        </p:txBody>
      </p:sp>
      <p:sp>
        <p:nvSpPr>
          <p:cNvPr id="10" name="Content Placeholder 3">
            <a:extLst>
              <a:ext uri="{FF2B5EF4-FFF2-40B4-BE49-F238E27FC236}">
                <a16:creationId xmlns:a16="http://schemas.microsoft.com/office/drawing/2014/main" id="{1FECB638-90E0-45FF-9E57-2E1BEA99D056}"/>
              </a:ext>
            </a:extLst>
          </p:cNvPr>
          <p:cNvSpPr>
            <a:spLocks noGrp="1"/>
          </p:cNvSpPr>
          <p:nvPr>
            <p:ph sz="half" idx="2"/>
          </p:nvPr>
        </p:nvSpPr>
        <p:spPr>
          <a:xfrm>
            <a:off x="6227279" y="1673225"/>
            <a:ext cx="5762854" cy="4318000"/>
          </a:xfrm>
        </p:spPr>
        <p:txBody>
          <a:bodyPr/>
          <a:lstStyle>
            <a:lvl1pPr>
              <a:defRPr sz="1800"/>
            </a:lvl1pPr>
            <a:lvl2pPr>
              <a:defRPr sz="1800"/>
            </a:lvl2pPr>
            <a:lvl3pPr>
              <a:defRPr sz="1800"/>
            </a:lvl3pPr>
            <a:lvl4pPr>
              <a:defRPr sz="1800"/>
            </a:lvl4pPr>
            <a:lvl5pPr>
              <a:defRPr sz="1800"/>
            </a:lvl5pPr>
            <a:lvl6pPr>
              <a:defRPr sz="1302"/>
            </a:lvl6pPr>
            <a:lvl7pPr>
              <a:defRPr sz="1302"/>
            </a:lvl7pPr>
            <a:lvl8pPr>
              <a:defRPr sz="1302"/>
            </a:lvl8pPr>
            <a:lvl9pPr>
              <a:defRPr sz="1302"/>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cxnSp>
        <p:nvCxnSpPr>
          <p:cNvPr id="8" name="Straight Connector 7">
            <a:extLst>
              <a:ext uri="{FF2B5EF4-FFF2-40B4-BE49-F238E27FC236}">
                <a16:creationId xmlns:a16="http://schemas.microsoft.com/office/drawing/2014/main" id="{8FE92DEE-E179-466F-A2E3-A937D4BD20BC}"/>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A69D56B-45C7-41CE-AF85-CFBD7346FBEF}"/>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9259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EAR_COLOUR_BG1">
    <p:bg>
      <p:bgPr>
        <a:solidFill>
          <a:srgbClr val="E8E9E4"/>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6" name="Rectangle 2">
            <a:extLst>
              <a:ext uri="{FF2B5EF4-FFF2-40B4-BE49-F238E27FC236}">
                <a16:creationId xmlns:a16="http://schemas.microsoft.com/office/drawing/2014/main" id="{0E7C54A7-24E4-4E66-907D-44DB138DAC0D}"/>
              </a:ext>
            </a:extLst>
          </p:cNvPr>
          <p:cNvSpPr>
            <a:spLocks noGrp="1" noChangeArrowheads="1"/>
          </p:cNvSpPr>
          <p:nvPr>
            <p:ph idx="1"/>
          </p:nvPr>
        </p:nvSpPr>
        <p:spPr bwMode="auto">
          <a:xfrm>
            <a:off x="21960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lvl1pPr>
            <a:lvl2pPr>
              <a:defRPr sz="1800"/>
            </a:lvl2pPr>
            <a:lvl3pPr>
              <a:defRPr sz="1800"/>
            </a:lvl3pPr>
            <a:lvl4pPr>
              <a:defRPr sz="1800"/>
            </a:lvl4pPr>
            <a:lvl5pPr>
              <a:defRPr sz="1800"/>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8" name="Straight Connector 7">
            <a:extLst>
              <a:ext uri="{FF2B5EF4-FFF2-40B4-BE49-F238E27FC236}">
                <a16:creationId xmlns:a16="http://schemas.microsoft.com/office/drawing/2014/main" id="{DA993C77-CBED-4B2B-A114-59C4D8D6CE97}"/>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1B86A34-E450-424B-A07C-89D1870D3D25}"/>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5002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LEAR_COLOUR_BG2">
    <p:bg>
      <p:bgPr>
        <a:solidFill>
          <a:srgbClr val="76C8AE"/>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7" name="Rectangle 2">
            <a:extLst>
              <a:ext uri="{FF2B5EF4-FFF2-40B4-BE49-F238E27FC236}">
                <a16:creationId xmlns:a16="http://schemas.microsoft.com/office/drawing/2014/main" id="{8770F7F7-54D2-419E-ACE8-1E203802996C}"/>
              </a:ext>
            </a:extLst>
          </p:cNvPr>
          <p:cNvSpPr>
            <a:spLocks noGrp="1" noChangeArrowheads="1"/>
          </p:cNvSpPr>
          <p:nvPr>
            <p:ph idx="1"/>
          </p:nvPr>
        </p:nvSpPr>
        <p:spPr bwMode="auto">
          <a:xfrm>
            <a:off x="21886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800">
                <a:solidFill>
                  <a:srgbClr val="006762"/>
                </a:solidFill>
              </a:defRPr>
            </a:lvl1pPr>
            <a:lvl2pPr>
              <a:defRPr sz="1800">
                <a:solidFill>
                  <a:srgbClr val="006762"/>
                </a:solidFill>
              </a:defRPr>
            </a:lvl2pPr>
            <a:lvl3pPr>
              <a:defRPr sz="1800">
                <a:solidFill>
                  <a:srgbClr val="006762"/>
                </a:solidFill>
              </a:defRPr>
            </a:lvl3pPr>
            <a:lvl4pPr>
              <a:defRPr sz="1800">
                <a:solidFill>
                  <a:srgbClr val="006762"/>
                </a:solidFill>
              </a:defRPr>
            </a:lvl4pPr>
            <a:lvl5pPr>
              <a:defRPr sz="1800">
                <a:solidFill>
                  <a:srgbClr val="006762"/>
                </a:solidFill>
              </a:defRPr>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6" name="Straight Connector 5">
            <a:extLst>
              <a:ext uri="{FF2B5EF4-FFF2-40B4-BE49-F238E27FC236}">
                <a16:creationId xmlns:a16="http://schemas.microsoft.com/office/drawing/2014/main" id="{9CE16786-8A3C-4C82-B63C-69D03B24564C}"/>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128B05E-06E9-4FF8-9E34-30F8C9AD5155}"/>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1122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EAR_COLOUR_BG3">
    <p:bg>
      <p:bgPr>
        <a:solidFill>
          <a:srgbClr val="F1666A"/>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7" name="Rectangle 2">
            <a:extLst>
              <a:ext uri="{FF2B5EF4-FFF2-40B4-BE49-F238E27FC236}">
                <a16:creationId xmlns:a16="http://schemas.microsoft.com/office/drawing/2014/main" id="{424FBA6A-9B37-4307-AF0B-2FB195B99602}"/>
              </a:ext>
            </a:extLst>
          </p:cNvPr>
          <p:cNvSpPr>
            <a:spLocks noGrp="1" noChangeArrowheads="1"/>
          </p:cNvSpPr>
          <p:nvPr>
            <p:ph idx="1"/>
          </p:nvPr>
        </p:nvSpPr>
        <p:spPr bwMode="auto">
          <a:xfrm>
            <a:off x="21886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800">
                <a:solidFill>
                  <a:srgbClr val="960136"/>
                </a:solidFill>
              </a:defRPr>
            </a:lvl1pPr>
            <a:lvl2pPr>
              <a:defRPr sz="1800">
                <a:solidFill>
                  <a:srgbClr val="960136"/>
                </a:solidFill>
              </a:defRPr>
            </a:lvl2pPr>
            <a:lvl3pPr>
              <a:defRPr sz="1800">
                <a:solidFill>
                  <a:srgbClr val="960136"/>
                </a:solidFill>
              </a:defRPr>
            </a:lvl3pPr>
            <a:lvl4pPr>
              <a:defRPr sz="1800">
                <a:solidFill>
                  <a:srgbClr val="960136"/>
                </a:solidFill>
              </a:defRPr>
            </a:lvl4pPr>
            <a:lvl5pPr>
              <a:defRPr sz="1800">
                <a:solidFill>
                  <a:srgbClr val="960136"/>
                </a:solidFill>
              </a:defRPr>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6" name="Straight Connector 5">
            <a:extLst>
              <a:ext uri="{FF2B5EF4-FFF2-40B4-BE49-F238E27FC236}">
                <a16:creationId xmlns:a16="http://schemas.microsoft.com/office/drawing/2014/main" id="{48935B88-E3A5-4B18-A1DA-E525414B3B33}"/>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DC6253-9DAC-40B0-A41B-C4BC48EE2683}"/>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1446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EAR_COLOUR_BG4">
    <p:bg>
      <p:bgPr>
        <a:solidFill>
          <a:srgbClr val="FFCC4E"/>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AD5E32-67F7-433E-80AC-7E81CA1D6CAF}"/>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3" name="Content Placeholder 2">
            <a:extLst>
              <a:ext uri="{FF2B5EF4-FFF2-40B4-BE49-F238E27FC236}">
                <a16:creationId xmlns:a16="http://schemas.microsoft.com/office/drawing/2014/main" id="{C3B7504A-25CB-4BBC-AA4B-1A27FA922557}"/>
              </a:ext>
            </a:extLst>
          </p:cNvPr>
          <p:cNvSpPr>
            <a:spLocks noGrp="1" noChangeArrowheads="1"/>
          </p:cNvSpPr>
          <p:nvPr>
            <p:ph idx="1"/>
          </p:nvPr>
        </p:nvSpPr>
        <p:spPr bwMode="auto">
          <a:xfrm>
            <a:off x="218860" y="882192"/>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800">
                <a:solidFill>
                  <a:srgbClr val="A75534"/>
                </a:solidFill>
              </a:defRPr>
            </a:lvl1pPr>
            <a:lvl2pPr>
              <a:defRPr sz="1800">
                <a:solidFill>
                  <a:srgbClr val="A75534"/>
                </a:solidFill>
              </a:defRPr>
            </a:lvl2pPr>
            <a:lvl3pPr>
              <a:defRPr sz="1800">
                <a:solidFill>
                  <a:srgbClr val="A75534"/>
                </a:solidFill>
              </a:defRPr>
            </a:lvl3pPr>
            <a:lvl4pPr>
              <a:defRPr sz="1800">
                <a:solidFill>
                  <a:srgbClr val="A75534"/>
                </a:solidFill>
              </a:defRPr>
            </a:lvl4pPr>
            <a:lvl5pPr>
              <a:defRPr sz="1800">
                <a:solidFill>
                  <a:srgbClr val="A75534"/>
                </a:solidFill>
              </a:defRPr>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4" name="Straight Connector 3">
            <a:extLst>
              <a:ext uri="{FF2B5EF4-FFF2-40B4-BE49-F238E27FC236}">
                <a16:creationId xmlns:a16="http://schemas.microsoft.com/office/drawing/2014/main" id="{13C96752-03D4-47C1-AF65-AB9BE9940335}"/>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99C38FE-3D95-4F29-9E13-19A29AD5EFC2}"/>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769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EAR_COLOUR_BG5">
    <p:bg>
      <p:bgPr>
        <a:solidFill>
          <a:srgbClr val="6DCFF6"/>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AD5E32-67F7-433E-80AC-7E81CA1D6CAF}"/>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4" name="Rectangle 2">
            <a:extLst>
              <a:ext uri="{FF2B5EF4-FFF2-40B4-BE49-F238E27FC236}">
                <a16:creationId xmlns:a16="http://schemas.microsoft.com/office/drawing/2014/main" id="{BA34D9EA-0CED-4E85-B2F0-17341F16C1AB}"/>
              </a:ext>
            </a:extLst>
          </p:cNvPr>
          <p:cNvSpPr>
            <a:spLocks noGrp="1" noChangeArrowheads="1"/>
          </p:cNvSpPr>
          <p:nvPr>
            <p:ph idx="1"/>
          </p:nvPr>
        </p:nvSpPr>
        <p:spPr bwMode="auto">
          <a:xfrm>
            <a:off x="218860" y="882192"/>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800">
                <a:solidFill>
                  <a:srgbClr val="1E3378"/>
                </a:solidFill>
              </a:defRPr>
            </a:lvl1pPr>
            <a:lvl2pPr>
              <a:defRPr sz="1800">
                <a:solidFill>
                  <a:srgbClr val="1E3378"/>
                </a:solidFill>
              </a:defRPr>
            </a:lvl2pPr>
            <a:lvl3pPr>
              <a:defRPr sz="1800">
                <a:solidFill>
                  <a:srgbClr val="1E3378"/>
                </a:solidFill>
              </a:defRPr>
            </a:lvl3pPr>
            <a:lvl4pPr>
              <a:defRPr sz="1800">
                <a:solidFill>
                  <a:srgbClr val="1E3378"/>
                </a:solidFill>
              </a:defRPr>
            </a:lvl4pPr>
            <a:lvl5pPr>
              <a:defRPr sz="1800">
                <a:solidFill>
                  <a:srgbClr val="1E3378"/>
                </a:solidFill>
              </a:defRPr>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7" name="Straight Connector 6">
            <a:extLst>
              <a:ext uri="{FF2B5EF4-FFF2-40B4-BE49-F238E27FC236}">
                <a16:creationId xmlns:a16="http://schemas.microsoft.com/office/drawing/2014/main" id="{CF711926-946D-4031-95C0-4DF8DCFCC3F0}"/>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03F0612-5267-4585-B281-9C491C4E1A35}"/>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7368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ARK_CLOSING1">
    <p:bg>
      <p:bgPr>
        <a:solidFill>
          <a:srgbClr val="6DCFF6"/>
        </a:solidFill>
        <a:effectLst/>
      </p:bgPr>
    </p:bg>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49F9D6BA-4369-4A77-B906-1DB3998CAEE6}"/>
              </a:ext>
            </a:extLst>
          </p:cNvPr>
          <p:cNvSpPr/>
          <p:nvPr userDrawn="1"/>
        </p:nvSpPr>
        <p:spPr>
          <a:xfrm>
            <a:off x="-369664" y="0"/>
            <a:ext cx="1259500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Rectangle 8">
            <a:extLst>
              <a:ext uri="{FF2B5EF4-FFF2-40B4-BE49-F238E27FC236}">
                <a16:creationId xmlns:a16="http://schemas.microsoft.com/office/drawing/2014/main" id="{C1D3BEF3-BA94-4314-8B5C-E1B50DD15057}"/>
              </a:ext>
            </a:extLst>
          </p:cNvPr>
          <p:cNvSpPr/>
          <p:nvPr userDrawn="1"/>
        </p:nvSpPr>
        <p:spPr>
          <a:xfrm flipH="1">
            <a:off x="4699115" y="2011304"/>
            <a:ext cx="2827109" cy="2819035"/>
          </a:xfrm>
          <a:prstGeom prst="rect">
            <a:avLst/>
          </a:prstGeom>
          <a:solidFill>
            <a:schemeClr val="bg1"/>
          </a:solidFill>
          <a:ln w="9525">
            <a:solidFill>
              <a:srgbClr val="0032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72" dirty="0"/>
          </a:p>
        </p:txBody>
      </p:sp>
      <p:sp>
        <p:nvSpPr>
          <p:cNvPr id="10" name="Subtitle 2">
            <a:extLst>
              <a:ext uri="{FF2B5EF4-FFF2-40B4-BE49-F238E27FC236}">
                <a16:creationId xmlns:a16="http://schemas.microsoft.com/office/drawing/2014/main" id="{39F16787-8A53-41D0-B7DB-805E3E72C17B}"/>
              </a:ext>
            </a:extLst>
          </p:cNvPr>
          <p:cNvSpPr txBox="1">
            <a:spLocks/>
          </p:cNvSpPr>
          <p:nvPr userDrawn="1"/>
        </p:nvSpPr>
        <p:spPr>
          <a:xfrm>
            <a:off x="4699115" y="4524207"/>
            <a:ext cx="2820471" cy="314495"/>
          </a:xfrm>
          <a:prstGeom prst="rect">
            <a:avLst/>
          </a:prstGeom>
        </p:spPr>
        <p:txBody>
          <a:bodyPr vert="horz" lIns="66151" tIns="33076" rIns="66151" bIns="33076"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endParaRPr lang="en-GB" sz="1013" dirty="0">
              <a:solidFill>
                <a:srgbClr val="8197A6"/>
              </a:solidFill>
              <a:latin typeface="Arial" charset="0"/>
              <a:ea typeface="Arial" charset="0"/>
              <a:cs typeface="Arial" charset="0"/>
            </a:endParaRPr>
          </a:p>
        </p:txBody>
      </p:sp>
      <p:sp>
        <p:nvSpPr>
          <p:cNvPr id="11" name="Text Placeholder 2">
            <a:extLst>
              <a:ext uri="{FF2B5EF4-FFF2-40B4-BE49-F238E27FC236}">
                <a16:creationId xmlns:a16="http://schemas.microsoft.com/office/drawing/2014/main" id="{C7BEF393-6511-46BA-9E6C-1CDE034CBF68}"/>
              </a:ext>
            </a:extLst>
          </p:cNvPr>
          <p:cNvSpPr>
            <a:spLocks noGrp="1"/>
          </p:cNvSpPr>
          <p:nvPr>
            <p:ph type="body" idx="14"/>
          </p:nvPr>
        </p:nvSpPr>
        <p:spPr>
          <a:xfrm>
            <a:off x="4699115" y="2041527"/>
            <a:ext cx="2827111" cy="2359024"/>
          </a:xfrm>
          <a:prstGeom prst="rect">
            <a:avLst/>
          </a:prstGeom>
        </p:spPr>
        <p:txBody>
          <a:bodyPr anchor="t">
            <a:normAutofit/>
          </a:bodyPr>
          <a:lstStyle>
            <a:lvl1pPr marL="0" indent="0" algn="l">
              <a:buNone/>
              <a:defRPr sz="2140" b="0" baseline="0">
                <a:solidFill>
                  <a:srgbClr val="003249"/>
                </a:solidFill>
                <a:latin typeface="Arial" charset="0"/>
                <a:ea typeface="Arial" charset="0"/>
                <a:cs typeface="Arial" charset="0"/>
              </a:defRPr>
            </a:lvl1pPr>
            <a:lvl2pPr marL="330738" indent="0">
              <a:buNone/>
              <a:defRPr sz="1447" b="1"/>
            </a:lvl2pPr>
            <a:lvl3pPr marL="661477" indent="0">
              <a:buNone/>
              <a:defRPr sz="1302" b="1"/>
            </a:lvl3pPr>
            <a:lvl4pPr marL="992215" indent="0">
              <a:buNone/>
              <a:defRPr sz="1157" b="1"/>
            </a:lvl4pPr>
            <a:lvl5pPr marL="1322954" indent="0">
              <a:buNone/>
              <a:defRPr sz="1157" b="1"/>
            </a:lvl5pPr>
            <a:lvl6pPr marL="1653692" indent="0">
              <a:buNone/>
              <a:defRPr sz="1157" b="1"/>
            </a:lvl6pPr>
            <a:lvl7pPr marL="1984431" indent="0">
              <a:buNone/>
              <a:defRPr sz="1157" b="1"/>
            </a:lvl7pPr>
            <a:lvl8pPr marL="2315169" indent="0">
              <a:buNone/>
              <a:defRPr sz="1157" b="1"/>
            </a:lvl8pPr>
            <a:lvl9pPr marL="2645908" indent="0">
              <a:buNone/>
              <a:defRPr sz="1157" b="1"/>
            </a:lvl9pPr>
          </a:lstStyle>
          <a:p>
            <a:pPr lvl="0"/>
            <a:r>
              <a:rPr lang="en-GB" noProof="0" dirty="0"/>
              <a:t>Click to edit Master text styles</a:t>
            </a:r>
          </a:p>
        </p:txBody>
      </p:sp>
      <p:sp>
        <p:nvSpPr>
          <p:cNvPr id="12" name="Subtitle 2">
            <a:extLst>
              <a:ext uri="{FF2B5EF4-FFF2-40B4-BE49-F238E27FC236}">
                <a16:creationId xmlns:a16="http://schemas.microsoft.com/office/drawing/2014/main" id="{142739B0-932D-4E43-A871-586E86D63CDA}"/>
              </a:ext>
            </a:extLst>
          </p:cNvPr>
          <p:cNvSpPr txBox="1">
            <a:spLocks/>
          </p:cNvSpPr>
          <p:nvPr userDrawn="1"/>
        </p:nvSpPr>
        <p:spPr>
          <a:xfrm>
            <a:off x="4699115" y="1740025"/>
            <a:ext cx="2827111" cy="261521"/>
          </a:xfrm>
          <a:prstGeom prst="rect">
            <a:avLst/>
          </a:prstGeom>
        </p:spPr>
        <p:txBody>
          <a:bodyPr vert="horz" lIns="66151" tIns="33076" rIns="66151" bIns="33076"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GB" sz="796" dirty="0">
                <a:solidFill>
                  <a:srgbClr val="8197A6"/>
                </a:solidFill>
                <a:latin typeface="Arial" charset="0"/>
                <a:ea typeface="Arial" charset="0"/>
                <a:cs typeface="Arial" charset="0"/>
              </a:rPr>
              <a:t>Produced by</a:t>
            </a:r>
            <a:endParaRPr lang="en-US" sz="796" dirty="0">
              <a:solidFill>
                <a:srgbClr val="8197A6"/>
              </a:solidFill>
              <a:latin typeface="Arial" charset="0"/>
              <a:ea typeface="Arial" charset="0"/>
              <a:cs typeface="Arial" charset="0"/>
            </a:endParaRPr>
          </a:p>
        </p:txBody>
      </p:sp>
      <p:sp>
        <p:nvSpPr>
          <p:cNvPr id="13" name="Text Placeholder 2">
            <a:extLst>
              <a:ext uri="{FF2B5EF4-FFF2-40B4-BE49-F238E27FC236}">
                <a16:creationId xmlns:a16="http://schemas.microsoft.com/office/drawing/2014/main" id="{495EE1E9-8C9C-4791-ADEC-8A6CB2EB49B2}"/>
              </a:ext>
            </a:extLst>
          </p:cNvPr>
          <p:cNvSpPr>
            <a:spLocks noGrp="1"/>
          </p:cNvSpPr>
          <p:nvPr>
            <p:ph type="body" idx="15" hasCustomPrompt="1"/>
          </p:nvPr>
        </p:nvSpPr>
        <p:spPr>
          <a:xfrm>
            <a:off x="4699115" y="4406774"/>
            <a:ext cx="2827111" cy="423565"/>
          </a:xfrm>
          <a:prstGeom prst="rect">
            <a:avLst/>
          </a:prstGeom>
        </p:spPr>
        <p:txBody>
          <a:bodyPr anchor="ctr">
            <a:noAutofit/>
          </a:bodyPr>
          <a:lstStyle>
            <a:lvl1pPr marL="0" indent="0" algn="l">
              <a:buNone/>
              <a:defRPr sz="1500" b="0" baseline="0">
                <a:solidFill>
                  <a:srgbClr val="003249"/>
                </a:solidFill>
                <a:latin typeface="Arial" charset="0"/>
                <a:ea typeface="Arial" charset="0"/>
                <a:cs typeface="Arial" charset="0"/>
              </a:defRPr>
            </a:lvl1pPr>
            <a:lvl2pPr marL="330738" indent="0">
              <a:buNone/>
              <a:defRPr sz="1447" b="1"/>
            </a:lvl2pPr>
            <a:lvl3pPr marL="661477" indent="0">
              <a:buNone/>
              <a:defRPr sz="1302" b="1"/>
            </a:lvl3pPr>
            <a:lvl4pPr marL="992215" indent="0">
              <a:buNone/>
              <a:defRPr sz="1157" b="1"/>
            </a:lvl4pPr>
            <a:lvl5pPr marL="1322954" indent="0">
              <a:buNone/>
              <a:defRPr sz="1157" b="1"/>
            </a:lvl5pPr>
            <a:lvl6pPr marL="1653692" indent="0">
              <a:buNone/>
              <a:defRPr sz="1157" b="1"/>
            </a:lvl6pPr>
            <a:lvl7pPr marL="1984431" indent="0">
              <a:buNone/>
              <a:defRPr sz="1157" b="1"/>
            </a:lvl7pPr>
            <a:lvl8pPr marL="2315169" indent="0">
              <a:buNone/>
              <a:defRPr sz="1157" b="1"/>
            </a:lvl8pPr>
            <a:lvl9pPr marL="2645908" indent="0">
              <a:buNone/>
              <a:defRPr sz="1157" b="1"/>
            </a:lvl9pPr>
          </a:lstStyle>
          <a:p>
            <a:pPr lvl="0"/>
            <a:r>
              <a:rPr lang="en-GB" noProof="0" dirty="0"/>
              <a:t>Click to edit Master text styles</a:t>
            </a:r>
          </a:p>
        </p:txBody>
      </p:sp>
    </p:spTree>
    <p:extLst>
      <p:ext uri="{BB962C8B-B14F-4D97-AF65-F5344CB8AC3E}">
        <p14:creationId xmlns:p14="http://schemas.microsoft.com/office/powerpoint/2010/main" val="2535740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RK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2AAC5E67-E08A-4CAC-8F4D-A2D8638C2BD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939" y="0"/>
            <a:ext cx="12192000" cy="6858000"/>
          </a:xfrm>
          <a:prstGeom prst="rect">
            <a:avLst/>
          </a:prstGeom>
        </p:spPr>
      </p:pic>
      <p:sp>
        <p:nvSpPr>
          <p:cNvPr id="34" name="Rectangle 38">
            <a:extLst>
              <a:ext uri="{FF2B5EF4-FFF2-40B4-BE49-F238E27FC236}">
                <a16:creationId xmlns:a16="http://schemas.microsoft.com/office/drawing/2014/main" id="{9C759BF4-95BD-4497-8F73-35566BC9CAF7}"/>
              </a:ext>
            </a:extLst>
          </p:cNvPr>
          <p:cNvSpPr/>
          <p:nvPr userDrawn="1"/>
        </p:nvSpPr>
        <p:spPr>
          <a:xfrm>
            <a:off x="-2" y="0"/>
            <a:ext cx="12225339" cy="6858000"/>
          </a:xfrm>
          <a:prstGeom prst="rect">
            <a:avLst/>
          </a:prstGeom>
          <a:solidFill>
            <a:srgbClr val="00324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lt1">
                  <a:alpha val="60000"/>
                </a:schemeClr>
              </a:solidFill>
            </a:endParaRPr>
          </a:p>
        </p:txBody>
      </p:sp>
      <p:sp>
        <p:nvSpPr>
          <p:cNvPr id="2" name="Titolo 1">
            <a:extLst>
              <a:ext uri="{FF2B5EF4-FFF2-40B4-BE49-F238E27FC236}">
                <a16:creationId xmlns:a16="http://schemas.microsoft.com/office/drawing/2014/main" id="{07D574C9-96B2-42EF-A9BC-D62E458D5C9F}"/>
              </a:ext>
            </a:extLst>
          </p:cNvPr>
          <p:cNvSpPr>
            <a:spLocks noGrp="1"/>
          </p:cNvSpPr>
          <p:nvPr>
            <p:ph type="title" hasCustomPrompt="1"/>
          </p:nvPr>
        </p:nvSpPr>
        <p:spPr/>
        <p:txBody>
          <a:bodyPr/>
          <a:lstStyle/>
          <a:p>
            <a:r>
              <a:rPr lang="en-GB" altLang="en-US" noProof="0" dirty="0"/>
              <a:t>CLICK TO EDIT MASTER TITLE STYLE</a:t>
            </a:r>
            <a:endParaRPr lang="en-GB" noProof="0" dirty="0"/>
          </a:p>
        </p:txBody>
      </p:sp>
      <p:pic>
        <p:nvPicPr>
          <p:cNvPr id="32" name="Picture 58">
            <a:extLst>
              <a:ext uri="{FF2B5EF4-FFF2-40B4-BE49-F238E27FC236}">
                <a16:creationId xmlns:a16="http://schemas.microsoft.com/office/drawing/2014/main" id="{A9766FEA-5C39-42C1-9AEE-A80D8B6D13B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sp>
        <p:nvSpPr>
          <p:cNvPr id="3" name="Content Placeholder 2">
            <a:extLst>
              <a:ext uri="{FF2B5EF4-FFF2-40B4-BE49-F238E27FC236}">
                <a16:creationId xmlns:a16="http://schemas.microsoft.com/office/drawing/2014/main" id="{3B009754-3A1E-461E-B289-FE7FC85C2E42}"/>
              </a:ext>
            </a:extLst>
          </p:cNvPr>
          <p:cNvSpPr>
            <a:spLocks noGrp="1"/>
          </p:cNvSpPr>
          <p:nvPr>
            <p:ph idx="1"/>
          </p:nvPr>
        </p:nvSpPr>
        <p:spPr>
          <a:xfrm>
            <a:off x="219600" y="882000"/>
            <a:ext cx="11795828"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 name="Text Box 38">
            <a:extLst>
              <a:ext uri="{FF2B5EF4-FFF2-40B4-BE49-F238E27FC236}">
                <a16:creationId xmlns:a16="http://schemas.microsoft.com/office/drawing/2014/main" id="{CC8E513C-B257-4001-A64F-C4F555784E6F}"/>
              </a:ext>
            </a:extLst>
          </p:cNvPr>
          <p:cNvSpPr txBox="1">
            <a:spLocks noChangeArrowheads="1"/>
          </p:cNvSpPr>
          <p:nvPr userDrawn="1"/>
        </p:nvSpPr>
        <p:spPr bwMode="auto">
          <a:xfrm>
            <a:off x="8205939" y="6201716"/>
            <a:ext cx="3751495"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rIns="0">
            <a:spAutoFit/>
          </a:bodyPr>
          <a:lstStyle/>
          <a:p>
            <a:pPr lvl="2" algn="r">
              <a:spcBef>
                <a:spcPct val="50000"/>
              </a:spcBef>
            </a:pPr>
            <a:fld id="{BBA2E11D-44E1-43DD-A173-928128880055}" type="slidenum">
              <a:rPr lang="en-GB" sz="800" noProof="1" smtClean="0">
                <a:solidFill>
                  <a:srgbClr val="8197A6"/>
                </a:solidFill>
                <a:latin typeface="Arial" charset="0"/>
                <a:ea typeface="Arial" charset="0"/>
                <a:cs typeface="Arial" charset="0"/>
              </a:rPr>
              <a:pPr lvl="2" algn="r">
                <a:spcBef>
                  <a:spcPct val="50000"/>
                </a:spcBef>
              </a:pPr>
              <a:t>‹#›</a:t>
            </a:fld>
            <a:endParaRPr lang="en-GB" sz="800" b="0" i="0" noProof="0" dirty="0">
              <a:solidFill>
                <a:srgbClr val="8197A6"/>
              </a:solidFill>
              <a:latin typeface="Arial" charset="0"/>
              <a:ea typeface="Arial" charset="0"/>
              <a:cs typeface="Arial" charset="0"/>
            </a:endParaRPr>
          </a:p>
        </p:txBody>
      </p:sp>
      <p:cxnSp>
        <p:nvCxnSpPr>
          <p:cNvPr id="36" name="Straight Connector 35">
            <a:extLst>
              <a:ext uri="{FF2B5EF4-FFF2-40B4-BE49-F238E27FC236}">
                <a16:creationId xmlns:a16="http://schemas.microsoft.com/office/drawing/2014/main" id="{275813CB-4394-43D3-A6B9-ACE26136B241}"/>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25E3871-9DD3-4380-BBB0-9E0A8BFDF550}"/>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63" name="Picture 5">
            <a:extLst>
              <a:ext uri="{FF2B5EF4-FFF2-40B4-BE49-F238E27FC236}">
                <a16:creationId xmlns:a16="http://schemas.microsoft.com/office/drawing/2014/main" id="{2361E30E-1C22-46B3-9AB9-AB1BC0D7C989}"/>
              </a:ext>
            </a:extLst>
          </p:cNvPr>
          <p:cNvPicPr>
            <a:picLocks/>
          </p:cNvPicPr>
          <p:nvPr userDrawn="1"/>
        </p:nvPicPr>
        <p:blipFill>
          <a:blip r:embed="rId5" cstate="email">
            <a:extLst>
              <a:ext uri="{28A0092B-C50C-407E-A947-70E740481C1C}">
                <a14:useLocalDpi xmlns:a14="http://schemas.microsoft.com/office/drawing/2010/main"/>
              </a:ext>
            </a:extLst>
          </a:blip>
          <a:stretch>
            <a:fillRect/>
          </a:stretch>
        </p:blipFill>
        <p:spPr>
          <a:xfrm>
            <a:off x="10342800" y="6584400"/>
            <a:ext cx="1638000" cy="104400"/>
          </a:xfrm>
          <a:prstGeom prst="rect">
            <a:avLst/>
          </a:prstGeom>
        </p:spPr>
      </p:pic>
      <p:grpSp>
        <p:nvGrpSpPr>
          <p:cNvPr id="65" name="Group 64">
            <a:extLst>
              <a:ext uri="{FF2B5EF4-FFF2-40B4-BE49-F238E27FC236}">
                <a16:creationId xmlns:a16="http://schemas.microsoft.com/office/drawing/2014/main" id="{E8D55115-E300-4C62-8FC0-DAF5CC4587A0}"/>
              </a:ext>
            </a:extLst>
          </p:cNvPr>
          <p:cNvGrpSpPr/>
          <p:nvPr userDrawn="1"/>
        </p:nvGrpSpPr>
        <p:grpSpPr>
          <a:xfrm>
            <a:off x="226688" y="6569736"/>
            <a:ext cx="9628745" cy="144114"/>
            <a:chOff x="1076500" y="4469696"/>
            <a:chExt cx="9628745" cy="144114"/>
          </a:xfrm>
        </p:grpSpPr>
        <p:pic>
          <p:nvPicPr>
            <p:cNvPr id="66" name="Picture 65" descr="de.png">
              <a:extLst>
                <a:ext uri="{FF2B5EF4-FFF2-40B4-BE49-F238E27FC236}">
                  <a16:creationId xmlns:a16="http://schemas.microsoft.com/office/drawing/2014/main" id="{3A2D3FB7-0663-4332-9E64-0DC29289D09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7" name="Picture 66" descr="at.png">
              <a:extLst>
                <a:ext uri="{FF2B5EF4-FFF2-40B4-BE49-F238E27FC236}">
                  <a16:creationId xmlns:a16="http://schemas.microsoft.com/office/drawing/2014/main" id="{0A5C361A-7075-40D5-869F-42578275120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68" name="Picture 67" descr="be.png">
              <a:extLst>
                <a:ext uri="{FF2B5EF4-FFF2-40B4-BE49-F238E27FC236}">
                  <a16:creationId xmlns:a16="http://schemas.microsoft.com/office/drawing/2014/main" id="{30D1C7D5-3A26-4869-AEA3-70DDF80C04C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69" name="Picture 68" descr="dk.png">
              <a:extLst>
                <a:ext uri="{FF2B5EF4-FFF2-40B4-BE49-F238E27FC236}">
                  <a16:creationId xmlns:a16="http://schemas.microsoft.com/office/drawing/2014/main" id="{CF74F5E7-A2C6-4826-AFBC-D200DA925954}"/>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0" name="Picture 69" descr="es.png">
              <a:extLst>
                <a:ext uri="{FF2B5EF4-FFF2-40B4-BE49-F238E27FC236}">
                  <a16:creationId xmlns:a16="http://schemas.microsoft.com/office/drawing/2014/main" id="{5EDC7AB3-C8D0-43B5-9035-F0BB26415AE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1" name="Picture 70" descr="ee.png">
              <a:extLst>
                <a:ext uri="{FF2B5EF4-FFF2-40B4-BE49-F238E27FC236}">
                  <a16:creationId xmlns:a16="http://schemas.microsoft.com/office/drawing/2014/main" id="{0AB0990E-EF38-4425-9535-F6B74B28E70C}"/>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2" name="Picture 71" descr="fi.png">
              <a:extLst>
                <a:ext uri="{FF2B5EF4-FFF2-40B4-BE49-F238E27FC236}">
                  <a16:creationId xmlns:a16="http://schemas.microsoft.com/office/drawing/2014/main" id="{BF694668-1881-4A79-AD88-E8E5B419515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3" name="Picture 72" descr="fr.png">
              <a:extLst>
                <a:ext uri="{FF2B5EF4-FFF2-40B4-BE49-F238E27FC236}">
                  <a16:creationId xmlns:a16="http://schemas.microsoft.com/office/drawing/2014/main" id="{EBB5110B-8D3A-4705-BCFA-B52D65B8F3E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4" name="Picture 73" descr="gr.png">
              <a:extLst>
                <a:ext uri="{FF2B5EF4-FFF2-40B4-BE49-F238E27FC236}">
                  <a16:creationId xmlns:a16="http://schemas.microsoft.com/office/drawing/2014/main" id="{7154B8DE-5208-4FCF-AB9A-299AB0F5CD23}"/>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5" name="Picture 74" descr="hu.png">
              <a:extLst>
                <a:ext uri="{FF2B5EF4-FFF2-40B4-BE49-F238E27FC236}">
                  <a16:creationId xmlns:a16="http://schemas.microsoft.com/office/drawing/2014/main" id="{162F05A1-A316-48C6-9935-55D3B495FF01}"/>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6" name="Picture 75" descr="ie.png">
              <a:extLst>
                <a:ext uri="{FF2B5EF4-FFF2-40B4-BE49-F238E27FC236}">
                  <a16:creationId xmlns:a16="http://schemas.microsoft.com/office/drawing/2014/main" id="{1B2E26F5-301D-42D0-A317-B17B05D5B660}"/>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7" name="Picture 76" descr="it.png">
              <a:extLst>
                <a:ext uri="{FF2B5EF4-FFF2-40B4-BE49-F238E27FC236}">
                  <a16:creationId xmlns:a16="http://schemas.microsoft.com/office/drawing/2014/main" id="{200B5B1E-8C87-4F65-B18A-D465866DC12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78" name="Picture 77" descr="lu.png">
              <a:extLst>
                <a:ext uri="{FF2B5EF4-FFF2-40B4-BE49-F238E27FC236}">
                  <a16:creationId xmlns:a16="http://schemas.microsoft.com/office/drawing/2014/main" id="{45F8E913-ADAA-4F6D-B1B5-9370575678A6}"/>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79" name="Picture 78" descr="no.png">
              <a:extLst>
                <a:ext uri="{FF2B5EF4-FFF2-40B4-BE49-F238E27FC236}">
                  <a16:creationId xmlns:a16="http://schemas.microsoft.com/office/drawing/2014/main" id="{481C7432-655F-47F6-91B2-21C548B8F969}"/>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0" name="Picture 79" descr="nl.png">
              <a:extLst>
                <a:ext uri="{FF2B5EF4-FFF2-40B4-BE49-F238E27FC236}">
                  <a16:creationId xmlns:a16="http://schemas.microsoft.com/office/drawing/2014/main" id="{7143E1FA-0A83-4873-A068-4366C5F68F6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1" name="Picture 80" descr="pl.png">
              <a:extLst>
                <a:ext uri="{FF2B5EF4-FFF2-40B4-BE49-F238E27FC236}">
                  <a16:creationId xmlns:a16="http://schemas.microsoft.com/office/drawing/2014/main" id="{5B3E3611-4E15-44A5-A374-6BCE70982AA1}"/>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2" name="Picture 81" descr="pt.png">
              <a:extLst>
                <a:ext uri="{FF2B5EF4-FFF2-40B4-BE49-F238E27FC236}">
                  <a16:creationId xmlns:a16="http://schemas.microsoft.com/office/drawing/2014/main" id="{B466D96E-C287-4B02-B282-C975268B591B}"/>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3" name="Picture 82" descr="cz.png">
              <a:extLst>
                <a:ext uri="{FF2B5EF4-FFF2-40B4-BE49-F238E27FC236}">
                  <a16:creationId xmlns:a16="http://schemas.microsoft.com/office/drawing/2014/main" id="{068E19E8-D232-4DFC-90A7-D9D5064353E4}"/>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4" name="Picture 83" descr="ro.png">
              <a:extLst>
                <a:ext uri="{FF2B5EF4-FFF2-40B4-BE49-F238E27FC236}">
                  <a16:creationId xmlns:a16="http://schemas.microsoft.com/office/drawing/2014/main" id="{7D0F2267-2EA8-4F1B-893E-28CE0BA3549C}"/>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5" name="Picture 84" descr="se.png">
              <a:extLst>
                <a:ext uri="{FF2B5EF4-FFF2-40B4-BE49-F238E27FC236}">
                  <a16:creationId xmlns:a16="http://schemas.microsoft.com/office/drawing/2014/main" id="{4F302464-16FF-4BBE-A389-4F91530FADB7}"/>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6" name="Picture 85" descr="ch.png">
              <a:extLst>
                <a:ext uri="{FF2B5EF4-FFF2-40B4-BE49-F238E27FC236}">
                  <a16:creationId xmlns:a16="http://schemas.microsoft.com/office/drawing/2014/main" id="{C5972A17-0E47-44AC-B8A2-72CBDFB19F68}"/>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7" name="Picture 86" descr="uk.png">
              <a:extLst>
                <a:ext uri="{FF2B5EF4-FFF2-40B4-BE49-F238E27FC236}">
                  <a16:creationId xmlns:a16="http://schemas.microsoft.com/office/drawing/2014/main" id="{A32A75CC-4798-4C78-B6AB-7E0C66311389}"/>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88" name="Picture 87">
              <a:extLst>
                <a:ext uri="{FF2B5EF4-FFF2-40B4-BE49-F238E27FC236}">
                  <a16:creationId xmlns:a16="http://schemas.microsoft.com/office/drawing/2014/main" id="{65278B9B-6EA0-427B-B7F5-60F3508CF151}"/>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89" name="Picture 88">
              <a:extLst>
                <a:ext uri="{FF2B5EF4-FFF2-40B4-BE49-F238E27FC236}">
                  <a16:creationId xmlns:a16="http://schemas.microsoft.com/office/drawing/2014/main" id="{FB64FD23-85E8-41B6-8F60-171F7AF100C3}"/>
                </a:ext>
              </a:extLst>
            </p:cNvPr>
            <p:cNvPicPr>
              <a:picLocks noChangeAspect="1"/>
            </p:cNvPicPr>
            <p:nvPr userDrawn="1"/>
          </p:nvPicPr>
          <p:blipFill>
            <a:blip r:embed="rId29"/>
            <a:stretch>
              <a:fillRect/>
            </a:stretch>
          </p:blipFill>
          <p:spPr>
            <a:xfrm>
              <a:off x="9768386" y="4469696"/>
              <a:ext cx="216000" cy="144000"/>
            </a:xfrm>
            <a:prstGeom prst="rect">
              <a:avLst/>
            </a:prstGeom>
          </p:spPr>
        </p:pic>
        <p:pic>
          <p:nvPicPr>
            <p:cNvPr id="90" name="Picture 89" descr="ca.png">
              <a:extLst>
                <a:ext uri="{FF2B5EF4-FFF2-40B4-BE49-F238E27FC236}">
                  <a16:creationId xmlns:a16="http://schemas.microsoft.com/office/drawing/2014/main" id="{0ED49883-395B-456D-ABF8-7E62AFFD0039}"/>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1" name="Picture 90" descr="si.png">
              <a:extLst>
                <a:ext uri="{FF2B5EF4-FFF2-40B4-BE49-F238E27FC236}">
                  <a16:creationId xmlns:a16="http://schemas.microsoft.com/office/drawing/2014/main" id="{A3094BC3-9A7C-43C9-8EB6-C7C6167CE203}"/>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extLst>
      <p:ext uri="{BB962C8B-B14F-4D97-AF65-F5344CB8AC3E}">
        <p14:creationId xmlns:p14="http://schemas.microsoft.com/office/powerpoint/2010/main" val="8387154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73144F-B6DA-43DE-8986-0AB5D2CDA49C}"/>
              </a:ext>
            </a:extLst>
          </p:cNvPr>
          <p:cNvSpPr>
            <a:spLocks noGrp="1"/>
          </p:cNvSpPr>
          <p:nvPr>
            <p:ph type="title" hasCustomPrompt="1"/>
          </p:nvPr>
        </p:nvSpPr>
        <p:spPr>
          <a:xfrm>
            <a:off x="216000" y="154800"/>
            <a:ext cx="10108800" cy="565200"/>
          </a:xfrm>
        </p:spPr>
        <p:txBody>
          <a:bodyPr/>
          <a:lstStyle>
            <a:lvl1pPr algn="l">
              <a:defRPr sz="3000"/>
            </a:lvl1pPr>
          </a:lstStyle>
          <a:p>
            <a:r>
              <a:rPr lang="en-GB" noProof="0" dirty="0"/>
              <a:t>CLICK TO EDIT MASTER TITLE STYLE</a:t>
            </a:r>
          </a:p>
        </p:txBody>
      </p:sp>
      <p:sp>
        <p:nvSpPr>
          <p:cNvPr id="4" name="Rectangle 2">
            <a:extLst>
              <a:ext uri="{FF2B5EF4-FFF2-40B4-BE49-F238E27FC236}">
                <a16:creationId xmlns:a16="http://schemas.microsoft.com/office/drawing/2014/main" id="{B4E70818-9563-4F06-956D-FEFEF006586A}"/>
              </a:ext>
            </a:extLst>
          </p:cNvPr>
          <p:cNvSpPr>
            <a:spLocks noGrp="1" noChangeArrowheads="1"/>
          </p:cNvSpPr>
          <p:nvPr>
            <p:ph idx="1"/>
          </p:nvPr>
        </p:nvSpPr>
        <p:spPr bwMode="auto">
          <a:xfrm>
            <a:off x="218262"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lvl1pPr>
            <a:lvl2pPr>
              <a:defRPr sz="1800"/>
            </a:lvl2pPr>
            <a:lvl3pPr>
              <a:defRPr sz="1800"/>
            </a:lvl3pPr>
            <a:lvl4pPr>
              <a:defRPr sz="1800"/>
            </a:lvl4pPr>
            <a:lvl5pPr>
              <a:defRPr sz="1800"/>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6" name="Straight Connector 5">
            <a:extLst>
              <a:ext uri="{FF2B5EF4-FFF2-40B4-BE49-F238E27FC236}">
                <a16:creationId xmlns:a16="http://schemas.microsoft.com/office/drawing/2014/main" id="{861AD377-1350-4EFA-894B-5CEA5EA7AA40}"/>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65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RK BG">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179E19F2-F57B-45DE-B862-DD01F0612E3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939" y="-1"/>
            <a:ext cx="12191999" cy="6858001"/>
          </a:xfrm>
          <a:prstGeom prst="rect">
            <a:avLst/>
          </a:prstGeom>
        </p:spPr>
      </p:pic>
      <p:sp>
        <p:nvSpPr>
          <p:cNvPr id="34" name="Rectangle 38">
            <a:extLst>
              <a:ext uri="{FF2B5EF4-FFF2-40B4-BE49-F238E27FC236}">
                <a16:creationId xmlns:a16="http://schemas.microsoft.com/office/drawing/2014/main" id="{9C759BF4-95BD-4497-8F73-35566BC9CAF7}"/>
              </a:ext>
            </a:extLst>
          </p:cNvPr>
          <p:cNvSpPr/>
          <p:nvPr userDrawn="1"/>
        </p:nvSpPr>
        <p:spPr>
          <a:xfrm>
            <a:off x="-1" y="0"/>
            <a:ext cx="12222000" cy="6858000"/>
          </a:xfrm>
          <a:prstGeom prst="rect">
            <a:avLst/>
          </a:prstGeom>
          <a:solidFill>
            <a:srgbClr val="00324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lt1">
                  <a:alpha val="60000"/>
                </a:schemeClr>
              </a:solidFill>
            </a:endParaRPr>
          </a:p>
        </p:txBody>
      </p:sp>
      <p:sp>
        <p:nvSpPr>
          <p:cNvPr id="2" name="Titolo 1">
            <a:extLst>
              <a:ext uri="{FF2B5EF4-FFF2-40B4-BE49-F238E27FC236}">
                <a16:creationId xmlns:a16="http://schemas.microsoft.com/office/drawing/2014/main" id="{07D574C9-96B2-42EF-A9BC-D62E458D5C9F}"/>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3B009754-3A1E-461E-B289-FE7FC85C2E42}"/>
              </a:ext>
            </a:extLst>
          </p:cNvPr>
          <p:cNvSpPr>
            <a:spLocks noGrp="1"/>
          </p:cNvSpPr>
          <p:nvPr>
            <p:ph idx="1"/>
          </p:nvPr>
        </p:nvSpPr>
        <p:spPr>
          <a:xfrm>
            <a:off x="21960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pic>
        <p:nvPicPr>
          <p:cNvPr id="32" name="Picture 58">
            <a:extLst>
              <a:ext uri="{FF2B5EF4-FFF2-40B4-BE49-F238E27FC236}">
                <a16:creationId xmlns:a16="http://schemas.microsoft.com/office/drawing/2014/main" id="{A9766FEA-5C39-42C1-9AEE-A80D8B6D13B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sp>
        <p:nvSpPr>
          <p:cNvPr id="5" name="Text Box 38">
            <a:extLst>
              <a:ext uri="{FF2B5EF4-FFF2-40B4-BE49-F238E27FC236}">
                <a16:creationId xmlns:a16="http://schemas.microsoft.com/office/drawing/2014/main" id="{7EAA3B37-8161-430C-A74C-2E26E270DE0A}"/>
              </a:ext>
            </a:extLst>
          </p:cNvPr>
          <p:cNvSpPr txBox="1">
            <a:spLocks noChangeArrowheads="1"/>
          </p:cNvSpPr>
          <p:nvPr userDrawn="1"/>
        </p:nvSpPr>
        <p:spPr bwMode="auto">
          <a:xfrm>
            <a:off x="8205939" y="6201716"/>
            <a:ext cx="3751495"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rIns="0">
            <a:spAutoFit/>
          </a:bodyPr>
          <a:lstStyle/>
          <a:p>
            <a:pPr lvl="2" algn="r">
              <a:spcBef>
                <a:spcPct val="50000"/>
              </a:spcBef>
            </a:pPr>
            <a:fld id="{BBA2E11D-44E1-43DD-A173-928128880055}" type="slidenum">
              <a:rPr lang="en-GB" sz="800" noProof="1" smtClean="0">
                <a:solidFill>
                  <a:srgbClr val="8197A6"/>
                </a:solidFill>
                <a:latin typeface="Arial" charset="0"/>
                <a:ea typeface="Arial" charset="0"/>
                <a:cs typeface="Arial" charset="0"/>
              </a:rPr>
              <a:pPr lvl="2" algn="r">
                <a:spcBef>
                  <a:spcPct val="50000"/>
                </a:spcBef>
              </a:pPr>
              <a:t>‹#›</a:t>
            </a:fld>
            <a:endParaRPr lang="en-GB" sz="800" b="0" i="0" noProof="0" dirty="0">
              <a:solidFill>
                <a:srgbClr val="8197A6"/>
              </a:solidFill>
              <a:latin typeface="Arial" charset="0"/>
              <a:ea typeface="Arial" charset="0"/>
              <a:cs typeface="Arial" charset="0"/>
            </a:endParaRPr>
          </a:p>
        </p:txBody>
      </p:sp>
      <p:cxnSp>
        <p:nvCxnSpPr>
          <p:cNvPr id="36" name="Straight Connector 35">
            <a:extLst>
              <a:ext uri="{FF2B5EF4-FFF2-40B4-BE49-F238E27FC236}">
                <a16:creationId xmlns:a16="http://schemas.microsoft.com/office/drawing/2014/main" id="{E5880B0D-A6A8-4687-98E2-A96E60FA37AA}"/>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9C1B0E-6D53-4CDD-9145-B0B42CF57C06}"/>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64" name="Picture 5">
            <a:extLst>
              <a:ext uri="{FF2B5EF4-FFF2-40B4-BE49-F238E27FC236}">
                <a16:creationId xmlns:a16="http://schemas.microsoft.com/office/drawing/2014/main" id="{3656F8C5-B6A5-414F-86D9-8C977E5C1BBD}"/>
              </a:ext>
            </a:extLst>
          </p:cNvPr>
          <p:cNvPicPr>
            <a:picLocks/>
          </p:cNvPicPr>
          <p:nvPr userDrawn="1"/>
        </p:nvPicPr>
        <p:blipFill>
          <a:blip r:embed="rId5" cstate="email">
            <a:extLst>
              <a:ext uri="{28A0092B-C50C-407E-A947-70E740481C1C}">
                <a14:useLocalDpi xmlns:a14="http://schemas.microsoft.com/office/drawing/2010/main"/>
              </a:ext>
            </a:extLst>
          </a:blip>
          <a:stretch>
            <a:fillRect/>
          </a:stretch>
        </p:blipFill>
        <p:spPr>
          <a:xfrm>
            <a:off x="10342800" y="6584400"/>
            <a:ext cx="1638000" cy="104400"/>
          </a:xfrm>
          <a:prstGeom prst="rect">
            <a:avLst/>
          </a:prstGeom>
        </p:spPr>
      </p:pic>
      <p:grpSp>
        <p:nvGrpSpPr>
          <p:cNvPr id="65" name="Group 64">
            <a:extLst>
              <a:ext uri="{FF2B5EF4-FFF2-40B4-BE49-F238E27FC236}">
                <a16:creationId xmlns:a16="http://schemas.microsoft.com/office/drawing/2014/main" id="{824A6F2E-499F-4179-9EC8-ADB2837A33D9}"/>
              </a:ext>
            </a:extLst>
          </p:cNvPr>
          <p:cNvGrpSpPr/>
          <p:nvPr userDrawn="1"/>
        </p:nvGrpSpPr>
        <p:grpSpPr>
          <a:xfrm>
            <a:off x="226688" y="6569736"/>
            <a:ext cx="9628745" cy="144114"/>
            <a:chOff x="1076500" y="4469696"/>
            <a:chExt cx="9628745" cy="144114"/>
          </a:xfrm>
        </p:grpSpPr>
        <p:pic>
          <p:nvPicPr>
            <p:cNvPr id="66" name="Picture 65" descr="de.png">
              <a:extLst>
                <a:ext uri="{FF2B5EF4-FFF2-40B4-BE49-F238E27FC236}">
                  <a16:creationId xmlns:a16="http://schemas.microsoft.com/office/drawing/2014/main" id="{8AC9C86D-B62E-46E9-BE11-C6B19FFD9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7" name="Picture 66" descr="at.png">
              <a:extLst>
                <a:ext uri="{FF2B5EF4-FFF2-40B4-BE49-F238E27FC236}">
                  <a16:creationId xmlns:a16="http://schemas.microsoft.com/office/drawing/2014/main" id="{D397A8D6-8F60-41F0-BDF0-19A4B3E8002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68" name="Picture 67" descr="be.png">
              <a:extLst>
                <a:ext uri="{FF2B5EF4-FFF2-40B4-BE49-F238E27FC236}">
                  <a16:creationId xmlns:a16="http://schemas.microsoft.com/office/drawing/2014/main" id="{3FCF9C25-908C-44C3-AF65-73E12D9EA606}"/>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69" name="Picture 68" descr="dk.png">
              <a:extLst>
                <a:ext uri="{FF2B5EF4-FFF2-40B4-BE49-F238E27FC236}">
                  <a16:creationId xmlns:a16="http://schemas.microsoft.com/office/drawing/2014/main" id="{9D4E5A34-4555-42CA-8BBD-28A87C36E7B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0" name="Picture 69" descr="es.png">
              <a:extLst>
                <a:ext uri="{FF2B5EF4-FFF2-40B4-BE49-F238E27FC236}">
                  <a16:creationId xmlns:a16="http://schemas.microsoft.com/office/drawing/2014/main" id="{81596E02-F950-401B-850E-DD0EA9DDD8C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1" name="Picture 70" descr="ee.png">
              <a:extLst>
                <a:ext uri="{FF2B5EF4-FFF2-40B4-BE49-F238E27FC236}">
                  <a16:creationId xmlns:a16="http://schemas.microsoft.com/office/drawing/2014/main" id="{CEFAD938-4A60-4058-AA17-BBCB185516EC}"/>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2" name="Picture 71" descr="fi.png">
              <a:extLst>
                <a:ext uri="{FF2B5EF4-FFF2-40B4-BE49-F238E27FC236}">
                  <a16:creationId xmlns:a16="http://schemas.microsoft.com/office/drawing/2014/main" id="{6E250798-541D-4558-827D-109D0FBF438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3" name="Picture 72" descr="fr.png">
              <a:extLst>
                <a:ext uri="{FF2B5EF4-FFF2-40B4-BE49-F238E27FC236}">
                  <a16:creationId xmlns:a16="http://schemas.microsoft.com/office/drawing/2014/main" id="{EE6AC83F-B457-4A80-A60A-C42A44AEE75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4" name="Picture 73" descr="gr.png">
              <a:extLst>
                <a:ext uri="{FF2B5EF4-FFF2-40B4-BE49-F238E27FC236}">
                  <a16:creationId xmlns:a16="http://schemas.microsoft.com/office/drawing/2014/main" id="{099580BB-5C78-4224-8D9C-EF3F18086E5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5" name="Picture 74" descr="hu.png">
              <a:extLst>
                <a:ext uri="{FF2B5EF4-FFF2-40B4-BE49-F238E27FC236}">
                  <a16:creationId xmlns:a16="http://schemas.microsoft.com/office/drawing/2014/main" id="{2F2CD515-2FA0-4F5E-9E50-DC59EADF545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6" name="Picture 75" descr="ie.png">
              <a:extLst>
                <a:ext uri="{FF2B5EF4-FFF2-40B4-BE49-F238E27FC236}">
                  <a16:creationId xmlns:a16="http://schemas.microsoft.com/office/drawing/2014/main" id="{DA8FEC92-4100-4C98-A497-9F861AEDFFEA}"/>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7" name="Picture 76" descr="it.png">
              <a:extLst>
                <a:ext uri="{FF2B5EF4-FFF2-40B4-BE49-F238E27FC236}">
                  <a16:creationId xmlns:a16="http://schemas.microsoft.com/office/drawing/2014/main" id="{81A00392-BC85-4A0E-85C7-17DC1E9DF503}"/>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78" name="Picture 77" descr="lu.png">
              <a:extLst>
                <a:ext uri="{FF2B5EF4-FFF2-40B4-BE49-F238E27FC236}">
                  <a16:creationId xmlns:a16="http://schemas.microsoft.com/office/drawing/2014/main" id="{5A547A21-19AB-46CD-AFFF-520C4E3E88D3}"/>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79" name="Picture 78" descr="no.png">
              <a:extLst>
                <a:ext uri="{FF2B5EF4-FFF2-40B4-BE49-F238E27FC236}">
                  <a16:creationId xmlns:a16="http://schemas.microsoft.com/office/drawing/2014/main" id="{4F704F76-5224-4450-8C28-A921944A8BC3}"/>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0" name="Picture 79" descr="nl.png">
              <a:extLst>
                <a:ext uri="{FF2B5EF4-FFF2-40B4-BE49-F238E27FC236}">
                  <a16:creationId xmlns:a16="http://schemas.microsoft.com/office/drawing/2014/main" id="{21498D78-44A1-4191-A9BF-C5F6E89057C6}"/>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1" name="Picture 80" descr="pl.png">
              <a:extLst>
                <a:ext uri="{FF2B5EF4-FFF2-40B4-BE49-F238E27FC236}">
                  <a16:creationId xmlns:a16="http://schemas.microsoft.com/office/drawing/2014/main" id="{22F5459F-0785-4698-81BD-DD7DA33A4B38}"/>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2" name="Picture 81" descr="pt.png">
              <a:extLst>
                <a:ext uri="{FF2B5EF4-FFF2-40B4-BE49-F238E27FC236}">
                  <a16:creationId xmlns:a16="http://schemas.microsoft.com/office/drawing/2014/main" id="{A80FE92C-07C7-48C1-BA48-1EB1EF862D63}"/>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3" name="Picture 82" descr="cz.png">
              <a:extLst>
                <a:ext uri="{FF2B5EF4-FFF2-40B4-BE49-F238E27FC236}">
                  <a16:creationId xmlns:a16="http://schemas.microsoft.com/office/drawing/2014/main" id="{7326B5E7-9B76-4BC4-B0C8-8201F3380273}"/>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4" name="Picture 83" descr="ro.png">
              <a:extLst>
                <a:ext uri="{FF2B5EF4-FFF2-40B4-BE49-F238E27FC236}">
                  <a16:creationId xmlns:a16="http://schemas.microsoft.com/office/drawing/2014/main" id="{41E63BF8-F679-4BEB-A9B3-1D6A8DAD3747}"/>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5" name="Picture 84" descr="se.png">
              <a:extLst>
                <a:ext uri="{FF2B5EF4-FFF2-40B4-BE49-F238E27FC236}">
                  <a16:creationId xmlns:a16="http://schemas.microsoft.com/office/drawing/2014/main" id="{1558586F-3FF4-42C8-8E98-099FD5D15F39}"/>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6" name="Picture 85" descr="ch.png">
              <a:extLst>
                <a:ext uri="{FF2B5EF4-FFF2-40B4-BE49-F238E27FC236}">
                  <a16:creationId xmlns:a16="http://schemas.microsoft.com/office/drawing/2014/main" id="{93AA7F26-FDD2-4EED-8632-A7AAD3D26271}"/>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7" name="Picture 86" descr="uk.png">
              <a:extLst>
                <a:ext uri="{FF2B5EF4-FFF2-40B4-BE49-F238E27FC236}">
                  <a16:creationId xmlns:a16="http://schemas.microsoft.com/office/drawing/2014/main" id="{E89CE908-9120-403F-90E7-1F438A222F9C}"/>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88" name="Picture 87">
              <a:extLst>
                <a:ext uri="{FF2B5EF4-FFF2-40B4-BE49-F238E27FC236}">
                  <a16:creationId xmlns:a16="http://schemas.microsoft.com/office/drawing/2014/main" id="{463647C2-3C37-4A97-B159-5CC270498C65}"/>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89" name="Picture 88">
              <a:extLst>
                <a:ext uri="{FF2B5EF4-FFF2-40B4-BE49-F238E27FC236}">
                  <a16:creationId xmlns:a16="http://schemas.microsoft.com/office/drawing/2014/main" id="{F428E392-263C-4544-A45B-6B9213A5757F}"/>
                </a:ext>
              </a:extLst>
            </p:cNvPr>
            <p:cNvPicPr>
              <a:picLocks noChangeAspect="1"/>
            </p:cNvPicPr>
            <p:nvPr userDrawn="1"/>
          </p:nvPicPr>
          <p:blipFill>
            <a:blip r:embed="rId29"/>
            <a:stretch>
              <a:fillRect/>
            </a:stretch>
          </p:blipFill>
          <p:spPr>
            <a:xfrm>
              <a:off x="9768386" y="4469696"/>
              <a:ext cx="216000" cy="144000"/>
            </a:xfrm>
            <a:prstGeom prst="rect">
              <a:avLst/>
            </a:prstGeom>
          </p:spPr>
        </p:pic>
        <p:pic>
          <p:nvPicPr>
            <p:cNvPr id="90" name="Picture 89" descr="ca.png">
              <a:extLst>
                <a:ext uri="{FF2B5EF4-FFF2-40B4-BE49-F238E27FC236}">
                  <a16:creationId xmlns:a16="http://schemas.microsoft.com/office/drawing/2014/main" id="{C6E614C2-34A4-4FC0-8838-D859B77E7C7F}"/>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1" name="Picture 90" descr="si.png">
              <a:extLst>
                <a:ext uri="{FF2B5EF4-FFF2-40B4-BE49-F238E27FC236}">
                  <a16:creationId xmlns:a16="http://schemas.microsoft.com/office/drawing/2014/main" id="{85B20524-2426-421B-BEE2-91AF74671068}"/>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extLst>
      <p:ext uri="{BB962C8B-B14F-4D97-AF65-F5344CB8AC3E}">
        <p14:creationId xmlns:p14="http://schemas.microsoft.com/office/powerpoint/2010/main" val="102765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3">
    <p:spTree>
      <p:nvGrpSpPr>
        <p:cNvPr id="1" name=""/>
        <p:cNvGrpSpPr/>
        <p:nvPr/>
      </p:nvGrpSpPr>
      <p:grpSpPr>
        <a:xfrm>
          <a:off x="0" y="0"/>
          <a:ext cx="0" cy="0"/>
          <a:chOff x="0" y="0"/>
          <a:chExt cx="0" cy="0"/>
        </a:xfrm>
      </p:grpSpPr>
      <p:grpSp>
        <p:nvGrpSpPr>
          <p:cNvPr id="6" name="Group 37" hidden="1">
            <a:extLst>
              <a:ext uri="{FF2B5EF4-FFF2-40B4-BE49-F238E27FC236}">
                <a16:creationId xmlns:a16="http://schemas.microsoft.com/office/drawing/2014/main" id="{978F2107-068F-4327-9136-6EB3073A4403}"/>
              </a:ext>
            </a:extLst>
          </p:cNvPr>
          <p:cNvGrpSpPr/>
          <p:nvPr userDrawn="1"/>
        </p:nvGrpSpPr>
        <p:grpSpPr>
          <a:xfrm>
            <a:off x="443470" y="3456849"/>
            <a:ext cx="11852806" cy="2970388"/>
            <a:chOff x="442260" y="3600153"/>
            <a:chExt cx="11820483" cy="2970388"/>
          </a:xfrm>
        </p:grpSpPr>
        <p:cxnSp>
          <p:nvCxnSpPr>
            <p:cNvPr id="7" name="Straight Connector 38">
              <a:extLst>
                <a:ext uri="{FF2B5EF4-FFF2-40B4-BE49-F238E27FC236}">
                  <a16:creationId xmlns:a16="http://schemas.microsoft.com/office/drawing/2014/main" id="{B5909EFF-FFE7-4DCA-BB35-2930538F8575}"/>
                </a:ext>
              </a:extLst>
            </p:cNvPr>
            <p:cNvCxnSpPr/>
            <p:nvPr userDrawn="1"/>
          </p:nvCxnSpPr>
          <p:spPr>
            <a:xfrm flipV="1">
              <a:off x="930228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39">
              <a:extLst>
                <a:ext uri="{FF2B5EF4-FFF2-40B4-BE49-F238E27FC236}">
                  <a16:creationId xmlns:a16="http://schemas.microsoft.com/office/drawing/2014/main" id="{BBF66BD5-8EBB-4321-AEA7-778A769BCD0F}"/>
                </a:ext>
              </a:extLst>
            </p:cNvPr>
            <p:cNvCxnSpPr/>
            <p:nvPr userDrawn="1"/>
          </p:nvCxnSpPr>
          <p:spPr>
            <a:xfrm flipV="1">
              <a:off x="877305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9" name="Straight Connector 40">
              <a:extLst>
                <a:ext uri="{FF2B5EF4-FFF2-40B4-BE49-F238E27FC236}">
                  <a16:creationId xmlns:a16="http://schemas.microsoft.com/office/drawing/2014/main" id="{B6105F55-6F73-4EAC-A6FE-341C1EDD082D}"/>
                </a:ext>
              </a:extLst>
            </p:cNvPr>
            <p:cNvCxnSpPr/>
            <p:nvPr userDrawn="1"/>
          </p:nvCxnSpPr>
          <p:spPr>
            <a:xfrm flipV="1">
              <a:off x="8235524"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41">
              <a:extLst>
                <a:ext uri="{FF2B5EF4-FFF2-40B4-BE49-F238E27FC236}">
                  <a16:creationId xmlns:a16="http://schemas.microsoft.com/office/drawing/2014/main" id="{231C4A1D-0D18-4C45-8CD2-9B482D211697}"/>
                </a:ext>
              </a:extLst>
            </p:cNvPr>
            <p:cNvCxnSpPr/>
            <p:nvPr userDrawn="1"/>
          </p:nvCxnSpPr>
          <p:spPr>
            <a:xfrm flipV="1">
              <a:off x="78660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42">
              <a:extLst>
                <a:ext uri="{FF2B5EF4-FFF2-40B4-BE49-F238E27FC236}">
                  <a16:creationId xmlns:a16="http://schemas.microsoft.com/office/drawing/2014/main" id="{887B699A-26D9-4993-847C-C919922EE7EC}"/>
                </a:ext>
              </a:extLst>
            </p:cNvPr>
            <p:cNvCxnSpPr/>
            <p:nvPr userDrawn="1"/>
          </p:nvCxnSpPr>
          <p:spPr>
            <a:xfrm flipV="1">
              <a:off x="7498863"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43">
              <a:extLst>
                <a:ext uri="{FF2B5EF4-FFF2-40B4-BE49-F238E27FC236}">
                  <a16:creationId xmlns:a16="http://schemas.microsoft.com/office/drawing/2014/main" id="{2861B340-F5C1-4BA1-BA98-8D650473066B}"/>
                </a:ext>
              </a:extLst>
            </p:cNvPr>
            <p:cNvCxnSpPr/>
            <p:nvPr userDrawn="1"/>
          </p:nvCxnSpPr>
          <p:spPr>
            <a:xfrm flipV="1">
              <a:off x="7127208"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44">
              <a:extLst>
                <a:ext uri="{FF2B5EF4-FFF2-40B4-BE49-F238E27FC236}">
                  <a16:creationId xmlns:a16="http://schemas.microsoft.com/office/drawing/2014/main" id="{C3568F9F-131F-4452-A304-F5E5399BCD8C}"/>
                </a:ext>
              </a:extLst>
            </p:cNvPr>
            <p:cNvCxnSpPr/>
            <p:nvPr userDrawn="1"/>
          </p:nvCxnSpPr>
          <p:spPr>
            <a:xfrm flipV="1">
              <a:off x="675865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45">
              <a:extLst>
                <a:ext uri="{FF2B5EF4-FFF2-40B4-BE49-F238E27FC236}">
                  <a16:creationId xmlns:a16="http://schemas.microsoft.com/office/drawing/2014/main" id="{CF836D01-B716-45B7-86B0-7412F0310BC3}"/>
                </a:ext>
              </a:extLst>
            </p:cNvPr>
            <p:cNvCxnSpPr/>
            <p:nvPr userDrawn="1"/>
          </p:nvCxnSpPr>
          <p:spPr>
            <a:xfrm flipV="1">
              <a:off x="638946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46">
              <a:extLst>
                <a:ext uri="{FF2B5EF4-FFF2-40B4-BE49-F238E27FC236}">
                  <a16:creationId xmlns:a16="http://schemas.microsoft.com/office/drawing/2014/main" id="{456D7560-3022-407D-A56A-387D1CF7CBBE}"/>
                </a:ext>
              </a:extLst>
            </p:cNvPr>
            <p:cNvCxnSpPr/>
            <p:nvPr userDrawn="1"/>
          </p:nvCxnSpPr>
          <p:spPr>
            <a:xfrm flipV="1">
              <a:off x="6009868" y="3607282"/>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47">
              <a:extLst>
                <a:ext uri="{FF2B5EF4-FFF2-40B4-BE49-F238E27FC236}">
                  <a16:creationId xmlns:a16="http://schemas.microsoft.com/office/drawing/2014/main" id="{C7A0A529-063D-45DD-8385-C74DBDC59E7E}"/>
                </a:ext>
              </a:extLst>
            </p:cNvPr>
            <p:cNvCxnSpPr/>
            <p:nvPr userDrawn="1"/>
          </p:nvCxnSpPr>
          <p:spPr>
            <a:xfrm flipV="1">
              <a:off x="56439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48">
              <a:extLst>
                <a:ext uri="{FF2B5EF4-FFF2-40B4-BE49-F238E27FC236}">
                  <a16:creationId xmlns:a16="http://schemas.microsoft.com/office/drawing/2014/main" id="{A931E34D-B55F-40AD-83AF-7163B7D714F7}"/>
                </a:ext>
              </a:extLst>
            </p:cNvPr>
            <p:cNvCxnSpPr/>
            <p:nvPr userDrawn="1"/>
          </p:nvCxnSpPr>
          <p:spPr>
            <a:xfrm flipV="1">
              <a:off x="526926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49">
              <a:extLst>
                <a:ext uri="{FF2B5EF4-FFF2-40B4-BE49-F238E27FC236}">
                  <a16:creationId xmlns:a16="http://schemas.microsoft.com/office/drawing/2014/main" id="{85C0AB43-36CD-4E1C-BBD6-F6E40C7E2D07}"/>
                </a:ext>
              </a:extLst>
            </p:cNvPr>
            <p:cNvCxnSpPr/>
            <p:nvPr userDrawn="1"/>
          </p:nvCxnSpPr>
          <p:spPr>
            <a:xfrm flipV="1">
              <a:off x="48896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50">
              <a:extLst>
                <a:ext uri="{FF2B5EF4-FFF2-40B4-BE49-F238E27FC236}">
                  <a16:creationId xmlns:a16="http://schemas.microsoft.com/office/drawing/2014/main" id="{78CD91FC-28C9-4AC7-87D2-3236ADA79432}"/>
                </a:ext>
              </a:extLst>
            </p:cNvPr>
            <p:cNvCxnSpPr/>
            <p:nvPr userDrawn="1"/>
          </p:nvCxnSpPr>
          <p:spPr>
            <a:xfrm flipV="1">
              <a:off x="452332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51">
              <a:extLst>
                <a:ext uri="{FF2B5EF4-FFF2-40B4-BE49-F238E27FC236}">
                  <a16:creationId xmlns:a16="http://schemas.microsoft.com/office/drawing/2014/main" id="{43CC5094-48A5-4786-A10E-9CE8FDA8F34F}"/>
                </a:ext>
              </a:extLst>
            </p:cNvPr>
            <p:cNvCxnSpPr/>
            <p:nvPr userDrawn="1"/>
          </p:nvCxnSpPr>
          <p:spPr>
            <a:xfrm flipV="1">
              <a:off x="415592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52">
              <a:extLst>
                <a:ext uri="{FF2B5EF4-FFF2-40B4-BE49-F238E27FC236}">
                  <a16:creationId xmlns:a16="http://schemas.microsoft.com/office/drawing/2014/main" id="{B1CF75A4-9F1F-48F6-AFDA-C7897F2C1B55}"/>
                </a:ext>
              </a:extLst>
            </p:cNvPr>
            <p:cNvCxnSpPr/>
            <p:nvPr userDrawn="1"/>
          </p:nvCxnSpPr>
          <p:spPr>
            <a:xfrm flipV="1">
              <a:off x="3786582"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53">
              <a:extLst>
                <a:ext uri="{FF2B5EF4-FFF2-40B4-BE49-F238E27FC236}">
                  <a16:creationId xmlns:a16="http://schemas.microsoft.com/office/drawing/2014/main" id="{D8B3EC32-3BCC-4CF3-A8AB-D5695C387FB1}"/>
                </a:ext>
              </a:extLst>
            </p:cNvPr>
            <p:cNvCxnSpPr/>
            <p:nvPr userDrawn="1"/>
          </p:nvCxnSpPr>
          <p:spPr>
            <a:xfrm flipV="1">
              <a:off x="342049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54">
              <a:extLst>
                <a:ext uri="{FF2B5EF4-FFF2-40B4-BE49-F238E27FC236}">
                  <a16:creationId xmlns:a16="http://schemas.microsoft.com/office/drawing/2014/main" id="{646D2636-826F-4188-AECD-8E9F547C330E}"/>
                </a:ext>
              </a:extLst>
            </p:cNvPr>
            <p:cNvCxnSpPr/>
            <p:nvPr userDrawn="1"/>
          </p:nvCxnSpPr>
          <p:spPr>
            <a:xfrm flipV="1">
              <a:off x="305109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55">
              <a:extLst>
                <a:ext uri="{FF2B5EF4-FFF2-40B4-BE49-F238E27FC236}">
                  <a16:creationId xmlns:a16="http://schemas.microsoft.com/office/drawing/2014/main" id="{D5190618-4665-4F2E-8844-020AD30239F6}"/>
                </a:ext>
              </a:extLst>
            </p:cNvPr>
            <p:cNvCxnSpPr/>
            <p:nvPr userDrawn="1"/>
          </p:nvCxnSpPr>
          <p:spPr>
            <a:xfrm flipV="1">
              <a:off x="267428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56">
              <a:extLst>
                <a:ext uri="{FF2B5EF4-FFF2-40B4-BE49-F238E27FC236}">
                  <a16:creationId xmlns:a16="http://schemas.microsoft.com/office/drawing/2014/main" id="{E501E497-7672-440E-967B-911C1D6B4B10}"/>
                </a:ext>
              </a:extLst>
            </p:cNvPr>
            <p:cNvCxnSpPr/>
            <p:nvPr userDrawn="1"/>
          </p:nvCxnSpPr>
          <p:spPr>
            <a:xfrm flipV="1">
              <a:off x="23085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57">
              <a:extLst>
                <a:ext uri="{FF2B5EF4-FFF2-40B4-BE49-F238E27FC236}">
                  <a16:creationId xmlns:a16="http://schemas.microsoft.com/office/drawing/2014/main" id="{8A688C29-83E0-4CC9-A8C5-B6B30A57710C}"/>
                </a:ext>
              </a:extLst>
            </p:cNvPr>
            <p:cNvCxnSpPr/>
            <p:nvPr userDrawn="1"/>
          </p:nvCxnSpPr>
          <p:spPr>
            <a:xfrm flipV="1">
              <a:off x="193107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58">
              <a:extLst>
                <a:ext uri="{FF2B5EF4-FFF2-40B4-BE49-F238E27FC236}">
                  <a16:creationId xmlns:a16="http://schemas.microsoft.com/office/drawing/2014/main" id="{8D3348AE-2C08-472A-92E4-12BF79B738D1}"/>
                </a:ext>
              </a:extLst>
            </p:cNvPr>
            <p:cNvCxnSpPr/>
            <p:nvPr userDrawn="1"/>
          </p:nvCxnSpPr>
          <p:spPr>
            <a:xfrm flipV="1">
              <a:off x="155844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8" name="Straight Connector 59">
              <a:extLst>
                <a:ext uri="{FF2B5EF4-FFF2-40B4-BE49-F238E27FC236}">
                  <a16:creationId xmlns:a16="http://schemas.microsoft.com/office/drawing/2014/main" id="{D93531AE-9D57-49CA-BC46-F7384685F786}"/>
                </a:ext>
              </a:extLst>
            </p:cNvPr>
            <p:cNvCxnSpPr/>
            <p:nvPr userDrawn="1"/>
          </p:nvCxnSpPr>
          <p:spPr>
            <a:xfrm flipV="1">
              <a:off x="11883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60">
              <a:extLst>
                <a:ext uri="{FF2B5EF4-FFF2-40B4-BE49-F238E27FC236}">
                  <a16:creationId xmlns:a16="http://schemas.microsoft.com/office/drawing/2014/main" id="{6130565B-76F2-434C-8896-54E337D6B462}"/>
                </a:ext>
              </a:extLst>
            </p:cNvPr>
            <p:cNvCxnSpPr/>
            <p:nvPr userDrawn="1"/>
          </p:nvCxnSpPr>
          <p:spPr>
            <a:xfrm flipV="1">
              <a:off x="81408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61">
              <a:extLst>
                <a:ext uri="{FF2B5EF4-FFF2-40B4-BE49-F238E27FC236}">
                  <a16:creationId xmlns:a16="http://schemas.microsoft.com/office/drawing/2014/main" id="{A0D45B84-40CC-46CF-ACE4-C3A1732817B3}"/>
                </a:ext>
              </a:extLst>
            </p:cNvPr>
            <p:cNvCxnSpPr/>
            <p:nvPr userDrawn="1"/>
          </p:nvCxnSpPr>
          <p:spPr>
            <a:xfrm flipV="1">
              <a:off x="4422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grpSp>
      <p:sp>
        <p:nvSpPr>
          <p:cNvPr id="2" name="Titolo 1">
            <a:extLst>
              <a:ext uri="{FF2B5EF4-FFF2-40B4-BE49-F238E27FC236}">
                <a16:creationId xmlns:a16="http://schemas.microsoft.com/office/drawing/2014/main" id="{07D574C9-96B2-42EF-A9BC-D62E458D5C9F}"/>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3B009754-3A1E-461E-B289-FE7FC85C2E42}"/>
              </a:ext>
            </a:extLst>
          </p:cNvPr>
          <p:cNvSpPr>
            <a:spLocks noGrp="1"/>
          </p:cNvSpPr>
          <p:nvPr>
            <p:ph idx="1"/>
          </p:nvPr>
        </p:nvSpPr>
        <p:spPr>
          <a:xfrm>
            <a:off x="21960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31" name="Straight Connector 30">
            <a:extLst>
              <a:ext uri="{FF2B5EF4-FFF2-40B4-BE49-F238E27FC236}">
                <a16:creationId xmlns:a16="http://schemas.microsoft.com/office/drawing/2014/main" id="{D47A283E-2E94-448F-92E5-2474B2498001}"/>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27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4">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D3CCAE-5E68-40B7-96F4-1867CB3C210D}"/>
              </a:ext>
            </a:extLst>
          </p:cNvPr>
          <p:cNvSpPr>
            <a:spLocks noGrp="1"/>
          </p:cNvSpPr>
          <p:nvPr>
            <p:ph type="title" hasCustomPrompt="1"/>
          </p:nvPr>
        </p:nvSpPr>
        <p:spPr/>
        <p:txBody>
          <a:bodyPr/>
          <a:lstStyle/>
          <a:p>
            <a:r>
              <a:rPr lang="en-GB" altLang="en-US" noProof="0" dirty="0"/>
              <a:t>CLICK TO EDIT MASTER TITLE STYLE</a:t>
            </a:r>
            <a:endParaRPr lang="en-GB" noProof="0" dirty="0"/>
          </a:p>
        </p:txBody>
      </p:sp>
      <p:graphicFrame>
        <p:nvGraphicFramePr>
          <p:cNvPr id="3" name="Chart 62">
            <a:extLst>
              <a:ext uri="{FF2B5EF4-FFF2-40B4-BE49-F238E27FC236}">
                <a16:creationId xmlns:a16="http://schemas.microsoft.com/office/drawing/2014/main" id="{F74DFCCB-83DE-47F4-9FF3-8FAEE5BF92D8}"/>
              </a:ext>
            </a:extLst>
          </p:cNvPr>
          <p:cNvGraphicFramePr/>
          <p:nvPr userDrawn="1"/>
        </p:nvGraphicFramePr>
        <p:xfrm>
          <a:off x="279036" y="1321782"/>
          <a:ext cx="11656060" cy="46238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62">
            <a:extLst>
              <a:ext uri="{FF2B5EF4-FFF2-40B4-BE49-F238E27FC236}">
                <a16:creationId xmlns:a16="http://schemas.microsoft.com/office/drawing/2014/main" id="{1D3688BC-A29F-4FC4-A11A-398FE4188E1F}"/>
              </a:ext>
            </a:extLst>
          </p:cNvPr>
          <p:cNvGraphicFramePr/>
          <p:nvPr userDrawn="1">
            <p:extLst>
              <p:ext uri="{D42A27DB-BD31-4B8C-83A1-F6EECF244321}">
                <p14:modId xmlns:p14="http://schemas.microsoft.com/office/powerpoint/2010/main" val="1776204199"/>
              </p:ext>
            </p:extLst>
          </p:nvPr>
        </p:nvGraphicFramePr>
        <p:xfrm>
          <a:off x="278274" y="1348840"/>
          <a:ext cx="11624275" cy="4718559"/>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a:extLst>
              <a:ext uri="{FF2B5EF4-FFF2-40B4-BE49-F238E27FC236}">
                <a16:creationId xmlns:a16="http://schemas.microsoft.com/office/drawing/2014/main" id="{2D8F5593-453E-4297-89C3-AF572A2F008F}"/>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18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0" fill="hold" grpId="0" nodeType="after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ipe(down)">
                                      <p:cBhvr>
                                        <p:cTn id="7" dur="300"/>
                                        <p:tgtEl>
                                          <p:spTgt spid="3">
                                            <p:graphicEl>
                                              <a:chart seriesIdx="-3" categoryIdx="-3" bldStep="gridLegend"/>
                                            </p:graphicEl>
                                          </p:spTgt>
                                        </p:tgtEl>
                                      </p:cBhvr>
                                    </p:animEffect>
                                  </p:childTnLst>
                                </p:cTn>
                              </p:par>
                            </p:childTnLst>
                          </p:cTn>
                        </p:par>
                        <p:par>
                          <p:cTn id="8" fill="hold">
                            <p:stCondLst>
                              <p:cond delay="300"/>
                            </p:stCondLst>
                            <p:childTnLst>
                              <p:par>
                                <p:cTn id="9" presetID="22" presetClass="entr" presetSubtype="4" repeatCount="0" fill="hold" grpId="0" nodeType="afterEffect">
                                  <p:stCondLst>
                                    <p:cond delay="0"/>
                                  </p:stCondLst>
                                  <p:childTnLst>
                                    <p:set>
                                      <p:cBhvr>
                                        <p:cTn id="10"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11" dur="300"/>
                                        <p:tgtEl>
                                          <p:spTgt spid="6">
                                            <p:graphicEl>
                                              <a:chart seriesIdx="-3" categoryIdx="-3" bldStep="gridLegend"/>
                                            </p:graphicEl>
                                          </p:spTgt>
                                        </p:tgtEl>
                                      </p:cBhvr>
                                    </p:animEffect>
                                  </p:childTnLst>
                                </p:cTn>
                              </p:par>
                            </p:childTnLst>
                          </p:cTn>
                        </p:par>
                        <p:par>
                          <p:cTn id="12" fill="hold">
                            <p:stCondLst>
                              <p:cond delay="600"/>
                            </p:stCondLst>
                            <p:childTnLst>
                              <p:par>
                                <p:cTn id="13" presetID="22" presetClass="entr" presetSubtype="4" repeatCount="0" fill="hold" grpId="0" nodeType="afterEffect">
                                  <p:stCondLst>
                                    <p:cond delay="0"/>
                                  </p:stCondLst>
                                  <p:childTnLst>
                                    <p:set>
                                      <p:cBhvr>
                                        <p:cTn id="14" dur="1" fill="hold">
                                          <p:stCondLst>
                                            <p:cond delay="0"/>
                                          </p:stCondLst>
                                        </p:cTn>
                                        <p:tgtEl>
                                          <p:spTgt spid="6">
                                            <p:graphicEl>
                                              <a:chart seriesIdx="-4" categoryIdx="0" bldStep="category"/>
                                            </p:graphicEl>
                                          </p:spTgt>
                                        </p:tgtEl>
                                        <p:attrNameLst>
                                          <p:attrName>style.visibility</p:attrName>
                                        </p:attrNameLst>
                                      </p:cBhvr>
                                      <p:to>
                                        <p:strVal val="visible"/>
                                      </p:to>
                                    </p:set>
                                    <p:animEffect transition="in" filter="wipe(down)">
                                      <p:cBhvr>
                                        <p:cTn id="15" dur="300"/>
                                        <p:tgtEl>
                                          <p:spTgt spid="6">
                                            <p:graphicEl>
                                              <a:chart seriesIdx="-4" categoryIdx="0" bldStep="category"/>
                                            </p:graphicEl>
                                          </p:spTgt>
                                        </p:tgtEl>
                                      </p:cBhvr>
                                    </p:animEffect>
                                  </p:childTnLst>
                                </p:cTn>
                              </p:par>
                            </p:childTnLst>
                          </p:cTn>
                        </p:par>
                        <p:par>
                          <p:cTn id="16" fill="hold">
                            <p:stCondLst>
                              <p:cond delay="900"/>
                            </p:stCondLst>
                            <p:childTnLst>
                              <p:par>
                                <p:cTn id="17" presetID="22" presetClass="entr" presetSubtype="4" repeatCount="0" fill="hold" grpId="0" nodeType="afterEffect">
                                  <p:stCondLst>
                                    <p:cond delay="0"/>
                                  </p:stCondLst>
                                  <p:childTnLst>
                                    <p:set>
                                      <p:cBhvr>
                                        <p:cTn id="18" dur="1" fill="hold">
                                          <p:stCondLst>
                                            <p:cond delay="0"/>
                                          </p:stCondLst>
                                        </p:cTn>
                                        <p:tgtEl>
                                          <p:spTgt spid="6">
                                            <p:graphicEl>
                                              <a:chart seriesIdx="-4" categoryIdx="1" bldStep="category"/>
                                            </p:graphicEl>
                                          </p:spTgt>
                                        </p:tgtEl>
                                        <p:attrNameLst>
                                          <p:attrName>style.visibility</p:attrName>
                                        </p:attrNameLst>
                                      </p:cBhvr>
                                      <p:to>
                                        <p:strVal val="visible"/>
                                      </p:to>
                                    </p:set>
                                    <p:animEffect transition="in" filter="wipe(down)">
                                      <p:cBhvr>
                                        <p:cTn id="19" dur="300"/>
                                        <p:tgtEl>
                                          <p:spTgt spid="6">
                                            <p:graphicEl>
                                              <a:chart seriesIdx="-4" categoryIdx="1" bldStep="category"/>
                                            </p:graphicEl>
                                          </p:spTgt>
                                        </p:tgtEl>
                                      </p:cBhvr>
                                    </p:animEffect>
                                  </p:childTnLst>
                                </p:cTn>
                              </p:par>
                            </p:childTnLst>
                          </p:cTn>
                        </p:par>
                        <p:par>
                          <p:cTn id="20" fill="hold">
                            <p:stCondLst>
                              <p:cond delay="1200"/>
                            </p:stCondLst>
                            <p:childTnLst>
                              <p:par>
                                <p:cTn id="21" presetID="22" presetClass="entr" presetSubtype="4" repeatCount="0" fill="hold" grpId="0" nodeType="afterEffect">
                                  <p:stCondLst>
                                    <p:cond delay="0"/>
                                  </p:stCondLst>
                                  <p:childTnLst>
                                    <p:set>
                                      <p:cBhvr>
                                        <p:cTn id="22" dur="1" fill="hold">
                                          <p:stCondLst>
                                            <p:cond delay="0"/>
                                          </p:stCondLst>
                                        </p:cTn>
                                        <p:tgtEl>
                                          <p:spTgt spid="6">
                                            <p:graphicEl>
                                              <a:chart seriesIdx="-4" categoryIdx="2" bldStep="category"/>
                                            </p:graphicEl>
                                          </p:spTgt>
                                        </p:tgtEl>
                                        <p:attrNameLst>
                                          <p:attrName>style.visibility</p:attrName>
                                        </p:attrNameLst>
                                      </p:cBhvr>
                                      <p:to>
                                        <p:strVal val="visible"/>
                                      </p:to>
                                    </p:set>
                                    <p:animEffect transition="in" filter="wipe(down)">
                                      <p:cBhvr>
                                        <p:cTn id="23" dur="300"/>
                                        <p:tgtEl>
                                          <p:spTgt spid="6">
                                            <p:graphicEl>
                                              <a:chart seriesIdx="-4" categoryIdx="2" bldStep="category"/>
                                            </p:graphicEl>
                                          </p:spTgt>
                                        </p:tgtEl>
                                      </p:cBhvr>
                                    </p:animEffect>
                                  </p:childTnLst>
                                </p:cTn>
                              </p:par>
                            </p:childTnLst>
                          </p:cTn>
                        </p:par>
                        <p:par>
                          <p:cTn id="24" fill="hold">
                            <p:stCondLst>
                              <p:cond delay="1500"/>
                            </p:stCondLst>
                            <p:childTnLst>
                              <p:par>
                                <p:cTn id="25" presetID="22" presetClass="entr" presetSubtype="4" repeatCount="0" fill="hold" grpId="0" nodeType="afterEffect">
                                  <p:stCondLst>
                                    <p:cond delay="0"/>
                                  </p:stCondLst>
                                  <p:childTnLst>
                                    <p:set>
                                      <p:cBhvr>
                                        <p:cTn id="26" dur="1" fill="hold">
                                          <p:stCondLst>
                                            <p:cond delay="0"/>
                                          </p:stCondLst>
                                        </p:cTn>
                                        <p:tgtEl>
                                          <p:spTgt spid="6">
                                            <p:graphicEl>
                                              <a:chart seriesIdx="-4" categoryIdx="3" bldStep="category"/>
                                            </p:graphicEl>
                                          </p:spTgt>
                                        </p:tgtEl>
                                        <p:attrNameLst>
                                          <p:attrName>style.visibility</p:attrName>
                                        </p:attrNameLst>
                                      </p:cBhvr>
                                      <p:to>
                                        <p:strVal val="visible"/>
                                      </p:to>
                                    </p:set>
                                    <p:animEffect transition="in" filter="wipe(down)">
                                      <p:cBhvr>
                                        <p:cTn id="27" dur="300"/>
                                        <p:tgtEl>
                                          <p:spTgt spid="6">
                                            <p:graphicEl>
                                              <a:chart seriesIdx="-4" categoryIdx="3" bldStep="category"/>
                                            </p:graphicEl>
                                          </p:spTgt>
                                        </p:tgtEl>
                                      </p:cBhvr>
                                    </p:animEffect>
                                  </p:childTnLst>
                                </p:cTn>
                              </p:par>
                            </p:childTnLst>
                          </p:cTn>
                        </p:par>
                        <p:par>
                          <p:cTn id="28" fill="hold">
                            <p:stCondLst>
                              <p:cond delay="1800"/>
                            </p:stCondLst>
                            <p:childTnLst>
                              <p:par>
                                <p:cTn id="29" presetID="22" presetClass="entr" presetSubtype="4" repeatCount="0" fill="hold" grpId="0" nodeType="afterEffect">
                                  <p:stCondLst>
                                    <p:cond delay="0"/>
                                  </p:stCondLst>
                                  <p:childTnLst>
                                    <p:set>
                                      <p:cBhvr>
                                        <p:cTn id="30" dur="1" fill="hold">
                                          <p:stCondLst>
                                            <p:cond delay="0"/>
                                          </p:stCondLst>
                                        </p:cTn>
                                        <p:tgtEl>
                                          <p:spTgt spid="6">
                                            <p:graphicEl>
                                              <a:chart seriesIdx="-4" categoryIdx="4" bldStep="category"/>
                                            </p:graphicEl>
                                          </p:spTgt>
                                        </p:tgtEl>
                                        <p:attrNameLst>
                                          <p:attrName>style.visibility</p:attrName>
                                        </p:attrNameLst>
                                      </p:cBhvr>
                                      <p:to>
                                        <p:strVal val="visible"/>
                                      </p:to>
                                    </p:set>
                                    <p:animEffect transition="in" filter="wipe(down)">
                                      <p:cBhvr>
                                        <p:cTn id="31" dur="300"/>
                                        <p:tgtEl>
                                          <p:spTgt spid="6">
                                            <p:graphicEl>
                                              <a:chart seriesIdx="-4" categoryIdx="4" bldStep="category"/>
                                            </p:graphicEl>
                                          </p:spTgt>
                                        </p:tgtEl>
                                      </p:cBhvr>
                                    </p:animEffect>
                                  </p:childTnLst>
                                </p:cTn>
                              </p:par>
                            </p:childTnLst>
                          </p:cTn>
                        </p:par>
                        <p:par>
                          <p:cTn id="32" fill="hold">
                            <p:stCondLst>
                              <p:cond delay="2100"/>
                            </p:stCondLst>
                            <p:childTnLst>
                              <p:par>
                                <p:cTn id="33" presetID="22" presetClass="entr" presetSubtype="4" repeatCount="0" fill="hold" grpId="0" nodeType="afterEffect">
                                  <p:stCondLst>
                                    <p:cond delay="0"/>
                                  </p:stCondLst>
                                  <p:childTnLst>
                                    <p:set>
                                      <p:cBhvr>
                                        <p:cTn id="34" dur="1" fill="hold">
                                          <p:stCondLst>
                                            <p:cond delay="0"/>
                                          </p:stCondLst>
                                        </p:cTn>
                                        <p:tgtEl>
                                          <p:spTgt spid="6">
                                            <p:graphicEl>
                                              <a:chart seriesIdx="-4" categoryIdx="5" bldStep="category"/>
                                            </p:graphicEl>
                                          </p:spTgt>
                                        </p:tgtEl>
                                        <p:attrNameLst>
                                          <p:attrName>style.visibility</p:attrName>
                                        </p:attrNameLst>
                                      </p:cBhvr>
                                      <p:to>
                                        <p:strVal val="visible"/>
                                      </p:to>
                                    </p:set>
                                    <p:animEffect transition="in" filter="wipe(down)">
                                      <p:cBhvr>
                                        <p:cTn id="35" dur="300"/>
                                        <p:tgtEl>
                                          <p:spTgt spid="6">
                                            <p:graphicEl>
                                              <a:chart seriesIdx="-4" categoryIdx="5" bldStep="category"/>
                                            </p:graphicEl>
                                          </p:spTgt>
                                        </p:tgtEl>
                                      </p:cBhvr>
                                    </p:animEffect>
                                  </p:childTnLst>
                                </p:cTn>
                              </p:par>
                            </p:childTnLst>
                          </p:cTn>
                        </p:par>
                        <p:par>
                          <p:cTn id="36" fill="hold">
                            <p:stCondLst>
                              <p:cond delay="2400"/>
                            </p:stCondLst>
                            <p:childTnLst>
                              <p:par>
                                <p:cTn id="37" presetID="22" presetClass="entr" presetSubtype="4" repeatCount="0" fill="hold" grpId="0" nodeType="afterEffect">
                                  <p:stCondLst>
                                    <p:cond delay="0"/>
                                  </p:stCondLst>
                                  <p:childTnLst>
                                    <p:set>
                                      <p:cBhvr>
                                        <p:cTn id="38" dur="1" fill="hold">
                                          <p:stCondLst>
                                            <p:cond delay="0"/>
                                          </p:stCondLst>
                                        </p:cTn>
                                        <p:tgtEl>
                                          <p:spTgt spid="6">
                                            <p:graphicEl>
                                              <a:chart seriesIdx="-4" categoryIdx="6" bldStep="category"/>
                                            </p:graphicEl>
                                          </p:spTgt>
                                        </p:tgtEl>
                                        <p:attrNameLst>
                                          <p:attrName>style.visibility</p:attrName>
                                        </p:attrNameLst>
                                      </p:cBhvr>
                                      <p:to>
                                        <p:strVal val="visible"/>
                                      </p:to>
                                    </p:set>
                                    <p:animEffect transition="in" filter="wipe(down)">
                                      <p:cBhvr>
                                        <p:cTn id="39" dur="300"/>
                                        <p:tgtEl>
                                          <p:spTgt spid="6">
                                            <p:graphicEl>
                                              <a:chart seriesIdx="-4" categoryIdx="6" bldStep="category"/>
                                            </p:graphicEl>
                                          </p:spTgt>
                                        </p:tgtEl>
                                      </p:cBhvr>
                                    </p:animEffect>
                                  </p:childTnLst>
                                </p:cTn>
                              </p:par>
                            </p:childTnLst>
                          </p:cTn>
                        </p:par>
                        <p:par>
                          <p:cTn id="40" fill="hold">
                            <p:stCondLst>
                              <p:cond delay="2700"/>
                            </p:stCondLst>
                            <p:childTnLst>
                              <p:par>
                                <p:cTn id="41" presetID="22" presetClass="entr" presetSubtype="4" repeatCount="0" fill="hold" grpId="0" nodeType="afterEffect">
                                  <p:stCondLst>
                                    <p:cond delay="0"/>
                                  </p:stCondLst>
                                  <p:childTnLst>
                                    <p:set>
                                      <p:cBhvr>
                                        <p:cTn id="42" dur="1" fill="hold">
                                          <p:stCondLst>
                                            <p:cond delay="0"/>
                                          </p:stCondLst>
                                        </p:cTn>
                                        <p:tgtEl>
                                          <p:spTgt spid="6">
                                            <p:graphicEl>
                                              <a:chart seriesIdx="-4" categoryIdx="7" bldStep="category"/>
                                            </p:graphicEl>
                                          </p:spTgt>
                                        </p:tgtEl>
                                        <p:attrNameLst>
                                          <p:attrName>style.visibility</p:attrName>
                                        </p:attrNameLst>
                                      </p:cBhvr>
                                      <p:to>
                                        <p:strVal val="visible"/>
                                      </p:to>
                                    </p:set>
                                    <p:animEffect transition="in" filter="wipe(down)">
                                      <p:cBhvr>
                                        <p:cTn id="43" dur="300"/>
                                        <p:tgtEl>
                                          <p:spTgt spid="6">
                                            <p:graphicEl>
                                              <a:chart seriesIdx="-4" categoryIdx="7" bldStep="category"/>
                                            </p:graphicEl>
                                          </p:spTgt>
                                        </p:tgtEl>
                                      </p:cBhvr>
                                    </p:animEffect>
                                  </p:childTnLst>
                                </p:cTn>
                              </p:par>
                            </p:childTnLst>
                          </p:cTn>
                        </p:par>
                        <p:par>
                          <p:cTn id="44" fill="hold">
                            <p:stCondLst>
                              <p:cond delay="3000"/>
                            </p:stCondLst>
                            <p:childTnLst>
                              <p:par>
                                <p:cTn id="45" presetID="22" presetClass="entr" presetSubtype="4" repeatCount="0" fill="hold" grpId="0" nodeType="afterEffect">
                                  <p:stCondLst>
                                    <p:cond delay="0"/>
                                  </p:stCondLst>
                                  <p:childTnLst>
                                    <p:set>
                                      <p:cBhvr>
                                        <p:cTn id="46" dur="1" fill="hold">
                                          <p:stCondLst>
                                            <p:cond delay="0"/>
                                          </p:stCondLst>
                                        </p:cTn>
                                        <p:tgtEl>
                                          <p:spTgt spid="6">
                                            <p:graphicEl>
                                              <a:chart seriesIdx="-4" categoryIdx="8" bldStep="category"/>
                                            </p:graphicEl>
                                          </p:spTgt>
                                        </p:tgtEl>
                                        <p:attrNameLst>
                                          <p:attrName>style.visibility</p:attrName>
                                        </p:attrNameLst>
                                      </p:cBhvr>
                                      <p:to>
                                        <p:strVal val="visible"/>
                                      </p:to>
                                    </p:set>
                                    <p:animEffect transition="in" filter="wipe(down)">
                                      <p:cBhvr>
                                        <p:cTn id="47" dur="300"/>
                                        <p:tgtEl>
                                          <p:spTgt spid="6">
                                            <p:graphicEl>
                                              <a:chart seriesIdx="-4" categoryIdx="8" bldStep="category"/>
                                            </p:graphicEl>
                                          </p:spTgt>
                                        </p:tgtEl>
                                      </p:cBhvr>
                                    </p:animEffect>
                                  </p:childTnLst>
                                </p:cTn>
                              </p:par>
                            </p:childTnLst>
                          </p:cTn>
                        </p:par>
                        <p:par>
                          <p:cTn id="48" fill="hold">
                            <p:stCondLst>
                              <p:cond delay="3300"/>
                            </p:stCondLst>
                            <p:childTnLst>
                              <p:par>
                                <p:cTn id="49" presetID="22" presetClass="entr" presetSubtype="4" repeatCount="0" fill="hold" grpId="0" nodeType="afterEffect">
                                  <p:stCondLst>
                                    <p:cond delay="0"/>
                                  </p:stCondLst>
                                  <p:childTnLst>
                                    <p:set>
                                      <p:cBhvr>
                                        <p:cTn id="50" dur="1" fill="hold">
                                          <p:stCondLst>
                                            <p:cond delay="0"/>
                                          </p:stCondLst>
                                        </p:cTn>
                                        <p:tgtEl>
                                          <p:spTgt spid="6">
                                            <p:graphicEl>
                                              <a:chart seriesIdx="-4" categoryIdx="9" bldStep="category"/>
                                            </p:graphicEl>
                                          </p:spTgt>
                                        </p:tgtEl>
                                        <p:attrNameLst>
                                          <p:attrName>style.visibility</p:attrName>
                                        </p:attrNameLst>
                                      </p:cBhvr>
                                      <p:to>
                                        <p:strVal val="visible"/>
                                      </p:to>
                                    </p:set>
                                    <p:animEffect transition="in" filter="wipe(down)">
                                      <p:cBhvr>
                                        <p:cTn id="51" dur="300"/>
                                        <p:tgtEl>
                                          <p:spTgt spid="6">
                                            <p:graphicEl>
                                              <a:chart seriesIdx="-4" categoryIdx="9" bldStep="category"/>
                                            </p:graphicEl>
                                          </p:spTgt>
                                        </p:tgtEl>
                                      </p:cBhvr>
                                    </p:animEffect>
                                  </p:childTnLst>
                                </p:cTn>
                              </p:par>
                            </p:childTnLst>
                          </p:cTn>
                        </p:par>
                        <p:par>
                          <p:cTn id="52" fill="hold">
                            <p:stCondLst>
                              <p:cond delay="3600"/>
                            </p:stCondLst>
                            <p:childTnLst>
                              <p:par>
                                <p:cTn id="53" presetID="22" presetClass="entr" presetSubtype="4" repeatCount="0" fill="hold" grpId="0" nodeType="afterEffect">
                                  <p:stCondLst>
                                    <p:cond delay="0"/>
                                  </p:stCondLst>
                                  <p:childTnLst>
                                    <p:set>
                                      <p:cBhvr>
                                        <p:cTn id="54" dur="1" fill="hold">
                                          <p:stCondLst>
                                            <p:cond delay="0"/>
                                          </p:stCondLst>
                                        </p:cTn>
                                        <p:tgtEl>
                                          <p:spTgt spid="6">
                                            <p:graphicEl>
                                              <a:chart seriesIdx="-4" categoryIdx="10" bldStep="category"/>
                                            </p:graphicEl>
                                          </p:spTgt>
                                        </p:tgtEl>
                                        <p:attrNameLst>
                                          <p:attrName>style.visibility</p:attrName>
                                        </p:attrNameLst>
                                      </p:cBhvr>
                                      <p:to>
                                        <p:strVal val="visible"/>
                                      </p:to>
                                    </p:set>
                                    <p:animEffect transition="in" filter="wipe(down)">
                                      <p:cBhvr>
                                        <p:cTn id="55" dur="300"/>
                                        <p:tgtEl>
                                          <p:spTgt spid="6">
                                            <p:graphicEl>
                                              <a:chart seriesIdx="-4" categoryIdx="10" bldStep="category"/>
                                            </p:graphicEl>
                                          </p:spTgt>
                                        </p:tgtEl>
                                      </p:cBhvr>
                                    </p:animEffect>
                                  </p:childTnLst>
                                </p:cTn>
                              </p:par>
                            </p:childTnLst>
                          </p:cTn>
                        </p:par>
                        <p:par>
                          <p:cTn id="56" fill="hold">
                            <p:stCondLst>
                              <p:cond delay="3900"/>
                            </p:stCondLst>
                            <p:childTnLst>
                              <p:par>
                                <p:cTn id="57" presetID="22" presetClass="entr" presetSubtype="4" repeatCount="0" fill="hold" grpId="0" nodeType="afterEffect">
                                  <p:stCondLst>
                                    <p:cond delay="0"/>
                                  </p:stCondLst>
                                  <p:childTnLst>
                                    <p:set>
                                      <p:cBhvr>
                                        <p:cTn id="58" dur="1" fill="hold">
                                          <p:stCondLst>
                                            <p:cond delay="0"/>
                                          </p:stCondLst>
                                        </p:cTn>
                                        <p:tgtEl>
                                          <p:spTgt spid="6">
                                            <p:graphicEl>
                                              <a:chart seriesIdx="-4" categoryIdx="11" bldStep="category"/>
                                            </p:graphicEl>
                                          </p:spTgt>
                                        </p:tgtEl>
                                        <p:attrNameLst>
                                          <p:attrName>style.visibility</p:attrName>
                                        </p:attrNameLst>
                                      </p:cBhvr>
                                      <p:to>
                                        <p:strVal val="visible"/>
                                      </p:to>
                                    </p:set>
                                    <p:animEffect transition="in" filter="wipe(down)">
                                      <p:cBhvr>
                                        <p:cTn id="59" dur="300"/>
                                        <p:tgtEl>
                                          <p:spTgt spid="6">
                                            <p:graphicEl>
                                              <a:chart seriesIdx="-4" categoryIdx="11" bldStep="category"/>
                                            </p:graphicEl>
                                          </p:spTgt>
                                        </p:tgtEl>
                                      </p:cBhvr>
                                    </p:animEffect>
                                  </p:childTnLst>
                                </p:cTn>
                              </p:par>
                            </p:childTnLst>
                          </p:cTn>
                        </p:par>
                        <p:par>
                          <p:cTn id="60" fill="hold">
                            <p:stCondLst>
                              <p:cond delay="4200"/>
                            </p:stCondLst>
                            <p:childTnLst>
                              <p:par>
                                <p:cTn id="61" presetID="22" presetClass="entr" presetSubtype="4" repeatCount="0" fill="hold" grpId="0" nodeType="afterEffect">
                                  <p:stCondLst>
                                    <p:cond delay="0"/>
                                  </p:stCondLst>
                                  <p:childTnLst>
                                    <p:set>
                                      <p:cBhvr>
                                        <p:cTn id="62" dur="1" fill="hold">
                                          <p:stCondLst>
                                            <p:cond delay="0"/>
                                          </p:stCondLst>
                                        </p:cTn>
                                        <p:tgtEl>
                                          <p:spTgt spid="6">
                                            <p:graphicEl>
                                              <a:chart seriesIdx="-4" categoryIdx="12" bldStep="category"/>
                                            </p:graphicEl>
                                          </p:spTgt>
                                        </p:tgtEl>
                                        <p:attrNameLst>
                                          <p:attrName>style.visibility</p:attrName>
                                        </p:attrNameLst>
                                      </p:cBhvr>
                                      <p:to>
                                        <p:strVal val="visible"/>
                                      </p:to>
                                    </p:set>
                                    <p:animEffect transition="in" filter="wipe(down)">
                                      <p:cBhvr>
                                        <p:cTn id="63" dur="300"/>
                                        <p:tgtEl>
                                          <p:spTgt spid="6">
                                            <p:graphicEl>
                                              <a:chart seriesIdx="-4" categoryIdx="12" bldStep="category"/>
                                            </p:graphicEl>
                                          </p:spTgt>
                                        </p:tgtEl>
                                      </p:cBhvr>
                                    </p:animEffect>
                                  </p:childTnLst>
                                </p:cTn>
                              </p:par>
                            </p:childTnLst>
                          </p:cTn>
                        </p:par>
                        <p:par>
                          <p:cTn id="64" fill="hold">
                            <p:stCondLst>
                              <p:cond delay="4500"/>
                            </p:stCondLst>
                            <p:childTnLst>
                              <p:par>
                                <p:cTn id="65" presetID="22" presetClass="entr" presetSubtype="4" repeatCount="0" fill="hold" grpId="0" nodeType="afterEffect">
                                  <p:stCondLst>
                                    <p:cond delay="0"/>
                                  </p:stCondLst>
                                  <p:childTnLst>
                                    <p:set>
                                      <p:cBhvr>
                                        <p:cTn id="66" dur="1" fill="hold">
                                          <p:stCondLst>
                                            <p:cond delay="0"/>
                                          </p:stCondLst>
                                        </p:cTn>
                                        <p:tgtEl>
                                          <p:spTgt spid="6">
                                            <p:graphicEl>
                                              <a:chart seriesIdx="-4" categoryIdx="13" bldStep="category"/>
                                            </p:graphicEl>
                                          </p:spTgt>
                                        </p:tgtEl>
                                        <p:attrNameLst>
                                          <p:attrName>style.visibility</p:attrName>
                                        </p:attrNameLst>
                                      </p:cBhvr>
                                      <p:to>
                                        <p:strVal val="visible"/>
                                      </p:to>
                                    </p:set>
                                    <p:animEffect transition="in" filter="wipe(down)">
                                      <p:cBhvr>
                                        <p:cTn id="67" dur="300"/>
                                        <p:tgtEl>
                                          <p:spTgt spid="6">
                                            <p:graphicEl>
                                              <a:chart seriesIdx="-4" categoryIdx="13" bldStep="category"/>
                                            </p:graphicEl>
                                          </p:spTgt>
                                        </p:tgtEl>
                                      </p:cBhvr>
                                    </p:animEffect>
                                  </p:childTnLst>
                                </p:cTn>
                              </p:par>
                            </p:childTnLst>
                          </p:cTn>
                        </p:par>
                        <p:par>
                          <p:cTn id="68" fill="hold">
                            <p:stCondLst>
                              <p:cond delay="4800"/>
                            </p:stCondLst>
                            <p:childTnLst>
                              <p:par>
                                <p:cTn id="69" presetID="22" presetClass="entr" presetSubtype="4" repeatCount="0" fill="hold" grpId="0" nodeType="afterEffect">
                                  <p:stCondLst>
                                    <p:cond delay="0"/>
                                  </p:stCondLst>
                                  <p:childTnLst>
                                    <p:set>
                                      <p:cBhvr>
                                        <p:cTn id="70" dur="1" fill="hold">
                                          <p:stCondLst>
                                            <p:cond delay="0"/>
                                          </p:stCondLst>
                                        </p:cTn>
                                        <p:tgtEl>
                                          <p:spTgt spid="6">
                                            <p:graphicEl>
                                              <a:chart seriesIdx="-4" categoryIdx="14" bldStep="category"/>
                                            </p:graphicEl>
                                          </p:spTgt>
                                        </p:tgtEl>
                                        <p:attrNameLst>
                                          <p:attrName>style.visibility</p:attrName>
                                        </p:attrNameLst>
                                      </p:cBhvr>
                                      <p:to>
                                        <p:strVal val="visible"/>
                                      </p:to>
                                    </p:set>
                                    <p:animEffect transition="in" filter="wipe(down)">
                                      <p:cBhvr>
                                        <p:cTn id="71" dur="300"/>
                                        <p:tgtEl>
                                          <p:spTgt spid="6">
                                            <p:graphicEl>
                                              <a:chart seriesIdx="-4" categoryIdx="14" bldStep="category"/>
                                            </p:graphicEl>
                                          </p:spTgt>
                                        </p:tgtEl>
                                      </p:cBhvr>
                                    </p:animEffect>
                                  </p:childTnLst>
                                </p:cTn>
                              </p:par>
                            </p:childTnLst>
                          </p:cTn>
                        </p:par>
                        <p:par>
                          <p:cTn id="72" fill="hold">
                            <p:stCondLst>
                              <p:cond delay="5100"/>
                            </p:stCondLst>
                            <p:childTnLst>
                              <p:par>
                                <p:cTn id="73" presetID="22" presetClass="entr" presetSubtype="4" repeatCount="0" fill="hold" grpId="0" nodeType="afterEffect">
                                  <p:stCondLst>
                                    <p:cond delay="0"/>
                                  </p:stCondLst>
                                  <p:childTnLst>
                                    <p:set>
                                      <p:cBhvr>
                                        <p:cTn id="74" dur="1" fill="hold">
                                          <p:stCondLst>
                                            <p:cond delay="0"/>
                                          </p:stCondLst>
                                        </p:cTn>
                                        <p:tgtEl>
                                          <p:spTgt spid="6">
                                            <p:graphicEl>
                                              <a:chart seriesIdx="-4" categoryIdx="15" bldStep="category"/>
                                            </p:graphicEl>
                                          </p:spTgt>
                                        </p:tgtEl>
                                        <p:attrNameLst>
                                          <p:attrName>style.visibility</p:attrName>
                                        </p:attrNameLst>
                                      </p:cBhvr>
                                      <p:to>
                                        <p:strVal val="visible"/>
                                      </p:to>
                                    </p:set>
                                    <p:animEffect transition="in" filter="wipe(down)">
                                      <p:cBhvr>
                                        <p:cTn id="75" dur="300"/>
                                        <p:tgtEl>
                                          <p:spTgt spid="6">
                                            <p:graphicEl>
                                              <a:chart seriesIdx="-4" categoryIdx="15" bldStep="category"/>
                                            </p:graphicEl>
                                          </p:spTgt>
                                        </p:tgtEl>
                                      </p:cBhvr>
                                    </p:animEffect>
                                  </p:childTnLst>
                                </p:cTn>
                              </p:par>
                            </p:childTnLst>
                          </p:cTn>
                        </p:par>
                        <p:par>
                          <p:cTn id="76" fill="hold">
                            <p:stCondLst>
                              <p:cond delay="5400"/>
                            </p:stCondLst>
                            <p:childTnLst>
                              <p:par>
                                <p:cTn id="77" presetID="22" presetClass="entr" presetSubtype="4" repeatCount="0" fill="hold" grpId="0" nodeType="afterEffect">
                                  <p:stCondLst>
                                    <p:cond delay="0"/>
                                  </p:stCondLst>
                                  <p:childTnLst>
                                    <p:set>
                                      <p:cBhvr>
                                        <p:cTn id="78" dur="1" fill="hold">
                                          <p:stCondLst>
                                            <p:cond delay="0"/>
                                          </p:stCondLst>
                                        </p:cTn>
                                        <p:tgtEl>
                                          <p:spTgt spid="6">
                                            <p:graphicEl>
                                              <a:chart seriesIdx="-4" categoryIdx="16" bldStep="category"/>
                                            </p:graphicEl>
                                          </p:spTgt>
                                        </p:tgtEl>
                                        <p:attrNameLst>
                                          <p:attrName>style.visibility</p:attrName>
                                        </p:attrNameLst>
                                      </p:cBhvr>
                                      <p:to>
                                        <p:strVal val="visible"/>
                                      </p:to>
                                    </p:set>
                                    <p:animEffect transition="in" filter="wipe(down)">
                                      <p:cBhvr>
                                        <p:cTn id="79" dur="300"/>
                                        <p:tgtEl>
                                          <p:spTgt spid="6">
                                            <p:graphicEl>
                                              <a:chart seriesIdx="-4" categoryIdx="16" bldStep="category"/>
                                            </p:graphicEl>
                                          </p:spTgt>
                                        </p:tgtEl>
                                      </p:cBhvr>
                                    </p:animEffect>
                                  </p:childTnLst>
                                </p:cTn>
                              </p:par>
                            </p:childTnLst>
                          </p:cTn>
                        </p:par>
                        <p:par>
                          <p:cTn id="80" fill="hold">
                            <p:stCondLst>
                              <p:cond delay="5700"/>
                            </p:stCondLst>
                            <p:childTnLst>
                              <p:par>
                                <p:cTn id="81" presetID="22" presetClass="entr" presetSubtype="4" repeatCount="0" fill="hold" grpId="0" nodeType="afterEffect">
                                  <p:stCondLst>
                                    <p:cond delay="0"/>
                                  </p:stCondLst>
                                  <p:childTnLst>
                                    <p:set>
                                      <p:cBhvr>
                                        <p:cTn id="82" dur="1" fill="hold">
                                          <p:stCondLst>
                                            <p:cond delay="0"/>
                                          </p:stCondLst>
                                        </p:cTn>
                                        <p:tgtEl>
                                          <p:spTgt spid="6">
                                            <p:graphicEl>
                                              <a:chart seriesIdx="-4" categoryIdx="17" bldStep="category"/>
                                            </p:graphicEl>
                                          </p:spTgt>
                                        </p:tgtEl>
                                        <p:attrNameLst>
                                          <p:attrName>style.visibility</p:attrName>
                                        </p:attrNameLst>
                                      </p:cBhvr>
                                      <p:to>
                                        <p:strVal val="visible"/>
                                      </p:to>
                                    </p:set>
                                    <p:animEffect transition="in" filter="wipe(down)">
                                      <p:cBhvr>
                                        <p:cTn id="83" dur="300"/>
                                        <p:tgtEl>
                                          <p:spTgt spid="6">
                                            <p:graphicEl>
                                              <a:chart seriesIdx="-4" categoryIdx="17" bldStep="category"/>
                                            </p:graphicEl>
                                          </p:spTgt>
                                        </p:tgtEl>
                                      </p:cBhvr>
                                    </p:animEffect>
                                  </p:childTnLst>
                                </p:cTn>
                              </p:par>
                            </p:childTnLst>
                          </p:cTn>
                        </p:par>
                        <p:par>
                          <p:cTn id="84" fill="hold">
                            <p:stCondLst>
                              <p:cond delay="6000"/>
                            </p:stCondLst>
                            <p:childTnLst>
                              <p:par>
                                <p:cTn id="85" presetID="22" presetClass="entr" presetSubtype="4" repeatCount="0" fill="hold" grpId="0" nodeType="afterEffect">
                                  <p:stCondLst>
                                    <p:cond delay="0"/>
                                  </p:stCondLst>
                                  <p:childTnLst>
                                    <p:set>
                                      <p:cBhvr>
                                        <p:cTn id="86" dur="1" fill="hold">
                                          <p:stCondLst>
                                            <p:cond delay="0"/>
                                          </p:stCondLst>
                                        </p:cTn>
                                        <p:tgtEl>
                                          <p:spTgt spid="6">
                                            <p:graphicEl>
                                              <a:chart seriesIdx="-4" categoryIdx="18" bldStep="category"/>
                                            </p:graphicEl>
                                          </p:spTgt>
                                        </p:tgtEl>
                                        <p:attrNameLst>
                                          <p:attrName>style.visibility</p:attrName>
                                        </p:attrNameLst>
                                      </p:cBhvr>
                                      <p:to>
                                        <p:strVal val="visible"/>
                                      </p:to>
                                    </p:set>
                                    <p:animEffect transition="in" filter="wipe(down)">
                                      <p:cBhvr>
                                        <p:cTn id="87" dur="300"/>
                                        <p:tgtEl>
                                          <p:spTgt spid="6">
                                            <p:graphicEl>
                                              <a:chart seriesIdx="-4" categoryIdx="18" bldStep="category"/>
                                            </p:graphicEl>
                                          </p:spTgt>
                                        </p:tgtEl>
                                      </p:cBhvr>
                                    </p:animEffect>
                                  </p:childTnLst>
                                </p:cTn>
                              </p:par>
                            </p:childTnLst>
                          </p:cTn>
                        </p:par>
                        <p:par>
                          <p:cTn id="88" fill="hold">
                            <p:stCondLst>
                              <p:cond delay="6300"/>
                            </p:stCondLst>
                            <p:childTnLst>
                              <p:par>
                                <p:cTn id="89" presetID="22" presetClass="entr" presetSubtype="4" repeatCount="0" fill="hold" grpId="0" nodeType="afterEffect">
                                  <p:stCondLst>
                                    <p:cond delay="0"/>
                                  </p:stCondLst>
                                  <p:childTnLst>
                                    <p:set>
                                      <p:cBhvr>
                                        <p:cTn id="90" dur="1" fill="hold">
                                          <p:stCondLst>
                                            <p:cond delay="0"/>
                                          </p:stCondLst>
                                        </p:cTn>
                                        <p:tgtEl>
                                          <p:spTgt spid="6">
                                            <p:graphicEl>
                                              <a:chart seriesIdx="-4" categoryIdx="19" bldStep="category"/>
                                            </p:graphicEl>
                                          </p:spTgt>
                                        </p:tgtEl>
                                        <p:attrNameLst>
                                          <p:attrName>style.visibility</p:attrName>
                                        </p:attrNameLst>
                                      </p:cBhvr>
                                      <p:to>
                                        <p:strVal val="visible"/>
                                      </p:to>
                                    </p:set>
                                    <p:animEffect transition="in" filter="wipe(down)">
                                      <p:cBhvr>
                                        <p:cTn id="91" dur="300"/>
                                        <p:tgtEl>
                                          <p:spTgt spid="6">
                                            <p:graphicEl>
                                              <a:chart seriesIdx="-4" categoryIdx="19" bldStep="category"/>
                                            </p:graphicEl>
                                          </p:spTgt>
                                        </p:tgtEl>
                                      </p:cBhvr>
                                    </p:animEffect>
                                  </p:childTnLst>
                                </p:cTn>
                              </p:par>
                            </p:childTnLst>
                          </p:cTn>
                        </p:par>
                        <p:par>
                          <p:cTn id="92" fill="hold">
                            <p:stCondLst>
                              <p:cond delay="6600"/>
                            </p:stCondLst>
                            <p:childTnLst>
                              <p:par>
                                <p:cTn id="93" presetID="22" presetClass="entr" presetSubtype="4" repeatCount="0" fill="hold" grpId="0" nodeType="afterEffect">
                                  <p:stCondLst>
                                    <p:cond delay="0"/>
                                  </p:stCondLst>
                                  <p:childTnLst>
                                    <p:set>
                                      <p:cBhvr>
                                        <p:cTn id="94" dur="1" fill="hold">
                                          <p:stCondLst>
                                            <p:cond delay="0"/>
                                          </p:stCondLst>
                                        </p:cTn>
                                        <p:tgtEl>
                                          <p:spTgt spid="6">
                                            <p:graphicEl>
                                              <a:chart seriesIdx="-4" categoryIdx="20" bldStep="category"/>
                                            </p:graphicEl>
                                          </p:spTgt>
                                        </p:tgtEl>
                                        <p:attrNameLst>
                                          <p:attrName>style.visibility</p:attrName>
                                        </p:attrNameLst>
                                      </p:cBhvr>
                                      <p:to>
                                        <p:strVal val="visible"/>
                                      </p:to>
                                    </p:set>
                                    <p:animEffect transition="in" filter="wipe(down)">
                                      <p:cBhvr>
                                        <p:cTn id="95" dur="300"/>
                                        <p:tgtEl>
                                          <p:spTgt spid="6">
                                            <p:graphicEl>
                                              <a:chart seriesIdx="-4" categoryIdx="20" bldStep="category"/>
                                            </p:graphicEl>
                                          </p:spTgt>
                                        </p:tgtEl>
                                      </p:cBhvr>
                                    </p:animEffect>
                                  </p:childTnLst>
                                </p:cTn>
                              </p:par>
                            </p:childTnLst>
                          </p:cTn>
                        </p:par>
                        <p:par>
                          <p:cTn id="96" fill="hold">
                            <p:stCondLst>
                              <p:cond delay="6900"/>
                            </p:stCondLst>
                            <p:childTnLst>
                              <p:par>
                                <p:cTn id="97" presetID="22" presetClass="entr" presetSubtype="4" repeatCount="0" fill="hold" grpId="0" nodeType="afterEffect">
                                  <p:stCondLst>
                                    <p:cond delay="0"/>
                                  </p:stCondLst>
                                  <p:childTnLst>
                                    <p:set>
                                      <p:cBhvr>
                                        <p:cTn id="98" dur="1" fill="hold">
                                          <p:stCondLst>
                                            <p:cond delay="0"/>
                                          </p:stCondLst>
                                        </p:cTn>
                                        <p:tgtEl>
                                          <p:spTgt spid="6">
                                            <p:graphicEl>
                                              <a:chart seriesIdx="-4" categoryIdx="21" bldStep="category"/>
                                            </p:graphicEl>
                                          </p:spTgt>
                                        </p:tgtEl>
                                        <p:attrNameLst>
                                          <p:attrName>style.visibility</p:attrName>
                                        </p:attrNameLst>
                                      </p:cBhvr>
                                      <p:to>
                                        <p:strVal val="visible"/>
                                      </p:to>
                                    </p:set>
                                    <p:animEffect transition="in" filter="wipe(down)">
                                      <p:cBhvr>
                                        <p:cTn id="99" dur="300"/>
                                        <p:tgtEl>
                                          <p:spTgt spid="6">
                                            <p:graphicEl>
                                              <a:chart seriesIdx="-4" categoryIdx="21" bldStep="category"/>
                                            </p:graphicEl>
                                          </p:spTgt>
                                        </p:tgtEl>
                                      </p:cBhvr>
                                    </p:animEffect>
                                  </p:childTnLst>
                                </p:cTn>
                              </p:par>
                            </p:childTnLst>
                          </p:cTn>
                        </p:par>
                        <p:par>
                          <p:cTn id="100" fill="hold">
                            <p:stCondLst>
                              <p:cond delay="7200"/>
                            </p:stCondLst>
                            <p:childTnLst>
                              <p:par>
                                <p:cTn id="101" presetID="22" presetClass="entr" presetSubtype="4" repeatCount="0" fill="hold" grpId="0" nodeType="afterEffect">
                                  <p:stCondLst>
                                    <p:cond delay="0"/>
                                  </p:stCondLst>
                                  <p:childTnLst>
                                    <p:set>
                                      <p:cBhvr>
                                        <p:cTn id="102" dur="1" fill="hold">
                                          <p:stCondLst>
                                            <p:cond delay="0"/>
                                          </p:stCondLst>
                                        </p:cTn>
                                        <p:tgtEl>
                                          <p:spTgt spid="6">
                                            <p:graphicEl>
                                              <a:chart seriesIdx="-4" categoryIdx="22" bldStep="category"/>
                                            </p:graphicEl>
                                          </p:spTgt>
                                        </p:tgtEl>
                                        <p:attrNameLst>
                                          <p:attrName>style.visibility</p:attrName>
                                        </p:attrNameLst>
                                      </p:cBhvr>
                                      <p:to>
                                        <p:strVal val="visible"/>
                                      </p:to>
                                    </p:set>
                                    <p:animEffect transition="in" filter="wipe(down)">
                                      <p:cBhvr>
                                        <p:cTn id="103" dur="300"/>
                                        <p:tgtEl>
                                          <p:spTgt spid="6">
                                            <p:graphicEl>
                                              <a:chart seriesIdx="-4" categoryIdx="22" bldStep="category"/>
                                            </p:graphicEl>
                                          </p:spTgt>
                                        </p:tgtEl>
                                      </p:cBhvr>
                                    </p:animEffect>
                                  </p:childTnLst>
                                </p:cTn>
                              </p:par>
                            </p:childTnLst>
                          </p:cTn>
                        </p:par>
                        <p:par>
                          <p:cTn id="104" fill="hold">
                            <p:stCondLst>
                              <p:cond delay="7500"/>
                            </p:stCondLst>
                            <p:childTnLst>
                              <p:par>
                                <p:cTn id="105" presetID="22" presetClass="entr" presetSubtype="4" repeatCount="0" fill="hold" grpId="0" nodeType="afterEffect">
                                  <p:stCondLst>
                                    <p:cond delay="0"/>
                                  </p:stCondLst>
                                  <p:childTnLst>
                                    <p:set>
                                      <p:cBhvr>
                                        <p:cTn id="106" dur="1" fill="hold">
                                          <p:stCondLst>
                                            <p:cond delay="0"/>
                                          </p:stCondLst>
                                        </p:cTn>
                                        <p:tgtEl>
                                          <p:spTgt spid="6">
                                            <p:graphicEl>
                                              <a:chart seriesIdx="-4" categoryIdx="23" bldStep="category"/>
                                            </p:graphicEl>
                                          </p:spTgt>
                                        </p:tgtEl>
                                        <p:attrNameLst>
                                          <p:attrName>style.visibility</p:attrName>
                                        </p:attrNameLst>
                                      </p:cBhvr>
                                      <p:to>
                                        <p:strVal val="visible"/>
                                      </p:to>
                                    </p:set>
                                    <p:animEffect transition="in" filter="wipe(down)">
                                      <p:cBhvr>
                                        <p:cTn id="107" dur="300"/>
                                        <p:tgtEl>
                                          <p:spTgt spid="6">
                                            <p:graphicEl>
                                              <a:chart seriesIdx="-4" categoryIdx="2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category"/>
        </p:bldSub>
      </p:bldGraphic>
      <p:bldGraphic spid="6" grpId="0">
        <p:bldSub>
          <a:bldChart bld="category"/>
        </p:bldSub>
      </p:bldGraphic>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5">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1B31BE-8F00-4FD0-B83D-49F14B7AACC4}"/>
              </a:ext>
            </a:extLst>
          </p:cNvPr>
          <p:cNvSpPr>
            <a:spLocks noGrp="1"/>
          </p:cNvSpPr>
          <p:nvPr>
            <p:ph type="title" hasCustomPrompt="1"/>
          </p:nvPr>
        </p:nvSpPr>
        <p:spPr/>
        <p:txBody>
          <a:bodyPr/>
          <a:lstStyle/>
          <a:p>
            <a:r>
              <a:rPr lang="en-GB" altLang="en-US" noProof="0" dirty="0"/>
              <a:t>CLICK TO EDIT MASTER TITLE STYLE</a:t>
            </a:r>
            <a:endParaRPr lang="en-GB" noProof="0" dirty="0"/>
          </a:p>
        </p:txBody>
      </p:sp>
      <p:graphicFrame>
        <p:nvGraphicFramePr>
          <p:cNvPr id="3" name="Chart 62">
            <a:extLst>
              <a:ext uri="{FF2B5EF4-FFF2-40B4-BE49-F238E27FC236}">
                <a16:creationId xmlns:a16="http://schemas.microsoft.com/office/drawing/2014/main" id="{ACF06B11-18F4-4720-A183-165C1FB85F61}"/>
              </a:ext>
            </a:extLst>
          </p:cNvPr>
          <p:cNvGraphicFramePr/>
          <p:nvPr userDrawn="1">
            <p:extLst>
              <p:ext uri="{D42A27DB-BD31-4B8C-83A1-F6EECF244321}">
                <p14:modId xmlns:p14="http://schemas.microsoft.com/office/powerpoint/2010/main" val="1737926873"/>
              </p:ext>
            </p:extLst>
          </p:nvPr>
        </p:nvGraphicFramePr>
        <p:xfrm>
          <a:off x="279036" y="1219353"/>
          <a:ext cx="11656060" cy="4735687"/>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0805BBD0-4E77-4901-8F9B-5C34F6E0468A}"/>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12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0" fill="hold" grpId="0" nodeType="after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ipe(down)">
                                      <p:cBhvr>
                                        <p:cTn id="7" dur="300"/>
                                        <p:tgtEl>
                                          <p:spTgt spid="3">
                                            <p:graphicEl>
                                              <a:chart seriesIdx="-3" categoryIdx="-3" bldStep="gridLegend"/>
                                            </p:graphicEl>
                                          </p:spTgt>
                                        </p:tgtEl>
                                      </p:cBhvr>
                                    </p:animEffect>
                                  </p:childTnLst>
                                </p:cTn>
                              </p:par>
                            </p:childTnLst>
                          </p:cTn>
                        </p:par>
                        <p:par>
                          <p:cTn id="8" fill="hold">
                            <p:stCondLst>
                              <p:cond delay="300"/>
                            </p:stCondLst>
                            <p:childTnLst>
                              <p:par>
                                <p:cTn id="9" presetID="22" presetClass="entr" presetSubtype="4" repeatCount="0" fill="hold" grpId="0" nodeType="afterEffect">
                                  <p:stCondLst>
                                    <p:cond delay="0"/>
                                  </p:stCondLst>
                                  <p:childTnLst>
                                    <p:set>
                                      <p:cBhvr>
                                        <p:cTn id="10" dur="1" fill="hold">
                                          <p:stCondLst>
                                            <p:cond delay="0"/>
                                          </p:stCondLst>
                                        </p:cTn>
                                        <p:tgtEl>
                                          <p:spTgt spid="3">
                                            <p:graphicEl>
                                              <a:chart seriesIdx="-4" categoryIdx="0" bldStep="category"/>
                                            </p:graphicEl>
                                          </p:spTgt>
                                        </p:tgtEl>
                                        <p:attrNameLst>
                                          <p:attrName>style.visibility</p:attrName>
                                        </p:attrNameLst>
                                      </p:cBhvr>
                                      <p:to>
                                        <p:strVal val="visible"/>
                                      </p:to>
                                    </p:set>
                                    <p:animEffect transition="in" filter="wipe(down)">
                                      <p:cBhvr>
                                        <p:cTn id="11" dur="300"/>
                                        <p:tgtEl>
                                          <p:spTgt spid="3">
                                            <p:graphicEl>
                                              <a:chart seriesIdx="-4" categoryIdx="0" bldStep="category"/>
                                            </p:graphicEl>
                                          </p:spTgt>
                                        </p:tgtEl>
                                      </p:cBhvr>
                                    </p:animEffect>
                                  </p:childTnLst>
                                </p:cTn>
                              </p:par>
                            </p:childTnLst>
                          </p:cTn>
                        </p:par>
                        <p:par>
                          <p:cTn id="12" fill="hold">
                            <p:stCondLst>
                              <p:cond delay="600"/>
                            </p:stCondLst>
                            <p:childTnLst>
                              <p:par>
                                <p:cTn id="13" presetID="22" presetClass="entr" presetSubtype="4" repeatCount="0" fill="hold" grpId="0" nodeType="afterEffect">
                                  <p:stCondLst>
                                    <p:cond delay="0"/>
                                  </p:stCondLst>
                                  <p:childTnLst>
                                    <p:set>
                                      <p:cBhvr>
                                        <p:cTn id="14" dur="1" fill="hold">
                                          <p:stCondLst>
                                            <p:cond delay="0"/>
                                          </p:stCondLst>
                                        </p:cTn>
                                        <p:tgtEl>
                                          <p:spTgt spid="3">
                                            <p:graphicEl>
                                              <a:chart seriesIdx="-4" categoryIdx="1" bldStep="category"/>
                                            </p:graphicEl>
                                          </p:spTgt>
                                        </p:tgtEl>
                                        <p:attrNameLst>
                                          <p:attrName>style.visibility</p:attrName>
                                        </p:attrNameLst>
                                      </p:cBhvr>
                                      <p:to>
                                        <p:strVal val="visible"/>
                                      </p:to>
                                    </p:set>
                                    <p:animEffect transition="in" filter="wipe(down)">
                                      <p:cBhvr>
                                        <p:cTn id="15" dur="300"/>
                                        <p:tgtEl>
                                          <p:spTgt spid="3">
                                            <p:graphicEl>
                                              <a:chart seriesIdx="-4" categoryIdx="1" bldStep="category"/>
                                            </p:graphicEl>
                                          </p:spTgt>
                                        </p:tgtEl>
                                      </p:cBhvr>
                                    </p:animEffect>
                                  </p:childTnLst>
                                </p:cTn>
                              </p:par>
                            </p:childTnLst>
                          </p:cTn>
                        </p:par>
                        <p:par>
                          <p:cTn id="16" fill="hold">
                            <p:stCondLst>
                              <p:cond delay="900"/>
                            </p:stCondLst>
                            <p:childTnLst>
                              <p:par>
                                <p:cTn id="17" presetID="22" presetClass="entr" presetSubtype="4" repeatCount="0" fill="hold" grpId="0" nodeType="afterEffect">
                                  <p:stCondLst>
                                    <p:cond delay="0"/>
                                  </p:stCondLst>
                                  <p:childTnLst>
                                    <p:set>
                                      <p:cBhvr>
                                        <p:cTn id="18" dur="1" fill="hold">
                                          <p:stCondLst>
                                            <p:cond delay="0"/>
                                          </p:stCondLst>
                                        </p:cTn>
                                        <p:tgtEl>
                                          <p:spTgt spid="3">
                                            <p:graphicEl>
                                              <a:chart seriesIdx="-4" categoryIdx="2" bldStep="category"/>
                                            </p:graphicEl>
                                          </p:spTgt>
                                        </p:tgtEl>
                                        <p:attrNameLst>
                                          <p:attrName>style.visibility</p:attrName>
                                        </p:attrNameLst>
                                      </p:cBhvr>
                                      <p:to>
                                        <p:strVal val="visible"/>
                                      </p:to>
                                    </p:set>
                                    <p:animEffect transition="in" filter="wipe(down)">
                                      <p:cBhvr>
                                        <p:cTn id="19" dur="300"/>
                                        <p:tgtEl>
                                          <p:spTgt spid="3">
                                            <p:graphicEl>
                                              <a:chart seriesIdx="-4" categoryIdx="2" bldStep="category"/>
                                            </p:graphicEl>
                                          </p:spTgt>
                                        </p:tgtEl>
                                      </p:cBhvr>
                                    </p:animEffect>
                                  </p:childTnLst>
                                </p:cTn>
                              </p:par>
                            </p:childTnLst>
                          </p:cTn>
                        </p:par>
                        <p:par>
                          <p:cTn id="20" fill="hold">
                            <p:stCondLst>
                              <p:cond delay="1200"/>
                            </p:stCondLst>
                            <p:childTnLst>
                              <p:par>
                                <p:cTn id="21" presetID="22" presetClass="entr" presetSubtype="4" repeatCount="0" fill="hold" grpId="0" nodeType="afterEffect">
                                  <p:stCondLst>
                                    <p:cond delay="0"/>
                                  </p:stCondLst>
                                  <p:childTnLst>
                                    <p:set>
                                      <p:cBhvr>
                                        <p:cTn id="22" dur="1" fill="hold">
                                          <p:stCondLst>
                                            <p:cond delay="0"/>
                                          </p:stCondLst>
                                        </p:cTn>
                                        <p:tgtEl>
                                          <p:spTgt spid="3">
                                            <p:graphicEl>
                                              <a:chart seriesIdx="-4" categoryIdx="3" bldStep="category"/>
                                            </p:graphicEl>
                                          </p:spTgt>
                                        </p:tgtEl>
                                        <p:attrNameLst>
                                          <p:attrName>style.visibility</p:attrName>
                                        </p:attrNameLst>
                                      </p:cBhvr>
                                      <p:to>
                                        <p:strVal val="visible"/>
                                      </p:to>
                                    </p:set>
                                    <p:animEffect transition="in" filter="wipe(down)">
                                      <p:cBhvr>
                                        <p:cTn id="23" dur="300"/>
                                        <p:tgtEl>
                                          <p:spTgt spid="3">
                                            <p:graphicEl>
                                              <a:chart seriesIdx="-4" categoryIdx="3" bldStep="category"/>
                                            </p:graphicEl>
                                          </p:spTgt>
                                        </p:tgtEl>
                                      </p:cBhvr>
                                    </p:animEffect>
                                  </p:childTnLst>
                                </p:cTn>
                              </p:par>
                            </p:childTnLst>
                          </p:cTn>
                        </p:par>
                        <p:par>
                          <p:cTn id="24" fill="hold">
                            <p:stCondLst>
                              <p:cond delay="1500"/>
                            </p:stCondLst>
                            <p:childTnLst>
                              <p:par>
                                <p:cTn id="25" presetID="22" presetClass="entr" presetSubtype="4" repeatCount="0" fill="hold" grpId="0" nodeType="afterEffect">
                                  <p:stCondLst>
                                    <p:cond delay="0"/>
                                  </p:stCondLst>
                                  <p:childTnLst>
                                    <p:set>
                                      <p:cBhvr>
                                        <p:cTn id="26" dur="1" fill="hold">
                                          <p:stCondLst>
                                            <p:cond delay="0"/>
                                          </p:stCondLst>
                                        </p:cTn>
                                        <p:tgtEl>
                                          <p:spTgt spid="3">
                                            <p:graphicEl>
                                              <a:chart seriesIdx="-4" categoryIdx="4" bldStep="category"/>
                                            </p:graphicEl>
                                          </p:spTgt>
                                        </p:tgtEl>
                                        <p:attrNameLst>
                                          <p:attrName>style.visibility</p:attrName>
                                        </p:attrNameLst>
                                      </p:cBhvr>
                                      <p:to>
                                        <p:strVal val="visible"/>
                                      </p:to>
                                    </p:set>
                                    <p:animEffect transition="in" filter="wipe(down)">
                                      <p:cBhvr>
                                        <p:cTn id="27" dur="300"/>
                                        <p:tgtEl>
                                          <p:spTgt spid="3">
                                            <p:graphicEl>
                                              <a:chart seriesIdx="-4" categoryIdx="4" bldStep="category"/>
                                            </p:graphicEl>
                                          </p:spTgt>
                                        </p:tgtEl>
                                      </p:cBhvr>
                                    </p:animEffect>
                                  </p:childTnLst>
                                </p:cTn>
                              </p:par>
                            </p:childTnLst>
                          </p:cTn>
                        </p:par>
                        <p:par>
                          <p:cTn id="28" fill="hold">
                            <p:stCondLst>
                              <p:cond delay="1800"/>
                            </p:stCondLst>
                            <p:childTnLst>
                              <p:par>
                                <p:cTn id="29" presetID="22" presetClass="entr" presetSubtype="4" repeatCount="0" fill="hold" grpId="0" nodeType="afterEffect">
                                  <p:stCondLst>
                                    <p:cond delay="0"/>
                                  </p:stCondLst>
                                  <p:childTnLst>
                                    <p:set>
                                      <p:cBhvr>
                                        <p:cTn id="30" dur="1" fill="hold">
                                          <p:stCondLst>
                                            <p:cond delay="0"/>
                                          </p:stCondLst>
                                        </p:cTn>
                                        <p:tgtEl>
                                          <p:spTgt spid="3">
                                            <p:graphicEl>
                                              <a:chart seriesIdx="-4" categoryIdx="5" bldStep="category"/>
                                            </p:graphicEl>
                                          </p:spTgt>
                                        </p:tgtEl>
                                        <p:attrNameLst>
                                          <p:attrName>style.visibility</p:attrName>
                                        </p:attrNameLst>
                                      </p:cBhvr>
                                      <p:to>
                                        <p:strVal val="visible"/>
                                      </p:to>
                                    </p:set>
                                    <p:animEffect transition="in" filter="wipe(down)">
                                      <p:cBhvr>
                                        <p:cTn id="31" dur="300"/>
                                        <p:tgtEl>
                                          <p:spTgt spid="3">
                                            <p:graphicEl>
                                              <a:chart seriesIdx="-4" categoryIdx="5" bldStep="category"/>
                                            </p:graphicEl>
                                          </p:spTgt>
                                        </p:tgtEl>
                                      </p:cBhvr>
                                    </p:animEffect>
                                  </p:childTnLst>
                                </p:cTn>
                              </p:par>
                            </p:childTnLst>
                          </p:cTn>
                        </p:par>
                        <p:par>
                          <p:cTn id="32" fill="hold">
                            <p:stCondLst>
                              <p:cond delay="2100"/>
                            </p:stCondLst>
                            <p:childTnLst>
                              <p:par>
                                <p:cTn id="33" presetID="22" presetClass="entr" presetSubtype="4" repeatCount="0" fill="hold" grpId="0" nodeType="afterEffect">
                                  <p:stCondLst>
                                    <p:cond delay="0"/>
                                  </p:stCondLst>
                                  <p:childTnLst>
                                    <p:set>
                                      <p:cBhvr>
                                        <p:cTn id="34" dur="1" fill="hold">
                                          <p:stCondLst>
                                            <p:cond delay="0"/>
                                          </p:stCondLst>
                                        </p:cTn>
                                        <p:tgtEl>
                                          <p:spTgt spid="3">
                                            <p:graphicEl>
                                              <a:chart seriesIdx="-4" categoryIdx="6" bldStep="category"/>
                                            </p:graphicEl>
                                          </p:spTgt>
                                        </p:tgtEl>
                                        <p:attrNameLst>
                                          <p:attrName>style.visibility</p:attrName>
                                        </p:attrNameLst>
                                      </p:cBhvr>
                                      <p:to>
                                        <p:strVal val="visible"/>
                                      </p:to>
                                    </p:set>
                                    <p:animEffect transition="in" filter="wipe(down)">
                                      <p:cBhvr>
                                        <p:cTn id="35" dur="300"/>
                                        <p:tgtEl>
                                          <p:spTgt spid="3">
                                            <p:graphicEl>
                                              <a:chart seriesIdx="-4" categoryIdx="6" bldStep="category"/>
                                            </p:graphicEl>
                                          </p:spTgt>
                                        </p:tgtEl>
                                      </p:cBhvr>
                                    </p:animEffect>
                                  </p:childTnLst>
                                </p:cTn>
                              </p:par>
                            </p:childTnLst>
                          </p:cTn>
                        </p:par>
                        <p:par>
                          <p:cTn id="36" fill="hold">
                            <p:stCondLst>
                              <p:cond delay="2400"/>
                            </p:stCondLst>
                            <p:childTnLst>
                              <p:par>
                                <p:cTn id="37" presetID="22" presetClass="entr" presetSubtype="4" repeatCount="0" fill="hold" grpId="0" nodeType="afterEffect">
                                  <p:stCondLst>
                                    <p:cond delay="0"/>
                                  </p:stCondLst>
                                  <p:childTnLst>
                                    <p:set>
                                      <p:cBhvr>
                                        <p:cTn id="38" dur="1" fill="hold">
                                          <p:stCondLst>
                                            <p:cond delay="0"/>
                                          </p:stCondLst>
                                        </p:cTn>
                                        <p:tgtEl>
                                          <p:spTgt spid="3">
                                            <p:graphicEl>
                                              <a:chart seriesIdx="-4" categoryIdx="7" bldStep="category"/>
                                            </p:graphicEl>
                                          </p:spTgt>
                                        </p:tgtEl>
                                        <p:attrNameLst>
                                          <p:attrName>style.visibility</p:attrName>
                                        </p:attrNameLst>
                                      </p:cBhvr>
                                      <p:to>
                                        <p:strVal val="visible"/>
                                      </p:to>
                                    </p:set>
                                    <p:animEffect transition="in" filter="wipe(down)">
                                      <p:cBhvr>
                                        <p:cTn id="39" dur="300"/>
                                        <p:tgtEl>
                                          <p:spTgt spid="3">
                                            <p:graphicEl>
                                              <a:chart seriesIdx="-4" categoryIdx="7" bldStep="category"/>
                                            </p:graphicEl>
                                          </p:spTgt>
                                        </p:tgtEl>
                                      </p:cBhvr>
                                    </p:animEffect>
                                  </p:childTnLst>
                                </p:cTn>
                              </p:par>
                            </p:childTnLst>
                          </p:cTn>
                        </p:par>
                        <p:par>
                          <p:cTn id="40" fill="hold">
                            <p:stCondLst>
                              <p:cond delay="2700"/>
                            </p:stCondLst>
                            <p:childTnLst>
                              <p:par>
                                <p:cTn id="41" presetID="22" presetClass="entr" presetSubtype="4" repeatCount="0" fill="hold" grpId="0" nodeType="afterEffect">
                                  <p:stCondLst>
                                    <p:cond delay="0"/>
                                  </p:stCondLst>
                                  <p:childTnLst>
                                    <p:set>
                                      <p:cBhvr>
                                        <p:cTn id="42" dur="1" fill="hold">
                                          <p:stCondLst>
                                            <p:cond delay="0"/>
                                          </p:stCondLst>
                                        </p:cTn>
                                        <p:tgtEl>
                                          <p:spTgt spid="3">
                                            <p:graphicEl>
                                              <a:chart seriesIdx="-4" categoryIdx="8" bldStep="category"/>
                                            </p:graphicEl>
                                          </p:spTgt>
                                        </p:tgtEl>
                                        <p:attrNameLst>
                                          <p:attrName>style.visibility</p:attrName>
                                        </p:attrNameLst>
                                      </p:cBhvr>
                                      <p:to>
                                        <p:strVal val="visible"/>
                                      </p:to>
                                    </p:set>
                                    <p:animEffect transition="in" filter="wipe(down)">
                                      <p:cBhvr>
                                        <p:cTn id="43" dur="300"/>
                                        <p:tgtEl>
                                          <p:spTgt spid="3">
                                            <p:graphicEl>
                                              <a:chart seriesIdx="-4" categoryIdx="8" bldStep="category"/>
                                            </p:graphicEl>
                                          </p:spTgt>
                                        </p:tgtEl>
                                      </p:cBhvr>
                                    </p:animEffect>
                                  </p:childTnLst>
                                </p:cTn>
                              </p:par>
                            </p:childTnLst>
                          </p:cTn>
                        </p:par>
                        <p:par>
                          <p:cTn id="44" fill="hold">
                            <p:stCondLst>
                              <p:cond delay="3000"/>
                            </p:stCondLst>
                            <p:childTnLst>
                              <p:par>
                                <p:cTn id="45" presetID="22" presetClass="entr" presetSubtype="4" repeatCount="0" fill="hold" grpId="0" nodeType="afterEffect">
                                  <p:stCondLst>
                                    <p:cond delay="0"/>
                                  </p:stCondLst>
                                  <p:childTnLst>
                                    <p:set>
                                      <p:cBhvr>
                                        <p:cTn id="46" dur="1" fill="hold">
                                          <p:stCondLst>
                                            <p:cond delay="0"/>
                                          </p:stCondLst>
                                        </p:cTn>
                                        <p:tgtEl>
                                          <p:spTgt spid="3">
                                            <p:graphicEl>
                                              <a:chart seriesIdx="-4" categoryIdx="9" bldStep="category"/>
                                            </p:graphicEl>
                                          </p:spTgt>
                                        </p:tgtEl>
                                        <p:attrNameLst>
                                          <p:attrName>style.visibility</p:attrName>
                                        </p:attrNameLst>
                                      </p:cBhvr>
                                      <p:to>
                                        <p:strVal val="visible"/>
                                      </p:to>
                                    </p:set>
                                    <p:animEffect transition="in" filter="wipe(down)">
                                      <p:cBhvr>
                                        <p:cTn id="47" dur="300"/>
                                        <p:tgtEl>
                                          <p:spTgt spid="3">
                                            <p:graphicEl>
                                              <a:chart seriesIdx="-4" categoryIdx="9" bldStep="category"/>
                                            </p:graphicEl>
                                          </p:spTgt>
                                        </p:tgtEl>
                                      </p:cBhvr>
                                    </p:animEffect>
                                  </p:childTnLst>
                                </p:cTn>
                              </p:par>
                            </p:childTnLst>
                          </p:cTn>
                        </p:par>
                        <p:par>
                          <p:cTn id="48" fill="hold">
                            <p:stCondLst>
                              <p:cond delay="3300"/>
                            </p:stCondLst>
                            <p:childTnLst>
                              <p:par>
                                <p:cTn id="49" presetID="22" presetClass="entr" presetSubtype="4" repeatCount="0" fill="hold" grpId="0" nodeType="afterEffect">
                                  <p:stCondLst>
                                    <p:cond delay="0"/>
                                  </p:stCondLst>
                                  <p:childTnLst>
                                    <p:set>
                                      <p:cBhvr>
                                        <p:cTn id="50" dur="1" fill="hold">
                                          <p:stCondLst>
                                            <p:cond delay="0"/>
                                          </p:stCondLst>
                                        </p:cTn>
                                        <p:tgtEl>
                                          <p:spTgt spid="3">
                                            <p:graphicEl>
                                              <a:chart seriesIdx="-4" categoryIdx="10" bldStep="category"/>
                                            </p:graphicEl>
                                          </p:spTgt>
                                        </p:tgtEl>
                                        <p:attrNameLst>
                                          <p:attrName>style.visibility</p:attrName>
                                        </p:attrNameLst>
                                      </p:cBhvr>
                                      <p:to>
                                        <p:strVal val="visible"/>
                                      </p:to>
                                    </p:set>
                                    <p:animEffect transition="in" filter="wipe(down)">
                                      <p:cBhvr>
                                        <p:cTn id="51" dur="300"/>
                                        <p:tgtEl>
                                          <p:spTgt spid="3">
                                            <p:graphicEl>
                                              <a:chart seriesIdx="-4" categoryIdx="10" bldStep="category"/>
                                            </p:graphicEl>
                                          </p:spTgt>
                                        </p:tgtEl>
                                      </p:cBhvr>
                                    </p:animEffect>
                                  </p:childTnLst>
                                </p:cTn>
                              </p:par>
                            </p:childTnLst>
                          </p:cTn>
                        </p:par>
                        <p:par>
                          <p:cTn id="52" fill="hold">
                            <p:stCondLst>
                              <p:cond delay="3600"/>
                            </p:stCondLst>
                            <p:childTnLst>
                              <p:par>
                                <p:cTn id="53" presetID="22" presetClass="entr" presetSubtype="4" repeatCount="0" fill="hold" grpId="0" nodeType="afterEffect">
                                  <p:stCondLst>
                                    <p:cond delay="0"/>
                                  </p:stCondLst>
                                  <p:childTnLst>
                                    <p:set>
                                      <p:cBhvr>
                                        <p:cTn id="54" dur="1" fill="hold">
                                          <p:stCondLst>
                                            <p:cond delay="0"/>
                                          </p:stCondLst>
                                        </p:cTn>
                                        <p:tgtEl>
                                          <p:spTgt spid="3">
                                            <p:graphicEl>
                                              <a:chart seriesIdx="-4" categoryIdx="11" bldStep="category"/>
                                            </p:graphicEl>
                                          </p:spTgt>
                                        </p:tgtEl>
                                        <p:attrNameLst>
                                          <p:attrName>style.visibility</p:attrName>
                                        </p:attrNameLst>
                                      </p:cBhvr>
                                      <p:to>
                                        <p:strVal val="visible"/>
                                      </p:to>
                                    </p:set>
                                    <p:animEffect transition="in" filter="wipe(down)">
                                      <p:cBhvr>
                                        <p:cTn id="55" dur="300"/>
                                        <p:tgtEl>
                                          <p:spTgt spid="3">
                                            <p:graphicEl>
                                              <a:chart seriesIdx="-4" categoryIdx="11" bldStep="category"/>
                                            </p:graphicEl>
                                          </p:spTgt>
                                        </p:tgtEl>
                                      </p:cBhvr>
                                    </p:animEffect>
                                  </p:childTnLst>
                                </p:cTn>
                              </p:par>
                            </p:childTnLst>
                          </p:cTn>
                        </p:par>
                        <p:par>
                          <p:cTn id="56" fill="hold">
                            <p:stCondLst>
                              <p:cond delay="3900"/>
                            </p:stCondLst>
                            <p:childTnLst>
                              <p:par>
                                <p:cTn id="57" presetID="22" presetClass="entr" presetSubtype="4" repeatCount="0" fill="hold" grpId="0" nodeType="afterEffect">
                                  <p:stCondLst>
                                    <p:cond delay="0"/>
                                  </p:stCondLst>
                                  <p:childTnLst>
                                    <p:set>
                                      <p:cBhvr>
                                        <p:cTn id="58" dur="1" fill="hold">
                                          <p:stCondLst>
                                            <p:cond delay="0"/>
                                          </p:stCondLst>
                                        </p:cTn>
                                        <p:tgtEl>
                                          <p:spTgt spid="3">
                                            <p:graphicEl>
                                              <a:chart seriesIdx="-4" categoryIdx="12" bldStep="category"/>
                                            </p:graphicEl>
                                          </p:spTgt>
                                        </p:tgtEl>
                                        <p:attrNameLst>
                                          <p:attrName>style.visibility</p:attrName>
                                        </p:attrNameLst>
                                      </p:cBhvr>
                                      <p:to>
                                        <p:strVal val="visible"/>
                                      </p:to>
                                    </p:set>
                                    <p:animEffect transition="in" filter="wipe(down)">
                                      <p:cBhvr>
                                        <p:cTn id="59" dur="300"/>
                                        <p:tgtEl>
                                          <p:spTgt spid="3">
                                            <p:graphicEl>
                                              <a:chart seriesIdx="-4" categoryIdx="12" bldStep="category"/>
                                            </p:graphicEl>
                                          </p:spTgt>
                                        </p:tgtEl>
                                      </p:cBhvr>
                                    </p:animEffect>
                                  </p:childTnLst>
                                </p:cTn>
                              </p:par>
                            </p:childTnLst>
                          </p:cTn>
                        </p:par>
                        <p:par>
                          <p:cTn id="60" fill="hold">
                            <p:stCondLst>
                              <p:cond delay="4200"/>
                            </p:stCondLst>
                            <p:childTnLst>
                              <p:par>
                                <p:cTn id="61" presetID="22" presetClass="entr" presetSubtype="4" repeatCount="0" fill="hold" grpId="0" nodeType="afterEffect">
                                  <p:stCondLst>
                                    <p:cond delay="0"/>
                                  </p:stCondLst>
                                  <p:childTnLst>
                                    <p:set>
                                      <p:cBhvr>
                                        <p:cTn id="62" dur="1" fill="hold">
                                          <p:stCondLst>
                                            <p:cond delay="0"/>
                                          </p:stCondLst>
                                        </p:cTn>
                                        <p:tgtEl>
                                          <p:spTgt spid="3">
                                            <p:graphicEl>
                                              <a:chart seriesIdx="-4" categoryIdx="13" bldStep="category"/>
                                            </p:graphicEl>
                                          </p:spTgt>
                                        </p:tgtEl>
                                        <p:attrNameLst>
                                          <p:attrName>style.visibility</p:attrName>
                                        </p:attrNameLst>
                                      </p:cBhvr>
                                      <p:to>
                                        <p:strVal val="visible"/>
                                      </p:to>
                                    </p:set>
                                    <p:animEffect transition="in" filter="wipe(down)">
                                      <p:cBhvr>
                                        <p:cTn id="63" dur="300"/>
                                        <p:tgtEl>
                                          <p:spTgt spid="3">
                                            <p:graphicEl>
                                              <a:chart seriesIdx="-4" categoryIdx="13" bldStep="category"/>
                                            </p:graphicEl>
                                          </p:spTgt>
                                        </p:tgtEl>
                                      </p:cBhvr>
                                    </p:animEffect>
                                  </p:childTnLst>
                                </p:cTn>
                              </p:par>
                            </p:childTnLst>
                          </p:cTn>
                        </p:par>
                        <p:par>
                          <p:cTn id="64" fill="hold">
                            <p:stCondLst>
                              <p:cond delay="4500"/>
                            </p:stCondLst>
                            <p:childTnLst>
                              <p:par>
                                <p:cTn id="65" presetID="22" presetClass="entr" presetSubtype="4" repeatCount="0" fill="hold" grpId="0" nodeType="afterEffect">
                                  <p:stCondLst>
                                    <p:cond delay="0"/>
                                  </p:stCondLst>
                                  <p:childTnLst>
                                    <p:set>
                                      <p:cBhvr>
                                        <p:cTn id="66" dur="1" fill="hold">
                                          <p:stCondLst>
                                            <p:cond delay="0"/>
                                          </p:stCondLst>
                                        </p:cTn>
                                        <p:tgtEl>
                                          <p:spTgt spid="3">
                                            <p:graphicEl>
                                              <a:chart seriesIdx="-4" categoryIdx="14" bldStep="category"/>
                                            </p:graphicEl>
                                          </p:spTgt>
                                        </p:tgtEl>
                                        <p:attrNameLst>
                                          <p:attrName>style.visibility</p:attrName>
                                        </p:attrNameLst>
                                      </p:cBhvr>
                                      <p:to>
                                        <p:strVal val="visible"/>
                                      </p:to>
                                    </p:set>
                                    <p:animEffect transition="in" filter="wipe(down)">
                                      <p:cBhvr>
                                        <p:cTn id="67" dur="300"/>
                                        <p:tgtEl>
                                          <p:spTgt spid="3">
                                            <p:graphicEl>
                                              <a:chart seriesIdx="-4" categoryIdx="14" bldStep="category"/>
                                            </p:graphicEl>
                                          </p:spTgt>
                                        </p:tgtEl>
                                      </p:cBhvr>
                                    </p:animEffect>
                                  </p:childTnLst>
                                </p:cTn>
                              </p:par>
                            </p:childTnLst>
                          </p:cTn>
                        </p:par>
                        <p:par>
                          <p:cTn id="68" fill="hold">
                            <p:stCondLst>
                              <p:cond delay="4800"/>
                            </p:stCondLst>
                            <p:childTnLst>
                              <p:par>
                                <p:cTn id="69" presetID="22" presetClass="entr" presetSubtype="4" repeatCount="0" fill="hold" grpId="0" nodeType="afterEffect">
                                  <p:stCondLst>
                                    <p:cond delay="0"/>
                                  </p:stCondLst>
                                  <p:childTnLst>
                                    <p:set>
                                      <p:cBhvr>
                                        <p:cTn id="70" dur="1" fill="hold">
                                          <p:stCondLst>
                                            <p:cond delay="0"/>
                                          </p:stCondLst>
                                        </p:cTn>
                                        <p:tgtEl>
                                          <p:spTgt spid="3">
                                            <p:graphicEl>
                                              <a:chart seriesIdx="-4" categoryIdx="15" bldStep="category"/>
                                            </p:graphicEl>
                                          </p:spTgt>
                                        </p:tgtEl>
                                        <p:attrNameLst>
                                          <p:attrName>style.visibility</p:attrName>
                                        </p:attrNameLst>
                                      </p:cBhvr>
                                      <p:to>
                                        <p:strVal val="visible"/>
                                      </p:to>
                                    </p:set>
                                    <p:animEffect transition="in" filter="wipe(down)">
                                      <p:cBhvr>
                                        <p:cTn id="71" dur="300"/>
                                        <p:tgtEl>
                                          <p:spTgt spid="3">
                                            <p:graphicEl>
                                              <a:chart seriesIdx="-4" categoryIdx="15" bldStep="category"/>
                                            </p:graphicEl>
                                          </p:spTgt>
                                        </p:tgtEl>
                                      </p:cBhvr>
                                    </p:animEffect>
                                  </p:childTnLst>
                                </p:cTn>
                              </p:par>
                            </p:childTnLst>
                          </p:cTn>
                        </p:par>
                        <p:par>
                          <p:cTn id="72" fill="hold">
                            <p:stCondLst>
                              <p:cond delay="5100"/>
                            </p:stCondLst>
                            <p:childTnLst>
                              <p:par>
                                <p:cTn id="73" presetID="22" presetClass="entr" presetSubtype="4" repeatCount="0" fill="hold" grpId="0" nodeType="afterEffect">
                                  <p:stCondLst>
                                    <p:cond delay="0"/>
                                  </p:stCondLst>
                                  <p:childTnLst>
                                    <p:set>
                                      <p:cBhvr>
                                        <p:cTn id="74" dur="1" fill="hold">
                                          <p:stCondLst>
                                            <p:cond delay="0"/>
                                          </p:stCondLst>
                                        </p:cTn>
                                        <p:tgtEl>
                                          <p:spTgt spid="3">
                                            <p:graphicEl>
                                              <a:chart seriesIdx="-4" categoryIdx="16" bldStep="category"/>
                                            </p:graphicEl>
                                          </p:spTgt>
                                        </p:tgtEl>
                                        <p:attrNameLst>
                                          <p:attrName>style.visibility</p:attrName>
                                        </p:attrNameLst>
                                      </p:cBhvr>
                                      <p:to>
                                        <p:strVal val="visible"/>
                                      </p:to>
                                    </p:set>
                                    <p:animEffect transition="in" filter="wipe(down)">
                                      <p:cBhvr>
                                        <p:cTn id="75" dur="300"/>
                                        <p:tgtEl>
                                          <p:spTgt spid="3">
                                            <p:graphicEl>
                                              <a:chart seriesIdx="-4" categoryIdx="16" bldStep="category"/>
                                            </p:graphicEl>
                                          </p:spTgt>
                                        </p:tgtEl>
                                      </p:cBhvr>
                                    </p:animEffect>
                                  </p:childTnLst>
                                </p:cTn>
                              </p:par>
                            </p:childTnLst>
                          </p:cTn>
                        </p:par>
                        <p:par>
                          <p:cTn id="76" fill="hold">
                            <p:stCondLst>
                              <p:cond delay="5400"/>
                            </p:stCondLst>
                            <p:childTnLst>
                              <p:par>
                                <p:cTn id="77" presetID="22" presetClass="entr" presetSubtype="4" repeatCount="0" fill="hold" grpId="0" nodeType="afterEffect">
                                  <p:stCondLst>
                                    <p:cond delay="0"/>
                                  </p:stCondLst>
                                  <p:childTnLst>
                                    <p:set>
                                      <p:cBhvr>
                                        <p:cTn id="78" dur="1" fill="hold">
                                          <p:stCondLst>
                                            <p:cond delay="0"/>
                                          </p:stCondLst>
                                        </p:cTn>
                                        <p:tgtEl>
                                          <p:spTgt spid="3">
                                            <p:graphicEl>
                                              <a:chart seriesIdx="-4" categoryIdx="17" bldStep="category"/>
                                            </p:graphicEl>
                                          </p:spTgt>
                                        </p:tgtEl>
                                        <p:attrNameLst>
                                          <p:attrName>style.visibility</p:attrName>
                                        </p:attrNameLst>
                                      </p:cBhvr>
                                      <p:to>
                                        <p:strVal val="visible"/>
                                      </p:to>
                                    </p:set>
                                    <p:animEffect transition="in" filter="wipe(down)">
                                      <p:cBhvr>
                                        <p:cTn id="79" dur="300"/>
                                        <p:tgtEl>
                                          <p:spTgt spid="3">
                                            <p:graphicEl>
                                              <a:chart seriesIdx="-4" categoryIdx="17" bldStep="category"/>
                                            </p:graphicEl>
                                          </p:spTgt>
                                        </p:tgtEl>
                                      </p:cBhvr>
                                    </p:animEffect>
                                  </p:childTnLst>
                                </p:cTn>
                              </p:par>
                            </p:childTnLst>
                          </p:cTn>
                        </p:par>
                        <p:par>
                          <p:cTn id="80" fill="hold">
                            <p:stCondLst>
                              <p:cond delay="5700"/>
                            </p:stCondLst>
                            <p:childTnLst>
                              <p:par>
                                <p:cTn id="81" presetID="22" presetClass="entr" presetSubtype="4" repeatCount="0" fill="hold" grpId="0" nodeType="afterEffect">
                                  <p:stCondLst>
                                    <p:cond delay="0"/>
                                  </p:stCondLst>
                                  <p:childTnLst>
                                    <p:set>
                                      <p:cBhvr>
                                        <p:cTn id="82" dur="1" fill="hold">
                                          <p:stCondLst>
                                            <p:cond delay="0"/>
                                          </p:stCondLst>
                                        </p:cTn>
                                        <p:tgtEl>
                                          <p:spTgt spid="3">
                                            <p:graphicEl>
                                              <a:chart seriesIdx="-4" categoryIdx="18" bldStep="category"/>
                                            </p:graphicEl>
                                          </p:spTgt>
                                        </p:tgtEl>
                                        <p:attrNameLst>
                                          <p:attrName>style.visibility</p:attrName>
                                        </p:attrNameLst>
                                      </p:cBhvr>
                                      <p:to>
                                        <p:strVal val="visible"/>
                                      </p:to>
                                    </p:set>
                                    <p:animEffect transition="in" filter="wipe(down)">
                                      <p:cBhvr>
                                        <p:cTn id="83" dur="300"/>
                                        <p:tgtEl>
                                          <p:spTgt spid="3">
                                            <p:graphicEl>
                                              <a:chart seriesIdx="-4" categoryIdx="18" bldStep="category"/>
                                            </p:graphicEl>
                                          </p:spTgt>
                                        </p:tgtEl>
                                      </p:cBhvr>
                                    </p:animEffect>
                                  </p:childTnLst>
                                </p:cTn>
                              </p:par>
                            </p:childTnLst>
                          </p:cTn>
                        </p:par>
                        <p:par>
                          <p:cTn id="84" fill="hold">
                            <p:stCondLst>
                              <p:cond delay="6000"/>
                            </p:stCondLst>
                            <p:childTnLst>
                              <p:par>
                                <p:cTn id="85" presetID="22" presetClass="entr" presetSubtype="4" repeatCount="0" fill="hold" grpId="0" nodeType="afterEffect">
                                  <p:stCondLst>
                                    <p:cond delay="0"/>
                                  </p:stCondLst>
                                  <p:childTnLst>
                                    <p:set>
                                      <p:cBhvr>
                                        <p:cTn id="86" dur="1" fill="hold">
                                          <p:stCondLst>
                                            <p:cond delay="0"/>
                                          </p:stCondLst>
                                        </p:cTn>
                                        <p:tgtEl>
                                          <p:spTgt spid="3">
                                            <p:graphicEl>
                                              <a:chart seriesIdx="-4" categoryIdx="19" bldStep="category"/>
                                            </p:graphicEl>
                                          </p:spTgt>
                                        </p:tgtEl>
                                        <p:attrNameLst>
                                          <p:attrName>style.visibility</p:attrName>
                                        </p:attrNameLst>
                                      </p:cBhvr>
                                      <p:to>
                                        <p:strVal val="visible"/>
                                      </p:to>
                                    </p:set>
                                    <p:animEffect transition="in" filter="wipe(down)">
                                      <p:cBhvr>
                                        <p:cTn id="87" dur="300"/>
                                        <p:tgtEl>
                                          <p:spTgt spid="3">
                                            <p:graphicEl>
                                              <a:chart seriesIdx="-4" categoryIdx="19" bldStep="category"/>
                                            </p:graphicEl>
                                          </p:spTgt>
                                        </p:tgtEl>
                                      </p:cBhvr>
                                    </p:animEffect>
                                  </p:childTnLst>
                                </p:cTn>
                              </p:par>
                            </p:childTnLst>
                          </p:cTn>
                        </p:par>
                        <p:par>
                          <p:cTn id="88" fill="hold">
                            <p:stCondLst>
                              <p:cond delay="6300"/>
                            </p:stCondLst>
                            <p:childTnLst>
                              <p:par>
                                <p:cTn id="89" presetID="22" presetClass="entr" presetSubtype="4" repeatCount="0" fill="hold" grpId="0" nodeType="afterEffect">
                                  <p:stCondLst>
                                    <p:cond delay="0"/>
                                  </p:stCondLst>
                                  <p:childTnLst>
                                    <p:set>
                                      <p:cBhvr>
                                        <p:cTn id="90" dur="1" fill="hold">
                                          <p:stCondLst>
                                            <p:cond delay="0"/>
                                          </p:stCondLst>
                                        </p:cTn>
                                        <p:tgtEl>
                                          <p:spTgt spid="3">
                                            <p:graphicEl>
                                              <a:chart seriesIdx="-4" categoryIdx="20" bldStep="category"/>
                                            </p:graphicEl>
                                          </p:spTgt>
                                        </p:tgtEl>
                                        <p:attrNameLst>
                                          <p:attrName>style.visibility</p:attrName>
                                        </p:attrNameLst>
                                      </p:cBhvr>
                                      <p:to>
                                        <p:strVal val="visible"/>
                                      </p:to>
                                    </p:set>
                                    <p:animEffect transition="in" filter="wipe(down)">
                                      <p:cBhvr>
                                        <p:cTn id="91" dur="300"/>
                                        <p:tgtEl>
                                          <p:spTgt spid="3">
                                            <p:graphicEl>
                                              <a:chart seriesIdx="-4" categoryIdx="20" bldStep="category"/>
                                            </p:graphicEl>
                                          </p:spTgt>
                                        </p:tgtEl>
                                      </p:cBhvr>
                                    </p:animEffect>
                                  </p:childTnLst>
                                </p:cTn>
                              </p:par>
                            </p:childTnLst>
                          </p:cTn>
                        </p:par>
                        <p:par>
                          <p:cTn id="92" fill="hold">
                            <p:stCondLst>
                              <p:cond delay="6600"/>
                            </p:stCondLst>
                            <p:childTnLst>
                              <p:par>
                                <p:cTn id="93" presetID="22" presetClass="entr" presetSubtype="4" repeatCount="0" fill="hold" grpId="0" nodeType="afterEffect">
                                  <p:stCondLst>
                                    <p:cond delay="0"/>
                                  </p:stCondLst>
                                  <p:childTnLst>
                                    <p:set>
                                      <p:cBhvr>
                                        <p:cTn id="94" dur="1" fill="hold">
                                          <p:stCondLst>
                                            <p:cond delay="0"/>
                                          </p:stCondLst>
                                        </p:cTn>
                                        <p:tgtEl>
                                          <p:spTgt spid="3">
                                            <p:graphicEl>
                                              <a:chart seriesIdx="-4" categoryIdx="21" bldStep="category"/>
                                            </p:graphicEl>
                                          </p:spTgt>
                                        </p:tgtEl>
                                        <p:attrNameLst>
                                          <p:attrName>style.visibility</p:attrName>
                                        </p:attrNameLst>
                                      </p:cBhvr>
                                      <p:to>
                                        <p:strVal val="visible"/>
                                      </p:to>
                                    </p:set>
                                    <p:animEffect transition="in" filter="wipe(down)">
                                      <p:cBhvr>
                                        <p:cTn id="95" dur="300"/>
                                        <p:tgtEl>
                                          <p:spTgt spid="3">
                                            <p:graphicEl>
                                              <a:chart seriesIdx="-4" categoryIdx="21" bldStep="category"/>
                                            </p:graphicEl>
                                          </p:spTgt>
                                        </p:tgtEl>
                                      </p:cBhvr>
                                    </p:animEffect>
                                  </p:childTnLst>
                                </p:cTn>
                              </p:par>
                            </p:childTnLst>
                          </p:cTn>
                        </p:par>
                        <p:par>
                          <p:cTn id="96" fill="hold">
                            <p:stCondLst>
                              <p:cond delay="6900"/>
                            </p:stCondLst>
                            <p:childTnLst>
                              <p:par>
                                <p:cTn id="97" presetID="22" presetClass="entr" presetSubtype="4" repeatCount="0" fill="hold" grpId="0" nodeType="afterEffect">
                                  <p:stCondLst>
                                    <p:cond delay="0"/>
                                  </p:stCondLst>
                                  <p:childTnLst>
                                    <p:set>
                                      <p:cBhvr>
                                        <p:cTn id="98" dur="1" fill="hold">
                                          <p:stCondLst>
                                            <p:cond delay="0"/>
                                          </p:stCondLst>
                                        </p:cTn>
                                        <p:tgtEl>
                                          <p:spTgt spid="3">
                                            <p:graphicEl>
                                              <a:chart seriesIdx="-4" categoryIdx="22" bldStep="category"/>
                                            </p:graphicEl>
                                          </p:spTgt>
                                        </p:tgtEl>
                                        <p:attrNameLst>
                                          <p:attrName>style.visibility</p:attrName>
                                        </p:attrNameLst>
                                      </p:cBhvr>
                                      <p:to>
                                        <p:strVal val="visible"/>
                                      </p:to>
                                    </p:set>
                                    <p:animEffect transition="in" filter="wipe(down)">
                                      <p:cBhvr>
                                        <p:cTn id="99" dur="300"/>
                                        <p:tgtEl>
                                          <p:spTgt spid="3">
                                            <p:graphicEl>
                                              <a:chart seriesIdx="-4" categoryIdx="22" bldStep="category"/>
                                            </p:graphicEl>
                                          </p:spTgt>
                                        </p:tgtEl>
                                      </p:cBhvr>
                                    </p:animEffect>
                                  </p:childTnLst>
                                </p:cTn>
                              </p:par>
                            </p:childTnLst>
                          </p:cTn>
                        </p:par>
                        <p:par>
                          <p:cTn id="100" fill="hold">
                            <p:stCondLst>
                              <p:cond delay="7200"/>
                            </p:stCondLst>
                            <p:childTnLst>
                              <p:par>
                                <p:cTn id="101" presetID="22" presetClass="entr" presetSubtype="4" repeatCount="0" fill="hold" grpId="0" nodeType="afterEffect">
                                  <p:stCondLst>
                                    <p:cond delay="0"/>
                                  </p:stCondLst>
                                  <p:childTnLst>
                                    <p:set>
                                      <p:cBhvr>
                                        <p:cTn id="102" dur="1" fill="hold">
                                          <p:stCondLst>
                                            <p:cond delay="0"/>
                                          </p:stCondLst>
                                        </p:cTn>
                                        <p:tgtEl>
                                          <p:spTgt spid="3">
                                            <p:graphicEl>
                                              <a:chart seriesIdx="-4" categoryIdx="23" bldStep="category"/>
                                            </p:graphicEl>
                                          </p:spTgt>
                                        </p:tgtEl>
                                        <p:attrNameLst>
                                          <p:attrName>style.visibility</p:attrName>
                                        </p:attrNameLst>
                                      </p:cBhvr>
                                      <p:to>
                                        <p:strVal val="visible"/>
                                      </p:to>
                                    </p:set>
                                    <p:animEffect transition="in" filter="wipe(down)">
                                      <p:cBhvr>
                                        <p:cTn id="103" dur="300"/>
                                        <p:tgtEl>
                                          <p:spTgt spid="3">
                                            <p:graphicEl>
                                              <a:chart seriesIdx="-4" categoryIdx="2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category"/>
        </p:bldSub>
      </p:bldGraphic>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ARK6">
    <p:spTree>
      <p:nvGrpSpPr>
        <p:cNvPr id="1" name=""/>
        <p:cNvGrpSpPr/>
        <p:nvPr/>
      </p:nvGrpSpPr>
      <p:grpSpPr>
        <a:xfrm>
          <a:off x="0" y="0"/>
          <a:ext cx="0" cy="0"/>
          <a:chOff x="0" y="0"/>
          <a:chExt cx="0" cy="0"/>
        </a:xfrm>
      </p:grpSpPr>
      <p:grpSp>
        <p:nvGrpSpPr>
          <p:cNvPr id="4" name="Group 35">
            <a:extLst>
              <a:ext uri="{FF2B5EF4-FFF2-40B4-BE49-F238E27FC236}">
                <a16:creationId xmlns:a16="http://schemas.microsoft.com/office/drawing/2014/main" id="{F49FFC1C-3741-4844-8C3F-E4F557524424}"/>
              </a:ext>
            </a:extLst>
          </p:cNvPr>
          <p:cNvGrpSpPr/>
          <p:nvPr userDrawn="1"/>
        </p:nvGrpSpPr>
        <p:grpSpPr>
          <a:xfrm>
            <a:off x="-6583" y="-3"/>
            <a:ext cx="12302859" cy="6858003"/>
            <a:chOff x="-6566" y="-2"/>
            <a:chExt cx="12269309" cy="6858002"/>
          </a:xfrm>
        </p:grpSpPr>
        <p:sp>
          <p:nvSpPr>
            <p:cNvPr id="5" name="Rectangle 36" hidden="1">
              <a:extLst>
                <a:ext uri="{FF2B5EF4-FFF2-40B4-BE49-F238E27FC236}">
                  <a16:creationId xmlns:a16="http://schemas.microsoft.com/office/drawing/2014/main" id="{0BD74276-8ED2-4824-9998-0BAA3955CD95}"/>
                </a:ext>
              </a:extLst>
            </p:cNvPr>
            <p:cNvSpPr/>
            <p:nvPr userDrawn="1"/>
          </p:nvSpPr>
          <p:spPr>
            <a:xfrm>
              <a:off x="-6566" y="-2"/>
              <a:ext cx="12198565" cy="6858002"/>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02" dirty="0"/>
            </a:p>
          </p:txBody>
        </p:sp>
        <p:grpSp>
          <p:nvGrpSpPr>
            <p:cNvPr id="6" name="Group 37" hidden="1">
              <a:extLst>
                <a:ext uri="{FF2B5EF4-FFF2-40B4-BE49-F238E27FC236}">
                  <a16:creationId xmlns:a16="http://schemas.microsoft.com/office/drawing/2014/main" id="{978F2107-068F-4327-9136-6EB3073A4403}"/>
                </a:ext>
              </a:extLst>
            </p:cNvPr>
            <p:cNvGrpSpPr/>
            <p:nvPr userDrawn="1"/>
          </p:nvGrpSpPr>
          <p:grpSpPr>
            <a:xfrm>
              <a:off x="442260" y="3456849"/>
              <a:ext cx="11820483" cy="2970388"/>
              <a:chOff x="442260" y="3600153"/>
              <a:chExt cx="11820483" cy="2970388"/>
            </a:xfrm>
          </p:grpSpPr>
          <p:cxnSp>
            <p:nvCxnSpPr>
              <p:cNvPr id="7" name="Straight Connector 38">
                <a:extLst>
                  <a:ext uri="{FF2B5EF4-FFF2-40B4-BE49-F238E27FC236}">
                    <a16:creationId xmlns:a16="http://schemas.microsoft.com/office/drawing/2014/main" id="{B5909EFF-FFE7-4DCA-BB35-2930538F8575}"/>
                  </a:ext>
                </a:extLst>
              </p:cNvPr>
              <p:cNvCxnSpPr/>
              <p:nvPr userDrawn="1"/>
            </p:nvCxnSpPr>
            <p:spPr>
              <a:xfrm flipV="1">
                <a:off x="930228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39">
                <a:extLst>
                  <a:ext uri="{FF2B5EF4-FFF2-40B4-BE49-F238E27FC236}">
                    <a16:creationId xmlns:a16="http://schemas.microsoft.com/office/drawing/2014/main" id="{BBF66BD5-8EBB-4321-AEA7-778A769BCD0F}"/>
                  </a:ext>
                </a:extLst>
              </p:cNvPr>
              <p:cNvCxnSpPr/>
              <p:nvPr userDrawn="1"/>
            </p:nvCxnSpPr>
            <p:spPr>
              <a:xfrm flipV="1">
                <a:off x="877305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9" name="Straight Connector 40">
                <a:extLst>
                  <a:ext uri="{FF2B5EF4-FFF2-40B4-BE49-F238E27FC236}">
                    <a16:creationId xmlns:a16="http://schemas.microsoft.com/office/drawing/2014/main" id="{B6105F55-6F73-4EAC-A6FE-341C1EDD082D}"/>
                  </a:ext>
                </a:extLst>
              </p:cNvPr>
              <p:cNvCxnSpPr/>
              <p:nvPr userDrawn="1"/>
            </p:nvCxnSpPr>
            <p:spPr>
              <a:xfrm flipV="1">
                <a:off x="8235524"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41">
                <a:extLst>
                  <a:ext uri="{FF2B5EF4-FFF2-40B4-BE49-F238E27FC236}">
                    <a16:creationId xmlns:a16="http://schemas.microsoft.com/office/drawing/2014/main" id="{231C4A1D-0D18-4C45-8CD2-9B482D211697}"/>
                  </a:ext>
                </a:extLst>
              </p:cNvPr>
              <p:cNvCxnSpPr/>
              <p:nvPr userDrawn="1"/>
            </p:nvCxnSpPr>
            <p:spPr>
              <a:xfrm flipV="1">
                <a:off x="78660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42">
                <a:extLst>
                  <a:ext uri="{FF2B5EF4-FFF2-40B4-BE49-F238E27FC236}">
                    <a16:creationId xmlns:a16="http://schemas.microsoft.com/office/drawing/2014/main" id="{887B699A-26D9-4993-847C-C919922EE7EC}"/>
                  </a:ext>
                </a:extLst>
              </p:cNvPr>
              <p:cNvCxnSpPr/>
              <p:nvPr userDrawn="1"/>
            </p:nvCxnSpPr>
            <p:spPr>
              <a:xfrm flipV="1">
                <a:off x="7498863"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43">
                <a:extLst>
                  <a:ext uri="{FF2B5EF4-FFF2-40B4-BE49-F238E27FC236}">
                    <a16:creationId xmlns:a16="http://schemas.microsoft.com/office/drawing/2014/main" id="{2861B340-F5C1-4BA1-BA98-8D650473066B}"/>
                  </a:ext>
                </a:extLst>
              </p:cNvPr>
              <p:cNvCxnSpPr/>
              <p:nvPr userDrawn="1"/>
            </p:nvCxnSpPr>
            <p:spPr>
              <a:xfrm flipV="1">
                <a:off x="7127208"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44">
                <a:extLst>
                  <a:ext uri="{FF2B5EF4-FFF2-40B4-BE49-F238E27FC236}">
                    <a16:creationId xmlns:a16="http://schemas.microsoft.com/office/drawing/2014/main" id="{C3568F9F-131F-4452-A304-F5E5399BCD8C}"/>
                  </a:ext>
                </a:extLst>
              </p:cNvPr>
              <p:cNvCxnSpPr/>
              <p:nvPr userDrawn="1"/>
            </p:nvCxnSpPr>
            <p:spPr>
              <a:xfrm flipV="1">
                <a:off x="675865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45">
                <a:extLst>
                  <a:ext uri="{FF2B5EF4-FFF2-40B4-BE49-F238E27FC236}">
                    <a16:creationId xmlns:a16="http://schemas.microsoft.com/office/drawing/2014/main" id="{CF836D01-B716-45B7-86B0-7412F0310BC3}"/>
                  </a:ext>
                </a:extLst>
              </p:cNvPr>
              <p:cNvCxnSpPr/>
              <p:nvPr userDrawn="1"/>
            </p:nvCxnSpPr>
            <p:spPr>
              <a:xfrm flipV="1">
                <a:off x="638946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46">
                <a:extLst>
                  <a:ext uri="{FF2B5EF4-FFF2-40B4-BE49-F238E27FC236}">
                    <a16:creationId xmlns:a16="http://schemas.microsoft.com/office/drawing/2014/main" id="{456D7560-3022-407D-A56A-387D1CF7CBBE}"/>
                  </a:ext>
                </a:extLst>
              </p:cNvPr>
              <p:cNvCxnSpPr/>
              <p:nvPr userDrawn="1"/>
            </p:nvCxnSpPr>
            <p:spPr>
              <a:xfrm flipV="1">
                <a:off x="6009868" y="3607282"/>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47">
                <a:extLst>
                  <a:ext uri="{FF2B5EF4-FFF2-40B4-BE49-F238E27FC236}">
                    <a16:creationId xmlns:a16="http://schemas.microsoft.com/office/drawing/2014/main" id="{C7A0A529-063D-45DD-8385-C74DBDC59E7E}"/>
                  </a:ext>
                </a:extLst>
              </p:cNvPr>
              <p:cNvCxnSpPr/>
              <p:nvPr userDrawn="1"/>
            </p:nvCxnSpPr>
            <p:spPr>
              <a:xfrm flipV="1">
                <a:off x="56439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48">
                <a:extLst>
                  <a:ext uri="{FF2B5EF4-FFF2-40B4-BE49-F238E27FC236}">
                    <a16:creationId xmlns:a16="http://schemas.microsoft.com/office/drawing/2014/main" id="{A931E34D-B55F-40AD-83AF-7163B7D714F7}"/>
                  </a:ext>
                </a:extLst>
              </p:cNvPr>
              <p:cNvCxnSpPr/>
              <p:nvPr userDrawn="1"/>
            </p:nvCxnSpPr>
            <p:spPr>
              <a:xfrm flipV="1">
                <a:off x="526926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49">
                <a:extLst>
                  <a:ext uri="{FF2B5EF4-FFF2-40B4-BE49-F238E27FC236}">
                    <a16:creationId xmlns:a16="http://schemas.microsoft.com/office/drawing/2014/main" id="{85C0AB43-36CD-4E1C-BBD6-F6E40C7E2D07}"/>
                  </a:ext>
                </a:extLst>
              </p:cNvPr>
              <p:cNvCxnSpPr/>
              <p:nvPr userDrawn="1"/>
            </p:nvCxnSpPr>
            <p:spPr>
              <a:xfrm flipV="1">
                <a:off x="48896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50">
                <a:extLst>
                  <a:ext uri="{FF2B5EF4-FFF2-40B4-BE49-F238E27FC236}">
                    <a16:creationId xmlns:a16="http://schemas.microsoft.com/office/drawing/2014/main" id="{78CD91FC-28C9-4AC7-87D2-3236ADA79432}"/>
                  </a:ext>
                </a:extLst>
              </p:cNvPr>
              <p:cNvCxnSpPr/>
              <p:nvPr userDrawn="1"/>
            </p:nvCxnSpPr>
            <p:spPr>
              <a:xfrm flipV="1">
                <a:off x="452332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51">
                <a:extLst>
                  <a:ext uri="{FF2B5EF4-FFF2-40B4-BE49-F238E27FC236}">
                    <a16:creationId xmlns:a16="http://schemas.microsoft.com/office/drawing/2014/main" id="{43CC5094-48A5-4786-A10E-9CE8FDA8F34F}"/>
                  </a:ext>
                </a:extLst>
              </p:cNvPr>
              <p:cNvCxnSpPr/>
              <p:nvPr userDrawn="1"/>
            </p:nvCxnSpPr>
            <p:spPr>
              <a:xfrm flipV="1">
                <a:off x="415592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52">
                <a:extLst>
                  <a:ext uri="{FF2B5EF4-FFF2-40B4-BE49-F238E27FC236}">
                    <a16:creationId xmlns:a16="http://schemas.microsoft.com/office/drawing/2014/main" id="{B1CF75A4-9F1F-48F6-AFDA-C7897F2C1B55}"/>
                  </a:ext>
                </a:extLst>
              </p:cNvPr>
              <p:cNvCxnSpPr/>
              <p:nvPr userDrawn="1"/>
            </p:nvCxnSpPr>
            <p:spPr>
              <a:xfrm flipV="1">
                <a:off x="3786582"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53">
                <a:extLst>
                  <a:ext uri="{FF2B5EF4-FFF2-40B4-BE49-F238E27FC236}">
                    <a16:creationId xmlns:a16="http://schemas.microsoft.com/office/drawing/2014/main" id="{D8B3EC32-3BCC-4CF3-A8AB-D5695C387FB1}"/>
                  </a:ext>
                </a:extLst>
              </p:cNvPr>
              <p:cNvCxnSpPr/>
              <p:nvPr userDrawn="1"/>
            </p:nvCxnSpPr>
            <p:spPr>
              <a:xfrm flipV="1">
                <a:off x="342049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54">
                <a:extLst>
                  <a:ext uri="{FF2B5EF4-FFF2-40B4-BE49-F238E27FC236}">
                    <a16:creationId xmlns:a16="http://schemas.microsoft.com/office/drawing/2014/main" id="{646D2636-826F-4188-AECD-8E9F547C330E}"/>
                  </a:ext>
                </a:extLst>
              </p:cNvPr>
              <p:cNvCxnSpPr/>
              <p:nvPr userDrawn="1"/>
            </p:nvCxnSpPr>
            <p:spPr>
              <a:xfrm flipV="1">
                <a:off x="305109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55">
                <a:extLst>
                  <a:ext uri="{FF2B5EF4-FFF2-40B4-BE49-F238E27FC236}">
                    <a16:creationId xmlns:a16="http://schemas.microsoft.com/office/drawing/2014/main" id="{D5190618-4665-4F2E-8844-020AD30239F6}"/>
                  </a:ext>
                </a:extLst>
              </p:cNvPr>
              <p:cNvCxnSpPr/>
              <p:nvPr userDrawn="1"/>
            </p:nvCxnSpPr>
            <p:spPr>
              <a:xfrm flipV="1">
                <a:off x="267428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56">
                <a:extLst>
                  <a:ext uri="{FF2B5EF4-FFF2-40B4-BE49-F238E27FC236}">
                    <a16:creationId xmlns:a16="http://schemas.microsoft.com/office/drawing/2014/main" id="{E501E497-7672-440E-967B-911C1D6B4B10}"/>
                  </a:ext>
                </a:extLst>
              </p:cNvPr>
              <p:cNvCxnSpPr/>
              <p:nvPr userDrawn="1"/>
            </p:nvCxnSpPr>
            <p:spPr>
              <a:xfrm flipV="1">
                <a:off x="23085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57">
                <a:extLst>
                  <a:ext uri="{FF2B5EF4-FFF2-40B4-BE49-F238E27FC236}">
                    <a16:creationId xmlns:a16="http://schemas.microsoft.com/office/drawing/2014/main" id="{8A688C29-83E0-4CC9-A8C5-B6B30A57710C}"/>
                  </a:ext>
                </a:extLst>
              </p:cNvPr>
              <p:cNvCxnSpPr/>
              <p:nvPr userDrawn="1"/>
            </p:nvCxnSpPr>
            <p:spPr>
              <a:xfrm flipV="1">
                <a:off x="193107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58">
                <a:extLst>
                  <a:ext uri="{FF2B5EF4-FFF2-40B4-BE49-F238E27FC236}">
                    <a16:creationId xmlns:a16="http://schemas.microsoft.com/office/drawing/2014/main" id="{8D3348AE-2C08-472A-92E4-12BF79B738D1}"/>
                  </a:ext>
                </a:extLst>
              </p:cNvPr>
              <p:cNvCxnSpPr/>
              <p:nvPr userDrawn="1"/>
            </p:nvCxnSpPr>
            <p:spPr>
              <a:xfrm flipV="1">
                <a:off x="155844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8" name="Straight Connector 59">
                <a:extLst>
                  <a:ext uri="{FF2B5EF4-FFF2-40B4-BE49-F238E27FC236}">
                    <a16:creationId xmlns:a16="http://schemas.microsoft.com/office/drawing/2014/main" id="{D93531AE-9D57-49CA-BC46-F7384685F786}"/>
                  </a:ext>
                </a:extLst>
              </p:cNvPr>
              <p:cNvCxnSpPr/>
              <p:nvPr userDrawn="1"/>
            </p:nvCxnSpPr>
            <p:spPr>
              <a:xfrm flipV="1">
                <a:off x="11883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60">
                <a:extLst>
                  <a:ext uri="{FF2B5EF4-FFF2-40B4-BE49-F238E27FC236}">
                    <a16:creationId xmlns:a16="http://schemas.microsoft.com/office/drawing/2014/main" id="{6130565B-76F2-434C-8896-54E337D6B462}"/>
                  </a:ext>
                </a:extLst>
              </p:cNvPr>
              <p:cNvCxnSpPr/>
              <p:nvPr userDrawn="1"/>
            </p:nvCxnSpPr>
            <p:spPr>
              <a:xfrm flipV="1">
                <a:off x="81408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61">
                <a:extLst>
                  <a:ext uri="{FF2B5EF4-FFF2-40B4-BE49-F238E27FC236}">
                    <a16:creationId xmlns:a16="http://schemas.microsoft.com/office/drawing/2014/main" id="{A0D45B84-40CC-46CF-ACE4-C3A1732817B3}"/>
                  </a:ext>
                </a:extLst>
              </p:cNvPr>
              <p:cNvCxnSpPr/>
              <p:nvPr userDrawn="1"/>
            </p:nvCxnSpPr>
            <p:spPr>
              <a:xfrm flipV="1">
                <a:off x="4422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grpSp>
      </p:grpSp>
      <p:sp>
        <p:nvSpPr>
          <p:cNvPr id="2" name="Titolo 1">
            <a:extLst>
              <a:ext uri="{FF2B5EF4-FFF2-40B4-BE49-F238E27FC236}">
                <a16:creationId xmlns:a16="http://schemas.microsoft.com/office/drawing/2014/main" id="{07D574C9-96B2-42EF-A9BC-D62E458D5C9F}"/>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3B009754-3A1E-461E-B289-FE7FC85C2E42}"/>
              </a:ext>
            </a:extLst>
          </p:cNvPr>
          <p:cNvSpPr>
            <a:spLocks noGrp="1"/>
          </p:cNvSpPr>
          <p:nvPr>
            <p:ph idx="1"/>
          </p:nvPr>
        </p:nvSpPr>
        <p:spPr>
          <a:xfrm>
            <a:off x="21886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Tree>
    <p:extLst>
      <p:ext uri="{BB962C8B-B14F-4D97-AF65-F5344CB8AC3E}">
        <p14:creationId xmlns:p14="http://schemas.microsoft.com/office/powerpoint/2010/main" val="123547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7">
    <p:spTree>
      <p:nvGrpSpPr>
        <p:cNvPr id="1" name=""/>
        <p:cNvGrpSpPr/>
        <p:nvPr/>
      </p:nvGrpSpPr>
      <p:grpSpPr>
        <a:xfrm>
          <a:off x="0" y="0"/>
          <a:ext cx="0" cy="0"/>
          <a:chOff x="0" y="0"/>
          <a:chExt cx="0" cy="0"/>
        </a:xfrm>
      </p:grpSpPr>
      <p:grpSp>
        <p:nvGrpSpPr>
          <p:cNvPr id="5" name="Group 35">
            <a:extLst>
              <a:ext uri="{FF2B5EF4-FFF2-40B4-BE49-F238E27FC236}">
                <a16:creationId xmlns:a16="http://schemas.microsoft.com/office/drawing/2014/main" id="{15C1165B-50AC-46F5-B945-37FE6AF1F392}"/>
              </a:ext>
            </a:extLst>
          </p:cNvPr>
          <p:cNvGrpSpPr/>
          <p:nvPr userDrawn="1"/>
        </p:nvGrpSpPr>
        <p:grpSpPr>
          <a:xfrm>
            <a:off x="-6583" y="-3"/>
            <a:ext cx="12302859" cy="6858003"/>
            <a:chOff x="-6566" y="-2"/>
            <a:chExt cx="12269309" cy="6858002"/>
          </a:xfrm>
        </p:grpSpPr>
        <p:sp>
          <p:nvSpPr>
            <p:cNvPr id="6" name="Rectangle 36" hidden="1">
              <a:extLst>
                <a:ext uri="{FF2B5EF4-FFF2-40B4-BE49-F238E27FC236}">
                  <a16:creationId xmlns:a16="http://schemas.microsoft.com/office/drawing/2014/main" id="{EA24BE63-1E38-4FA8-B27E-7568D000D456}"/>
                </a:ext>
              </a:extLst>
            </p:cNvPr>
            <p:cNvSpPr/>
            <p:nvPr userDrawn="1"/>
          </p:nvSpPr>
          <p:spPr>
            <a:xfrm>
              <a:off x="-6566" y="-2"/>
              <a:ext cx="12198565" cy="6858002"/>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02" dirty="0"/>
            </a:p>
          </p:txBody>
        </p:sp>
        <p:grpSp>
          <p:nvGrpSpPr>
            <p:cNvPr id="7" name="Group 37" hidden="1">
              <a:extLst>
                <a:ext uri="{FF2B5EF4-FFF2-40B4-BE49-F238E27FC236}">
                  <a16:creationId xmlns:a16="http://schemas.microsoft.com/office/drawing/2014/main" id="{D4DAB8E7-6AD7-4E3B-87D7-9C92D704A0D5}"/>
                </a:ext>
              </a:extLst>
            </p:cNvPr>
            <p:cNvGrpSpPr/>
            <p:nvPr userDrawn="1"/>
          </p:nvGrpSpPr>
          <p:grpSpPr>
            <a:xfrm>
              <a:off x="442260" y="3456849"/>
              <a:ext cx="11820483" cy="2970388"/>
              <a:chOff x="442260" y="3600153"/>
              <a:chExt cx="11820483" cy="2970388"/>
            </a:xfrm>
          </p:grpSpPr>
          <p:cxnSp>
            <p:nvCxnSpPr>
              <p:cNvPr id="8" name="Straight Connector 38">
                <a:extLst>
                  <a:ext uri="{FF2B5EF4-FFF2-40B4-BE49-F238E27FC236}">
                    <a16:creationId xmlns:a16="http://schemas.microsoft.com/office/drawing/2014/main" id="{0F24E6D8-B4AC-477C-A584-BF9803AD059A}"/>
                  </a:ext>
                </a:extLst>
              </p:cNvPr>
              <p:cNvCxnSpPr/>
              <p:nvPr userDrawn="1"/>
            </p:nvCxnSpPr>
            <p:spPr>
              <a:xfrm flipV="1">
                <a:off x="930228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9" name="Straight Connector 39">
                <a:extLst>
                  <a:ext uri="{FF2B5EF4-FFF2-40B4-BE49-F238E27FC236}">
                    <a16:creationId xmlns:a16="http://schemas.microsoft.com/office/drawing/2014/main" id="{2AFEE107-23D8-49B8-B87B-287A589B06A3}"/>
                  </a:ext>
                </a:extLst>
              </p:cNvPr>
              <p:cNvCxnSpPr/>
              <p:nvPr userDrawn="1"/>
            </p:nvCxnSpPr>
            <p:spPr>
              <a:xfrm flipV="1">
                <a:off x="877305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40">
                <a:extLst>
                  <a:ext uri="{FF2B5EF4-FFF2-40B4-BE49-F238E27FC236}">
                    <a16:creationId xmlns:a16="http://schemas.microsoft.com/office/drawing/2014/main" id="{FC46F22B-8D16-44B9-B078-5202FAD5506C}"/>
                  </a:ext>
                </a:extLst>
              </p:cNvPr>
              <p:cNvCxnSpPr/>
              <p:nvPr userDrawn="1"/>
            </p:nvCxnSpPr>
            <p:spPr>
              <a:xfrm flipV="1">
                <a:off x="8235524"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41">
                <a:extLst>
                  <a:ext uri="{FF2B5EF4-FFF2-40B4-BE49-F238E27FC236}">
                    <a16:creationId xmlns:a16="http://schemas.microsoft.com/office/drawing/2014/main" id="{84F40097-447D-4345-A231-8E06B5113DAF}"/>
                  </a:ext>
                </a:extLst>
              </p:cNvPr>
              <p:cNvCxnSpPr/>
              <p:nvPr userDrawn="1"/>
            </p:nvCxnSpPr>
            <p:spPr>
              <a:xfrm flipV="1">
                <a:off x="78660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42">
                <a:extLst>
                  <a:ext uri="{FF2B5EF4-FFF2-40B4-BE49-F238E27FC236}">
                    <a16:creationId xmlns:a16="http://schemas.microsoft.com/office/drawing/2014/main" id="{42254BF6-C2FE-484E-B8E5-A5FB6CAE68DA}"/>
                  </a:ext>
                </a:extLst>
              </p:cNvPr>
              <p:cNvCxnSpPr/>
              <p:nvPr userDrawn="1"/>
            </p:nvCxnSpPr>
            <p:spPr>
              <a:xfrm flipV="1">
                <a:off x="7498863"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43">
                <a:extLst>
                  <a:ext uri="{FF2B5EF4-FFF2-40B4-BE49-F238E27FC236}">
                    <a16:creationId xmlns:a16="http://schemas.microsoft.com/office/drawing/2014/main" id="{E5B7F90F-FC2C-4515-8D32-89F631EBA147}"/>
                  </a:ext>
                </a:extLst>
              </p:cNvPr>
              <p:cNvCxnSpPr/>
              <p:nvPr userDrawn="1"/>
            </p:nvCxnSpPr>
            <p:spPr>
              <a:xfrm flipV="1">
                <a:off x="7127208"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44">
                <a:extLst>
                  <a:ext uri="{FF2B5EF4-FFF2-40B4-BE49-F238E27FC236}">
                    <a16:creationId xmlns:a16="http://schemas.microsoft.com/office/drawing/2014/main" id="{E99345B2-5577-4798-8DBC-A8040E1C170C}"/>
                  </a:ext>
                </a:extLst>
              </p:cNvPr>
              <p:cNvCxnSpPr/>
              <p:nvPr userDrawn="1"/>
            </p:nvCxnSpPr>
            <p:spPr>
              <a:xfrm flipV="1">
                <a:off x="675865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45">
                <a:extLst>
                  <a:ext uri="{FF2B5EF4-FFF2-40B4-BE49-F238E27FC236}">
                    <a16:creationId xmlns:a16="http://schemas.microsoft.com/office/drawing/2014/main" id="{F327189C-9AB2-4BE4-BEFF-13F4E1778D06}"/>
                  </a:ext>
                </a:extLst>
              </p:cNvPr>
              <p:cNvCxnSpPr/>
              <p:nvPr userDrawn="1"/>
            </p:nvCxnSpPr>
            <p:spPr>
              <a:xfrm flipV="1">
                <a:off x="638946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46">
                <a:extLst>
                  <a:ext uri="{FF2B5EF4-FFF2-40B4-BE49-F238E27FC236}">
                    <a16:creationId xmlns:a16="http://schemas.microsoft.com/office/drawing/2014/main" id="{7F11114A-60DF-4358-A694-BB4FEEA2A6C7}"/>
                  </a:ext>
                </a:extLst>
              </p:cNvPr>
              <p:cNvCxnSpPr/>
              <p:nvPr userDrawn="1"/>
            </p:nvCxnSpPr>
            <p:spPr>
              <a:xfrm flipV="1">
                <a:off x="6009868" y="3607282"/>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47">
                <a:extLst>
                  <a:ext uri="{FF2B5EF4-FFF2-40B4-BE49-F238E27FC236}">
                    <a16:creationId xmlns:a16="http://schemas.microsoft.com/office/drawing/2014/main" id="{A23FCE7B-565B-4C89-BB57-1638682A4280}"/>
                  </a:ext>
                </a:extLst>
              </p:cNvPr>
              <p:cNvCxnSpPr/>
              <p:nvPr userDrawn="1"/>
            </p:nvCxnSpPr>
            <p:spPr>
              <a:xfrm flipV="1">
                <a:off x="56439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48">
                <a:extLst>
                  <a:ext uri="{FF2B5EF4-FFF2-40B4-BE49-F238E27FC236}">
                    <a16:creationId xmlns:a16="http://schemas.microsoft.com/office/drawing/2014/main" id="{0E2613AD-9079-429A-BC7D-F00A04FEFC83}"/>
                  </a:ext>
                </a:extLst>
              </p:cNvPr>
              <p:cNvCxnSpPr/>
              <p:nvPr userDrawn="1"/>
            </p:nvCxnSpPr>
            <p:spPr>
              <a:xfrm flipV="1">
                <a:off x="526926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49">
                <a:extLst>
                  <a:ext uri="{FF2B5EF4-FFF2-40B4-BE49-F238E27FC236}">
                    <a16:creationId xmlns:a16="http://schemas.microsoft.com/office/drawing/2014/main" id="{D8432CDA-98D7-4A05-A0F3-EDA2D11BC74F}"/>
                  </a:ext>
                </a:extLst>
              </p:cNvPr>
              <p:cNvCxnSpPr/>
              <p:nvPr userDrawn="1"/>
            </p:nvCxnSpPr>
            <p:spPr>
              <a:xfrm flipV="1">
                <a:off x="48896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50">
                <a:extLst>
                  <a:ext uri="{FF2B5EF4-FFF2-40B4-BE49-F238E27FC236}">
                    <a16:creationId xmlns:a16="http://schemas.microsoft.com/office/drawing/2014/main" id="{9E761685-9937-4475-8FEE-7B969A517733}"/>
                  </a:ext>
                </a:extLst>
              </p:cNvPr>
              <p:cNvCxnSpPr/>
              <p:nvPr userDrawn="1"/>
            </p:nvCxnSpPr>
            <p:spPr>
              <a:xfrm flipV="1">
                <a:off x="452332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51">
                <a:extLst>
                  <a:ext uri="{FF2B5EF4-FFF2-40B4-BE49-F238E27FC236}">
                    <a16:creationId xmlns:a16="http://schemas.microsoft.com/office/drawing/2014/main" id="{504C3711-C622-42DC-9899-B3858E082F8D}"/>
                  </a:ext>
                </a:extLst>
              </p:cNvPr>
              <p:cNvCxnSpPr/>
              <p:nvPr userDrawn="1"/>
            </p:nvCxnSpPr>
            <p:spPr>
              <a:xfrm flipV="1">
                <a:off x="415592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52">
                <a:extLst>
                  <a:ext uri="{FF2B5EF4-FFF2-40B4-BE49-F238E27FC236}">
                    <a16:creationId xmlns:a16="http://schemas.microsoft.com/office/drawing/2014/main" id="{1A83ECB3-AA6D-4F83-A917-59F1F3CAF53A}"/>
                  </a:ext>
                </a:extLst>
              </p:cNvPr>
              <p:cNvCxnSpPr/>
              <p:nvPr userDrawn="1"/>
            </p:nvCxnSpPr>
            <p:spPr>
              <a:xfrm flipV="1">
                <a:off x="3786582"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53">
                <a:extLst>
                  <a:ext uri="{FF2B5EF4-FFF2-40B4-BE49-F238E27FC236}">
                    <a16:creationId xmlns:a16="http://schemas.microsoft.com/office/drawing/2014/main" id="{3375B322-614F-48CD-9559-DDABC5D9313C}"/>
                  </a:ext>
                </a:extLst>
              </p:cNvPr>
              <p:cNvCxnSpPr/>
              <p:nvPr userDrawn="1"/>
            </p:nvCxnSpPr>
            <p:spPr>
              <a:xfrm flipV="1">
                <a:off x="342049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54">
                <a:extLst>
                  <a:ext uri="{FF2B5EF4-FFF2-40B4-BE49-F238E27FC236}">
                    <a16:creationId xmlns:a16="http://schemas.microsoft.com/office/drawing/2014/main" id="{B19264DC-7279-4EAE-9B3E-6C1ADC0DB8DF}"/>
                  </a:ext>
                </a:extLst>
              </p:cNvPr>
              <p:cNvCxnSpPr/>
              <p:nvPr userDrawn="1"/>
            </p:nvCxnSpPr>
            <p:spPr>
              <a:xfrm flipV="1">
                <a:off x="305109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55">
                <a:extLst>
                  <a:ext uri="{FF2B5EF4-FFF2-40B4-BE49-F238E27FC236}">
                    <a16:creationId xmlns:a16="http://schemas.microsoft.com/office/drawing/2014/main" id="{785CCA65-BECC-4A15-B2F7-9CCF558B8165}"/>
                  </a:ext>
                </a:extLst>
              </p:cNvPr>
              <p:cNvCxnSpPr/>
              <p:nvPr userDrawn="1"/>
            </p:nvCxnSpPr>
            <p:spPr>
              <a:xfrm flipV="1">
                <a:off x="267428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56">
                <a:extLst>
                  <a:ext uri="{FF2B5EF4-FFF2-40B4-BE49-F238E27FC236}">
                    <a16:creationId xmlns:a16="http://schemas.microsoft.com/office/drawing/2014/main" id="{7CC1776D-4ADE-4C0C-965F-79108AEEF1BC}"/>
                  </a:ext>
                </a:extLst>
              </p:cNvPr>
              <p:cNvCxnSpPr/>
              <p:nvPr userDrawn="1"/>
            </p:nvCxnSpPr>
            <p:spPr>
              <a:xfrm flipV="1">
                <a:off x="23085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57">
                <a:extLst>
                  <a:ext uri="{FF2B5EF4-FFF2-40B4-BE49-F238E27FC236}">
                    <a16:creationId xmlns:a16="http://schemas.microsoft.com/office/drawing/2014/main" id="{B55C28CF-9862-488A-8C81-3050036A705D}"/>
                  </a:ext>
                </a:extLst>
              </p:cNvPr>
              <p:cNvCxnSpPr/>
              <p:nvPr userDrawn="1"/>
            </p:nvCxnSpPr>
            <p:spPr>
              <a:xfrm flipV="1">
                <a:off x="193107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8" name="Straight Connector 58">
                <a:extLst>
                  <a:ext uri="{FF2B5EF4-FFF2-40B4-BE49-F238E27FC236}">
                    <a16:creationId xmlns:a16="http://schemas.microsoft.com/office/drawing/2014/main" id="{21D5562D-7135-49BA-B33A-8426A8A0AD75}"/>
                  </a:ext>
                </a:extLst>
              </p:cNvPr>
              <p:cNvCxnSpPr/>
              <p:nvPr userDrawn="1"/>
            </p:nvCxnSpPr>
            <p:spPr>
              <a:xfrm flipV="1">
                <a:off x="155844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59">
                <a:extLst>
                  <a:ext uri="{FF2B5EF4-FFF2-40B4-BE49-F238E27FC236}">
                    <a16:creationId xmlns:a16="http://schemas.microsoft.com/office/drawing/2014/main" id="{F39A28E8-9029-4984-AFC2-3FD4EEC51BA7}"/>
                  </a:ext>
                </a:extLst>
              </p:cNvPr>
              <p:cNvCxnSpPr/>
              <p:nvPr userDrawn="1"/>
            </p:nvCxnSpPr>
            <p:spPr>
              <a:xfrm flipV="1">
                <a:off x="11883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60">
                <a:extLst>
                  <a:ext uri="{FF2B5EF4-FFF2-40B4-BE49-F238E27FC236}">
                    <a16:creationId xmlns:a16="http://schemas.microsoft.com/office/drawing/2014/main" id="{15D4F68C-30B2-45C2-BDD1-B6EBEE511F2B}"/>
                  </a:ext>
                </a:extLst>
              </p:cNvPr>
              <p:cNvCxnSpPr/>
              <p:nvPr userDrawn="1"/>
            </p:nvCxnSpPr>
            <p:spPr>
              <a:xfrm flipV="1">
                <a:off x="81408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1" name="Straight Connector 61">
                <a:extLst>
                  <a:ext uri="{FF2B5EF4-FFF2-40B4-BE49-F238E27FC236}">
                    <a16:creationId xmlns:a16="http://schemas.microsoft.com/office/drawing/2014/main" id="{051ED23E-8584-4999-8EC5-84277C9290D3}"/>
                  </a:ext>
                </a:extLst>
              </p:cNvPr>
              <p:cNvCxnSpPr/>
              <p:nvPr userDrawn="1"/>
            </p:nvCxnSpPr>
            <p:spPr>
              <a:xfrm flipV="1">
                <a:off x="4422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grpSp>
      </p:grpSp>
      <p:sp>
        <p:nvSpPr>
          <p:cNvPr id="2" name="Titolo 1">
            <a:extLst>
              <a:ext uri="{FF2B5EF4-FFF2-40B4-BE49-F238E27FC236}">
                <a16:creationId xmlns:a16="http://schemas.microsoft.com/office/drawing/2014/main" id="{94A4DDCC-9F42-4948-9645-E86435B98BA5}"/>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E06FD5EE-114E-4722-B4F2-F97B4E5BFF1B}"/>
              </a:ext>
            </a:extLst>
          </p:cNvPr>
          <p:cNvSpPr>
            <a:spLocks noGrp="1"/>
          </p:cNvSpPr>
          <p:nvPr>
            <p:ph idx="1"/>
          </p:nvPr>
        </p:nvSpPr>
        <p:spPr>
          <a:xfrm>
            <a:off x="21886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33" name="Straight Connector 32">
            <a:extLst>
              <a:ext uri="{FF2B5EF4-FFF2-40B4-BE49-F238E27FC236}">
                <a16:creationId xmlns:a16="http://schemas.microsoft.com/office/drawing/2014/main" id="{46A4415C-3223-40AA-9C39-316146802F95}"/>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49870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image" Target="../media/image8.png"/><Relationship Id="rId39" Type="http://schemas.openxmlformats.org/officeDocument/2006/relationships/image" Target="../media/image21.png"/><Relationship Id="rId21" Type="http://schemas.openxmlformats.org/officeDocument/2006/relationships/image" Target="../media/image3.png"/><Relationship Id="rId34" Type="http://schemas.openxmlformats.org/officeDocument/2006/relationships/image" Target="../media/image16.png"/><Relationship Id="rId42" Type="http://schemas.openxmlformats.org/officeDocument/2006/relationships/image" Target="../media/image24.png"/><Relationship Id="rId47" Type="http://schemas.openxmlformats.org/officeDocument/2006/relationships/image" Target="../media/image29.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32" Type="http://schemas.openxmlformats.org/officeDocument/2006/relationships/image" Target="../media/image14.png"/><Relationship Id="rId37" Type="http://schemas.openxmlformats.org/officeDocument/2006/relationships/image" Target="../media/image19.png"/><Relationship Id="rId40" Type="http://schemas.openxmlformats.org/officeDocument/2006/relationships/image" Target="../media/image22.png"/><Relationship Id="rId45" Type="http://schemas.openxmlformats.org/officeDocument/2006/relationships/image" Target="../media/image27.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28" Type="http://schemas.openxmlformats.org/officeDocument/2006/relationships/image" Target="../media/image10.png"/><Relationship Id="rId36" Type="http://schemas.openxmlformats.org/officeDocument/2006/relationships/image" Target="../media/image18.png"/><Relationship Id="rId10" Type="http://schemas.openxmlformats.org/officeDocument/2006/relationships/slideLayout" Target="../slideLayouts/slideLayout10.xml"/><Relationship Id="rId19" Type="http://schemas.openxmlformats.org/officeDocument/2006/relationships/image" Target="../media/image1.jpeg"/><Relationship Id="rId31" Type="http://schemas.openxmlformats.org/officeDocument/2006/relationships/image" Target="../media/image13.png"/><Relationship Id="rId44" Type="http://schemas.openxmlformats.org/officeDocument/2006/relationships/image" Target="../media/image2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 Id="rId27" Type="http://schemas.openxmlformats.org/officeDocument/2006/relationships/image" Target="../media/image9.png"/><Relationship Id="rId30" Type="http://schemas.openxmlformats.org/officeDocument/2006/relationships/image" Target="../media/image12.png"/><Relationship Id="rId35" Type="http://schemas.openxmlformats.org/officeDocument/2006/relationships/image" Target="../media/image17.png"/><Relationship Id="rId43" Type="http://schemas.openxmlformats.org/officeDocument/2006/relationships/image" Target="../media/image25.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33" Type="http://schemas.openxmlformats.org/officeDocument/2006/relationships/image" Target="../media/image15.png"/><Relationship Id="rId38" Type="http://schemas.openxmlformats.org/officeDocument/2006/relationships/image" Target="../media/image20.png"/><Relationship Id="rId46" Type="http://schemas.openxmlformats.org/officeDocument/2006/relationships/image" Target="../media/image28.png"/><Relationship Id="rId20" Type="http://schemas.openxmlformats.org/officeDocument/2006/relationships/image" Target="../media/image2.png"/><Relationship Id="rId41" Type="http://schemas.openxmlformats.org/officeDocument/2006/relationships/image" Target="../media/image2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3.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theme" Target="../theme/theme2.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8.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emf"/><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Masters/_rels/slideMaster3.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8.png"/><Relationship Id="rId26" Type="http://schemas.openxmlformats.org/officeDocument/2006/relationships/image" Target="../media/image16.png"/><Relationship Id="rId39" Type="http://schemas.openxmlformats.org/officeDocument/2006/relationships/image" Target="../media/image29.png"/><Relationship Id="rId21" Type="http://schemas.openxmlformats.org/officeDocument/2006/relationships/image" Target="../media/image11.png"/><Relationship Id="rId34" Type="http://schemas.openxmlformats.org/officeDocument/2006/relationships/image" Target="../media/image24.png"/><Relationship Id="rId7" Type="http://schemas.openxmlformats.org/officeDocument/2006/relationships/slideLayout" Target="../slideLayouts/slideLayout25.xml"/><Relationship Id="rId12" Type="http://schemas.openxmlformats.org/officeDocument/2006/relationships/theme" Target="../theme/theme3.xml"/><Relationship Id="rId17" Type="http://schemas.openxmlformats.org/officeDocument/2006/relationships/image" Target="../media/image7.png"/><Relationship Id="rId25" Type="http://schemas.openxmlformats.org/officeDocument/2006/relationships/image" Target="../media/image15.png"/><Relationship Id="rId33" Type="http://schemas.openxmlformats.org/officeDocument/2006/relationships/image" Target="../media/image23.png"/><Relationship Id="rId38" Type="http://schemas.openxmlformats.org/officeDocument/2006/relationships/image" Target="../media/image28.png"/><Relationship Id="rId2" Type="http://schemas.openxmlformats.org/officeDocument/2006/relationships/slideLayout" Target="../slideLayouts/slideLayout20.xml"/><Relationship Id="rId16" Type="http://schemas.openxmlformats.org/officeDocument/2006/relationships/image" Target="../media/image6.png"/><Relationship Id="rId20" Type="http://schemas.openxmlformats.org/officeDocument/2006/relationships/image" Target="../media/image10.png"/><Relationship Id="rId29" Type="http://schemas.openxmlformats.org/officeDocument/2006/relationships/image" Target="../media/image19.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image" Target="../media/image14.png"/><Relationship Id="rId32" Type="http://schemas.openxmlformats.org/officeDocument/2006/relationships/image" Target="../media/image22.png"/><Relationship Id="rId37" Type="http://schemas.openxmlformats.org/officeDocument/2006/relationships/image" Target="../media/image27.emf"/><Relationship Id="rId40" Type="http://schemas.openxmlformats.org/officeDocument/2006/relationships/image" Target="../media/image37.png"/><Relationship Id="rId5" Type="http://schemas.openxmlformats.org/officeDocument/2006/relationships/slideLayout" Target="../slideLayouts/slideLayout23.xml"/><Relationship Id="rId15" Type="http://schemas.openxmlformats.org/officeDocument/2006/relationships/image" Target="../media/image5.png"/><Relationship Id="rId23" Type="http://schemas.openxmlformats.org/officeDocument/2006/relationships/image" Target="../media/image13.png"/><Relationship Id="rId28" Type="http://schemas.openxmlformats.org/officeDocument/2006/relationships/image" Target="../media/image18.png"/><Relationship Id="rId36" Type="http://schemas.openxmlformats.org/officeDocument/2006/relationships/image" Target="../media/image26.png"/><Relationship Id="rId10" Type="http://schemas.openxmlformats.org/officeDocument/2006/relationships/slideLayout" Target="../slideLayouts/slideLayout28.xml"/><Relationship Id="rId19" Type="http://schemas.openxmlformats.org/officeDocument/2006/relationships/image" Target="../media/image9.png"/><Relationship Id="rId31" Type="http://schemas.openxmlformats.org/officeDocument/2006/relationships/image" Target="../media/image21.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4.png"/><Relationship Id="rId22" Type="http://schemas.openxmlformats.org/officeDocument/2006/relationships/image" Target="../media/image12.png"/><Relationship Id="rId27" Type="http://schemas.openxmlformats.org/officeDocument/2006/relationships/image" Target="../media/image17.png"/><Relationship Id="rId30" Type="http://schemas.openxmlformats.org/officeDocument/2006/relationships/image" Target="../media/image20.png"/><Relationship Id="rId35" Type="http://schemas.openxmlformats.org/officeDocument/2006/relationships/image" Target="../media/image25.png"/><Relationship Id="rId8" Type="http://schemas.openxmlformats.org/officeDocument/2006/relationships/slideLayout" Target="../slideLayouts/slideLayout26.xml"/><Relationship Id="rId3"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3.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theme" Target="../theme/theme4.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30.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emf"/><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53249"/>
        </a:solidFill>
        <a:effectLst/>
      </p:bgPr>
    </p:bg>
    <p:spTree>
      <p:nvGrpSpPr>
        <p:cNvPr id="1" name=""/>
        <p:cNvGrpSpPr/>
        <p:nvPr/>
      </p:nvGrpSpPr>
      <p:grpSpPr>
        <a:xfrm>
          <a:off x="0" y="0"/>
          <a:ext cx="0" cy="0"/>
          <a:chOff x="0" y="0"/>
          <a:chExt cx="0" cy="0"/>
        </a:xfrm>
      </p:grpSpPr>
      <p:sp>
        <p:nvSpPr>
          <p:cNvPr id="14" name="Text Box 38"/>
          <p:cNvSpPr txBox="1">
            <a:spLocks noChangeArrowheads="1"/>
          </p:cNvSpPr>
          <p:nvPr userDrawn="1"/>
        </p:nvSpPr>
        <p:spPr bwMode="auto">
          <a:xfrm>
            <a:off x="221404" y="6202800"/>
            <a:ext cx="1211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l">
              <a:spcBef>
                <a:spcPct val="50000"/>
              </a:spcBef>
            </a:pPr>
            <a:r>
              <a:rPr lang="en-GB" sz="800" noProof="0" dirty="0">
                <a:solidFill>
                  <a:srgbClr val="8197A6"/>
                </a:solidFill>
                <a:latin typeface="Arial" panose="020B0604020202020204" pitchFamily="34" charset="0"/>
                <a:cs typeface="Arial" panose="020B0604020202020204" pitchFamily="34" charset="0"/>
              </a:rPr>
              <a:t> </a:t>
            </a:r>
          </a:p>
        </p:txBody>
      </p:sp>
      <p:pic>
        <p:nvPicPr>
          <p:cNvPr id="3" name="Picture 35" hidden="1">
            <a:extLst>
              <a:ext uri="{FF2B5EF4-FFF2-40B4-BE49-F238E27FC236}">
                <a16:creationId xmlns:a16="http://schemas.microsoft.com/office/drawing/2014/main" id="{C995CFAD-3BA1-4EC9-867D-60423D76AD7D}"/>
              </a:ext>
            </a:extLst>
          </p:cNvPr>
          <p:cNvPicPr>
            <a:picLocks noChangeAspect="1"/>
          </p:cNvPicPr>
          <p:nvPr userDrawn="1"/>
        </p:nvPicPr>
        <p:blipFill rotWithShape="1">
          <a:blip r:embed="rId19" cstate="email">
            <a:extLst>
              <a:ext uri="{28A0092B-C50C-407E-A947-70E740481C1C}">
                <a14:useLocalDpi xmlns:a14="http://schemas.microsoft.com/office/drawing/2010/main"/>
              </a:ext>
            </a:extLst>
          </a:blip>
          <a:srcRect/>
          <a:stretch/>
        </p:blipFill>
        <p:spPr>
          <a:xfrm>
            <a:off x="0" y="0"/>
            <a:ext cx="12225338" cy="6858000"/>
          </a:xfrm>
          <a:prstGeom prst="rect">
            <a:avLst/>
          </a:prstGeom>
        </p:spPr>
      </p:pic>
      <p:sp>
        <p:nvSpPr>
          <p:cNvPr id="9" name="Text Box DG"/>
          <p:cNvSpPr txBox="1">
            <a:spLocks noChangeArrowheads="1"/>
          </p:cNvSpPr>
          <p:nvPr userDrawn="1"/>
        </p:nvSpPr>
        <p:spPr bwMode="auto">
          <a:xfrm>
            <a:off x="772995" y="44736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dirty="0"/>
          </a:p>
        </p:txBody>
      </p:sp>
      <p:sp>
        <p:nvSpPr>
          <p:cNvPr id="10" name="Rectangle 6"/>
          <p:cNvSpPr>
            <a:spLocks noGrp="1" noChangeArrowheads="1"/>
          </p:cNvSpPr>
          <p:nvPr>
            <p:ph type="title"/>
          </p:nvPr>
        </p:nvSpPr>
        <p:spPr bwMode="auto">
          <a:xfrm>
            <a:off x="216000" y="154800"/>
            <a:ext cx="10108800" cy="565200"/>
          </a:xfrm>
          <a:prstGeom prst="rect">
            <a:avLst/>
          </a:prstGeom>
          <a:noFill/>
          <a:ln>
            <a:noFill/>
          </a:ln>
        </p:spPr>
        <p:txBody>
          <a:bodyPr vert="horz" wrap="square" lIns="91440" tIns="45720" rIns="91440" bIns="45720" numCol="1" anchor="ctr" anchorCtr="0" compatLnSpc="1">
            <a:prstTxWarp prst="textNoShape">
              <a:avLst/>
            </a:prstTxWarp>
            <a:spAutoFit/>
          </a:bodyPr>
          <a:lstStyle/>
          <a:p>
            <a:pPr lvl="0" algn="l" rtl="0" eaLnBrk="1" fontAlgn="base" hangingPunct="1">
              <a:spcBef>
                <a:spcPct val="0"/>
              </a:spcBef>
              <a:spcAft>
                <a:spcPct val="0"/>
              </a:spcAft>
            </a:pPr>
            <a:r>
              <a:rPr lang="en-GB" altLang="en-US" noProof="0"/>
              <a:t>Click to edit Master title style</a:t>
            </a:r>
            <a:endParaRPr lang="en-GB" noProof="0" dirty="0"/>
          </a:p>
        </p:txBody>
      </p:sp>
      <p:sp>
        <p:nvSpPr>
          <p:cNvPr id="72" name="Rectangle 2">
            <a:extLst>
              <a:ext uri="{FF2B5EF4-FFF2-40B4-BE49-F238E27FC236}">
                <a16:creationId xmlns:a16="http://schemas.microsoft.com/office/drawing/2014/main" id="{F152A04D-5063-4E95-9CB5-5C50E37A6E5E}"/>
              </a:ext>
            </a:extLst>
          </p:cNvPr>
          <p:cNvSpPr>
            <a:spLocks noGrp="1" noChangeArrowheads="1"/>
          </p:cNvSpPr>
          <p:nvPr>
            <p:ph type="body" idx="1"/>
          </p:nvPr>
        </p:nvSpPr>
        <p:spPr bwMode="auto">
          <a:xfrm>
            <a:off x="21960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endParaRPr lang="en-GB" altLang="en-US" noProof="0" dirty="0"/>
          </a:p>
        </p:txBody>
      </p:sp>
      <p:sp>
        <p:nvSpPr>
          <p:cNvPr id="39" name="Text Box 34"/>
          <p:cNvSpPr txBox="1">
            <a:spLocks noChangeArrowheads="1"/>
          </p:cNvSpPr>
          <p:nvPr userDrawn="1"/>
        </p:nvSpPr>
        <p:spPr bwMode="auto">
          <a:xfrm>
            <a:off x="8204400" y="6202800"/>
            <a:ext cx="3751200"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rgbClr val="8197A6"/>
                </a:solidFill>
                <a:latin typeface="Arial" panose="020B0604020202020204" pitchFamily="34" charset="0"/>
                <a:cs typeface="Arial" panose="020B0604020202020204" pitchFamily="34" charset="0"/>
              </a:rPr>
              <a:t>‹#›</a:t>
            </a:fld>
            <a:endParaRPr lang="en-GB" sz="800" noProof="1">
              <a:solidFill>
                <a:srgbClr val="8197A6"/>
              </a:solidFill>
              <a:latin typeface="Arial" panose="020B060402020202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6C34021B-66EB-9E45-8BD1-64D5855A5802}"/>
              </a:ext>
            </a:extLst>
          </p:cNvPr>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cxnSp>
        <p:nvCxnSpPr>
          <p:cNvPr id="38" name="Straight Connector 37">
            <a:extLst>
              <a:ext uri="{FF2B5EF4-FFF2-40B4-BE49-F238E27FC236}">
                <a16:creationId xmlns:a16="http://schemas.microsoft.com/office/drawing/2014/main" id="{EE71E5B5-6921-4FB2-A9C4-9C2A029FF0B3}"/>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40" name="Picture 5">
            <a:extLst>
              <a:ext uri="{FF2B5EF4-FFF2-40B4-BE49-F238E27FC236}">
                <a16:creationId xmlns:a16="http://schemas.microsoft.com/office/drawing/2014/main" id="{294C493E-467F-427F-AD20-6EDFB99CC1EE}"/>
              </a:ext>
            </a:extLst>
          </p:cNvPr>
          <p:cNvPicPr>
            <a:picLocks/>
          </p:cNvPicPr>
          <p:nvPr userDrawn="1"/>
        </p:nvPicPr>
        <p:blipFill>
          <a:blip r:embed="rId21" cstate="email">
            <a:extLst>
              <a:ext uri="{28A0092B-C50C-407E-A947-70E740481C1C}">
                <a14:useLocalDpi xmlns:a14="http://schemas.microsoft.com/office/drawing/2010/main"/>
              </a:ext>
            </a:extLst>
          </a:blip>
          <a:stretch>
            <a:fillRect/>
          </a:stretch>
        </p:blipFill>
        <p:spPr>
          <a:xfrm>
            <a:off x="10342800" y="6584400"/>
            <a:ext cx="1638000" cy="104400"/>
          </a:xfrm>
          <a:prstGeom prst="rect">
            <a:avLst/>
          </a:prstGeom>
        </p:spPr>
      </p:pic>
      <p:grpSp>
        <p:nvGrpSpPr>
          <p:cNvPr id="41" name="Group 40">
            <a:extLst>
              <a:ext uri="{FF2B5EF4-FFF2-40B4-BE49-F238E27FC236}">
                <a16:creationId xmlns:a16="http://schemas.microsoft.com/office/drawing/2014/main" id="{4DBC1C78-934E-43C3-89A2-D550E7103D68}"/>
              </a:ext>
            </a:extLst>
          </p:cNvPr>
          <p:cNvGrpSpPr/>
          <p:nvPr userDrawn="1"/>
        </p:nvGrpSpPr>
        <p:grpSpPr>
          <a:xfrm>
            <a:off x="226688" y="6569736"/>
            <a:ext cx="9628745" cy="144114"/>
            <a:chOff x="1076500" y="4469696"/>
            <a:chExt cx="9628745" cy="144114"/>
          </a:xfrm>
        </p:grpSpPr>
        <p:pic>
          <p:nvPicPr>
            <p:cNvPr id="42" name="Picture 41" descr="de.png">
              <a:extLst>
                <a:ext uri="{FF2B5EF4-FFF2-40B4-BE49-F238E27FC236}">
                  <a16:creationId xmlns:a16="http://schemas.microsoft.com/office/drawing/2014/main" id="{EB8F1C84-37D6-401E-BC13-47D69E166CB8}"/>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43" name="Picture 42" descr="at.png">
              <a:extLst>
                <a:ext uri="{FF2B5EF4-FFF2-40B4-BE49-F238E27FC236}">
                  <a16:creationId xmlns:a16="http://schemas.microsoft.com/office/drawing/2014/main" id="{9E5B3B25-88B7-4D25-8E48-FD93CF322608}"/>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44" name="Picture 43" descr="be.png">
              <a:extLst>
                <a:ext uri="{FF2B5EF4-FFF2-40B4-BE49-F238E27FC236}">
                  <a16:creationId xmlns:a16="http://schemas.microsoft.com/office/drawing/2014/main" id="{F9ADA7A6-E4C2-4FFC-9DF9-7486778AFBF3}"/>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45" name="Picture 44" descr="dk.png">
              <a:extLst>
                <a:ext uri="{FF2B5EF4-FFF2-40B4-BE49-F238E27FC236}">
                  <a16:creationId xmlns:a16="http://schemas.microsoft.com/office/drawing/2014/main" id="{E6FE5C20-6CA3-45B2-BE76-AF0536C5D822}"/>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46" name="Picture 45" descr="es.png">
              <a:extLst>
                <a:ext uri="{FF2B5EF4-FFF2-40B4-BE49-F238E27FC236}">
                  <a16:creationId xmlns:a16="http://schemas.microsoft.com/office/drawing/2014/main" id="{3C76DCA5-C7FF-42A4-A5EC-3D486B98CF91}"/>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47" name="Picture 46" descr="ee.png">
              <a:extLst>
                <a:ext uri="{FF2B5EF4-FFF2-40B4-BE49-F238E27FC236}">
                  <a16:creationId xmlns:a16="http://schemas.microsoft.com/office/drawing/2014/main" id="{67BE5334-F874-41E6-ADEC-17A46646B60B}"/>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48" name="Picture 47" descr="fi.png">
              <a:extLst>
                <a:ext uri="{FF2B5EF4-FFF2-40B4-BE49-F238E27FC236}">
                  <a16:creationId xmlns:a16="http://schemas.microsoft.com/office/drawing/2014/main" id="{96DE196B-D297-478F-8ABE-827D9EE6682A}"/>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49" name="Picture 48" descr="fr.png">
              <a:extLst>
                <a:ext uri="{FF2B5EF4-FFF2-40B4-BE49-F238E27FC236}">
                  <a16:creationId xmlns:a16="http://schemas.microsoft.com/office/drawing/2014/main" id="{B75A5595-F575-42C9-B6CB-179DF0573EA4}"/>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50" name="Picture 49" descr="gr.png">
              <a:extLst>
                <a:ext uri="{FF2B5EF4-FFF2-40B4-BE49-F238E27FC236}">
                  <a16:creationId xmlns:a16="http://schemas.microsoft.com/office/drawing/2014/main" id="{486E8D73-8313-4F6B-8D4F-C110D7101517}"/>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51" name="Picture 50" descr="hu.png">
              <a:extLst>
                <a:ext uri="{FF2B5EF4-FFF2-40B4-BE49-F238E27FC236}">
                  <a16:creationId xmlns:a16="http://schemas.microsoft.com/office/drawing/2014/main" id="{12F2BB1E-E3C4-4ED9-93D3-737198912F0A}"/>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52" name="Picture 51" descr="ie.png">
              <a:extLst>
                <a:ext uri="{FF2B5EF4-FFF2-40B4-BE49-F238E27FC236}">
                  <a16:creationId xmlns:a16="http://schemas.microsoft.com/office/drawing/2014/main" id="{B68C00F5-1368-4165-8949-50D506E17E29}"/>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53" name="Picture 52" descr="it.png">
              <a:extLst>
                <a:ext uri="{FF2B5EF4-FFF2-40B4-BE49-F238E27FC236}">
                  <a16:creationId xmlns:a16="http://schemas.microsoft.com/office/drawing/2014/main" id="{25BCE126-5E8C-4690-B1ED-004913E17441}"/>
                </a:ext>
              </a:extLst>
            </p:cNvPr>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54" name="Picture 53" descr="lu.png">
              <a:extLst>
                <a:ext uri="{FF2B5EF4-FFF2-40B4-BE49-F238E27FC236}">
                  <a16:creationId xmlns:a16="http://schemas.microsoft.com/office/drawing/2014/main" id="{58D0ED07-7F74-413B-A18C-DB25C51AB01D}"/>
                </a:ext>
              </a:extLst>
            </p:cNvPr>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55" name="Picture 54" descr="no.png">
              <a:extLst>
                <a:ext uri="{FF2B5EF4-FFF2-40B4-BE49-F238E27FC236}">
                  <a16:creationId xmlns:a16="http://schemas.microsoft.com/office/drawing/2014/main" id="{65B7D5EF-360A-42AC-8BB1-B0FF1117B5AB}"/>
                </a:ext>
              </a:extLst>
            </p:cNvPr>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56" name="Picture 55" descr="nl.png">
              <a:extLst>
                <a:ext uri="{FF2B5EF4-FFF2-40B4-BE49-F238E27FC236}">
                  <a16:creationId xmlns:a16="http://schemas.microsoft.com/office/drawing/2014/main" id="{D4AD2F50-61D0-47CA-9ADF-6583E0C845AA}"/>
                </a:ext>
              </a:extLst>
            </p:cNvPr>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57" name="Picture 56" descr="pl.png">
              <a:extLst>
                <a:ext uri="{FF2B5EF4-FFF2-40B4-BE49-F238E27FC236}">
                  <a16:creationId xmlns:a16="http://schemas.microsoft.com/office/drawing/2014/main" id="{A9B48F1B-D107-417E-980A-D6C1C64E7FCC}"/>
                </a:ext>
              </a:extLst>
            </p:cNvPr>
            <p:cNvPicPr>
              <a:picLocks noChangeAspect="1"/>
            </p:cNvPicPr>
            <p:nvPr userDrawn="1"/>
          </p:nvPicPr>
          <p:blipFill>
            <a:blip r:embed="rId37"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58" name="Picture 57" descr="pt.png">
              <a:extLst>
                <a:ext uri="{FF2B5EF4-FFF2-40B4-BE49-F238E27FC236}">
                  <a16:creationId xmlns:a16="http://schemas.microsoft.com/office/drawing/2014/main" id="{9CEA4591-D55A-4025-A678-8C4ECBB97B99}"/>
                </a:ext>
              </a:extLst>
            </p:cNvPr>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59" name="Picture 58" descr="cz.png">
              <a:extLst>
                <a:ext uri="{FF2B5EF4-FFF2-40B4-BE49-F238E27FC236}">
                  <a16:creationId xmlns:a16="http://schemas.microsoft.com/office/drawing/2014/main" id="{7D8F2DA6-0647-4919-95BA-9F6669F83081}"/>
                </a:ext>
              </a:extLst>
            </p:cNvPr>
            <p:cNvPicPr>
              <a:picLocks noChangeAspect="1"/>
            </p:cNvPicPr>
            <p:nvPr userDrawn="1"/>
          </p:nvPicPr>
          <p:blipFill>
            <a:blip r:embed="rId39"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60" name="Picture 59" descr="ro.png">
              <a:extLst>
                <a:ext uri="{FF2B5EF4-FFF2-40B4-BE49-F238E27FC236}">
                  <a16:creationId xmlns:a16="http://schemas.microsoft.com/office/drawing/2014/main" id="{FD11455B-1B2F-45A3-B1D3-55F4FDF87F64}"/>
                </a:ext>
              </a:extLst>
            </p:cNvPr>
            <p:cNvPicPr>
              <a:picLocks noChangeAspect="1"/>
            </p:cNvPicPr>
            <p:nvPr userDrawn="1"/>
          </p:nvPicPr>
          <p:blipFill>
            <a:blip r:embed="rId40"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61" name="Picture 60" descr="se.png">
              <a:extLst>
                <a:ext uri="{FF2B5EF4-FFF2-40B4-BE49-F238E27FC236}">
                  <a16:creationId xmlns:a16="http://schemas.microsoft.com/office/drawing/2014/main" id="{4B9B344B-0E41-494D-9021-AD5B0EBD5EB5}"/>
                </a:ext>
              </a:extLst>
            </p:cNvPr>
            <p:cNvPicPr>
              <a:picLocks noChangeAspect="1"/>
            </p:cNvPicPr>
            <p:nvPr userDrawn="1"/>
          </p:nvPicPr>
          <p:blipFill>
            <a:blip r:embed="rId41"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62" name="Picture 61" descr="ch.png">
              <a:extLst>
                <a:ext uri="{FF2B5EF4-FFF2-40B4-BE49-F238E27FC236}">
                  <a16:creationId xmlns:a16="http://schemas.microsoft.com/office/drawing/2014/main" id="{9BD6834F-A842-4175-A460-F10D56E530CB}"/>
                </a:ext>
              </a:extLst>
            </p:cNvPr>
            <p:cNvPicPr>
              <a:picLocks noChangeAspect="1"/>
            </p:cNvPicPr>
            <p:nvPr userDrawn="1"/>
          </p:nvPicPr>
          <p:blipFill>
            <a:blip r:embed="rId42"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9" name="Picture 88" descr="uk.png">
              <a:extLst>
                <a:ext uri="{FF2B5EF4-FFF2-40B4-BE49-F238E27FC236}">
                  <a16:creationId xmlns:a16="http://schemas.microsoft.com/office/drawing/2014/main" id="{99A6F9E2-D58A-4C18-856C-38DABB5F48DD}"/>
                </a:ext>
              </a:extLst>
            </p:cNvPr>
            <p:cNvPicPr>
              <a:picLocks noChangeAspect="1"/>
            </p:cNvPicPr>
            <p:nvPr userDrawn="1"/>
          </p:nvPicPr>
          <p:blipFill>
            <a:blip r:embed="rId43"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91" name="Picture 90">
              <a:extLst>
                <a:ext uri="{FF2B5EF4-FFF2-40B4-BE49-F238E27FC236}">
                  <a16:creationId xmlns:a16="http://schemas.microsoft.com/office/drawing/2014/main" id="{3F428B08-5DE9-416A-AC94-97FEC5074277}"/>
                </a:ext>
              </a:extLst>
            </p:cNvPr>
            <p:cNvPicPr>
              <a:picLocks noChangeAspect="1"/>
            </p:cNvPicPr>
            <p:nvPr userDrawn="1"/>
          </p:nvPicPr>
          <p:blipFill>
            <a:blip r:embed="rId44"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92" name="Picture 91">
              <a:extLst>
                <a:ext uri="{FF2B5EF4-FFF2-40B4-BE49-F238E27FC236}">
                  <a16:creationId xmlns:a16="http://schemas.microsoft.com/office/drawing/2014/main" id="{DF0C5BF6-0A56-43E8-B702-DD00D20186DC}"/>
                </a:ext>
              </a:extLst>
            </p:cNvPr>
            <p:cNvPicPr>
              <a:picLocks noChangeAspect="1"/>
            </p:cNvPicPr>
            <p:nvPr userDrawn="1"/>
          </p:nvPicPr>
          <p:blipFill>
            <a:blip r:embed="rId45"/>
            <a:stretch>
              <a:fillRect/>
            </a:stretch>
          </p:blipFill>
          <p:spPr>
            <a:xfrm>
              <a:off x="9768386" y="4469696"/>
              <a:ext cx="216000" cy="144000"/>
            </a:xfrm>
            <a:prstGeom prst="rect">
              <a:avLst/>
            </a:prstGeom>
          </p:spPr>
        </p:pic>
        <p:pic>
          <p:nvPicPr>
            <p:cNvPr id="93" name="Picture 92" descr="ca.png">
              <a:extLst>
                <a:ext uri="{FF2B5EF4-FFF2-40B4-BE49-F238E27FC236}">
                  <a16:creationId xmlns:a16="http://schemas.microsoft.com/office/drawing/2014/main" id="{3499BC2D-CC69-4106-BA9D-0FBE057E770A}"/>
                </a:ext>
              </a:extLst>
            </p:cNvPr>
            <p:cNvPicPr>
              <a:picLocks noChangeAspect="1"/>
            </p:cNvPicPr>
            <p:nvPr userDrawn="1"/>
          </p:nvPicPr>
          <p:blipFill>
            <a:blip r:embed="rId46"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4" name="Picture 93" descr="si.png">
              <a:extLst>
                <a:ext uri="{FF2B5EF4-FFF2-40B4-BE49-F238E27FC236}">
                  <a16:creationId xmlns:a16="http://schemas.microsoft.com/office/drawing/2014/main" id="{ED3EFE3E-366C-4F59-867B-601A94FA855D}"/>
                </a:ext>
              </a:extLst>
            </p:cNvPr>
            <p:cNvPicPr>
              <a:picLocks noChangeAspect="1"/>
            </p:cNvPicPr>
            <p:nvPr userDrawn="1"/>
          </p:nvPicPr>
          <p:blipFill>
            <a:blip r:embed="rId47"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cSld>
  <p:clrMap bg1="lt1" tx1="dk1" bg2="lt2" tx2="dk2" accent1="accent1" accent2="accent2" accent3="accent3" accent4="accent4" accent5="accent5" accent6="accent6" hlink="hlink" folHlink="folHlink"/>
  <p:sldLayoutIdLst>
    <p:sldLayoutId id="2147483929" r:id="rId1"/>
    <p:sldLayoutId id="2147483945" r:id="rId2"/>
    <p:sldLayoutId id="2147483974" r:id="rId3"/>
    <p:sldLayoutId id="2147483975" r:id="rId4"/>
    <p:sldLayoutId id="2147483973" r:id="rId5"/>
    <p:sldLayoutId id="2147483930" r:id="rId6"/>
    <p:sldLayoutId id="2147483931" r:id="rId7"/>
    <p:sldLayoutId id="2147483932" r:id="rId8"/>
    <p:sldLayoutId id="2147483933" r:id="rId9"/>
    <p:sldLayoutId id="2147483935" r:id="rId10"/>
    <p:sldLayoutId id="2147483936" r:id="rId11"/>
    <p:sldLayoutId id="2147483937" r:id="rId12"/>
    <p:sldLayoutId id="2147483938" r:id="rId13"/>
    <p:sldLayoutId id="2147483939" r:id="rId14"/>
    <p:sldLayoutId id="2147483946" r:id="rId15"/>
    <p:sldLayoutId id="2147483947" r:id="rId16"/>
    <p:sldLayoutId id="2147483977" r:id="rId17"/>
  </p:sldLayoutIdLst>
  <p:hf hdr="0" dt="0"/>
  <p:txStyles>
    <p:titleStyle>
      <a:lvl1pPr algn="l" rtl="0" eaLnBrk="1" fontAlgn="base" hangingPunct="1">
        <a:spcBef>
          <a:spcPct val="0"/>
        </a:spcBef>
        <a:spcAft>
          <a:spcPct val="0"/>
        </a:spcAft>
        <a:defRPr lang="en-GB" sz="3000" b="1" dirty="0" smtClean="0">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122" b="1">
          <a:solidFill>
            <a:schemeClr val="bg1"/>
          </a:solidFill>
          <a:latin typeface="Verdana" pitchFamily="34" charset="0"/>
        </a:defRPr>
      </a:lvl2pPr>
      <a:lvl3pPr algn="l" rtl="0" eaLnBrk="1" fontAlgn="base" hangingPunct="1">
        <a:spcBef>
          <a:spcPct val="0"/>
        </a:spcBef>
        <a:spcAft>
          <a:spcPct val="0"/>
        </a:spcAft>
        <a:defRPr sz="2122" b="1">
          <a:solidFill>
            <a:schemeClr val="bg1"/>
          </a:solidFill>
          <a:latin typeface="Verdana" pitchFamily="34" charset="0"/>
        </a:defRPr>
      </a:lvl3pPr>
      <a:lvl4pPr algn="l" rtl="0" eaLnBrk="1" fontAlgn="base" hangingPunct="1">
        <a:spcBef>
          <a:spcPct val="0"/>
        </a:spcBef>
        <a:spcAft>
          <a:spcPct val="0"/>
        </a:spcAft>
        <a:defRPr sz="2122" b="1">
          <a:solidFill>
            <a:schemeClr val="bg1"/>
          </a:solidFill>
          <a:latin typeface="Verdana" pitchFamily="34" charset="0"/>
        </a:defRPr>
      </a:lvl4pPr>
      <a:lvl5pPr algn="l" rtl="0" eaLnBrk="1" fontAlgn="base" hangingPunct="1">
        <a:spcBef>
          <a:spcPct val="0"/>
        </a:spcBef>
        <a:spcAft>
          <a:spcPct val="0"/>
        </a:spcAft>
        <a:defRPr sz="2122" b="1">
          <a:solidFill>
            <a:schemeClr val="bg1"/>
          </a:solidFill>
          <a:latin typeface="Verdana" pitchFamily="34" charset="0"/>
        </a:defRPr>
      </a:lvl5pPr>
      <a:lvl6pPr marL="441015" algn="l" rtl="0" eaLnBrk="1" fontAlgn="base" hangingPunct="1">
        <a:spcBef>
          <a:spcPct val="0"/>
        </a:spcBef>
        <a:spcAft>
          <a:spcPct val="0"/>
        </a:spcAft>
        <a:defRPr sz="2122" b="1">
          <a:solidFill>
            <a:schemeClr val="bg1"/>
          </a:solidFill>
          <a:latin typeface="Verdana" pitchFamily="34" charset="0"/>
        </a:defRPr>
      </a:lvl6pPr>
      <a:lvl7pPr marL="882030" algn="l" rtl="0" eaLnBrk="1" fontAlgn="base" hangingPunct="1">
        <a:spcBef>
          <a:spcPct val="0"/>
        </a:spcBef>
        <a:spcAft>
          <a:spcPct val="0"/>
        </a:spcAft>
        <a:defRPr sz="2122" b="1">
          <a:solidFill>
            <a:schemeClr val="bg1"/>
          </a:solidFill>
          <a:latin typeface="Verdana" pitchFamily="34" charset="0"/>
        </a:defRPr>
      </a:lvl7pPr>
      <a:lvl8pPr marL="1323045" algn="l" rtl="0" eaLnBrk="1" fontAlgn="base" hangingPunct="1">
        <a:spcBef>
          <a:spcPct val="0"/>
        </a:spcBef>
        <a:spcAft>
          <a:spcPct val="0"/>
        </a:spcAft>
        <a:defRPr sz="2122" b="1">
          <a:solidFill>
            <a:schemeClr val="bg1"/>
          </a:solidFill>
          <a:latin typeface="Verdana" pitchFamily="34" charset="0"/>
        </a:defRPr>
      </a:lvl8pPr>
      <a:lvl9pPr marL="1764060" algn="l" rtl="0" eaLnBrk="1" fontAlgn="base" hangingPunct="1">
        <a:spcBef>
          <a:spcPct val="0"/>
        </a:spcBef>
        <a:spcAft>
          <a:spcPct val="0"/>
        </a:spcAft>
        <a:defRPr sz="2122" b="1">
          <a:solidFill>
            <a:schemeClr val="bg1"/>
          </a:solidFill>
          <a:latin typeface="Verdana" pitchFamily="34" charset="0"/>
        </a:defRPr>
      </a:lvl9pPr>
    </p:titleStyle>
    <p:bodyStyle>
      <a:lvl1pPr marL="0" indent="0" algn="l" rtl="0" eaLnBrk="1" fontAlgn="base" hangingPunct="1">
        <a:lnSpc>
          <a:spcPct val="119000"/>
        </a:lnSpc>
        <a:spcBef>
          <a:spcPct val="20000"/>
        </a:spcBef>
        <a:spcAft>
          <a:spcPct val="0"/>
        </a:spcAft>
        <a:buClr>
          <a:srgbClr val="8197A6"/>
        </a:buClr>
        <a:buFont typeface="Arial" panose="020B0604020202020204" pitchFamily="34" charset="0"/>
        <a:buNone/>
        <a:defRPr lang="en-GB" sz="1800" dirty="0" smtClean="0">
          <a:solidFill>
            <a:srgbClr val="8197A6"/>
          </a:solidFill>
          <a:latin typeface="Arial" panose="020B0604020202020204" pitchFamily="34" charset="0"/>
          <a:ea typeface="+mn-ea"/>
          <a:cs typeface="Arial" panose="020B0604020202020204" pitchFamily="34" charset="0"/>
        </a:defRPr>
      </a:lvl1pPr>
      <a:lvl2pPr marL="781326" indent="0" algn="l" rtl="0" eaLnBrk="1" fontAlgn="base" hangingPunct="1">
        <a:lnSpc>
          <a:spcPct val="119000"/>
        </a:lnSpc>
        <a:spcBef>
          <a:spcPct val="20000"/>
        </a:spcBef>
        <a:spcAft>
          <a:spcPct val="0"/>
        </a:spcAft>
        <a:buClr>
          <a:schemeClr val="accent1"/>
        </a:buClr>
        <a:buFont typeface="Verdana" pitchFamily="34" charset="0"/>
        <a:buNone/>
        <a:defRPr lang="en-GB" sz="1800" dirty="0" smtClean="0">
          <a:solidFill>
            <a:srgbClr val="8197A6"/>
          </a:solidFill>
          <a:latin typeface="Arial" panose="020B0604020202020204" pitchFamily="34" charset="0"/>
          <a:ea typeface="+mn-ea"/>
          <a:cs typeface="Arial" panose="020B0604020202020204" pitchFamily="34" charset="0"/>
        </a:defRPr>
      </a:lvl2pPr>
      <a:lvl3pPr marL="1357771" indent="0" algn="l" rtl="0" eaLnBrk="1" fontAlgn="base" hangingPunct="1">
        <a:lnSpc>
          <a:spcPct val="119000"/>
        </a:lnSpc>
        <a:spcBef>
          <a:spcPct val="20000"/>
        </a:spcBef>
        <a:spcAft>
          <a:spcPct val="0"/>
        </a:spcAft>
        <a:buClr>
          <a:schemeClr val="accent1"/>
        </a:buClr>
        <a:buFont typeface="Verdana" pitchFamily="34" charset="0"/>
        <a:buNone/>
        <a:defRPr lang="en-GB" sz="1800" dirty="0" smtClean="0">
          <a:solidFill>
            <a:srgbClr val="8197A6"/>
          </a:solidFill>
          <a:latin typeface="Arial" panose="020B0604020202020204" pitchFamily="34" charset="0"/>
          <a:ea typeface="+mn-ea"/>
          <a:cs typeface="Arial" panose="020B0604020202020204" pitchFamily="34" charset="0"/>
        </a:defRPr>
      </a:lvl3pPr>
      <a:lvl4pPr marL="1934216" indent="0" algn="l" rtl="0" eaLnBrk="1" fontAlgn="base" hangingPunct="1">
        <a:lnSpc>
          <a:spcPct val="119000"/>
        </a:lnSpc>
        <a:spcBef>
          <a:spcPct val="20000"/>
        </a:spcBef>
        <a:spcAft>
          <a:spcPct val="0"/>
        </a:spcAft>
        <a:buClr>
          <a:schemeClr val="accent1"/>
        </a:buClr>
        <a:buFont typeface="Verdana" pitchFamily="34" charset="0"/>
        <a:buNone/>
        <a:defRPr lang="en-GB" sz="1800" dirty="0" smtClean="0">
          <a:solidFill>
            <a:srgbClr val="8197A6"/>
          </a:solidFill>
          <a:latin typeface="Arial" panose="020B0604020202020204" pitchFamily="34" charset="0"/>
          <a:ea typeface="+mn-ea"/>
          <a:cs typeface="Arial" panose="020B0604020202020204" pitchFamily="34" charset="0"/>
        </a:defRPr>
      </a:lvl4pPr>
      <a:lvl5pPr marL="2510661" indent="0" algn="l" rtl="0" eaLnBrk="1" fontAlgn="base" hangingPunct="1">
        <a:lnSpc>
          <a:spcPct val="119000"/>
        </a:lnSpc>
        <a:spcBef>
          <a:spcPct val="20000"/>
        </a:spcBef>
        <a:spcAft>
          <a:spcPct val="0"/>
        </a:spcAft>
        <a:buClr>
          <a:schemeClr val="accent1"/>
        </a:buClr>
        <a:buFont typeface="Verdana" pitchFamily="34" charset="0"/>
        <a:buNone/>
        <a:defRPr lang="en-GB" sz="1800" dirty="0" smtClean="0">
          <a:solidFill>
            <a:srgbClr val="8197A6"/>
          </a:solidFill>
          <a:latin typeface="Arial" panose="020B0604020202020204" pitchFamily="34" charset="0"/>
          <a:ea typeface="+mn-ea"/>
          <a:cs typeface="Arial" panose="020B0604020202020204" pitchFamily="34" charset="0"/>
        </a:defRPr>
      </a:lvl5pPr>
      <a:lvl6pPr marL="3356615" indent="-404264" algn="l" rtl="0" eaLnBrk="1" fontAlgn="base" hangingPunct="1">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eaLnBrk="1" fontAlgn="base" hangingPunct="1">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eaLnBrk="1" fontAlgn="base" hangingPunct="1">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eaLnBrk="1" fontAlgn="base" hangingPunct="1">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p:bodyStyle>
    <p:otherStyle>
      <a:defPPr>
        <a:defRPr lang="en-US"/>
      </a:defPPr>
      <a:lvl1pPr marL="0" algn="l" defTabSz="882030" rtl="0" eaLnBrk="1" latinLnBrk="0" hangingPunct="1">
        <a:defRPr sz="1736" kern="1200">
          <a:solidFill>
            <a:schemeClr val="tx1"/>
          </a:solidFill>
          <a:latin typeface="+mn-lt"/>
          <a:ea typeface="+mn-ea"/>
          <a:cs typeface="+mn-cs"/>
        </a:defRPr>
      </a:lvl1pPr>
      <a:lvl2pPr marL="441015" algn="l" defTabSz="882030" rtl="0" eaLnBrk="1" latinLnBrk="0" hangingPunct="1">
        <a:defRPr sz="1736" kern="1200">
          <a:solidFill>
            <a:schemeClr val="tx1"/>
          </a:solidFill>
          <a:latin typeface="+mn-lt"/>
          <a:ea typeface="+mn-ea"/>
          <a:cs typeface="+mn-cs"/>
        </a:defRPr>
      </a:lvl2pPr>
      <a:lvl3pPr marL="882030" algn="l" defTabSz="882030" rtl="0" eaLnBrk="1" latinLnBrk="0" hangingPunct="1">
        <a:defRPr sz="1736" kern="1200">
          <a:solidFill>
            <a:schemeClr val="tx1"/>
          </a:solidFill>
          <a:latin typeface="+mn-lt"/>
          <a:ea typeface="+mn-ea"/>
          <a:cs typeface="+mn-cs"/>
        </a:defRPr>
      </a:lvl3pPr>
      <a:lvl4pPr marL="1323045" algn="l" defTabSz="882030" rtl="0" eaLnBrk="1" latinLnBrk="0" hangingPunct="1">
        <a:defRPr sz="1736" kern="1200">
          <a:solidFill>
            <a:schemeClr val="tx1"/>
          </a:solidFill>
          <a:latin typeface="+mn-lt"/>
          <a:ea typeface="+mn-ea"/>
          <a:cs typeface="+mn-cs"/>
        </a:defRPr>
      </a:lvl4pPr>
      <a:lvl5pPr marL="1764060" algn="l" defTabSz="882030" rtl="0" eaLnBrk="1" latinLnBrk="0" hangingPunct="1">
        <a:defRPr sz="1736" kern="1200">
          <a:solidFill>
            <a:schemeClr val="tx1"/>
          </a:solidFill>
          <a:latin typeface="+mn-lt"/>
          <a:ea typeface="+mn-ea"/>
          <a:cs typeface="+mn-cs"/>
        </a:defRPr>
      </a:lvl5pPr>
      <a:lvl6pPr marL="2205076" algn="l" defTabSz="882030" rtl="0" eaLnBrk="1" latinLnBrk="0" hangingPunct="1">
        <a:defRPr sz="1736" kern="1200">
          <a:solidFill>
            <a:schemeClr val="tx1"/>
          </a:solidFill>
          <a:latin typeface="+mn-lt"/>
          <a:ea typeface="+mn-ea"/>
          <a:cs typeface="+mn-cs"/>
        </a:defRPr>
      </a:lvl6pPr>
      <a:lvl7pPr marL="2646091" algn="l" defTabSz="882030" rtl="0" eaLnBrk="1" latinLnBrk="0" hangingPunct="1">
        <a:defRPr sz="1736" kern="1200">
          <a:solidFill>
            <a:schemeClr val="tx1"/>
          </a:solidFill>
          <a:latin typeface="+mn-lt"/>
          <a:ea typeface="+mn-ea"/>
          <a:cs typeface="+mn-cs"/>
        </a:defRPr>
      </a:lvl7pPr>
      <a:lvl8pPr marL="3087106" algn="l" defTabSz="882030" rtl="0" eaLnBrk="1" latinLnBrk="0" hangingPunct="1">
        <a:defRPr sz="1736" kern="1200">
          <a:solidFill>
            <a:schemeClr val="tx1"/>
          </a:solidFill>
          <a:latin typeface="+mn-lt"/>
          <a:ea typeface="+mn-ea"/>
          <a:cs typeface="+mn-cs"/>
        </a:defRPr>
      </a:lvl8pPr>
      <a:lvl9pPr marL="3528121" algn="l" defTabSz="882030" rtl="0" eaLnBrk="1" latinLnBrk="0" hangingPunct="1">
        <a:defRPr sz="17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ext Box DG"/>
          <p:cNvSpPr txBox="1">
            <a:spLocks noChangeArrowheads="1"/>
          </p:cNvSpPr>
          <p:nvPr userDrawn="1"/>
        </p:nvSpPr>
        <p:spPr bwMode="auto">
          <a:xfrm>
            <a:off x="772995" y="44736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dirty="0"/>
          </a:p>
        </p:txBody>
      </p:sp>
      <p:sp>
        <p:nvSpPr>
          <p:cNvPr id="10" name="Rectangle 6"/>
          <p:cNvSpPr>
            <a:spLocks noGrp="1" noChangeArrowheads="1"/>
          </p:cNvSpPr>
          <p:nvPr>
            <p:ph type="title"/>
          </p:nvPr>
        </p:nvSpPr>
        <p:spPr bwMode="auto">
          <a:xfrm>
            <a:off x="216000" y="154800"/>
            <a:ext cx="10108800" cy="565200"/>
          </a:xfrm>
          <a:prstGeom prst="rect">
            <a:avLst/>
          </a:prstGeom>
          <a:noFill/>
          <a:ln>
            <a:noFill/>
          </a:ln>
        </p:spPr>
        <p:txBody>
          <a:bodyPr vert="horz" wrap="square" lIns="91440" tIns="45720" rIns="91440" bIns="45720" numCol="1" anchor="ctr" anchorCtr="0" compatLnSpc="1">
            <a:prstTxWarp prst="textNoShape">
              <a:avLst/>
            </a:prstTxWarp>
            <a:spAutoFit/>
          </a:bodyPr>
          <a:lstStyle/>
          <a:p>
            <a:pPr lvl="0" algn="l" rtl="0" eaLnBrk="1" fontAlgn="base" hangingPunct="1">
              <a:spcBef>
                <a:spcPct val="0"/>
              </a:spcBef>
              <a:spcAft>
                <a:spcPct val="0"/>
              </a:spcAft>
            </a:pPr>
            <a:r>
              <a:rPr lang="en-GB" altLang="en-US" noProof="0" dirty="0"/>
              <a:t>CLICK TO EDIT MASTER TITLE STYLE</a:t>
            </a:r>
            <a:endParaRPr lang="en-GB" noProof="0" dirty="0"/>
          </a:p>
        </p:txBody>
      </p:sp>
      <p:sp>
        <p:nvSpPr>
          <p:cNvPr id="14" name="Text Box 38"/>
          <p:cNvSpPr txBox="1">
            <a:spLocks noChangeArrowheads="1"/>
          </p:cNvSpPr>
          <p:nvPr userDrawn="1"/>
        </p:nvSpPr>
        <p:spPr bwMode="auto">
          <a:xfrm>
            <a:off x="221404" y="6202800"/>
            <a:ext cx="1211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l">
              <a:spcBef>
                <a:spcPct val="50000"/>
              </a:spcBef>
            </a:pPr>
            <a:r>
              <a:rPr lang="en-GB" sz="800" noProof="0" dirty="0">
                <a:solidFill>
                  <a:srgbClr val="8197A6"/>
                </a:solidFill>
                <a:latin typeface="Arial" panose="020B0604020202020204" pitchFamily="34" charset="0"/>
                <a:cs typeface="Arial" panose="020B0604020202020204" pitchFamily="34" charset="0"/>
              </a:rPr>
              <a:t> </a:t>
            </a:r>
          </a:p>
        </p:txBody>
      </p:sp>
      <p:sp>
        <p:nvSpPr>
          <p:cNvPr id="63" name="Rectangle 2">
            <a:extLst>
              <a:ext uri="{FF2B5EF4-FFF2-40B4-BE49-F238E27FC236}">
                <a16:creationId xmlns:a16="http://schemas.microsoft.com/office/drawing/2014/main" id="{0341B57B-D657-44D2-A69B-8571F2FEB2FC}"/>
              </a:ext>
            </a:extLst>
          </p:cNvPr>
          <p:cNvSpPr>
            <a:spLocks noGrp="1" noChangeArrowheads="1"/>
          </p:cNvSpPr>
          <p:nvPr>
            <p:ph type="body" idx="1"/>
          </p:nvPr>
        </p:nvSpPr>
        <p:spPr bwMode="auto">
          <a:xfrm>
            <a:off x="21886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GB" altLang="en-US" dirty="0"/>
          </a:p>
        </p:txBody>
      </p:sp>
      <p:pic>
        <p:nvPicPr>
          <p:cNvPr id="7" name="Picture 5">
            <a:extLst>
              <a:ext uri="{FF2B5EF4-FFF2-40B4-BE49-F238E27FC236}">
                <a16:creationId xmlns:a16="http://schemas.microsoft.com/office/drawing/2014/main" id="{109A9530-2671-487F-A9F5-FDB35D172B87}"/>
              </a:ext>
            </a:extLst>
          </p:cNvPr>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10342800" y="6584400"/>
            <a:ext cx="1638000" cy="104400"/>
          </a:xfrm>
          <a:prstGeom prst="rect">
            <a:avLst/>
          </a:prstGeom>
        </p:spPr>
      </p:pic>
      <p:sp>
        <p:nvSpPr>
          <p:cNvPr id="3" name="Text Box 34">
            <a:extLst>
              <a:ext uri="{FF2B5EF4-FFF2-40B4-BE49-F238E27FC236}">
                <a16:creationId xmlns:a16="http://schemas.microsoft.com/office/drawing/2014/main" id="{174566EC-B884-414A-9831-F2C2C01CAF72}"/>
              </a:ext>
            </a:extLst>
          </p:cNvPr>
          <p:cNvSpPr txBox="1">
            <a:spLocks noChangeArrowheads="1"/>
          </p:cNvSpPr>
          <p:nvPr userDrawn="1"/>
        </p:nvSpPr>
        <p:spPr bwMode="auto">
          <a:xfrm>
            <a:off x="8204400" y="6202800"/>
            <a:ext cx="3751200"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rgbClr val="8197A6"/>
                </a:solidFill>
                <a:latin typeface="Arial" panose="020B0604020202020204" pitchFamily="34" charset="0"/>
                <a:cs typeface="Arial" panose="020B0604020202020204" pitchFamily="34" charset="0"/>
              </a:rPr>
              <a:t>‹#›</a:t>
            </a:fld>
            <a:endParaRPr lang="en-GB" sz="800" noProof="1">
              <a:solidFill>
                <a:srgbClr val="8197A6"/>
              </a:solidFill>
              <a:latin typeface="Arial" panose="020B0604020202020204" pitchFamily="34" charset="0"/>
              <a:cs typeface="Arial" panose="020B0604020202020204" pitchFamily="34" charset="0"/>
            </a:endParaRPr>
          </a:p>
        </p:txBody>
      </p:sp>
      <p:pic>
        <p:nvPicPr>
          <p:cNvPr id="62" name="Picture 61">
            <a:extLst>
              <a:ext uri="{FF2B5EF4-FFF2-40B4-BE49-F238E27FC236}">
                <a16:creationId xmlns:a16="http://schemas.microsoft.com/office/drawing/2014/main" id="{68673324-7E47-2849-ABFE-CFCE924180D4}"/>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cxnSp>
        <p:nvCxnSpPr>
          <p:cNvPr id="65" name="Straight Connector 64">
            <a:extLst>
              <a:ext uri="{FF2B5EF4-FFF2-40B4-BE49-F238E27FC236}">
                <a16:creationId xmlns:a16="http://schemas.microsoft.com/office/drawing/2014/main" id="{B6E905FD-56C1-4FF6-A433-C72EFE86E9E9}"/>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7EB70629-6E40-4C2A-9562-62552F996A42}"/>
              </a:ext>
            </a:extLst>
          </p:cNvPr>
          <p:cNvGrpSpPr/>
          <p:nvPr userDrawn="1"/>
        </p:nvGrpSpPr>
        <p:grpSpPr>
          <a:xfrm>
            <a:off x="226688" y="6569736"/>
            <a:ext cx="9628745" cy="144114"/>
            <a:chOff x="1076500" y="4469696"/>
            <a:chExt cx="9628745" cy="144114"/>
          </a:xfrm>
        </p:grpSpPr>
        <p:pic>
          <p:nvPicPr>
            <p:cNvPr id="66" name="Picture 65" descr="de.png">
              <a:extLst>
                <a:ext uri="{FF2B5EF4-FFF2-40B4-BE49-F238E27FC236}">
                  <a16:creationId xmlns:a16="http://schemas.microsoft.com/office/drawing/2014/main" id="{AC39C2E0-A471-4AE8-B1E5-E64A4C52603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7" name="Picture 66" descr="at.png">
              <a:extLst>
                <a:ext uri="{FF2B5EF4-FFF2-40B4-BE49-F238E27FC236}">
                  <a16:creationId xmlns:a16="http://schemas.microsoft.com/office/drawing/2014/main" id="{861CCCF3-6639-4ED2-8797-1EB078D8A4F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68" name="Picture 67" descr="be.png">
              <a:extLst>
                <a:ext uri="{FF2B5EF4-FFF2-40B4-BE49-F238E27FC236}">
                  <a16:creationId xmlns:a16="http://schemas.microsoft.com/office/drawing/2014/main" id="{95890E6A-90CA-4AA2-96DC-BAE81A00D23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69" name="Picture 68" descr="dk.png">
              <a:extLst>
                <a:ext uri="{FF2B5EF4-FFF2-40B4-BE49-F238E27FC236}">
                  <a16:creationId xmlns:a16="http://schemas.microsoft.com/office/drawing/2014/main" id="{FE3314EC-1827-4B33-BDD4-CBAA4973E94B}"/>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0" name="Picture 69" descr="es.png">
              <a:extLst>
                <a:ext uri="{FF2B5EF4-FFF2-40B4-BE49-F238E27FC236}">
                  <a16:creationId xmlns:a16="http://schemas.microsoft.com/office/drawing/2014/main" id="{2CF6049A-BC36-41DD-80A5-03F5A599080C}"/>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1" name="Picture 70" descr="ee.png">
              <a:extLst>
                <a:ext uri="{FF2B5EF4-FFF2-40B4-BE49-F238E27FC236}">
                  <a16:creationId xmlns:a16="http://schemas.microsoft.com/office/drawing/2014/main" id="{971096F2-4BC9-45C9-B67B-60BC8E9BC05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2" name="Picture 71" descr="fi.png">
              <a:extLst>
                <a:ext uri="{FF2B5EF4-FFF2-40B4-BE49-F238E27FC236}">
                  <a16:creationId xmlns:a16="http://schemas.microsoft.com/office/drawing/2014/main" id="{DF2D478F-7021-4595-8876-27E2211A1398}"/>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3" name="Picture 72" descr="fr.png">
              <a:extLst>
                <a:ext uri="{FF2B5EF4-FFF2-40B4-BE49-F238E27FC236}">
                  <a16:creationId xmlns:a16="http://schemas.microsoft.com/office/drawing/2014/main" id="{AC5814F0-CF04-4E51-A909-084543E5314A}"/>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4" name="Picture 73" descr="gr.png">
              <a:extLst>
                <a:ext uri="{FF2B5EF4-FFF2-40B4-BE49-F238E27FC236}">
                  <a16:creationId xmlns:a16="http://schemas.microsoft.com/office/drawing/2014/main" id="{B88F5E1C-84A9-47A6-92CD-774A083097E4}"/>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5" name="Picture 74" descr="hu.png">
              <a:extLst>
                <a:ext uri="{FF2B5EF4-FFF2-40B4-BE49-F238E27FC236}">
                  <a16:creationId xmlns:a16="http://schemas.microsoft.com/office/drawing/2014/main" id="{695B3ADD-A8CF-42CB-8096-9952EF128BB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6" name="Picture 75" descr="ie.png">
              <a:extLst>
                <a:ext uri="{FF2B5EF4-FFF2-40B4-BE49-F238E27FC236}">
                  <a16:creationId xmlns:a16="http://schemas.microsoft.com/office/drawing/2014/main" id="{8057D8CE-27C1-41FB-AD1F-34607BCBF79D}"/>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7" name="Picture 76" descr="it.png">
              <a:extLst>
                <a:ext uri="{FF2B5EF4-FFF2-40B4-BE49-F238E27FC236}">
                  <a16:creationId xmlns:a16="http://schemas.microsoft.com/office/drawing/2014/main" id="{55229DEA-4E84-43DE-BB3C-4D2E24ECF9FA}"/>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78" name="Picture 77" descr="lu.png">
              <a:extLst>
                <a:ext uri="{FF2B5EF4-FFF2-40B4-BE49-F238E27FC236}">
                  <a16:creationId xmlns:a16="http://schemas.microsoft.com/office/drawing/2014/main" id="{98452D35-6DFA-4CC2-A965-846AE967F39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79" name="Picture 78" descr="no.png">
              <a:extLst>
                <a:ext uri="{FF2B5EF4-FFF2-40B4-BE49-F238E27FC236}">
                  <a16:creationId xmlns:a16="http://schemas.microsoft.com/office/drawing/2014/main" id="{6AF13E72-4447-4F5F-992B-1117D26BC4F1}"/>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0" name="Picture 79" descr="nl.png">
              <a:extLst>
                <a:ext uri="{FF2B5EF4-FFF2-40B4-BE49-F238E27FC236}">
                  <a16:creationId xmlns:a16="http://schemas.microsoft.com/office/drawing/2014/main" id="{A3102C04-D9D7-4CF2-8406-44F0763A28E4}"/>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1" name="Picture 80" descr="pl.png">
              <a:extLst>
                <a:ext uri="{FF2B5EF4-FFF2-40B4-BE49-F238E27FC236}">
                  <a16:creationId xmlns:a16="http://schemas.microsoft.com/office/drawing/2014/main" id="{4F7A2438-6191-4EB7-AE68-FB12B31F0B94}"/>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2" name="Picture 81" descr="pt.png">
              <a:extLst>
                <a:ext uri="{FF2B5EF4-FFF2-40B4-BE49-F238E27FC236}">
                  <a16:creationId xmlns:a16="http://schemas.microsoft.com/office/drawing/2014/main" id="{C91FDA7D-B639-4654-AADF-26BB9B68D485}"/>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3" name="Picture 82" descr="cz.png">
              <a:extLst>
                <a:ext uri="{FF2B5EF4-FFF2-40B4-BE49-F238E27FC236}">
                  <a16:creationId xmlns:a16="http://schemas.microsoft.com/office/drawing/2014/main" id="{D33C55F3-CA1A-4084-8F9C-B0264B7E1699}"/>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4" name="Picture 83" descr="ro.png">
              <a:extLst>
                <a:ext uri="{FF2B5EF4-FFF2-40B4-BE49-F238E27FC236}">
                  <a16:creationId xmlns:a16="http://schemas.microsoft.com/office/drawing/2014/main" id="{F2C7AF9D-DA22-430F-BC77-DC5169E4707B}"/>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5" name="Picture 84" descr="se.png">
              <a:extLst>
                <a:ext uri="{FF2B5EF4-FFF2-40B4-BE49-F238E27FC236}">
                  <a16:creationId xmlns:a16="http://schemas.microsoft.com/office/drawing/2014/main" id="{6B318759-EE6E-4114-9D5D-81DC9DFA1501}"/>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6" name="Picture 85" descr="ch.png">
              <a:extLst>
                <a:ext uri="{FF2B5EF4-FFF2-40B4-BE49-F238E27FC236}">
                  <a16:creationId xmlns:a16="http://schemas.microsoft.com/office/drawing/2014/main" id="{F285EA44-5830-4EDF-9D3B-5C571B78CDCB}"/>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7" name="Picture 86" descr="uk.png">
              <a:extLst>
                <a:ext uri="{FF2B5EF4-FFF2-40B4-BE49-F238E27FC236}">
                  <a16:creationId xmlns:a16="http://schemas.microsoft.com/office/drawing/2014/main" id="{6CE3BF66-9D13-4147-9AE9-ABA7BD37D32A}"/>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88" name="Picture 87">
              <a:extLst>
                <a:ext uri="{FF2B5EF4-FFF2-40B4-BE49-F238E27FC236}">
                  <a16:creationId xmlns:a16="http://schemas.microsoft.com/office/drawing/2014/main" id="{19D2F9D0-1962-4CC5-AEF2-5798DD990D3B}"/>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89" name="Picture 88">
              <a:extLst>
                <a:ext uri="{FF2B5EF4-FFF2-40B4-BE49-F238E27FC236}">
                  <a16:creationId xmlns:a16="http://schemas.microsoft.com/office/drawing/2014/main" id="{D9E0A098-24EC-482E-96E9-0D61FC3D4E10}"/>
                </a:ext>
              </a:extLst>
            </p:cNvPr>
            <p:cNvPicPr>
              <a:picLocks noChangeAspect="1"/>
            </p:cNvPicPr>
            <p:nvPr userDrawn="1"/>
          </p:nvPicPr>
          <p:blipFill>
            <a:blip r:embed="rId28"/>
            <a:stretch>
              <a:fillRect/>
            </a:stretch>
          </p:blipFill>
          <p:spPr>
            <a:xfrm>
              <a:off x="9768386" y="4469696"/>
              <a:ext cx="216000" cy="144000"/>
            </a:xfrm>
            <a:prstGeom prst="rect">
              <a:avLst/>
            </a:prstGeom>
          </p:spPr>
        </p:pic>
        <p:pic>
          <p:nvPicPr>
            <p:cNvPr id="90" name="Picture 89" descr="ca.png">
              <a:extLst>
                <a:ext uri="{FF2B5EF4-FFF2-40B4-BE49-F238E27FC236}">
                  <a16:creationId xmlns:a16="http://schemas.microsoft.com/office/drawing/2014/main" id="{178C0134-A8D4-4B6C-8794-EF089660959C}"/>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1" name="Picture 90" descr="si.png">
              <a:extLst>
                <a:ext uri="{FF2B5EF4-FFF2-40B4-BE49-F238E27FC236}">
                  <a16:creationId xmlns:a16="http://schemas.microsoft.com/office/drawing/2014/main" id="{66A1E550-3CF2-439F-BF25-A29776B2C876}"/>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extLst>
      <p:ext uri="{BB962C8B-B14F-4D97-AF65-F5344CB8AC3E}">
        <p14:creationId xmlns:p14="http://schemas.microsoft.com/office/powerpoint/2010/main" val="554798536"/>
      </p:ext>
    </p:extLst>
  </p:cSld>
  <p:clrMap bg1="lt1" tx1="dk1" bg2="lt2" tx2="dk2" accent1="accent1" accent2="accent2" accent3="accent3" accent4="accent4" accent5="accent5" accent6="accent6" hlink="hlink" folHlink="folHlink"/>
  <p:sldLayoutIdLst>
    <p:sldLayoutId id="2147483951" r:id="rId1"/>
  </p:sldLayoutIdLst>
  <p:hf sldNum="0" hdr="0" dt="0"/>
  <p:txStyles>
    <p:titleStyle>
      <a:lvl1pPr algn="just" rtl="0" fontAlgn="base">
        <a:spcBef>
          <a:spcPct val="0"/>
        </a:spcBef>
        <a:spcAft>
          <a:spcPct val="0"/>
        </a:spcAft>
        <a:defRPr lang="en-GB" sz="3000" b="1" dirty="0" smtClean="0">
          <a:solidFill>
            <a:schemeClr val="bg1"/>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122" b="1">
          <a:solidFill>
            <a:schemeClr val="bg1"/>
          </a:solidFill>
          <a:latin typeface="Verdana" pitchFamily="34" charset="0"/>
        </a:defRPr>
      </a:lvl2pPr>
      <a:lvl3pPr algn="l" rtl="0" fontAlgn="base">
        <a:spcBef>
          <a:spcPct val="0"/>
        </a:spcBef>
        <a:spcAft>
          <a:spcPct val="0"/>
        </a:spcAft>
        <a:defRPr sz="2122" b="1">
          <a:solidFill>
            <a:schemeClr val="bg1"/>
          </a:solidFill>
          <a:latin typeface="Verdana" pitchFamily="34" charset="0"/>
        </a:defRPr>
      </a:lvl3pPr>
      <a:lvl4pPr algn="l" rtl="0" fontAlgn="base">
        <a:spcBef>
          <a:spcPct val="0"/>
        </a:spcBef>
        <a:spcAft>
          <a:spcPct val="0"/>
        </a:spcAft>
        <a:defRPr sz="2122" b="1">
          <a:solidFill>
            <a:schemeClr val="bg1"/>
          </a:solidFill>
          <a:latin typeface="Verdana" pitchFamily="34" charset="0"/>
        </a:defRPr>
      </a:lvl4pPr>
      <a:lvl5pPr algn="l" rtl="0" fontAlgn="base">
        <a:spcBef>
          <a:spcPct val="0"/>
        </a:spcBef>
        <a:spcAft>
          <a:spcPct val="0"/>
        </a:spcAft>
        <a:defRPr sz="2122" b="1">
          <a:solidFill>
            <a:schemeClr val="bg1"/>
          </a:solidFill>
          <a:latin typeface="Verdana" pitchFamily="34" charset="0"/>
        </a:defRPr>
      </a:lvl5pPr>
      <a:lvl6pPr marL="441015" algn="l" rtl="0" fontAlgn="base">
        <a:spcBef>
          <a:spcPct val="0"/>
        </a:spcBef>
        <a:spcAft>
          <a:spcPct val="0"/>
        </a:spcAft>
        <a:defRPr sz="2122" b="1">
          <a:solidFill>
            <a:schemeClr val="bg1"/>
          </a:solidFill>
          <a:latin typeface="Verdana" pitchFamily="34" charset="0"/>
        </a:defRPr>
      </a:lvl6pPr>
      <a:lvl7pPr marL="882030" algn="l" rtl="0" fontAlgn="base">
        <a:spcBef>
          <a:spcPct val="0"/>
        </a:spcBef>
        <a:spcAft>
          <a:spcPct val="0"/>
        </a:spcAft>
        <a:defRPr sz="2122" b="1">
          <a:solidFill>
            <a:schemeClr val="bg1"/>
          </a:solidFill>
          <a:latin typeface="Verdana" pitchFamily="34" charset="0"/>
        </a:defRPr>
      </a:lvl7pPr>
      <a:lvl8pPr marL="1323045" algn="l" rtl="0" fontAlgn="base">
        <a:spcBef>
          <a:spcPct val="0"/>
        </a:spcBef>
        <a:spcAft>
          <a:spcPct val="0"/>
        </a:spcAft>
        <a:defRPr sz="2122" b="1">
          <a:solidFill>
            <a:schemeClr val="bg1"/>
          </a:solidFill>
          <a:latin typeface="Verdana" pitchFamily="34" charset="0"/>
        </a:defRPr>
      </a:lvl8pPr>
      <a:lvl9pPr marL="1764060" algn="l" rtl="0" fontAlgn="base">
        <a:spcBef>
          <a:spcPct val="0"/>
        </a:spcBef>
        <a:spcAft>
          <a:spcPct val="0"/>
        </a:spcAft>
        <a:defRPr sz="2122" b="1">
          <a:solidFill>
            <a:schemeClr val="bg1"/>
          </a:solidFill>
          <a:latin typeface="Verdana" pitchFamily="34" charset="0"/>
        </a:defRPr>
      </a:lvl9pPr>
    </p:titleStyle>
    <p:bodyStyle>
      <a:lvl1pPr marL="0" indent="0" algn="l" rtl="0" eaLnBrk="0" fontAlgn="base" hangingPunct="0">
        <a:lnSpc>
          <a:spcPct val="119000"/>
        </a:lnSpc>
        <a:spcBef>
          <a:spcPct val="20000"/>
        </a:spcBef>
        <a:spcAft>
          <a:spcPct val="0"/>
        </a:spcAft>
        <a:buClr>
          <a:srgbClr val="8197A6"/>
        </a:buClr>
        <a:buFont typeface="Arial" panose="020B0604020202020204"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1pPr>
      <a:lvl2pPr marL="78132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2pPr>
      <a:lvl3pPr marL="1357771"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3pPr>
      <a:lvl4pPr marL="193421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charset="0"/>
          <a:ea typeface="MS PGothic" pitchFamily="34" charset="-128"/>
          <a:cs typeface="Arial" charset="0"/>
        </a:defRPr>
      </a:lvl4pPr>
      <a:lvl5pPr marL="2510661" indent="0" algn="l" rtl="0" eaLnBrk="0" fontAlgn="base" hangingPunct="0">
        <a:lnSpc>
          <a:spcPct val="119000"/>
        </a:lnSpc>
        <a:spcBef>
          <a:spcPct val="20000"/>
        </a:spcBef>
        <a:spcAft>
          <a:spcPct val="0"/>
        </a:spcAft>
        <a:buClr>
          <a:schemeClr val="accent1"/>
        </a:buClr>
        <a:buFont typeface="Verdana" pitchFamily="34" charset="0"/>
        <a:buNone/>
        <a:defRPr lang="en-GB" altLang="en-US" sz="1800" dirty="0">
          <a:solidFill>
            <a:srgbClr val="8197A6"/>
          </a:solidFill>
          <a:latin typeface="Arial" charset="0"/>
          <a:ea typeface="MS PGothic" pitchFamily="34" charset="-128"/>
          <a:cs typeface="Arial" charset="0"/>
        </a:defRPr>
      </a:lvl5pPr>
      <a:lvl6pPr marL="335661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p:bodyStyle>
    <p:otherStyle>
      <a:defPPr>
        <a:defRPr lang="en-US"/>
      </a:defPPr>
      <a:lvl1pPr marL="0" algn="l" defTabSz="882030" rtl="0" eaLnBrk="1" latinLnBrk="0" hangingPunct="1">
        <a:defRPr sz="1736" kern="1200">
          <a:solidFill>
            <a:schemeClr val="tx1"/>
          </a:solidFill>
          <a:latin typeface="+mn-lt"/>
          <a:ea typeface="+mn-ea"/>
          <a:cs typeface="+mn-cs"/>
        </a:defRPr>
      </a:lvl1pPr>
      <a:lvl2pPr marL="441015" algn="l" defTabSz="882030" rtl="0" eaLnBrk="1" latinLnBrk="0" hangingPunct="1">
        <a:defRPr sz="1736" kern="1200">
          <a:solidFill>
            <a:schemeClr val="tx1"/>
          </a:solidFill>
          <a:latin typeface="+mn-lt"/>
          <a:ea typeface="+mn-ea"/>
          <a:cs typeface="+mn-cs"/>
        </a:defRPr>
      </a:lvl2pPr>
      <a:lvl3pPr marL="882030" algn="l" defTabSz="882030" rtl="0" eaLnBrk="1" latinLnBrk="0" hangingPunct="1">
        <a:defRPr sz="1736" kern="1200">
          <a:solidFill>
            <a:schemeClr val="tx1"/>
          </a:solidFill>
          <a:latin typeface="+mn-lt"/>
          <a:ea typeface="+mn-ea"/>
          <a:cs typeface="+mn-cs"/>
        </a:defRPr>
      </a:lvl3pPr>
      <a:lvl4pPr marL="1323045" algn="l" defTabSz="882030" rtl="0" eaLnBrk="1" latinLnBrk="0" hangingPunct="1">
        <a:defRPr sz="1736" kern="1200">
          <a:solidFill>
            <a:schemeClr val="tx1"/>
          </a:solidFill>
          <a:latin typeface="+mn-lt"/>
          <a:ea typeface="+mn-ea"/>
          <a:cs typeface="+mn-cs"/>
        </a:defRPr>
      </a:lvl4pPr>
      <a:lvl5pPr marL="1764060" algn="l" defTabSz="882030" rtl="0" eaLnBrk="1" latinLnBrk="0" hangingPunct="1">
        <a:defRPr sz="1736" kern="1200">
          <a:solidFill>
            <a:schemeClr val="tx1"/>
          </a:solidFill>
          <a:latin typeface="+mn-lt"/>
          <a:ea typeface="+mn-ea"/>
          <a:cs typeface="+mn-cs"/>
        </a:defRPr>
      </a:lvl5pPr>
      <a:lvl6pPr marL="2205076" algn="l" defTabSz="882030" rtl="0" eaLnBrk="1" latinLnBrk="0" hangingPunct="1">
        <a:defRPr sz="1736" kern="1200">
          <a:solidFill>
            <a:schemeClr val="tx1"/>
          </a:solidFill>
          <a:latin typeface="+mn-lt"/>
          <a:ea typeface="+mn-ea"/>
          <a:cs typeface="+mn-cs"/>
        </a:defRPr>
      </a:lvl6pPr>
      <a:lvl7pPr marL="2646091" algn="l" defTabSz="882030" rtl="0" eaLnBrk="1" latinLnBrk="0" hangingPunct="1">
        <a:defRPr sz="1736" kern="1200">
          <a:solidFill>
            <a:schemeClr val="tx1"/>
          </a:solidFill>
          <a:latin typeface="+mn-lt"/>
          <a:ea typeface="+mn-ea"/>
          <a:cs typeface="+mn-cs"/>
        </a:defRPr>
      </a:lvl7pPr>
      <a:lvl8pPr marL="3087106" algn="l" defTabSz="882030" rtl="0" eaLnBrk="1" latinLnBrk="0" hangingPunct="1">
        <a:defRPr sz="1736" kern="1200">
          <a:solidFill>
            <a:schemeClr val="tx1"/>
          </a:solidFill>
          <a:latin typeface="+mn-lt"/>
          <a:ea typeface="+mn-ea"/>
          <a:cs typeface="+mn-cs"/>
        </a:defRPr>
      </a:lvl8pPr>
      <a:lvl9pPr marL="3528121" algn="l" defTabSz="882030" rtl="0" eaLnBrk="1" latinLnBrk="0" hangingPunct="1">
        <a:defRPr sz="17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5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ext Box DG"/>
          <p:cNvSpPr txBox="1">
            <a:spLocks noChangeArrowheads="1"/>
          </p:cNvSpPr>
          <p:nvPr userDrawn="1"/>
        </p:nvSpPr>
        <p:spPr bwMode="auto">
          <a:xfrm>
            <a:off x="772995" y="44736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dirty="0"/>
          </a:p>
        </p:txBody>
      </p:sp>
      <p:sp>
        <p:nvSpPr>
          <p:cNvPr id="10" name="Rectangle 6"/>
          <p:cNvSpPr>
            <a:spLocks noGrp="1" noChangeArrowheads="1"/>
          </p:cNvSpPr>
          <p:nvPr>
            <p:ph type="title"/>
          </p:nvPr>
        </p:nvSpPr>
        <p:spPr bwMode="auto">
          <a:xfrm>
            <a:off x="216000" y="154800"/>
            <a:ext cx="10108800" cy="565200"/>
          </a:xfrm>
          <a:prstGeom prst="rect">
            <a:avLst/>
          </a:prstGeom>
          <a:noFill/>
          <a:ln>
            <a:noFill/>
          </a:ln>
        </p:spPr>
        <p:txBody>
          <a:bodyPr vert="horz" wrap="square" lIns="91440" tIns="45720" rIns="91440" bIns="45720" numCol="1" anchor="ctr" anchorCtr="0" compatLnSpc="1">
            <a:prstTxWarp prst="textNoShape">
              <a:avLst/>
            </a:prstTxWarp>
            <a:spAutoFit/>
          </a:bodyPr>
          <a:lstStyle/>
          <a:p>
            <a:pPr lvl="0" algn="l" rtl="0" eaLnBrk="1" fontAlgn="base" hangingPunct="1">
              <a:spcBef>
                <a:spcPct val="0"/>
              </a:spcBef>
              <a:spcAft>
                <a:spcPct val="0"/>
              </a:spcAft>
            </a:pPr>
            <a:r>
              <a:rPr lang="en-GB" altLang="en-US" noProof="0" dirty="0"/>
              <a:t>CLICK TO EDIT MASTER TITLE STYLE</a:t>
            </a:r>
            <a:endParaRPr lang="en-GB" noProof="0" dirty="0"/>
          </a:p>
        </p:txBody>
      </p:sp>
      <p:sp>
        <p:nvSpPr>
          <p:cNvPr id="63" name="Rectangle 2">
            <a:extLst>
              <a:ext uri="{FF2B5EF4-FFF2-40B4-BE49-F238E27FC236}">
                <a16:creationId xmlns:a16="http://schemas.microsoft.com/office/drawing/2014/main" id="{0341B57B-D657-44D2-A69B-8571F2FEB2FC}"/>
              </a:ext>
            </a:extLst>
          </p:cNvPr>
          <p:cNvSpPr>
            <a:spLocks noGrp="1" noChangeArrowheads="1"/>
          </p:cNvSpPr>
          <p:nvPr>
            <p:ph type="body" idx="1"/>
          </p:nvPr>
        </p:nvSpPr>
        <p:spPr bwMode="auto">
          <a:xfrm>
            <a:off x="21960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sp>
        <p:nvSpPr>
          <p:cNvPr id="67" name="Text Box DG">
            <a:extLst>
              <a:ext uri="{FF2B5EF4-FFF2-40B4-BE49-F238E27FC236}">
                <a16:creationId xmlns:a16="http://schemas.microsoft.com/office/drawing/2014/main" id="{041D4B4D-8C28-4798-BDA6-9AF59297F358}"/>
              </a:ext>
            </a:extLst>
          </p:cNvPr>
          <p:cNvSpPr txBox="1">
            <a:spLocks noChangeArrowheads="1"/>
          </p:cNvSpPr>
          <p:nvPr userDrawn="1"/>
        </p:nvSpPr>
        <p:spPr bwMode="auto">
          <a:xfrm>
            <a:off x="772995" y="44736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dirty="0"/>
          </a:p>
        </p:txBody>
      </p:sp>
      <p:sp>
        <p:nvSpPr>
          <p:cNvPr id="14" name="Text Box 38"/>
          <p:cNvSpPr txBox="1">
            <a:spLocks noChangeArrowheads="1"/>
          </p:cNvSpPr>
          <p:nvPr userDrawn="1"/>
        </p:nvSpPr>
        <p:spPr bwMode="auto">
          <a:xfrm>
            <a:off x="221404" y="6202800"/>
            <a:ext cx="1211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l">
              <a:spcBef>
                <a:spcPct val="50000"/>
              </a:spcBef>
            </a:pPr>
            <a:r>
              <a:rPr lang="en-GB" sz="800" noProof="0" dirty="0">
                <a:solidFill>
                  <a:srgbClr val="8197A6"/>
                </a:solidFill>
                <a:latin typeface="Arial" panose="020B0604020202020204" pitchFamily="34" charset="0"/>
                <a:cs typeface="Arial" panose="020B0604020202020204" pitchFamily="34" charset="0"/>
              </a:rPr>
              <a:t> </a:t>
            </a:r>
          </a:p>
        </p:txBody>
      </p:sp>
      <p:sp>
        <p:nvSpPr>
          <p:cNvPr id="2" name="Text Box 34">
            <a:extLst>
              <a:ext uri="{FF2B5EF4-FFF2-40B4-BE49-F238E27FC236}">
                <a16:creationId xmlns:a16="http://schemas.microsoft.com/office/drawing/2014/main" id="{06E20340-F309-4C15-A091-9346422556E1}"/>
              </a:ext>
            </a:extLst>
          </p:cNvPr>
          <p:cNvSpPr txBox="1">
            <a:spLocks noChangeArrowheads="1"/>
          </p:cNvSpPr>
          <p:nvPr userDrawn="1"/>
        </p:nvSpPr>
        <p:spPr bwMode="auto">
          <a:xfrm>
            <a:off x="8204400" y="6202800"/>
            <a:ext cx="3751200"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rgbClr val="8197A6"/>
                </a:solidFill>
                <a:latin typeface="Arial" panose="020B0604020202020204" pitchFamily="34" charset="0"/>
                <a:cs typeface="Arial" panose="020B0604020202020204" pitchFamily="34" charset="0"/>
              </a:rPr>
              <a:t>‹#›</a:t>
            </a:fld>
            <a:endParaRPr lang="en-GB" sz="800" noProof="1">
              <a:solidFill>
                <a:srgbClr val="8197A6"/>
              </a:solidFill>
              <a:latin typeface="Arial" panose="020B0604020202020204" pitchFamily="34" charset="0"/>
              <a:cs typeface="Arial" panose="020B0604020202020204" pitchFamily="34" charset="0"/>
            </a:endParaRPr>
          </a:p>
        </p:txBody>
      </p:sp>
      <p:pic>
        <p:nvPicPr>
          <p:cNvPr id="38" name="Picture 37">
            <a:extLst>
              <a:ext uri="{FF2B5EF4-FFF2-40B4-BE49-F238E27FC236}">
                <a16:creationId xmlns:a16="http://schemas.microsoft.com/office/drawing/2014/main" id="{6C395660-CE89-4345-8089-CAD36085B63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343245" y="6585917"/>
            <a:ext cx="1636920" cy="105918"/>
          </a:xfrm>
          <a:prstGeom prst="rect">
            <a:avLst/>
          </a:prstGeom>
        </p:spPr>
      </p:pic>
      <p:grpSp>
        <p:nvGrpSpPr>
          <p:cNvPr id="66" name="Group 65">
            <a:extLst>
              <a:ext uri="{FF2B5EF4-FFF2-40B4-BE49-F238E27FC236}">
                <a16:creationId xmlns:a16="http://schemas.microsoft.com/office/drawing/2014/main" id="{31285938-38F2-4846-B949-8ED3F65A0850}"/>
              </a:ext>
            </a:extLst>
          </p:cNvPr>
          <p:cNvGrpSpPr/>
          <p:nvPr userDrawn="1"/>
        </p:nvGrpSpPr>
        <p:grpSpPr>
          <a:xfrm>
            <a:off x="226688" y="6569736"/>
            <a:ext cx="9628745" cy="144114"/>
            <a:chOff x="1076500" y="4469696"/>
            <a:chExt cx="9628745" cy="144114"/>
          </a:xfrm>
        </p:grpSpPr>
        <p:pic>
          <p:nvPicPr>
            <p:cNvPr id="68" name="Picture 67" descr="de.png">
              <a:extLst>
                <a:ext uri="{FF2B5EF4-FFF2-40B4-BE49-F238E27FC236}">
                  <a16:creationId xmlns:a16="http://schemas.microsoft.com/office/drawing/2014/main" id="{DB6E6CC2-7807-4FD6-AA1E-5C46DA61FEC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9" name="Picture 68" descr="at.png">
              <a:extLst>
                <a:ext uri="{FF2B5EF4-FFF2-40B4-BE49-F238E27FC236}">
                  <a16:creationId xmlns:a16="http://schemas.microsoft.com/office/drawing/2014/main" id="{A75FE66F-444C-4159-A7A8-693E7C38E824}"/>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70" name="Picture 69" descr="be.png">
              <a:extLst>
                <a:ext uri="{FF2B5EF4-FFF2-40B4-BE49-F238E27FC236}">
                  <a16:creationId xmlns:a16="http://schemas.microsoft.com/office/drawing/2014/main" id="{CD197BC2-76B4-45E8-B0BB-9CB9E8AC2D05}"/>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71" name="Picture 70" descr="dk.png">
              <a:extLst>
                <a:ext uri="{FF2B5EF4-FFF2-40B4-BE49-F238E27FC236}">
                  <a16:creationId xmlns:a16="http://schemas.microsoft.com/office/drawing/2014/main" id="{8565B5FE-9BAE-4C74-ADDD-8306CA06EB1B}"/>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2" name="Picture 71" descr="es.png">
              <a:extLst>
                <a:ext uri="{FF2B5EF4-FFF2-40B4-BE49-F238E27FC236}">
                  <a16:creationId xmlns:a16="http://schemas.microsoft.com/office/drawing/2014/main" id="{F33CDE73-0BE9-4B9E-BBF4-FF6E545E1A58}"/>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3" name="Picture 72" descr="ee.png">
              <a:extLst>
                <a:ext uri="{FF2B5EF4-FFF2-40B4-BE49-F238E27FC236}">
                  <a16:creationId xmlns:a16="http://schemas.microsoft.com/office/drawing/2014/main" id="{F9DE7D19-ED42-4549-8822-EC672DB9B1B0}"/>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4" name="Picture 73" descr="fi.png">
              <a:extLst>
                <a:ext uri="{FF2B5EF4-FFF2-40B4-BE49-F238E27FC236}">
                  <a16:creationId xmlns:a16="http://schemas.microsoft.com/office/drawing/2014/main" id="{24C0DC79-9A98-4B70-A4C1-86222FF92BB5}"/>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5" name="Picture 74" descr="fr.png">
              <a:extLst>
                <a:ext uri="{FF2B5EF4-FFF2-40B4-BE49-F238E27FC236}">
                  <a16:creationId xmlns:a16="http://schemas.microsoft.com/office/drawing/2014/main" id="{B00A40A4-0C89-45BA-BC6C-152B88A942BA}"/>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6" name="Picture 75" descr="gr.png">
              <a:extLst>
                <a:ext uri="{FF2B5EF4-FFF2-40B4-BE49-F238E27FC236}">
                  <a16:creationId xmlns:a16="http://schemas.microsoft.com/office/drawing/2014/main" id="{575A0BD5-CF9D-4089-88DA-566FD0ABAD3E}"/>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7" name="Picture 76" descr="hu.png">
              <a:extLst>
                <a:ext uri="{FF2B5EF4-FFF2-40B4-BE49-F238E27FC236}">
                  <a16:creationId xmlns:a16="http://schemas.microsoft.com/office/drawing/2014/main" id="{F5EB297F-BE6F-4096-B839-FDC87C1675F5}"/>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8" name="Picture 77" descr="ie.png">
              <a:extLst>
                <a:ext uri="{FF2B5EF4-FFF2-40B4-BE49-F238E27FC236}">
                  <a16:creationId xmlns:a16="http://schemas.microsoft.com/office/drawing/2014/main" id="{8AD4E5D1-AA8C-4BB8-8201-ACDDE69C4EBA}"/>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9" name="Picture 78" descr="it.png">
              <a:extLst>
                <a:ext uri="{FF2B5EF4-FFF2-40B4-BE49-F238E27FC236}">
                  <a16:creationId xmlns:a16="http://schemas.microsoft.com/office/drawing/2014/main" id="{7C2F5ED7-A00D-4431-B7D2-80CE460BFE4E}"/>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80" name="Picture 79" descr="lu.png">
              <a:extLst>
                <a:ext uri="{FF2B5EF4-FFF2-40B4-BE49-F238E27FC236}">
                  <a16:creationId xmlns:a16="http://schemas.microsoft.com/office/drawing/2014/main" id="{BE86145C-7913-4A54-B8A4-44CEBDD4F6A9}"/>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81" name="Picture 80" descr="no.png">
              <a:extLst>
                <a:ext uri="{FF2B5EF4-FFF2-40B4-BE49-F238E27FC236}">
                  <a16:creationId xmlns:a16="http://schemas.microsoft.com/office/drawing/2014/main" id="{C22A356B-34D4-4D59-AC8D-4E9741927D88}"/>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2" name="Picture 81" descr="nl.png">
              <a:extLst>
                <a:ext uri="{FF2B5EF4-FFF2-40B4-BE49-F238E27FC236}">
                  <a16:creationId xmlns:a16="http://schemas.microsoft.com/office/drawing/2014/main" id="{86CB4C08-63C2-40CB-83B4-79F062AC1E69}"/>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3" name="Picture 82" descr="pl.png">
              <a:extLst>
                <a:ext uri="{FF2B5EF4-FFF2-40B4-BE49-F238E27FC236}">
                  <a16:creationId xmlns:a16="http://schemas.microsoft.com/office/drawing/2014/main" id="{EBE070EF-FE90-4B25-A89B-2B372B3983F5}"/>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4" name="Picture 83" descr="pt.png">
              <a:extLst>
                <a:ext uri="{FF2B5EF4-FFF2-40B4-BE49-F238E27FC236}">
                  <a16:creationId xmlns:a16="http://schemas.microsoft.com/office/drawing/2014/main" id="{1609420E-D189-42D4-ABB8-20B1FC874B39}"/>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5" name="Picture 84" descr="cz.png">
              <a:extLst>
                <a:ext uri="{FF2B5EF4-FFF2-40B4-BE49-F238E27FC236}">
                  <a16:creationId xmlns:a16="http://schemas.microsoft.com/office/drawing/2014/main" id="{187AC689-BC73-4433-B1BA-E8B2D2C0E6D6}"/>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6" name="Picture 85" descr="ro.png">
              <a:extLst>
                <a:ext uri="{FF2B5EF4-FFF2-40B4-BE49-F238E27FC236}">
                  <a16:creationId xmlns:a16="http://schemas.microsoft.com/office/drawing/2014/main" id="{756F4C07-9DF4-4B3F-901F-F91BA4065799}"/>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7" name="Picture 86" descr="se.png">
              <a:extLst>
                <a:ext uri="{FF2B5EF4-FFF2-40B4-BE49-F238E27FC236}">
                  <a16:creationId xmlns:a16="http://schemas.microsoft.com/office/drawing/2014/main" id="{F9DEBF6D-74FB-4043-8AB0-600A2B1DA4FC}"/>
                </a:ext>
              </a:extLst>
            </p:cNvPr>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8" name="Picture 87" descr="ch.png">
              <a:extLst>
                <a:ext uri="{FF2B5EF4-FFF2-40B4-BE49-F238E27FC236}">
                  <a16:creationId xmlns:a16="http://schemas.microsoft.com/office/drawing/2014/main" id="{009CFE73-0A48-4F59-8129-C507C462BC2C}"/>
                </a:ext>
              </a:extLst>
            </p:cNvPr>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9" name="Picture 88" descr="uk.png">
              <a:extLst>
                <a:ext uri="{FF2B5EF4-FFF2-40B4-BE49-F238E27FC236}">
                  <a16:creationId xmlns:a16="http://schemas.microsoft.com/office/drawing/2014/main" id="{B5F268E8-665A-4E6C-A738-E4CA686E9797}"/>
                </a:ext>
              </a:extLst>
            </p:cNvPr>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90" name="Picture 89">
              <a:extLst>
                <a:ext uri="{FF2B5EF4-FFF2-40B4-BE49-F238E27FC236}">
                  <a16:creationId xmlns:a16="http://schemas.microsoft.com/office/drawing/2014/main" id="{0E8C43E4-1B55-4D84-9584-2E78F112E6BE}"/>
                </a:ext>
              </a:extLst>
            </p:cNvPr>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91" name="Picture 90">
              <a:extLst>
                <a:ext uri="{FF2B5EF4-FFF2-40B4-BE49-F238E27FC236}">
                  <a16:creationId xmlns:a16="http://schemas.microsoft.com/office/drawing/2014/main" id="{52CB6886-10C5-4432-ADE2-0FB4F2BBD160}"/>
                </a:ext>
              </a:extLst>
            </p:cNvPr>
            <p:cNvPicPr>
              <a:picLocks noChangeAspect="1"/>
            </p:cNvPicPr>
            <p:nvPr userDrawn="1"/>
          </p:nvPicPr>
          <p:blipFill>
            <a:blip r:embed="rId37"/>
            <a:stretch>
              <a:fillRect/>
            </a:stretch>
          </p:blipFill>
          <p:spPr>
            <a:xfrm>
              <a:off x="9768386" y="4469696"/>
              <a:ext cx="216000" cy="144000"/>
            </a:xfrm>
            <a:prstGeom prst="rect">
              <a:avLst/>
            </a:prstGeom>
          </p:spPr>
        </p:pic>
        <p:pic>
          <p:nvPicPr>
            <p:cNvPr id="92" name="Picture 91" descr="ca.png">
              <a:extLst>
                <a:ext uri="{FF2B5EF4-FFF2-40B4-BE49-F238E27FC236}">
                  <a16:creationId xmlns:a16="http://schemas.microsoft.com/office/drawing/2014/main" id="{AF0A6784-05AA-4784-B522-3ACC04A2EE49}"/>
                </a:ext>
              </a:extLst>
            </p:cNvPr>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3" name="Picture 92" descr="si.png">
              <a:extLst>
                <a:ext uri="{FF2B5EF4-FFF2-40B4-BE49-F238E27FC236}">
                  <a16:creationId xmlns:a16="http://schemas.microsoft.com/office/drawing/2014/main" id="{107D8C3C-402E-4012-B8C2-8EA88584217E}"/>
                </a:ext>
              </a:extLst>
            </p:cNvPr>
            <p:cNvPicPr>
              <a:picLocks noChangeAspect="1"/>
            </p:cNvPicPr>
            <p:nvPr userDrawn="1"/>
          </p:nvPicPr>
          <p:blipFill>
            <a:blip r:embed="rId39"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pic>
        <p:nvPicPr>
          <p:cNvPr id="94" name="Picture 93">
            <a:extLst>
              <a:ext uri="{FF2B5EF4-FFF2-40B4-BE49-F238E27FC236}">
                <a16:creationId xmlns:a16="http://schemas.microsoft.com/office/drawing/2014/main" id="{FE516291-A401-44B3-B7C0-494EEF7A0709}"/>
              </a:ext>
            </a:extLst>
          </p:cNvPr>
          <p:cNvPicPr>
            <a:picLocks/>
          </p:cNvPicPr>
          <p:nvPr userDrawn="1"/>
        </p:nvPicPr>
        <p:blipFill>
          <a:blip r:embed="rId40" cstate="print">
            <a:extLst>
              <a:ext uri="{28A0092B-C50C-407E-A947-70E740481C1C}">
                <a14:useLocalDpi xmlns:a14="http://schemas.microsoft.com/office/drawing/2010/main" val="0"/>
              </a:ext>
            </a:extLst>
          </a:blip>
          <a:stretch>
            <a:fillRect/>
          </a:stretch>
        </p:blipFill>
        <p:spPr>
          <a:xfrm>
            <a:off x="10331489" y="-215904"/>
            <a:ext cx="2095200" cy="1314000"/>
          </a:xfrm>
          <a:prstGeom prst="rect">
            <a:avLst/>
          </a:prstGeom>
        </p:spPr>
      </p:pic>
    </p:spTree>
    <p:extLst>
      <p:ext uri="{BB962C8B-B14F-4D97-AF65-F5344CB8AC3E}">
        <p14:creationId xmlns:p14="http://schemas.microsoft.com/office/powerpoint/2010/main" val="3659391583"/>
      </p:ext>
    </p:extLst>
  </p:cSld>
  <p:clrMap bg1="lt1" tx1="dk1" bg2="lt2" tx2="dk2" accent1="accent1" accent2="accent2" accent3="accent3" accent4="accent4" accent5="accent5" accent6="accent6" hlink="hlink" folHlink="folHlink"/>
  <p:sldLayoutIdLst>
    <p:sldLayoutId id="2147483976" r:id="rId1"/>
    <p:sldLayoutId id="2147483961" r:id="rId2"/>
    <p:sldLayoutId id="2147483962" r:id="rId3"/>
    <p:sldLayoutId id="2147483963" r:id="rId4"/>
    <p:sldLayoutId id="2147483964" r:id="rId5"/>
    <p:sldLayoutId id="2147483965" r:id="rId6"/>
    <p:sldLayoutId id="2147483972" r:id="rId7"/>
    <p:sldLayoutId id="2147483966" r:id="rId8"/>
    <p:sldLayoutId id="2147483967" r:id="rId9"/>
    <p:sldLayoutId id="2147483968" r:id="rId10"/>
    <p:sldLayoutId id="2147483969" r:id="rId11"/>
  </p:sldLayoutIdLst>
  <p:hf sldNum="0" hdr="0" dt="0"/>
  <p:txStyles>
    <p:titleStyle>
      <a:lvl1pPr algn="just" rtl="0" fontAlgn="base">
        <a:spcBef>
          <a:spcPct val="0"/>
        </a:spcBef>
        <a:spcAft>
          <a:spcPct val="0"/>
        </a:spcAft>
        <a:defRPr lang="en-GB" sz="3000" b="1" dirty="0" smtClean="0">
          <a:solidFill>
            <a:srgbClr val="003249"/>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122" b="1">
          <a:solidFill>
            <a:schemeClr val="bg1"/>
          </a:solidFill>
          <a:latin typeface="Verdana" pitchFamily="34" charset="0"/>
        </a:defRPr>
      </a:lvl2pPr>
      <a:lvl3pPr algn="l" rtl="0" fontAlgn="base">
        <a:spcBef>
          <a:spcPct val="0"/>
        </a:spcBef>
        <a:spcAft>
          <a:spcPct val="0"/>
        </a:spcAft>
        <a:defRPr sz="2122" b="1">
          <a:solidFill>
            <a:schemeClr val="bg1"/>
          </a:solidFill>
          <a:latin typeface="Verdana" pitchFamily="34" charset="0"/>
        </a:defRPr>
      </a:lvl3pPr>
      <a:lvl4pPr algn="l" rtl="0" fontAlgn="base">
        <a:spcBef>
          <a:spcPct val="0"/>
        </a:spcBef>
        <a:spcAft>
          <a:spcPct val="0"/>
        </a:spcAft>
        <a:defRPr sz="2122" b="1">
          <a:solidFill>
            <a:schemeClr val="bg1"/>
          </a:solidFill>
          <a:latin typeface="Verdana" pitchFamily="34" charset="0"/>
        </a:defRPr>
      </a:lvl4pPr>
      <a:lvl5pPr algn="l" rtl="0" fontAlgn="base">
        <a:spcBef>
          <a:spcPct val="0"/>
        </a:spcBef>
        <a:spcAft>
          <a:spcPct val="0"/>
        </a:spcAft>
        <a:defRPr sz="2122" b="1">
          <a:solidFill>
            <a:schemeClr val="bg1"/>
          </a:solidFill>
          <a:latin typeface="Verdana" pitchFamily="34" charset="0"/>
        </a:defRPr>
      </a:lvl5pPr>
      <a:lvl6pPr marL="441015" algn="l" rtl="0" fontAlgn="base">
        <a:spcBef>
          <a:spcPct val="0"/>
        </a:spcBef>
        <a:spcAft>
          <a:spcPct val="0"/>
        </a:spcAft>
        <a:defRPr sz="2122" b="1">
          <a:solidFill>
            <a:schemeClr val="bg1"/>
          </a:solidFill>
          <a:latin typeface="Verdana" pitchFamily="34" charset="0"/>
        </a:defRPr>
      </a:lvl6pPr>
      <a:lvl7pPr marL="882030" algn="l" rtl="0" fontAlgn="base">
        <a:spcBef>
          <a:spcPct val="0"/>
        </a:spcBef>
        <a:spcAft>
          <a:spcPct val="0"/>
        </a:spcAft>
        <a:defRPr sz="2122" b="1">
          <a:solidFill>
            <a:schemeClr val="bg1"/>
          </a:solidFill>
          <a:latin typeface="Verdana" pitchFamily="34" charset="0"/>
        </a:defRPr>
      </a:lvl7pPr>
      <a:lvl8pPr marL="1323045" algn="l" rtl="0" fontAlgn="base">
        <a:spcBef>
          <a:spcPct val="0"/>
        </a:spcBef>
        <a:spcAft>
          <a:spcPct val="0"/>
        </a:spcAft>
        <a:defRPr sz="2122" b="1">
          <a:solidFill>
            <a:schemeClr val="bg1"/>
          </a:solidFill>
          <a:latin typeface="Verdana" pitchFamily="34" charset="0"/>
        </a:defRPr>
      </a:lvl8pPr>
      <a:lvl9pPr marL="1764060" algn="l" rtl="0" fontAlgn="base">
        <a:spcBef>
          <a:spcPct val="0"/>
        </a:spcBef>
        <a:spcAft>
          <a:spcPct val="0"/>
        </a:spcAft>
        <a:defRPr sz="2122" b="1">
          <a:solidFill>
            <a:schemeClr val="bg1"/>
          </a:solidFill>
          <a:latin typeface="Verdana" pitchFamily="34" charset="0"/>
        </a:defRPr>
      </a:lvl9pPr>
    </p:titleStyle>
    <p:bodyStyle>
      <a:lvl1pPr marL="0" indent="0" algn="l" rtl="0" eaLnBrk="0" fontAlgn="base" hangingPunct="0">
        <a:lnSpc>
          <a:spcPct val="119000"/>
        </a:lnSpc>
        <a:spcBef>
          <a:spcPct val="20000"/>
        </a:spcBef>
        <a:spcAft>
          <a:spcPct val="0"/>
        </a:spcAft>
        <a:buClr>
          <a:srgbClr val="8197A6"/>
        </a:buClr>
        <a:buFont typeface="Arial" panose="020B0604020202020204"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1pPr>
      <a:lvl2pPr marL="78132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2pPr>
      <a:lvl3pPr marL="1357771"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3pPr>
      <a:lvl4pPr marL="193421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charset="0"/>
          <a:ea typeface="MS PGothic" pitchFamily="34" charset="-128"/>
          <a:cs typeface="Arial" charset="0"/>
        </a:defRPr>
      </a:lvl4pPr>
      <a:lvl5pPr marL="2510661" indent="0" algn="l" rtl="0" eaLnBrk="0" fontAlgn="base" hangingPunct="0">
        <a:lnSpc>
          <a:spcPct val="119000"/>
        </a:lnSpc>
        <a:spcBef>
          <a:spcPct val="20000"/>
        </a:spcBef>
        <a:spcAft>
          <a:spcPct val="0"/>
        </a:spcAft>
        <a:buClr>
          <a:schemeClr val="accent1"/>
        </a:buClr>
        <a:buFont typeface="Verdana" pitchFamily="34" charset="0"/>
        <a:buNone/>
        <a:defRPr lang="en-GB" altLang="en-US" sz="1800" dirty="0">
          <a:solidFill>
            <a:srgbClr val="8197A6"/>
          </a:solidFill>
          <a:latin typeface="Arial" charset="0"/>
          <a:ea typeface="MS PGothic" pitchFamily="34" charset="-128"/>
          <a:cs typeface="Arial" charset="0"/>
        </a:defRPr>
      </a:lvl5pPr>
      <a:lvl6pPr marL="335661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p:bodyStyle>
    <p:otherStyle>
      <a:defPPr>
        <a:defRPr lang="en-US"/>
      </a:defPPr>
      <a:lvl1pPr marL="0" algn="l" defTabSz="882030" rtl="0" eaLnBrk="1" latinLnBrk="0" hangingPunct="1">
        <a:defRPr sz="1736" kern="1200">
          <a:solidFill>
            <a:schemeClr val="tx1"/>
          </a:solidFill>
          <a:latin typeface="+mn-lt"/>
          <a:ea typeface="+mn-ea"/>
          <a:cs typeface="+mn-cs"/>
        </a:defRPr>
      </a:lvl1pPr>
      <a:lvl2pPr marL="441015" algn="l" defTabSz="882030" rtl="0" eaLnBrk="1" latinLnBrk="0" hangingPunct="1">
        <a:defRPr sz="1736" kern="1200">
          <a:solidFill>
            <a:schemeClr val="tx1"/>
          </a:solidFill>
          <a:latin typeface="+mn-lt"/>
          <a:ea typeface="+mn-ea"/>
          <a:cs typeface="+mn-cs"/>
        </a:defRPr>
      </a:lvl2pPr>
      <a:lvl3pPr marL="882030" algn="l" defTabSz="882030" rtl="0" eaLnBrk="1" latinLnBrk="0" hangingPunct="1">
        <a:defRPr sz="1736" kern="1200">
          <a:solidFill>
            <a:schemeClr val="tx1"/>
          </a:solidFill>
          <a:latin typeface="+mn-lt"/>
          <a:ea typeface="+mn-ea"/>
          <a:cs typeface="+mn-cs"/>
        </a:defRPr>
      </a:lvl3pPr>
      <a:lvl4pPr marL="1323045" algn="l" defTabSz="882030" rtl="0" eaLnBrk="1" latinLnBrk="0" hangingPunct="1">
        <a:defRPr sz="1736" kern="1200">
          <a:solidFill>
            <a:schemeClr val="tx1"/>
          </a:solidFill>
          <a:latin typeface="+mn-lt"/>
          <a:ea typeface="+mn-ea"/>
          <a:cs typeface="+mn-cs"/>
        </a:defRPr>
      </a:lvl4pPr>
      <a:lvl5pPr marL="1764060" algn="l" defTabSz="882030" rtl="0" eaLnBrk="1" latinLnBrk="0" hangingPunct="1">
        <a:defRPr sz="1736" kern="1200">
          <a:solidFill>
            <a:schemeClr val="tx1"/>
          </a:solidFill>
          <a:latin typeface="+mn-lt"/>
          <a:ea typeface="+mn-ea"/>
          <a:cs typeface="+mn-cs"/>
        </a:defRPr>
      </a:lvl5pPr>
      <a:lvl6pPr marL="2205076" algn="l" defTabSz="882030" rtl="0" eaLnBrk="1" latinLnBrk="0" hangingPunct="1">
        <a:defRPr sz="1736" kern="1200">
          <a:solidFill>
            <a:schemeClr val="tx1"/>
          </a:solidFill>
          <a:latin typeface="+mn-lt"/>
          <a:ea typeface="+mn-ea"/>
          <a:cs typeface="+mn-cs"/>
        </a:defRPr>
      </a:lvl6pPr>
      <a:lvl7pPr marL="2646091" algn="l" defTabSz="882030" rtl="0" eaLnBrk="1" latinLnBrk="0" hangingPunct="1">
        <a:defRPr sz="1736" kern="1200">
          <a:solidFill>
            <a:schemeClr val="tx1"/>
          </a:solidFill>
          <a:latin typeface="+mn-lt"/>
          <a:ea typeface="+mn-ea"/>
          <a:cs typeface="+mn-cs"/>
        </a:defRPr>
      </a:lvl7pPr>
      <a:lvl8pPr marL="3087106" algn="l" defTabSz="882030" rtl="0" eaLnBrk="1" latinLnBrk="0" hangingPunct="1">
        <a:defRPr sz="1736" kern="1200">
          <a:solidFill>
            <a:schemeClr val="tx1"/>
          </a:solidFill>
          <a:latin typeface="+mn-lt"/>
          <a:ea typeface="+mn-ea"/>
          <a:cs typeface="+mn-cs"/>
        </a:defRPr>
      </a:lvl8pPr>
      <a:lvl9pPr marL="3528121" algn="l" defTabSz="882030" rtl="0" eaLnBrk="1" latinLnBrk="0" hangingPunct="1">
        <a:defRPr sz="17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5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ext Box DG"/>
          <p:cNvSpPr txBox="1">
            <a:spLocks noChangeArrowheads="1"/>
          </p:cNvSpPr>
          <p:nvPr userDrawn="1"/>
        </p:nvSpPr>
        <p:spPr bwMode="auto">
          <a:xfrm>
            <a:off x="772995" y="44736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dirty="0"/>
          </a:p>
        </p:txBody>
      </p:sp>
      <p:sp>
        <p:nvSpPr>
          <p:cNvPr id="10" name="Rectangle 6"/>
          <p:cNvSpPr>
            <a:spLocks noGrp="1" noChangeArrowheads="1"/>
          </p:cNvSpPr>
          <p:nvPr>
            <p:ph type="title"/>
          </p:nvPr>
        </p:nvSpPr>
        <p:spPr bwMode="auto">
          <a:xfrm>
            <a:off x="216000" y="154800"/>
            <a:ext cx="9748800" cy="565200"/>
          </a:xfrm>
          <a:prstGeom prst="rect">
            <a:avLst/>
          </a:prstGeom>
          <a:noFill/>
          <a:ln>
            <a:noFill/>
          </a:ln>
        </p:spPr>
        <p:txBody>
          <a:bodyPr vert="horz" wrap="square" lIns="91440" tIns="45720" rIns="91440" bIns="45720" numCol="1" anchor="ctr" anchorCtr="0" compatLnSpc="1">
            <a:prstTxWarp prst="textNoShape">
              <a:avLst/>
            </a:prstTxWarp>
            <a:spAutoFit/>
          </a:bodyPr>
          <a:lstStyle/>
          <a:p>
            <a:pPr lvl="0" algn="l" rtl="0" eaLnBrk="1" fontAlgn="base" hangingPunct="1">
              <a:spcBef>
                <a:spcPct val="0"/>
              </a:spcBef>
              <a:spcAft>
                <a:spcPct val="0"/>
              </a:spcAft>
            </a:pPr>
            <a:r>
              <a:rPr lang="en-GB" altLang="en-US" noProof="0" dirty="0"/>
              <a:t>CLICK TO EDIT MASTER TITLE STYLE</a:t>
            </a:r>
            <a:endParaRPr lang="en-GB" noProof="0" dirty="0"/>
          </a:p>
        </p:txBody>
      </p:sp>
      <p:sp>
        <p:nvSpPr>
          <p:cNvPr id="14" name="Text Box 38"/>
          <p:cNvSpPr txBox="1">
            <a:spLocks noChangeArrowheads="1"/>
          </p:cNvSpPr>
          <p:nvPr userDrawn="1"/>
        </p:nvSpPr>
        <p:spPr bwMode="auto">
          <a:xfrm>
            <a:off x="221404" y="6202800"/>
            <a:ext cx="1211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l">
              <a:spcBef>
                <a:spcPct val="50000"/>
              </a:spcBef>
            </a:pPr>
            <a:r>
              <a:rPr lang="en-GB" sz="800" noProof="0" dirty="0">
                <a:solidFill>
                  <a:srgbClr val="8197A6"/>
                </a:solidFill>
                <a:latin typeface="Arial" panose="020B0604020202020204" pitchFamily="34" charset="0"/>
                <a:cs typeface="Arial" panose="020B0604020202020204" pitchFamily="34" charset="0"/>
              </a:rPr>
              <a:t> </a:t>
            </a:r>
          </a:p>
        </p:txBody>
      </p:sp>
      <p:cxnSp>
        <p:nvCxnSpPr>
          <p:cNvPr id="34" name="Straight Connector 64">
            <a:extLst>
              <a:ext uri="{FF2B5EF4-FFF2-40B4-BE49-F238E27FC236}">
                <a16:creationId xmlns:a16="http://schemas.microsoft.com/office/drawing/2014/main" id="{8F972EA9-1462-4B0E-A09A-25D9F39ABE44}"/>
              </a:ext>
            </a:extLst>
          </p:cNvPr>
          <p:cNvCxnSpPr>
            <a:cxnSpLocks/>
          </p:cNvCxnSpPr>
          <p:nvPr userDrawn="1"/>
        </p:nvCxnSpPr>
        <p:spPr>
          <a:xfrm>
            <a:off x="222041" y="6411947"/>
            <a:ext cx="11768092"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4" name="Picture 5">
            <a:extLst>
              <a:ext uri="{FF2B5EF4-FFF2-40B4-BE49-F238E27FC236}">
                <a16:creationId xmlns:a16="http://schemas.microsoft.com/office/drawing/2014/main" id="{5217072E-26F2-4536-B7A4-4922A861EFC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71529" y="6578011"/>
            <a:ext cx="1641396" cy="113828"/>
          </a:xfrm>
          <a:prstGeom prst="rect">
            <a:avLst/>
          </a:prstGeom>
        </p:spPr>
      </p:pic>
      <p:sp>
        <p:nvSpPr>
          <p:cNvPr id="63" name="Rectangle 2">
            <a:extLst>
              <a:ext uri="{FF2B5EF4-FFF2-40B4-BE49-F238E27FC236}">
                <a16:creationId xmlns:a16="http://schemas.microsoft.com/office/drawing/2014/main" id="{0341B57B-D657-44D2-A69B-8571F2FEB2FC}"/>
              </a:ext>
            </a:extLst>
          </p:cNvPr>
          <p:cNvSpPr>
            <a:spLocks noGrp="1" noChangeArrowheads="1"/>
          </p:cNvSpPr>
          <p:nvPr>
            <p:ph type="body" idx="1"/>
          </p:nvPr>
        </p:nvSpPr>
        <p:spPr bwMode="auto">
          <a:xfrm>
            <a:off x="218859"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sp>
        <p:nvSpPr>
          <p:cNvPr id="5" name="Text Box 34">
            <a:extLst>
              <a:ext uri="{FF2B5EF4-FFF2-40B4-BE49-F238E27FC236}">
                <a16:creationId xmlns:a16="http://schemas.microsoft.com/office/drawing/2014/main" id="{3DFCB740-7646-4EBC-AD20-3EBB6A01A799}"/>
              </a:ext>
            </a:extLst>
          </p:cNvPr>
          <p:cNvSpPr txBox="1">
            <a:spLocks noChangeArrowheads="1"/>
          </p:cNvSpPr>
          <p:nvPr userDrawn="1"/>
        </p:nvSpPr>
        <p:spPr bwMode="auto">
          <a:xfrm>
            <a:off x="8204400" y="6202800"/>
            <a:ext cx="3751200"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rgbClr val="8197A6"/>
                </a:solidFill>
                <a:latin typeface="Arial" panose="020B0604020202020204" pitchFamily="34" charset="0"/>
                <a:cs typeface="Arial" panose="020B0604020202020204" pitchFamily="34" charset="0"/>
              </a:rPr>
              <a:t>‹#›</a:t>
            </a:fld>
            <a:endParaRPr lang="en-GB" sz="800" noProof="1">
              <a:solidFill>
                <a:srgbClr val="8197A6"/>
              </a:solidFill>
              <a:latin typeface="Arial" panose="020B060402020202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C07ED2C1-0776-4663-8284-733C83AE373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43245" y="6585917"/>
            <a:ext cx="1636920" cy="105918"/>
          </a:xfrm>
          <a:prstGeom prst="rect">
            <a:avLst/>
          </a:prstGeom>
        </p:spPr>
      </p:pic>
      <p:grpSp>
        <p:nvGrpSpPr>
          <p:cNvPr id="66" name="Group 65">
            <a:extLst>
              <a:ext uri="{FF2B5EF4-FFF2-40B4-BE49-F238E27FC236}">
                <a16:creationId xmlns:a16="http://schemas.microsoft.com/office/drawing/2014/main" id="{BC80349D-9BE6-4A24-B490-5E18F77A2968}"/>
              </a:ext>
            </a:extLst>
          </p:cNvPr>
          <p:cNvGrpSpPr/>
          <p:nvPr userDrawn="1"/>
        </p:nvGrpSpPr>
        <p:grpSpPr>
          <a:xfrm>
            <a:off x="226688" y="6569736"/>
            <a:ext cx="9628745" cy="144114"/>
            <a:chOff x="1076500" y="4469696"/>
            <a:chExt cx="9628745" cy="144114"/>
          </a:xfrm>
        </p:grpSpPr>
        <p:pic>
          <p:nvPicPr>
            <p:cNvPr id="67" name="Picture 66" descr="de.png">
              <a:extLst>
                <a:ext uri="{FF2B5EF4-FFF2-40B4-BE49-F238E27FC236}">
                  <a16:creationId xmlns:a16="http://schemas.microsoft.com/office/drawing/2014/main" id="{87A1A5F2-BB33-4F84-AC63-BF4E578CF00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8" name="Picture 67" descr="at.png">
              <a:extLst>
                <a:ext uri="{FF2B5EF4-FFF2-40B4-BE49-F238E27FC236}">
                  <a16:creationId xmlns:a16="http://schemas.microsoft.com/office/drawing/2014/main" id="{43C888DC-0CA3-4AE9-B4C8-F2D4EE14230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69" name="Picture 68" descr="be.png">
              <a:extLst>
                <a:ext uri="{FF2B5EF4-FFF2-40B4-BE49-F238E27FC236}">
                  <a16:creationId xmlns:a16="http://schemas.microsoft.com/office/drawing/2014/main" id="{81C3B568-AA3A-4A88-AF38-BDD52C71C8E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70" name="Picture 69" descr="dk.png">
              <a:extLst>
                <a:ext uri="{FF2B5EF4-FFF2-40B4-BE49-F238E27FC236}">
                  <a16:creationId xmlns:a16="http://schemas.microsoft.com/office/drawing/2014/main" id="{0D639FDF-180A-45C8-9FA9-D680B237F198}"/>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1" name="Picture 70" descr="es.png">
              <a:extLst>
                <a:ext uri="{FF2B5EF4-FFF2-40B4-BE49-F238E27FC236}">
                  <a16:creationId xmlns:a16="http://schemas.microsoft.com/office/drawing/2014/main" id="{C63DE64B-A394-42BA-8DDE-42FA3D97AB2B}"/>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2" name="Picture 71" descr="ee.png">
              <a:extLst>
                <a:ext uri="{FF2B5EF4-FFF2-40B4-BE49-F238E27FC236}">
                  <a16:creationId xmlns:a16="http://schemas.microsoft.com/office/drawing/2014/main" id="{73D9D109-A4A8-4B5D-95D7-5EA2C394DEFB}"/>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3" name="Picture 72" descr="fi.png">
              <a:extLst>
                <a:ext uri="{FF2B5EF4-FFF2-40B4-BE49-F238E27FC236}">
                  <a16:creationId xmlns:a16="http://schemas.microsoft.com/office/drawing/2014/main" id="{5C44CA0F-0CC9-4444-AD20-F8D43D4A1241}"/>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4" name="Picture 73" descr="fr.png">
              <a:extLst>
                <a:ext uri="{FF2B5EF4-FFF2-40B4-BE49-F238E27FC236}">
                  <a16:creationId xmlns:a16="http://schemas.microsoft.com/office/drawing/2014/main" id="{3FF23FB7-6205-4CDD-BB7A-0F0B6C52DE0B}"/>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5" name="Picture 74" descr="gr.png">
              <a:extLst>
                <a:ext uri="{FF2B5EF4-FFF2-40B4-BE49-F238E27FC236}">
                  <a16:creationId xmlns:a16="http://schemas.microsoft.com/office/drawing/2014/main" id="{892C6F00-B1CE-4491-96EC-3B4697C85C4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6" name="Picture 75" descr="hu.png">
              <a:extLst>
                <a:ext uri="{FF2B5EF4-FFF2-40B4-BE49-F238E27FC236}">
                  <a16:creationId xmlns:a16="http://schemas.microsoft.com/office/drawing/2014/main" id="{DB2B9195-618E-4F5E-9BB0-50CEEA234F73}"/>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7" name="Picture 76" descr="ie.png">
              <a:extLst>
                <a:ext uri="{FF2B5EF4-FFF2-40B4-BE49-F238E27FC236}">
                  <a16:creationId xmlns:a16="http://schemas.microsoft.com/office/drawing/2014/main" id="{E3F48CFE-D5FB-4B60-A940-0AF2E7A118C8}"/>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8" name="Picture 77" descr="it.png">
              <a:extLst>
                <a:ext uri="{FF2B5EF4-FFF2-40B4-BE49-F238E27FC236}">
                  <a16:creationId xmlns:a16="http://schemas.microsoft.com/office/drawing/2014/main" id="{63D15255-7083-4221-BB6C-6FE24AAC0F30}"/>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79" name="Picture 78" descr="lu.png">
              <a:extLst>
                <a:ext uri="{FF2B5EF4-FFF2-40B4-BE49-F238E27FC236}">
                  <a16:creationId xmlns:a16="http://schemas.microsoft.com/office/drawing/2014/main" id="{BE8CCD28-20D7-41A5-9563-947921004F9C}"/>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80" name="Picture 79" descr="no.png">
              <a:extLst>
                <a:ext uri="{FF2B5EF4-FFF2-40B4-BE49-F238E27FC236}">
                  <a16:creationId xmlns:a16="http://schemas.microsoft.com/office/drawing/2014/main" id="{7A9718FB-7D37-4356-A895-7FDA6EC1C04C}"/>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1" name="Picture 80" descr="nl.png">
              <a:extLst>
                <a:ext uri="{FF2B5EF4-FFF2-40B4-BE49-F238E27FC236}">
                  <a16:creationId xmlns:a16="http://schemas.microsoft.com/office/drawing/2014/main" id="{C8CE1807-3B3C-43AF-8A12-6A7C186AF017}"/>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2" name="Picture 81" descr="pl.png">
              <a:extLst>
                <a:ext uri="{FF2B5EF4-FFF2-40B4-BE49-F238E27FC236}">
                  <a16:creationId xmlns:a16="http://schemas.microsoft.com/office/drawing/2014/main" id="{0358B0A2-6029-4C91-BBE0-74FF219676A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3" name="Picture 82" descr="pt.png">
              <a:extLst>
                <a:ext uri="{FF2B5EF4-FFF2-40B4-BE49-F238E27FC236}">
                  <a16:creationId xmlns:a16="http://schemas.microsoft.com/office/drawing/2014/main" id="{9DF92B99-C914-45AE-9B58-503B2727D438}"/>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4" name="Picture 83" descr="cz.png">
              <a:extLst>
                <a:ext uri="{FF2B5EF4-FFF2-40B4-BE49-F238E27FC236}">
                  <a16:creationId xmlns:a16="http://schemas.microsoft.com/office/drawing/2014/main" id="{53DBF242-02B1-4A65-8BA2-4DB08B4C6981}"/>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5" name="Picture 84" descr="ro.png">
              <a:extLst>
                <a:ext uri="{FF2B5EF4-FFF2-40B4-BE49-F238E27FC236}">
                  <a16:creationId xmlns:a16="http://schemas.microsoft.com/office/drawing/2014/main" id="{06A5D385-5AD9-475D-AA67-B32F8235CEAB}"/>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6" name="Picture 85" descr="se.png">
              <a:extLst>
                <a:ext uri="{FF2B5EF4-FFF2-40B4-BE49-F238E27FC236}">
                  <a16:creationId xmlns:a16="http://schemas.microsoft.com/office/drawing/2014/main" id="{23377635-F3D3-425B-B6A1-F65ECC2ED3FC}"/>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7" name="Picture 86" descr="ch.png">
              <a:extLst>
                <a:ext uri="{FF2B5EF4-FFF2-40B4-BE49-F238E27FC236}">
                  <a16:creationId xmlns:a16="http://schemas.microsoft.com/office/drawing/2014/main" id="{862D8455-5100-41E9-8049-382746C59EA5}"/>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8" name="Picture 87" descr="uk.png">
              <a:extLst>
                <a:ext uri="{FF2B5EF4-FFF2-40B4-BE49-F238E27FC236}">
                  <a16:creationId xmlns:a16="http://schemas.microsoft.com/office/drawing/2014/main" id="{9242A316-F308-492C-AD88-3111736ACB53}"/>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90" name="Picture 89">
              <a:extLst>
                <a:ext uri="{FF2B5EF4-FFF2-40B4-BE49-F238E27FC236}">
                  <a16:creationId xmlns:a16="http://schemas.microsoft.com/office/drawing/2014/main" id="{EB70F4DA-FF88-4CF3-9D4E-20FE4EED030D}"/>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91" name="Picture 90">
              <a:extLst>
                <a:ext uri="{FF2B5EF4-FFF2-40B4-BE49-F238E27FC236}">
                  <a16:creationId xmlns:a16="http://schemas.microsoft.com/office/drawing/2014/main" id="{F9557B68-1800-4935-886E-40CFED8CCF84}"/>
                </a:ext>
              </a:extLst>
            </p:cNvPr>
            <p:cNvPicPr>
              <a:picLocks noChangeAspect="1"/>
            </p:cNvPicPr>
            <p:nvPr userDrawn="1"/>
          </p:nvPicPr>
          <p:blipFill>
            <a:blip r:embed="rId28"/>
            <a:stretch>
              <a:fillRect/>
            </a:stretch>
          </p:blipFill>
          <p:spPr>
            <a:xfrm>
              <a:off x="9768386" y="4469696"/>
              <a:ext cx="216000" cy="144000"/>
            </a:xfrm>
            <a:prstGeom prst="rect">
              <a:avLst/>
            </a:prstGeom>
          </p:spPr>
        </p:pic>
        <p:pic>
          <p:nvPicPr>
            <p:cNvPr id="92" name="Picture 91" descr="ca.png">
              <a:extLst>
                <a:ext uri="{FF2B5EF4-FFF2-40B4-BE49-F238E27FC236}">
                  <a16:creationId xmlns:a16="http://schemas.microsoft.com/office/drawing/2014/main" id="{A44CC406-521D-4EE8-B78A-878944824328}"/>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3" name="Picture 92" descr="si.png">
              <a:extLst>
                <a:ext uri="{FF2B5EF4-FFF2-40B4-BE49-F238E27FC236}">
                  <a16:creationId xmlns:a16="http://schemas.microsoft.com/office/drawing/2014/main" id="{E755502D-F652-4EFC-BDF5-9EA87D3AAF64}"/>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pic>
        <p:nvPicPr>
          <p:cNvPr id="94" name="Picture 93">
            <a:extLst>
              <a:ext uri="{FF2B5EF4-FFF2-40B4-BE49-F238E27FC236}">
                <a16:creationId xmlns:a16="http://schemas.microsoft.com/office/drawing/2014/main" id="{EF90349B-FF48-4A3E-8266-C6C8B77A2E91}"/>
              </a:ext>
            </a:extLst>
          </p:cNvPr>
          <p:cNvPicPr>
            <a:picLocks/>
          </p:cNvPicPr>
          <p:nvPr userDrawn="1"/>
        </p:nvPicPr>
        <p:blipFill>
          <a:blip r:embed="rId31" cstate="print">
            <a:extLst>
              <a:ext uri="{28A0092B-C50C-407E-A947-70E740481C1C}">
                <a14:useLocalDpi xmlns:a14="http://schemas.microsoft.com/office/drawing/2010/main" val="0"/>
              </a:ext>
            </a:extLst>
          </a:blip>
          <a:stretch>
            <a:fillRect/>
          </a:stretch>
        </p:blipFill>
        <p:spPr>
          <a:xfrm>
            <a:off x="10331489" y="-215904"/>
            <a:ext cx="2095200" cy="1314000"/>
          </a:xfrm>
          <a:prstGeom prst="rect">
            <a:avLst/>
          </a:prstGeom>
        </p:spPr>
      </p:pic>
    </p:spTree>
    <p:extLst>
      <p:ext uri="{BB962C8B-B14F-4D97-AF65-F5344CB8AC3E}">
        <p14:creationId xmlns:p14="http://schemas.microsoft.com/office/powerpoint/2010/main" val="4140336850"/>
      </p:ext>
    </p:extLst>
  </p:cSld>
  <p:clrMap bg1="lt1" tx1="dk1" bg2="lt2" tx2="dk2" accent1="accent1" accent2="accent2" accent3="accent3" accent4="accent4" accent5="accent5" accent6="accent6" hlink="hlink" folHlink="folHlink"/>
  <p:sldLayoutIdLst>
    <p:sldLayoutId id="2147483971" r:id="rId1"/>
  </p:sldLayoutIdLst>
  <p:hf sldNum="0" hdr="0" dt="0"/>
  <p:txStyles>
    <p:titleStyle>
      <a:lvl1pPr algn="just" rtl="0" fontAlgn="base">
        <a:spcBef>
          <a:spcPct val="0"/>
        </a:spcBef>
        <a:spcAft>
          <a:spcPct val="0"/>
        </a:spcAft>
        <a:defRPr lang="en-GB" sz="3000" b="1" dirty="0" smtClean="0">
          <a:solidFill>
            <a:srgbClr val="003249"/>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122" b="1">
          <a:solidFill>
            <a:schemeClr val="bg1"/>
          </a:solidFill>
          <a:latin typeface="Verdana" pitchFamily="34" charset="0"/>
        </a:defRPr>
      </a:lvl2pPr>
      <a:lvl3pPr algn="l" rtl="0" fontAlgn="base">
        <a:spcBef>
          <a:spcPct val="0"/>
        </a:spcBef>
        <a:spcAft>
          <a:spcPct val="0"/>
        </a:spcAft>
        <a:defRPr sz="2122" b="1">
          <a:solidFill>
            <a:schemeClr val="bg1"/>
          </a:solidFill>
          <a:latin typeface="Verdana" pitchFamily="34" charset="0"/>
        </a:defRPr>
      </a:lvl3pPr>
      <a:lvl4pPr algn="l" rtl="0" fontAlgn="base">
        <a:spcBef>
          <a:spcPct val="0"/>
        </a:spcBef>
        <a:spcAft>
          <a:spcPct val="0"/>
        </a:spcAft>
        <a:defRPr sz="2122" b="1">
          <a:solidFill>
            <a:schemeClr val="bg1"/>
          </a:solidFill>
          <a:latin typeface="Verdana" pitchFamily="34" charset="0"/>
        </a:defRPr>
      </a:lvl4pPr>
      <a:lvl5pPr algn="l" rtl="0" fontAlgn="base">
        <a:spcBef>
          <a:spcPct val="0"/>
        </a:spcBef>
        <a:spcAft>
          <a:spcPct val="0"/>
        </a:spcAft>
        <a:defRPr sz="2122" b="1">
          <a:solidFill>
            <a:schemeClr val="bg1"/>
          </a:solidFill>
          <a:latin typeface="Verdana" pitchFamily="34" charset="0"/>
        </a:defRPr>
      </a:lvl5pPr>
      <a:lvl6pPr marL="441015" algn="l" rtl="0" fontAlgn="base">
        <a:spcBef>
          <a:spcPct val="0"/>
        </a:spcBef>
        <a:spcAft>
          <a:spcPct val="0"/>
        </a:spcAft>
        <a:defRPr sz="2122" b="1">
          <a:solidFill>
            <a:schemeClr val="bg1"/>
          </a:solidFill>
          <a:latin typeface="Verdana" pitchFamily="34" charset="0"/>
        </a:defRPr>
      </a:lvl6pPr>
      <a:lvl7pPr marL="882030" algn="l" rtl="0" fontAlgn="base">
        <a:spcBef>
          <a:spcPct val="0"/>
        </a:spcBef>
        <a:spcAft>
          <a:spcPct val="0"/>
        </a:spcAft>
        <a:defRPr sz="2122" b="1">
          <a:solidFill>
            <a:schemeClr val="bg1"/>
          </a:solidFill>
          <a:latin typeface="Verdana" pitchFamily="34" charset="0"/>
        </a:defRPr>
      </a:lvl7pPr>
      <a:lvl8pPr marL="1323045" algn="l" rtl="0" fontAlgn="base">
        <a:spcBef>
          <a:spcPct val="0"/>
        </a:spcBef>
        <a:spcAft>
          <a:spcPct val="0"/>
        </a:spcAft>
        <a:defRPr sz="2122" b="1">
          <a:solidFill>
            <a:schemeClr val="bg1"/>
          </a:solidFill>
          <a:latin typeface="Verdana" pitchFamily="34" charset="0"/>
        </a:defRPr>
      </a:lvl8pPr>
      <a:lvl9pPr marL="1764060" algn="l" rtl="0" fontAlgn="base">
        <a:spcBef>
          <a:spcPct val="0"/>
        </a:spcBef>
        <a:spcAft>
          <a:spcPct val="0"/>
        </a:spcAft>
        <a:defRPr sz="2122" b="1">
          <a:solidFill>
            <a:schemeClr val="bg1"/>
          </a:solidFill>
          <a:latin typeface="Verdana" pitchFamily="34" charset="0"/>
        </a:defRPr>
      </a:lvl9pPr>
    </p:titleStyle>
    <p:bodyStyle>
      <a:lvl1pPr marL="0" indent="0" algn="l" rtl="0" eaLnBrk="0" fontAlgn="base" hangingPunct="0">
        <a:lnSpc>
          <a:spcPct val="119000"/>
        </a:lnSpc>
        <a:spcBef>
          <a:spcPct val="20000"/>
        </a:spcBef>
        <a:spcAft>
          <a:spcPct val="0"/>
        </a:spcAft>
        <a:buClr>
          <a:srgbClr val="8197A6"/>
        </a:buClr>
        <a:buFont typeface="Arial" panose="020B0604020202020204"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1pPr>
      <a:lvl2pPr marL="78132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2pPr>
      <a:lvl3pPr marL="1357771"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3pPr>
      <a:lvl4pPr marL="193421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charset="0"/>
          <a:ea typeface="MS PGothic" pitchFamily="34" charset="-128"/>
          <a:cs typeface="Arial" charset="0"/>
        </a:defRPr>
      </a:lvl4pPr>
      <a:lvl5pPr marL="2510661" indent="0" algn="l" rtl="0" eaLnBrk="0" fontAlgn="base" hangingPunct="0">
        <a:lnSpc>
          <a:spcPct val="119000"/>
        </a:lnSpc>
        <a:spcBef>
          <a:spcPct val="20000"/>
        </a:spcBef>
        <a:spcAft>
          <a:spcPct val="0"/>
        </a:spcAft>
        <a:buClr>
          <a:schemeClr val="accent1"/>
        </a:buClr>
        <a:buFont typeface="Verdana" pitchFamily="34" charset="0"/>
        <a:buNone/>
        <a:defRPr lang="en-GB" altLang="en-US" sz="1800" dirty="0">
          <a:solidFill>
            <a:srgbClr val="8197A6"/>
          </a:solidFill>
          <a:latin typeface="Arial" charset="0"/>
          <a:ea typeface="MS PGothic" pitchFamily="34" charset="-128"/>
          <a:cs typeface="Arial" charset="0"/>
        </a:defRPr>
      </a:lvl5pPr>
      <a:lvl6pPr marL="335661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p:bodyStyle>
    <p:otherStyle>
      <a:defPPr>
        <a:defRPr lang="en-US"/>
      </a:defPPr>
      <a:lvl1pPr marL="0" algn="l" defTabSz="882030" rtl="0" eaLnBrk="1" latinLnBrk="0" hangingPunct="1">
        <a:defRPr sz="1736" kern="1200">
          <a:solidFill>
            <a:schemeClr val="tx1"/>
          </a:solidFill>
          <a:latin typeface="+mn-lt"/>
          <a:ea typeface="+mn-ea"/>
          <a:cs typeface="+mn-cs"/>
        </a:defRPr>
      </a:lvl1pPr>
      <a:lvl2pPr marL="441015" algn="l" defTabSz="882030" rtl="0" eaLnBrk="1" latinLnBrk="0" hangingPunct="1">
        <a:defRPr sz="1736" kern="1200">
          <a:solidFill>
            <a:schemeClr val="tx1"/>
          </a:solidFill>
          <a:latin typeface="+mn-lt"/>
          <a:ea typeface="+mn-ea"/>
          <a:cs typeface="+mn-cs"/>
        </a:defRPr>
      </a:lvl2pPr>
      <a:lvl3pPr marL="882030" algn="l" defTabSz="882030" rtl="0" eaLnBrk="1" latinLnBrk="0" hangingPunct="1">
        <a:defRPr sz="1736" kern="1200">
          <a:solidFill>
            <a:schemeClr val="tx1"/>
          </a:solidFill>
          <a:latin typeface="+mn-lt"/>
          <a:ea typeface="+mn-ea"/>
          <a:cs typeface="+mn-cs"/>
        </a:defRPr>
      </a:lvl3pPr>
      <a:lvl4pPr marL="1323045" algn="l" defTabSz="882030" rtl="0" eaLnBrk="1" latinLnBrk="0" hangingPunct="1">
        <a:defRPr sz="1736" kern="1200">
          <a:solidFill>
            <a:schemeClr val="tx1"/>
          </a:solidFill>
          <a:latin typeface="+mn-lt"/>
          <a:ea typeface="+mn-ea"/>
          <a:cs typeface="+mn-cs"/>
        </a:defRPr>
      </a:lvl4pPr>
      <a:lvl5pPr marL="1764060" algn="l" defTabSz="882030" rtl="0" eaLnBrk="1" latinLnBrk="0" hangingPunct="1">
        <a:defRPr sz="1736" kern="1200">
          <a:solidFill>
            <a:schemeClr val="tx1"/>
          </a:solidFill>
          <a:latin typeface="+mn-lt"/>
          <a:ea typeface="+mn-ea"/>
          <a:cs typeface="+mn-cs"/>
        </a:defRPr>
      </a:lvl5pPr>
      <a:lvl6pPr marL="2205076" algn="l" defTabSz="882030" rtl="0" eaLnBrk="1" latinLnBrk="0" hangingPunct="1">
        <a:defRPr sz="1736" kern="1200">
          <a:solidFill>
            <a:schemeClr val="tx1"/>
          </a:solidFill>
          <a:latin typeface="+mn-lt"/>
          <a:ea typeface="+mn-ea"/>
          <a:cs typeface="+mn-cs"/>
        </a:defRPr>
      </a:lvl6pPr>
      <a:lvl7pPr marL="2646091" algn="l" defTabSz="882030" rtl="0" eaLnBrk="1" latinLnBrk="0" hangingPunct="1">
        <a:defRPr sz="1736" kern="1200">
          <a:solidFill>
            <a:schemeClr val="tx1"/>
          </a:solidFill>
          <a:latin typeface="+mn-lt"/>
          <a:ea typeface="+mn-ea"/>
          <a:cs typeface="+mn-cs"/>
        </a:defRPr>
      </a:lvl7pPr>
      <a:lvl8pPr marL="3087106" algn="l" defTabSz="882030" rtl="0" eaLnBrk="1" latinLnBrk="0" hangingPunct="1">
        <a:defRPr sz="1736" kern="1200">
          <a:solidFill>
            <a:schemeClr val="tx1"/>
          </a:solidFill>
          <a:latin typeface="+mn-lt"/>
          <a:ea typeface="+mn-ea"/>
          <a:cs typeface="+mn-cs"/>
        </a:defRPr>
      </a:lvl8pPr>
      <a:lvl9pPr marL="3528121" algn="l" defTabSz="882030" rtl="0" eaLnBrk="1" latinLnBrk="0" hangingPunct="1">
        <a:defRPr sz="17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5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hyperlink" Target="https://nasa-pds.github.io/validate/operate/reports/index-json.html" TargetMode="External"/><Relationship Id="rId2" Type="http://schemas.openxmlformats.org/officeDocument/2006/relationships/hyperlink" Target="https://nasa-pds.github.io/validate/operate/reports/index-full.html" TargetMode="External"/><Relationship Id="rId1" Type="http://schemas.openxmlformats.org/officeDocument/2006/relationships/slideLayout" Target="../slideLayouts/slideLayout22.xml"/><Relationship Id="rId5" Type="http://schemas.openxmlformats.org/officeDocument/2006/relationships/hyperlink" Target="https://nasa-pds.github.io/validate/operate/errors.html" TargetMode="External"/><Relationship Id="rId4" Type="http://schemas.openxmlformats.org/officeDocument/2006/relationships/hyperlink" Target="https://nasa-pds.github.io/validate/operate/reports/index-xml.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s2e2.cosmos.esa.int/bitbucket/rest/api/latest/projects/PSAAS/repos/pds4_workshop/archive?format=zip" TargetMode="External"/><Relationship Id="rId2" Type="http://schemas.openxmlformats.org/officeDocument/2006/relationships/hyperlink" Target="https://s2e2.cosmos.esa.int/bitbucket/projects/PSAAS/repos/pds4_workshop/validation" TargetMode="Externa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txBox="1">
            <a:spLocks noChangeArrowheads="1"/>
          </p:cNvSpPr>
          <p:nvPr/>
        </p:nvSpPr>
        <p:spPr bwMode="auto">
          <a:xfrm>
            <a:off x="134965" y="3384467"/>
            <a:ext cx="9421860" cy="56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02" tIns="44101" rIns="88202" bIns="44101" numCol="1" anchor="b" anchorCtr="0" compatLnSpc="1">
            <a:prstTxWarp prst="textNoShape">
              <a:avLst/>
            </a:prstTxWarp>
            <a:spAutoFit/>
          </a:bodyPr>
          <a:lstStyle/>
          <a:p>
            <a:pPr defTabSz="882030">
              <a:defRPr/>
            </a:pPr>
            <a:r>
              <a:rPr lang="en-GB" sz="3087" b="1" dirty="0">
                <a:solidFill>
                  <a:schemeClr val="bg1"/>
                </a:solidFill>
                <a:latin typeface="Arial" panose="020B0604020202020204" pitchFamily="34" charset="0"/>
                <a:ea typeface="+mj-ea"/>
                <a:cs typeface="Arial" panose="020B0604020202020204" pitchFamily="34" charset="0"/>
              </a:rPr>
              <a:t>Hands-on - validation</a:t>
            </a:r>
          </a:p>
        </p:txBody>
      </p:sp>
      <p:sp>
        <p:nvSpPr>
          <p:cNvPr id="7" name="Text Box 24"/>
          <p:cNvSpPr txBox="1">
            <a:spLocks noChangeArrowheads="1"/>
          </p:cNvSpPr>
          <p:nvPr/>
        </p:nvSpPr>
        <p:spPr bwMode="auto">
          <a:xfrm>
            <a:off x="6915706" y="5224144"/>
            <a:ext cx="5123696" cy="276999"/>
          </a:xfrm>
          <a:prstGeom prst="rect">
            <a:avLst/>
          </a:prstGeom>
          <a:noFill/>
          <a:ln>
            <a:noFill/>
          </a:ln>
          <a:effectLst/>
        </p:spPr>
        <p:txBody>
          <a:bodyPr wrap="square">
            <a:spAutoFit/>
          </a:bodyPr>
          <a:lstStyle/>
          <a:p>
            <a:pPr algn="r">
              <a:spcBef>
                <a:spcPts val="0"/>
              </a:spcBef>
            </a:pPr>
            <a:r>
              <a:rPr lang="en-GB" sz="1200" dirty="0">
                <a:solidFill>
                  <a:schemeClr val="bg1"/>
                </a:solidFill>
                <a:latin typeface="Arial" panose="020B0604020202020204" pitchFamily="34" charset="0"/>
                <a:cs typeface="Arial" panose="020B0604020202020204" pitchFamily="34" charset="0"/>
              </a:rPr>
              <a:t> </a:t>
            </a:r>
          </a:p>
        </p:txBody>
      </p:sp>
      <p:sp>
        <p:nvSpPr>
          <p:cNvPr id="8" name="Text Box 25"/>
          <p:cNvSpPr txBox="1">
            <a:spLocks noChangeArrowheads="1"/>
          </p:cNvSpPr>
          <p:nvPr/>
        </p:nvSpPr>
        <p:spPr bwMode="auto">
          <a:xfrm>
            <a:off x="6915681" y="5885467"/>
            <a:ext cx="5123720" cy="276999"/>
          </a:xfrm>
          <a:prstGeom prst="rect">
            <a:avLst/>
          </a:prstGeom>
          <a:noFill/>
          <a:ln>
            <a:noFill/>
          </a:ln>
          <a:effectLst/>
        </p:spPr>
        <p:txBody>
          <a:bodyPr wrap="square">
            <a:spAutoFit/>
          </a:bodyPr>
          <a:lstStyle/>
          <a:p>
            <a:pPr algn="r">
              <a:spcBef>
                <a:spcPts val="0"/>
              </a:spcBef>
            </a:pPr>
            <a:r>
              <a:rPr lang="en-GB" sz="1200" dirty="0">
                <a:solidFill>
                  <a:schemeClr val="bg1"/>
                </a:solidFill>
                <a:latin typeface="Arial" panose="020B0604020202020204" pitchFamily="34" charset="0"/>
                <a:cs typeface="Arial" panose="020B0604020202020204" pitchFamily="34" charset="0"/>
              </a:rPr>
              <a:t>4-8 November 2024, ESAC, Spain</a:t>
            </a:r>
          </a:p>
        </p:txBody>
      </p:sp>
      <p:sp>
        <p:nvSpPr>
          <p:cNvPr id="2" name="Text Box 99">
            <a:extLst>
              <a:ext uri="{FF2B5EF4-FFF2-40B4-BE49-F238E27FC236}">
                <a16:creationId xmlns:a16="http://schemas.microsoft.com/office/drawing/2014/main" id="{B06A49EE-0921-4A0E-99D9-29F5A2AC6E1F}"/>
              </a:ext>
            </a:extLst>
          </p:cNvPr>
          <p:cNvSpPr/>
          <p:nvPr/>
        </p:nvSpPr>
        <p:spPr>
          <a:xfrm>
            <a:off x="7288567" y="5590659"/>
            <a:ext cx="4750834" cy="217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1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48486BD-6385-D6C5-F0A1-46DDCF74059D}"/>
              </a:ext>
            </a:extLst>
          </p:cNvPr>
          <p:cNvPicPr>
            <a:picLocks noChangeAspect="1"/>
          </p:cNvPicPr>
          <p:nvPr/>
        </p:nvPicPr>
        <p:blipFill>
          <a:blip r:embed="rId3">
            <a:clrChange>
              <a:clrFrom>
                <a:srgbClr val="003247"/>
              </a:clrFrom>
              <a:clrTo>
                <a:srgbClr val="003247">
                  <a:alpha val="0"/>
                </a:srgbClr>
              </a:clrTo>
            </a:clrChange>
          </a:blip>
          <a:stretch>
            <a:fillRect/>
          </a:stretch>
        </p:blipFill>
        <p:spPr>
          <a:xfrm>
            <a:off x="7317248" y="2267148"/>
            <a:ext cx="3807951" cy="38079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5AAD-0205-F4F4-76E6-9831CDCC4C33}"/>
              </a:ext>
            </a:extLst>
          </p:cNvPr>
          <p:cNvSpPr>
            <a:spLocks noGrp="1"/>
          </p:cNvSpPr>
          <p:nvPr>
            <p:ph type="title"/>
          </p:nvPr>
        </p:nvSpPr>
        <p:spPr/>
        <p:txBody>
          <a:bodyPr/>
          <a:lstStyle/>
          <a:p>
            <a:r>
              <a:rPr lang="en-ES" dirty="0"/>
              <a:t>Validate – exercise 3</a:t>
            </a:r>
          </a:p>
        </p:txBody>
      </p:sp>
      <p:sp>
        <p:nvSpPr>
          <p:cNvPr id="3" name="Content Placeholder 2">
            <a:extLst>
              <a:ext uri="{FF2B5EF4-FFF2-40B4-BE49-F238E27FC236}">
                <a16:creationId xmlns:a16="http://schemas.microsoft.com/office/drawing/2014/main" id="{D8AE6389-5FDE-71A8-4F5A-38B72C3203D6}"/>
              </a:ext>
            </a:extLst>
          </p:cNvPr>
          <p:cNvSpPr>
            <a:spLocks noGrp="1"/>
          </p:cNvSpPr>
          <p:nvPr>
            <p:ph idx="1"/>
          </p:nvPr>
        </p:nvSpPr>
        <p:spPr>
          <a:xfrm>
            <a:off x="219600" y="1089497"/>
            <a:ext cx="11764800" cy="5120695"/>
          </a:xfrm>
        </p:spPr>
        <p:txBody>
          <a:bodyPr/>
          <a:lstStyle/>
          <a:p>
            <a:pPr marL="285750" indent="-285750">
              <a:buFont typeface="Arial" panose="020B0604020202020204" pitchFamily="34" charset="0"/>
              <a:buChar char="•"/>
            </a:pPr>
            <a:r>
              <a:rPr lang="en-ES" dirty="0"/>
              <a:t>This exercise uses a more typical PSA product</a:t>
            </a:r>
          </a:p>
          <a:p>
            <a:pPr marL="1067076" lvl="1" indent="-285750">
              <a:buFont typeface="Arial" panose="020B0604020202020204" pitchFamily="34" charset="0"/>
              <a:buChar char="•"/>
            </a:pPr>
            <a:r>
              <a:rPr lang="en-GB" dirty="0"/>
              <a:t>r</a:t>
            </a:r>
            <a:r>
              <a:rPr lang="en-ES" dirty="0"/>
              <a:t>eferencing PSA, mission, instrument and discipline dictionaries</a:t>
            </a:r>
          </a:p>
          <a:p>
            <a:pPr marL="285750" indent="-285750">
              <a:buFont typeface="Arial" panose="020B0604020202020204" pitchFamily="34" charset="0"/>
              <a:buChar char="•"/>
            </a:pPr>
            <a:r>
              <a:rPr lang="en-ES" dirty="0"/>
              <a:t>As before, validate the product and try to fix any errors that you see</a:t>
            </a:r>
          </a:p>
          <a:p>
            <a:pPr marL="285750" indent="-285750">
              <a:buFont typeface="Arial" panose="020B0604020202020204" pitchFamily="34" charset="0"/>
              <a:buChar char="•"/>
            </a:pPr>
            <a:endParaRPr lang="en-ES" dirty="0"/>
          </a:p>
          <a:p>
            <a:pPr marL="285750" indent="-285750">
              <a:buFont typeface="Arial" panose="020B0604020202020204" pitchFamily="34" charset="0"/>
              <a:buChar char="•"/>
            </a:pPr>
            <a:r>
              <a:rPr lang="en-ES" dirty="0"/>
              <a:t>Location: </a:t>
            </a:r>
            <a:r>
              <a:rPr lang="en-GB" dirty="0">
                <a:latin typeface="Courier New" panose="02070309020205020404" pitchFamily="49" charset="0"/>
                <a:cs typeface="Courier New" panose="02070309020205020404" pitchFamily="49" charset="0"/>
              </a:rPr>
              <a:t>pds4_workshop/validation/exercise_3</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Command: </a:t>
            </a:r>
          </a:p>
          <a:p>
            <a:pPr marL="1067076" lvl="1"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exercise_</a:t>
            </a:r>
            <a:r>
              <a:rPr lang="en-GB">
                <a:latin typeface="Courier New" panose="02070309020205020404" pitchFamily="49" charset="0"/>
                <a:cs typeface="Courier New" panose="02070309020205020404" pitchFamily="49" charset="0"/>
              </a:rPr>
              <a:t>3 $ </a:t>
            </a:r>
            <a:r>
              <a:rPr lang="en-GB" dirty="0">
                <a:latin typeface="Courier New" panose="02070309020205020404" pitchFamily="49" charset="0"/>
                <a:cs typeface="Courier New" panose="02070309020205020404" pitchFamily="49" charset="0"/>
              </a:rPr>
              <a:t>validate --add-context-products ../</a:t>
            </a:r>
            <a:r>
              <a:rPr lang="en-GB" dirty="0" err="1">
                <a:latin typeface="Courier New" panose="02070309020205020404" pitchFamily="49" charset="0"/>
                <a:cs typeface="Courier New" panose="02070309020205020404" pitchFamily="49" charset="0"/>
              </a:rPr>
              <a:t>local_context_products.json</a:t>
            </a:r>
            <a:r>
              <a:rPr lang="en-GB" dirty="0">
                <a:latin typeface="Courier New" panose="02070309020205020404" pitchFamily="49" charset="0"/>
                <a:cs typeface="Courier New" panose="02070309020205020404" pitchFamily="49" charset="0"/>
              </a:rPr>
              <a:t>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–t mag_der_sc_ib_a001_e2k_00000_20230803.xml</a:t>
            </a:r>
          </a:p>
          <a:p>
            <a:pPr marL="1067076" lvl="1" indent="-285750">
              <a:buFont typeface="Arial" panose="020B0604020202020204" pitchFamily="34" charset="0"/>
              <a:buChar char="•"/>
            </a:pPr>
            <a:endParaRPr lang="en-GB" dirty="0">
              <a:latin typeface="Courier New" panose="02070309020205020404" pitchFamily="49" charset="0"/>
              <a:cs typeface="Courier New" panose="02070309020205020404" pitchFamily="49" charset="0"/>
            </a:endParaRPr>
          </a:p>
          <a:p>
            <a:pPr marL="1067076" lvl="1" indent="-285750">
              <a:buFont typeface="Arial" panose="020B0604020202020204" pitchFamily="34" charset="0"/>
              <a:buChar char="•"/>
            </a:pPr>
            <a:r>
              <a:rPr lang="en-ES" dirty="0"/>
              <a:t>note that this time we use the </a:t>
            </a:r>
            <a:r>
              <a:rPr lang="en-ES" dirty="0">
                <a:latin typeface="Courier New" panose="02070309020205020404" pitchFamily="49" charset="0"/>
                <a:cs typeface="Courier New" panose="02070309020205020404" pitchFamily="49" charset="0"/>
              </a:rPr>
              <a:t>–t</a:t>
            </a:r>
            <a:r>
              <a:rPr lang="en-ES" dirty="0"/>
              <a:t> flag to specify the target file or directory</a:t>
            </a:r>
          </a:p>
        </p:txBody>
      </p:sp>
    </p:spTree>
    <p:extLst>
      <p:ext uri="{BB962C8B-B14F-4D97-AF65-F5344CB8AC3E}">
        <p14:creationId xmlns:p14="http://schemas.microsoft.com/office/powerpoint/2010/main" val="2152780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3BCB-2EA7-C987-FA1D-0F1193B467C0}"/>
              </a:ext>
            </a:extLst>
          </p:cNvPr>
          <p:cNvSpPr>
            <a:spLocks noGrp="1"/>
          </p:cNvSpPr>
          <p:nvPr>
            <p:ph type="title"/>
          </p:nvPr>
        </p:nvSpPr>
        <p:spPr/>
        <p:txBody>
          <a:bodyPr/>
          <a:lstStyle/>
          <a:p>
            <a:r>
              <a:rPr lang="en-ES" dirty="0"/>
              <a:t>Validate – exercise 4</a:t>
            </a:r>
          </a:p>
        </p:txBody>
      </p:sp>
      <p:sp>
        <p:nvSpPr>
          <p:cNvPr id="3" name="Content Placeholder 2">
            <a:extLst>
              <a:ext uri="{FF2B5EF4-FFF2-40B4-BE49-F238E27FC236}">
                <a16:creationId xmlns:a16="http://schemas.microsoft.com/office/drawing/2014/main" id="{4C3EE955-F981-90A0-7253-CED41E798B23}"/>
              </a:ext>
            </a:extLst>
          </p:cNvPr>
          <p:cNvSpPr>
            <a:spLocks noGrp="1"/>
          </p:cNvSpPr>
          <p:nvPr>
            <p:ph idx="1"/>
          </p:nvPr>
        </p:nvSpPr>
        <p:spPr>
          <a:xfrm>
            <a:off x="219600" y="1039905"/>
            <a:ext cx="11764800" cy="5170287"/>
          </a:xfrm>
        </p:spPr>
        <p:txBody>
          <a:bodyPr/>
          <a:lstStyle/>
          <a:p>
            <a:pPr marL="285750" indent="-285750">
              <a:buFont typeface="Arial" panose="020B0604020202020204" pitchFamily="34" charset="0"/>
              <a:buChar char="•"/>
            </a:pPr>
            <a:r>
              <a:rPr lang="en-ES" dirty="0"/>
              <a:t>This exercise validates a (very small) bundle</a:t>
            </a:r>
          </a:p>
          <a:p>
            <a:pPr marL="1067076" lvl="1" indent="-285750">
              <a:buFont typeface="Arial" panose="020B0604020202020204" pitchFamily="34" charset="0"/>
              <a:buChar char="•"/>
            </a:pPr>
            <a:r>
              <a:rPr lang="en-GB" dirty="0"/>
              <a:t>i</a:t>
            </a:r>
            <a:r>
              <a:rPr lang="en-ES" dirty="0"/>
              <a:t>nstead of passing a target file to validate, we pass a target directory</a:t>
            </a:r>
          </a:p>
          <a:p>
            <a:pPr marL="285750" indent="-285750">
              <a:buFont typeface="Arial" panose="020B0604020202020204" pitchFamily="34" charset="0"/>
              <a:buChar char="•"/>
            </a:pPr>
            <a:r>
              <a:rPr lang="en-ES" dirty="0"/>
              <a:t>We also specify that validate should use the validation rule pds4.bundle</a:t>
            </a:r>
          </a:p>
          <a:p>
            <a:pPr marL="1067076" lvl="1" indent="-285750">
              <a:buFont typeface="Arial" panose="020B0604020202020204" pitchFamily="34" charset="0"/>
              <a:buChar char="•"/>
            </a:pPr>
            <a:r>
              <a:rPr lang="en-ES" dirty="0"/>
              <a:t>this means check not only products but the integrity of the bundle</a:t>
            </a:r>
          </a:p>
          <a:p>
            <a:pPr marL="1643521" lvl="2" indent="-285750">
              <a:buFont typeface="Arial" panose="020B0604020202020204" pitchFamily="34" charset="0"/>
              <a:buChar char="•"/>
            </a:pPr>
            <a:r>
              <a:rPr lang="en-ES" dirty="0"/>
              <a:t>e.g. do collection inventories match the products</a:t>
            </a:r>
          </a:p>
          <a:p>
            <a:pPr marL="1643521" lvl="2" indent="-285750">
              <a:buFont typeface="Arial" panose="020B0604020202020204" pitchFamily="34" charset="0"/>
              <a:buChar char="•"/>
            </a:pPr>
            <a:r>
              <a:rPr lang="en-ES" dirty="0"/>
              <a:t>e.g. do internal references to products in this bundle resolve</a:t>
            </a:r>
          </a:p>
          <a:p>
            <a:pPr marL="285750" indent="-285750">
              <a:buFont typeface="Arial" panose="020B0604020202020204" pitchFamily="34" charset="0"/>
              <a:buChar char="•"/>
            </a:pPr>
            <a:r>
              <a:rPr lang="en-ES" dirty="0"/>
              <a:t>Not only errors, but warnings can be important here!</a:t>
            </a:r>
          </a:p>
          <a:p>
            <a:pPr marL="285750" indent="-285750">
              <a:buFont typeface="Arial" panose="020B0604020202020204" pitchFamily="34" charset="0"/>
              <a:buChar char="•"/>
            </a:pPr>
            <a:endParaRPr lang="en-ES" dirty="0"/>
          </a:p>
          <a:p>
            <a:pPr marL="285750" indent="-285750">
              <a:buFont typeface="Arial" panose="020B0604020202020204" pitchFamily="34" charset="0"/>
              <a:buChar char="•"/>
            </a:pPr>
            <a:r>
              <a:rPr lang="en-ES" dirty="0"/>
              <a:t>Location: </a:t>
            </a:r>
            <a:r>
              <a:rPr lang="en-GB" dirty="0">
                <a:latin typeface="Courier New" panose="02070309020205020404" pitchFamily="49" charset="0"/>
                <a:cs typeface="Courier New" panose="02070309020205020404" pitchFamily="49" charset="0"/>
              </a:rPr>
              <a:t>pds4_workshop/validation/exercise_4</a:t>
            </a:r>
          </a:p>
          <a:p>
            <a:pPr marL="285750" indent="-285750">
              <a:buFont typeface="Arial" panose="020B0604020202020204" pitchFamily="34" charset="0"/>
              <a:buChar char="•"/>
            </a:pP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GB" dirty="0"/>
              <a:t>Command: </a:t>
            </a:r>
          </a:p>
          <a:p>
            <a:pPr marL="1067076" lvl="1"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exercise_4 $ validate em16_tgo_nmd --add-context-products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local_context_products.json</a:t>
            </a:r>
            <a:r>
              <a:rPr lang="en-GB" dirty="0">
                <a:latin typeface="Courier New" panose="02070309020205020404" pitchFamily="49" charset="0"/>
                <a:cs typeface="Courier New" panose="02070309020205020404" pitchFamily="49" charset="0"/>
              </a:rPr>
              <a:t> --rule pds4.bundle</a:t>
            </a:r>
            <a:endParaRPr lang="en-ES" dirty="0"/>
          </a:p>
        </p:txBody>
      </p:sp>
    </p:spTree>
    <p:extLst>
      <p:ext uri="{BB962C8B-B14F-4D97-AF65-F5344CB8AC3E}">
        <p14:creationId xmlns:p14="http://schemas.microsoft.com/office/powerpoint/2010/main" val="1560967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2DC5-FF73-A050-EEE4-3A00277C4CDF}"/>
              </a:ext>
            </a:extLst>
          </p:cNvPr>
          <p:cNvSpPr>
            <a:spLocks noGrp="1"/>
          </p:cNvSpPr>
          <p:nvPr>
            <p:ph type="title"/>
          </p:nvPr>
        </p:nvSpPr>
        <p:spPr/>
        <p:txBody>
          <a:bodyPr/>
          <a:lstStyle/>
          <a:p>
            <a:r>
              <a:rPr lang="en-ES" dirty="0"/>
              <a:t>Validate – exercise 4</a:t>
            </a:r>
          </a:p>
        </p:txBody>
      </p:sp>
      <p:sp>
        <p:nvSpPr>
          <p:cNvPr id="5" name="TextBox 4">
            <a:extLst>
              <a:ext uri="{FF2B5EF4-FFF2-40B4-BE49-F238E27FC236}">
                <a16:creationId xmlns:a16="http://schemas.microsoft.com/office/drawing/2014/main" id="{399920D8-8AC1-32FC-AB94-648534F43F0E}"/>
              </a:ext>
            </a:extLst>
          </p:cNvPr>
          <p:cNvSpPr txBox="1"/>
          <p:nvPr/>
        </p:nvSpPr>
        <p:spPr>
          <a:xfrm>
            <a:off x="6882563" y="1275762"/>
            <a:ext cx="5342775" cy="4708981"/>
          </a:xfrm>
          <a:prstGeom prst="rect">
            <a:avLst/>
          </a:prstGeom>
          <a:noFill/>
        </p:spPr>
        <p:txBody>
          <a:bodyPr wrap="square">
            <a:spAutoFit/>
          </a:bodyPr>
          <a:lstStyle/>
          <a:p>
            <a:endParaRPr lang="en-ES" sz="1000" dirty="0">
              <a:latin typeface="Courier New" panose="02070309020205020404" pitchFamily="49" charset="0"/>
              <a:cs typeface="Courier New" panose="02070309020205020404" pitchFamily="49" charset="0"/>
            </a:endParaRPr>
          </a:p>
          <a:p>
            <a:r>
              <a:rPr lang="en-ES" sz="1000" dirty="0">
                <a:latin typeface="Courier New" panose="02070309020205020404" pitchFamily="49" charset="0"/>
                <a:cs typeface="Courier New" panose="02070309020205020404" pitchFamily="49" charset="0"/>
              </a:rPr>
              <a:t>└── document</a:t>
            </a:r>
          </a:p>
          <a:p>
            <a:r>
              <a:rPr lang="en-ES" sz="1000" dirty="0">
                <a:latin typeface="Courier New" panose="02070309020205020404" pitchFamily="49" charset="0"/>
                <a:cs typeface="Courier New" panose="02070309020205020404" pitchFamily="49" charset="0"/>
              </a:rPr>
              <a:t>    ├── EAICD</a:t>
            </a:r>
          </a:p>
          <a:p>
            <a:r>
              <a:rPr lang="en-ES" sz="1000" dirty="0">
                <a:latin typeface="Courier New" panose="02070309020205020404" pitchFamily="49" charset="0"/>
                <a:cs typeface="Courier New" panose="02070309020205020404" pitchFamily="49" charset="0"/>
              </a:rPr>
              <a:t>    │   ├── NOMAD_EAICD_Issue1_Rev13.pdf</a:t>
            </a:r>
          </a:p>
          <a:p>
            <a:r>
              <a:rPr lang="en-ES" sz="1000" dirty="0">
                <a:latin typeface="Courier New" panose="02070309020205020404" pitchFamily="49" charset="0"/>
                <a:cs typeface="Courier New" panose="02070309020205020404" pitchFamily="49" charset="0"/>
              </a:rPr>
              <a:t>    │   ├── NOMAD_EAICD_Issue1_Rev13.xml</a:t>
            </a:r>
          </a:p>
          <a:p>
            <a:r>
              <a:rPr lang="en-ES" sz="1000" dirty="0">
                <a:latin typeface="Courier New" panose="02070309020205020404" pitchFamily="49" charset="0"/>
                <a:cs typeface="Courier New" panose="02070309020205020404" pitchFamily="49" charset="0"/>
              </a:rPr>
              <a:t>    │   ├── NOMAD_EAICD_Issue1_Rev14.pdf</a:t>
            </a:r>
          </a:p>
          <a:p>
            <a:r>
              <a:rPr lang="en-ES" sz="1000" dirty="0">
                <a:latin typeface="Courier New" panose="02070309020205020404" pitchFamily="49" charset="0"/>
                <a:cs typeface="Courier New" panose="02070309020205020404" pitchFamily="49" charset="0"/>
              </a:rPr>
              <a:t>    │   ├── NOMAD_EAICD_Issue1_Rev14.xml</a:t>
            </a:r>
          </a:p>
          <a:p>
            <a:r>
              <a:rPr lang="en-ES" sz="1000" dirty="0">
                <a:latin typeface="Courier New" panose="02070309020205020404" pitchFamily="49" charset="0"/>
                <a:cs typeface="Courier New" panose="02070309020205020404" pitchFamily="49" charset="0"/>
              </a:rPr>
              <a:t>    │   ├── NOMAD_EAICD_Issue2_Rev1.pdf</a:t>
            </a:r>
          </a:p>
          <a:p>
            <a:r>
              <a:rPr lang="en-ES" sz="1000" dirty="0">
                <a:latin typeface="Courier New" panose="02070309020205020404" pitchFamily="49" charset="0"/>
                <a:cs typeface="Courier New" panose="02070309020205020404" pitchFamily="49" charset="0"/>
              </a:rPr>
              <a:t>    │   ├── NOMAD_EAICD_Issue2_Rev1.xml</a:t>
            </a:r>
          </a:p>
          <a:p>
            <a:r>
              <a:rPr lang="en-ES" sz="1000" dirty="0">
                <a:latin typeface="Courier New" panose="02070309020205020404" pitchFamily="49" charset="0"/>
                <a:cs typeface="Courier New" panose="02070309020205020404" pitchFamily="49" charset="0"/>
              </a:rPr>
              <a:t>    │   ├── NOMAD_EAICD_Issue2_Rev2.pdf</a:t>
            </a:r>
          </a:p>
          <a:p>
            <a:r>
              <a:rPr lang="en-ES" sz="1000" dirty="0">
                <a:latin typeface="Courier New" panose="02070309020205020404" pitchFamily="49" charset="0"/>
                <a:cs typeface="Courier New" panose="02070309020205020404" pitchFamily="49" charset="0"/>
              </a:rPr>
              <a:t>    │   └── NOMAD_EAICD_Issue2_Rev2.xml</a:t>
            </a:r>
          </a:p>
          <a:p>
            <a:r>
              <a:rPr lang="en-ES" sz="1000" dirty="0">
                <a:latin typeface="Courier New" panose="02070309020205020404" pitchFamily="49" charset="0"/>
                <a:cs typeface="Courier New" panose="02070309020205020404" pitchFamily="49" charset="0"/>
              </a:rPr>
              <a:t>    ├── EAICD_Reference_Documents</a:t>
            </a:r>
          </a:p>
          <a:p>
            <a:r>
              <a:rPr lang="en-ES" sz="1000" dirty="0">
                <a:latin typeface="Courier New" panose="02070309020205020404" pitchFamily="49" charset="0"/>
                <a:cs typeface="Courier New" panose="02070309020205020404" pitchFamily="49" charset="0"/>
              </a:rPr>
              <a:t>    │   ├── RD04_Neefs_et_al_NOMAD_SO_LNO_Channels_Technical.pdf</a:t>
            </a:r>
          </a:p>
          <a:p>
            <a:r>
              <a:rPr lang="en-ES" sz="1000" dirty="0">
                <a:latin typeface="Courier New" panose="02070309020205020404" pitchFamily="49" charset="0"/>
                <a:cs typeface="Courier New" panose="02070309020205020404" pitchFamily="49" charset="0"/>
              </a:rPr>
              <a:t>    │   ├── RD04_Neefs_et_al_NOMAD_SO_LNO_Channels_Technical.xml</a:t>
            </a:r>
          </a:p>
          <a:p>
            <a:r>
              <a:rPr lang="en-ES" sz="1000" dirty="0">
                <a:latin typeface="Courier New" panose="02070309020205020404" pitchFamily="49" charset="0"/>
                <a:cs typeface="Courier New" panose="02070309020205020404" pitchFamily="49" charset="0"/>
              </a:rPr>
              <a:t>    │   ├── RD05_Patel_et_al_NOMAD_UVIS_Channel_Technical.pdf</a:t>
            </a:r>
          </a:p>
          <a:p>
            <a:r>
              <a:rPr lang="en-ES" sz="1000" dirty="0">
                <a:latin typeface="Courier New" panose="02070309020205020404" pitchFamily="49" charset="0"/>
                <a:cs typeface="Courier New" panose="02070309020205020404" pitchFamily="49" charset="0"/>
              </a:rPr>
              <a:t>    │   ├── RD05_Patel_et_al_NOMAD_UVIS_Channel_Technical.xml</a:t>
            </a:r>
          </a:p>
          <a:p>
            <a:r>
              <a:rPr lang="en-ES" sz="1000" dirty="0">
                <a:latin typeface="Courier New" panose="02070309020205020404" pitchFamily="49" charset="0"/>
                <a:cs typeface="Courier New" panose="02070309020205020404" pitchFamily="49" charset="0"/>
              </a:rPr>
              <a:t>    │   ├── RD07_Vandaele_et_al_UVIS_Performance.pdf</a:t>
            </a:r>
          </a:p>
          <a:p>
            <a:r>
              <a:rPr lang="en-ES" sz="1000" dirty="0">
                <a:latin typeface="Courier New" panose="02070309020205020404" pitchFamily="49" charset="0"/>
                <a:cs typeface="Courier New" panose="02070309020205020404" pitchFamily="49" charset="0"/>
              </a:rPr>
              <a:t>    │   ├── RD07_Vandaele_et_al_UVIS_Performance.xml</a:t>
            </a:r>
          </a:p>
          <a:p>
            <a:r>
              <a:rPr lang="en-ES" sz="1000" dirty="0">
                <a:latin typeface="Courier New" panose="02070309020205020404" pitchFamily="49" charset="0"/>
                <a:cs typeface="Courier New" panose="02070309020205020404" pitchFamily="49" charset="0"/>
              </a:rPr>
              <a:t>    │   ├── RD08_Thomas_et_al_SO_LNO_Performance.pdf</a:t>
            </a:r>
          </a:p>
          <a:p>
            <a:r>
              <a:rPr lang="en-ES" sz="1000" dirty="0">
                <a:latin typeface="Courier New" panose="02070309020205020404" pitchFamily="49" charset="0"/>
                <a:cs typeface="Courier New" panose="02070309020205020404" pitchFamily="49" charset="0"/>
              </a:rPr>
              <a:t>    │   ├── RD08_Thomas_et_al_SO_LNO_Performance.xml</a:t>
            </a:r>
          </a:p>
          <a:p>
            <a:r>
              <a:rPr lang="en-ES" sz="1000" dirty="0">
                <a:latin typeface="Courier New" panose="02070309020205020404" pitchFamily="49" charset="0"/>
                <a:cs typeface="Courier New" panose="02070309020205020404" pitchFamily="49" charset="0"/>
              </a:rPr>
              <a:t>    │   ├── RD09_NOMAD_User_Manual.pdf</a:t>
            </a:r>
          </a:p>
          <a:p>
            <a:r>
              <a:rPr lang="en-ES" sz="1000" dirty="0">
                <a:latin typeface="Courier New" panose="02070309020205020404" pitchFamily="49" charset="0"/>
                <a:cs typeface="Courier New" panose="02070309020205020404" pitchFamily="49" charset="0"/>
              </a:rPr>
              <a:t>    │   ├── RD09_NOMAD_User_Manual.xml</a:t>
            </a:r>
          </a:p>
          <a:p>
            <a:r>
              <a:rPr lang="en-ES" sz="1000" dirty="0">
                <a:latin typeface="Courier New" panose="02070309020205020404" pitchFamily="49" charset="0"/>
                <a:cs typeface="Courier New" panose="02070309020205020404" pitchFamily="49" charset="0"/>
              </a:rPr>
              <a:t>    │   ├── RD10_Data_Operations_Handbook.pdf</a:t>
            </a:r>
          </a:p>
          <a:p>
            <a:r>
              <a:rPr lang="en-ES" sz="1000" dirty="0">
                <a:latin typeface="Courier New" panose="02070309020205020404" pitchFamily="49" charset="0"/>
                <a:cs typeface="Courier New" panose="02070309020205020404" pitchFamily="49" charset="0"/>
              </a:rPr>
              <a:t>    │   ├── RD10_Data_Operations_Handbook.xml</a:t>
            </a:r>
          </a:p>
          <a:p>
            <a:r>
              <a:rPr lang="en-ES" sz="1000" dirty="0">
                <a:latin typeface="Courier New" panose="02070309020205020404" pitchFamily="49" charset="0"/>
                <a:cs typeface="Courier New" panose="02070309020205020404" pitchFamily="49" charset="0"/>
              </a:rPr>
              <a:t>    │   ├── RD11_Liuzzi_et_al_SO_LNO_Calibration.pdf</a:t>
            </a:r>
          </a:p>
          <a:p>
            <a:r>
              <a:rPr lang="en-ES" sz="1000" dirty="0">
                <a:latin typeface="Courier New" panose="02070309020205020404" pitchFamily="49" charset="0"/>
                <a:cs typeface="Courier New" panose="02070309020205020404" pitchFamily="49" charset="0"/>
              </a:rPr>
              <a:t>    │   ├── RD11_Liuzzi_et_al_SO_LNO_Calibration.xml</a:t>
            </a:r>
          </a:p>
          <a:p>
            <a:r>
              <a:rPr lang="en-ES" sz="1000" dirty="0">
                <a:latin typeface="Courier New" panose="02070309020205020404" pitchFamily="49" charset="0"/>
                <a:cs typeface="Courier New" panose="02070309020205020404" pitchFamily="49" charset="0"/>
              </a:rPr>
              <a:t>    │   ├── RD12_Trompet_et_al_SOIR_Transmittance_Calibration.pdf</a:t>
            </a:r>
          </a:p>
          <a:p>
            <a:r>
              <a:rPr lang="en-ES" sz="1000" dirty="0">
                <a:latin typeface="Courier New" panose="02070309020205020404" pitchFamily="49" charset="0"/>
                <a:cs typeface="Courier New" panose="02070309020205020404" pitchFamily="49" charset="0"/>
              </a:rPr>
              <a:t>    │   └── RD12_Trompet_et_al_SOIR_Transmittance_Calibration.xml</a:t>
            </a:r>
          </a:p>
          <a:p>
            <a:r>
              <a:rPr lang="en-ES" sz="1000" dirty="0">
                <a:latin typeface="Courier New" panose="02070309020205020404" pitchFamily="49" charset="0"/>
                <a:cs typeface="Courier New" panose="02070309020205020404" pitchFamily="49" charset="0"/>
              </a:rPr>
              <a:t>    ├── collection_document.csv</a:t>
            </a:r>
          </a:p>
          <a:p>
            <a:r>
              <a:rPr lang="en-ES" sz="1000" dirty="0">
                <a:latin typeface="Courier New" panose="02070309020205020404" pitchFamily="49" charset="0"/>
                <a:cs typeface="Courier New" panose="02070309020205020404" pitchFamily="49" charset="0"/>
              </a:rPr>
              <a:t>    └── collection_document.xml</a:t>
            </a:r>
          </a:p>
        </p:txBody>
      </p:sp>
      <p:sp>
        <p:nvSpPr>
          <p:cNvPr id="7" name="TextBox 6">
            <a:extLst>
              <a:ext uri="{FF2B5EF4-FFF2-40B4-BE49-F238E27FC236}">
                <a16:creationId xmlns:a16="http://schemas.microsoft.com/office/drawing/2014/main" id="{710E6A6C-73F8-7A78-BCFE-1056EAB21654}"/>
              </a:ext>
            </a:extLst>
          </p:cNvPr>
          <p:cNvSpPr txBox="1"/>
          <p:nvPr/>
        </p:nvSpPr>
        <p:spPr>
          <a:xfrm>
            <a:off x="215999" y="962324"/>
            <a:ext cx="6909195" cy="5478423"/>
          </a:xfrm>
          <a:prstGeom prst="rect">
            <a:avLst/>
          </a:prstGeom>
          <a:noFill/>
        </p:spPr>
        <p:txBody>
          <a:bodyPr wrap="square">
            <a:spAutoFit/>
          </a:bodyPr>
          <a:lstStyle/>
          <a:p>
            <a:r>
              <a:rPr lang="en-ES" sz="1000" dirty="0">
                <a:latin typeface="Courier New" panose="02070309020205020404" pitchFamily="49" charset="0"/>
                <a:cs typeface="Courier New" panose="02070309020205020404" pitchFamily="49" charset="0"/>
              </a:rPr>
              <a:t>em16_tgo_nmd</a:t>
            </a:r>
          </a:p>
          <a:p>
            <a:r>
              <a:rPr lang="en-ES" sz="1000" dirty="0">
                <a:latin typeface="Courier New" panose="02070309020205020404" pitchFamily="49" charset="0"/>
                <a:cs typeface="Courier New" panose="02070309020205020404" pitchFamily="49" charset="0"/>
              </a:rPr>
              <a:t>├── bundle_em16_tgo_nmd.xml</a:t>
            </a:r>
          </a:p>
          <a:p>
            <a:r>
              <a:rPr lang="en-ES" sz="1000" dirty="0">
                <a:latin typeface="Courier New" panose="02070309020205020404" pitchFamily="49" charset="0"/>
                <a:cs typeface="Courier New" panose="02070309020205020404" pitchFamily="49" charset="0"/>
              </a:rPr>
              <a:t>├── browse_calibrated</a:t>
            </a:r>
          </a:p>
          <a:p>
            <a:r>
              <a:rPr lang="en-ES" sz="1000" dirty="0">
                <a:latin typeface="Courier New" panose="02070309020205020404" pitchFamily="49" charset="0"/>
                <a:cs typeface="Courier New" panose="02070309020205020404" pitchFamily="49" charset="0"/>
              </a:rPr>
              <a:t>│   ├── Science_Phase</a:t>
            </a:r>
          </a:p>
          <a:p>
            <a:r>
              <a:rPr lang="en-ES" sz="1000" dirty="0">
                <a:latin typeface="Courier New" panose="02070309020205020404" pitchFamily="49" charset="0"/>
                <a:cs typeface="Courier New" panose="02070309020205020404" pitchFamily="49" charset="0"/>
              </a:rPr>
              <a:t>│   │   └── Orbit_Range_27200_27299</a:t>
            </a:r>
          </a:p>
          <a:p>
            <a:r>
              <a:rPr lang="en-ES" sz="1000" dirty="0">
                <a:latin typeface="Courier New" panose="02070309020205020404" pitchFamily="49" charset="0"/>
                <a:cs typeface="Courier New" panose="02070309020205020404" pitchFamily="49" charset="0"/>
              </a:rPr>
              <a:t>│   │       └── Orbit_27236</a:t>
            </a:r>
          </a:p>
          <a:p>
            <a:r>
              <a:rPr lang="en-ES" sz="1000" dirty="0">
                <a:latin typeface="Courier New" panose="02070309020205020404" pitchFamily="49" charset="0"/>
                <a:cs typeface="Courier New" panose="02070309020205020404" pitchFamily="49" charset="0"/>
              </a:rPr>
              <a:t>│   │           ├── nmd_cal_sc_browse_20231231T221819-20231231T232113-d-uvis.png</a:t>
            </a:r>
          </a:p>
          <a:p>
            <a:r>
              <a:rPr lang="en-ES" sz="1000" dirty="0">
                <a:latin typeface="Courier New" panose="02070309020205020404" pitchFamily="49" charset="0"/>
                <a:cs typeface="Courier New" panose="02070309020205020404" pitchFamily="49" charset="0"/>
              </a:rPr>
              <a:t>│   │           └── nmd_cal_sc_browse_20231231T221819-20231231T232113-d-uvis.xml</a:t>
            </a:r>
          </a:p>
          <a:p>
            <a:r>
              <a:rPr lang="en-ES" sz="1000" dirty="0">
                <a:latin typeface="Courier New" panose="02070309020205020404" pitchFamily="49" charset="0"/>
                <a:cs typeface="Courier New" panose="02070309020205020404" pitchFamily="49" charset="0"/>
              </a:rPr>
              <a:t>│   ├── collection_browse_calibrated.csv</a:t>
            </a:r>
          </a:p>
          <a:p>
            <a:r>
              <a:rPr lang="en-ES" sz="1000" dirty="0">
                <a:latin typeface="Courier New" panose="02070309020205020404" pitchFamily="49" charset="0"/>
                <a:cs typeface="Courier New" panose="02070309020205020404" pitchFamily="49" charset="0"/>
              </a:rPr>
              <a:t>│   └── collection_browse_calibrated.xml</a:t>
            </a:r>
          </a:p>
          <a:p>
            <a:r>
              <a:rPr lang="en-ES" sz="1000" dirty="0">
                <a:latin typeface="Courier New" panose="02070309020205020404" pitchFamily="49" charset="0"/>
                <a:cs typeface="Courier New" panose="02070309020205020404" pitchFamily="49" charset="0"/>
              </a:rPr>
              <a:t>├── data_calibrated</a:t>
            </a:r>
          </a:p>
          <a:p>
            <a:r>
              <a:rPr lang="en-ES" sz="1000" dirty="0">
                <a:latin typeface="Courier New" panose="02070309020205020404" pitchFamily="49" charset="0"/>
                <a:cs typeface="Courier New" panose="02070309020205020404" pitchFamily="49" charset="0"/>
              </a:rPr>
              <a:t>│   ├── Science_Phase</a:t>
            </a:r>
          </a:p>
          <a:p>
            <a:r>
              <a:rPr lang="en-ES" sz="1000" dirty="0">
                <a:latin typeface="Courier New" panose="02070309020205020404" pitchFamily="49" charset="0"/>
                <a:cs typeface="Courier New" panose="02070309020205020404" pitchFamily="49" charset="0"/>
              </a:rPr>
              <a:t>│   │   └── Orbit_Range_27200_27299</a:t>
            </a:r>
          </a:p>
          <a:p>
            <a:r>
              <a:rPr lang="en-ES" sz="1000" dirty="0">
                <a:latin typeface="Courier New" panose="02070309020205020404" pitchFamily="49" charset="0"/>
                <a:cs typeface="Courier New" panose="02070309020205020404" pitchFamily="49" charset="0"/>
              </a:rPr>
              <a:t>│   │       └── Orbit_27236</a:t>
            </a:r>
          </a:p>
          <a:p>
            <a:r>
              <a:rPr lang="en-ES" sz="1000" dirty="0">
                <a:latin typeface="Courier New" panose="02070309020205020404" pitchFamily="49" charset="0"/>
                <a:cs typeface="Courier New" panose="02070309020205020404" pitchFamily="49" charset="0"/>
              </a:rPr>
              <a:t>│   │           ├── nmd_cal_sc_uvis_20231231T221819-20231231T232113-d.tab</a:t>
            </a:r>
          </a:p>
          <a:p>
            <a:r>
              <a:rPr lang="en-ES" sz="1000" dirty="0">
                <a:latin typeface="Courier New" panose="02070309020205020404" pitchFamily="49" charset="0"/>
                <a:cs typeface="Courier New" panose="02070309020205020404" pitchFamily="49" charset="0"/>
              </a:rPr>
              <a:t>│   │           └── nmd_cal_sc_uvis_20231231T221819-20231231T232113-d.xml</a:t>
            </a:r>
          </a:p>
          <a:p>
            <a:r>
              <a:rPr lang="en-ES" sz="1000" dirty="0">
                <a:latin typeface="Courier New" panose="02070309020205020404" pitchFamily="49" charset="0"/>
                <a:cs typeface="Courier New" panose="02070309020205020404" pitchFamily="49" charset="0"/>
              </a:rPr>
              <a:t>│   ├── collection_data_calibrated.csv</a:t>
            </a:r>
          </a:p>
          <a:p>
            <a:r>
              <a:rPr lang="en-ES" sz="1000" dirty="0">
                <a:latin typeface="Courier New" panose="02070309020205020404" pitchFamily="49" charset="0"/>
                <a:cs typeface="Courier New" panose="02070309020205020404" pitchFamily="49" charset="0"/>
              </a:rPr>
              <a:t>│   └── collection_data_calibrated.xml</a:t>
            </a:r>
          </a:p>
          <a:p>
            <a:r>
              <a:rPr lang="en-ES" sz="1000" dirty="0">
                <a:latin typeface="Courier New" panose="02070309020205020404" pitchFamily="49" charset="0"/>
                <a:cs typeface="Courier New" panose="02070309020205020404" pitchFamily="49" charset="0"/>
              </a:rPr>
              <a:t>├── data_partially_processed</a:t>
            </a:r>
          </a:p>
          <a:p>
            <a:r>
              <a:rPr lang="en-ES" sz="1000" dirty="0">
                <a:latin typeface="Courier New" panose="02070309020205020404" pitchFamily="49" charset="0"/>
                <a:cs typeface="Courier New" panose="02070309020205020404" pitchFamily="49" charset="0"/>
              </a:rPr>
              <a:t>│   ├── Science_Phase</a:t>
            </a:r>
          </a:p>
          <a:p>
            <a:r>
              <a:rPr lang="en-ES" sz="1000" dirty="0">
                <a:latin typeface="Courier New" panose="02070309020205020404" pitchFamily="49" charset="0"/>
                <a:cs typeface="Courier New" panose="02070309020205020404" pitchFamily="49" charset="0"/>
              </a:rPr>
              <a:t>│   │   └── Orbit_Range_27200_27299</a:t>
            </a:r>
          </a:p>
          <a:p>
            <a:r>
              <a:rPr lang="en-ES" sz="1000" dirty="0">
                <a:latin typeface="Courier New" panose="02070309020205020404" pitchFamily="49" charset="0"/>
                <a:cs typeface="Courier New" panose="02070309020205020404" pitchFamily="49" charset="0"/>
              </a:rPr>
              <a:t>│   │       └── Orbit_27236</a:t>
            </a:r>
          </a:p>
          <a:p>
            <a:r>
              <a:rPr lang="en-ES" sz="1000" dirty="0">
                <a:latin typeface="Courier New" panose="02070309020205020404" pitchFamily="49" charset="0"/>
                <a:cs typeface="Courier New" panose="02070309020205020404" pitchFamily="49" charset="0"/>
              </a:rPr>
              <a:t>│   │           ├── nmd_par_sc_uvis_20231231T221841-20231231T232105-28-27236-1__4_0.tab</a:t>
            </a:r>
          </a:p>
          <a:p>
            <a:r>
              <a:rPr lang="en-ES" sz="1000" dirty="0">
                <a:latin typeface="Courier New" panose="02070309020205020404" pitchFamily="49" charset="0"/>
                <a:cs typeface="Courier New" panose="02070309020205020404" pitchFamily="49" charset="0"/>
              </a:rPr>
              <a:t>│   │           └── nmd_par_sc_uvis_20231231T221841-20231231T232105-28-27236-1__4_0.xml</a:t>
            </a:r>
          </a:p>
          <a:p>
            <a:r>
              <a:rPr lang="en-ES" sz="1000" dirty="0">
                <a:latin typeface="Courier New" panose="02070309020205020404" pitchFamily="49" charset="0"/>
                <a:cs typeface="Courier New" panose="02070309020205020404" pitchFamily="49" charset="0"/>
              </a:rPr>
              <a:t>│   ├── collection_data_partially_processed.csv</a:t>
            </a:r>
          </a:p>
          <a:p>
            <a:r>
              <a:rPr lang="en-ES" sz="1000" dirty="0">
                <a:latin typeface="Courier New" panose="02070309020205020404" pitchFamily="49" charset="0"/>
                <a:cs typeface="Courier New" panose="02070309020205020404" pitchFamily="49" charset="0"/>
              </a:rPr>
              <a:t>│   └── collection_data_partially_processed.xml</a:t>
            </a:r>
          </a:p>
          <a:p>
            <a:r>
              <a:rPr lang="en-ES" sz="1000" dirty="0">
                <a:latin typeface="Courier New" panose="02070309020205020404" pitchFamily="49" charset="0"/>
                <a:cs typeface="Courier New" panose="02070309020205020404" pitchFamily="49" charset="0"/>
              </a:rPr>
              <a:t>├── data_raw</a:t>
            </a:r>
          </a:p>
          <a:p>
            <a:r>
              <a:rPr lang="en-ES" sz="1000" dirty="0">
                <a:latin typeface="Courier New" panose="02070309020205020404" pitchFamily="49" charset="0"/>
                <a:cs typeface="Courier New" panose="02070309020205020404" pitchFamily="49" charset="0"/>
              </a:rPr>
              <a:t>│   ├── Science_Phase</a:t>
            </a:r>
          </a:p>
          <a:p>
            <a:r>
              <a:rPr lang="en-ES" sz="1000" dirty="0">
                <a:latin typeface="Courier New" panose="02070309020205020404" pitchFamily="49" charset="0"/>
                <a:cs typeface="Courier New" panose="02070309020205020404" pitchFamily="49" charset="0"/>
              </a:rPr>
              <a:t>│   │   └── Orbit_Range_27200_27299</a:t>
            </a:r>
          </a:p>
          <a:p>
            <a:r>
              <a:rPr lang="en-ES" sz="1000" dirty="0">
                <a:latin typeface="Courier New" panose="02070309020205020404" pitchFamily="49" charset="0"/>
                <a:cs typeface="Courier New" panose="02070309020205020404" pitchFamily="49" charset="0"/>
              </a:rPr>
              <a:t>│   │       └── Orbit_27236</a:t>
            </a:r>
          </a:p>
          <a:p>
            <a:r>
              <a:rPr lang="en-ES" sz="1000" dirty="0">
                <a:latin typeface="Courier New" panose="02070309020205020404" pitchFamily="49" charset="0"/>
                <a:cs typeface="Courier New" panose="02070309020205020404" pitchFamily="49" charset="0"/>
              </a:rPr>
              <a:t>│   │           ├── nmd_raw_sc_uvis_20231231T221841-20231231T232105-28-27236-1__4_0.tab</a:t>
            </a:r>
          </a:p>
          <a:p>
            <a:r>
              <a:rPr lang="en-ES" sz="1000" dirty="0">
                <a:latin typeface="Courier New" panose="02070309020205020404" pitchFamily="49" charset="0"/>
                <a:cs typeface="Courier New" panose="02070309020205020404" pitchFamily="49" charset="0"/>
              </a:rPr>
              <a:t>│   │           └── nmd_raw_sc_uvis_20231231T221841-20231231T232105-28-27236-1__4_0.xml</a:t>
            </a:r>
          </a:p>
          <a:p>
            <a:r>
              <a:rPr lang="en-ES" sz="1000" dirty="0">
                <a:latin typeface="Courier New" panose="02070309020205020404" pitchFamily="49" charset="0"/>
                <a:cs typeface="Courier New" panose="02070309020205020404" pitchFamily="49" charset="0"/>
              </a:rPr>
              <a:t>│   ├── collection_data_raw.csv</a:t>
            </a:r>
          </a:p>
          <a:p>
            <a:r>
              <a:rPr lang="en-ES" sz="1000" dirty="0">
                <a:latin typeface="Courier New" panose="02070309020205020404" pitchFamily="49" charset="0"/>
                <a:cs typeface="Courier New" panose="02070309020205020404" pitchFamily="49" charset="0"/>
              </a:rPr>
              <a:t>│   └── collection_data_raw.xml</a:t>
            </a:r>
            <a:endParaRPr lang="en-ES" sz="1000" dirty="0"/>
          </a:p>
        </p:txBody>
      </p:sp>
    </p:spTree>
    <p:extLst>
      <p:ext uri="{BB962C8B-B14F-4D97-AF65-F5344CB8AC3E}">
        <p14:creationId xmlns:p14="http://schemas.microsoft.com/office/powerpoint/2010/main" val="408868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C5F08-A63E-B507-92A8-7DA1D8C9E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25AFDB-7366-5196-E53A-B2276BA46F26}"/>
              </a:ext>
            </a:extLst>
          </p:cNvPr>
          <p:cNvSpPr>
            <a:spLocks noGrp="1"/>
          </p:cNvSpPr>
          <p:nvPr>
            <p:ph type="title"/>
          </p:nvPr>
        </p:nvSpPr>
        <p:spPr/>
        <p:txBody>
          <a:bodyPr/>
          <a:lstStyle/>
          <a:p>
            <a:r>
              <a:rPr lang="en-ES" dirty="0"/>
              <a:t>Validate – exercise 5</a:t>
            </a:r>
          </a:p>
        </p:txBody>
      </p:sp>
      <p:sp>
        <p:nvSpPr>
          <p:cNvPr id="3" name="Content Placeholder 2">
            <a:extLst>
              <a:ext uri="{FF2B5EF4-FFF2-40B4-BE49-F238E27FC236}">
                <a16:creationId xmlns:a16="http://schemas.microsoft.com/office/drawing/2014/main" id="{8FD64421-F6AB-2501-06FD-40028ED0429D}"/>
              </a:ext>
            </a:extLst>
          </p:cNvPr>
          <p:cNvSpPr>
            <a:spLocks noGrp="1"/>
          </p:cNvSpPr>
          <p:nvPr>
            <p:ph idx="1"/>
          </p:nvPr>
        </p:nvSpPr>
        <p:spPr>
          <a:xfrm>
            <a:off x="219600" y="1090507"/>
            <a:ext cx="11764800" cy="5119686"/>
          </a:xfrm>
        </p:spPr>
        <p:txBody>
          <a:bodyPr/>
          <a:lstStyle/>
          <a:p>
            <a:pPr marL="285750" indent="-285750">
              <a:buFont typeface="Arial" panose="020B0604020202020204" pitchFamily="34" charset="0"/>
              <a:buChar char="•"/>
            </a:pPr>
            <a:r>
              <a:rPr lang="en-GB" dirty="0"/>
              <a:t>This exercise once again focuses on a single product.</a:t>
            </a:r>
          </a:p>
          <a:p>
            <a:pPr marL="285750" indent="-285750">
              <a:buFont typeface="Arial" panose="020B0604020202020204" pitchFamily="34" charset="0"/>
              <a:buChar char="•"/>
            </a:pPr>
            <a:r>
              <a:rPr lang="en-GB" dirty="0"/>
              <a:t>Use all the tools at your disposal to figure out what is wrong…</a:t>
            </a:r>
            <a:endParaRPr lang="en-ES" dirty="0"/>
          </a:p>
          <a:p>
            <a:pPr marL="285750" indent="-285750">
              <a:buFont typeface="Arial" panose="020B0604020202020204" pitchFamily="34" charset="0"/>
              <a:buChar char="•"/>
            </a:pPr>
            <a:endParaRPr lang="en-ES" dirty="0"/>
          </a:p>
          <a:p>
            <a:pPr marL="285750" indent="-285750">
              <a:buFont typeface="Arial" panose="020B0604020202020204" pitchFamily="34" charset="0"/>
              <a:buChar char="•"/>
            </a:pPr>
            <a:r>
              <a:rPr lang="en-ES" dirty="0"/>
              <a:t>Location: </a:t>
            </a:r>
            <a:r>
              <a:rPr lang="en-GB" dirty="0">
                <a:latin typeface="Courier New" panose="02070309020205020404" pitchFamily="49" charset="0"/>
                <a:cs typeface="Courier New" panose="02070309020205020404" pitchFamily="49" charset="0"/>
              </a:rPr>
              <a:t>pds4_workshop/validation/exercise_5</a:t>
            </a:r>
          </a:p>
          <a:p>
            <a:pPr marL="285750" indent="-285750">
              <a:buFont typeface="Arial" panose="020B0604020202020204" pitchFamily="34" charset="0"/>
              <a:buChar char="•"/>
            </a:pP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54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B7B8-8261-FEB8-794F-B88F9A70EC37}"/>
              </a:ext>
            </a:extLst>
          </p:cNvPr>
          <p:cNvSpPr>
            <a:spLocks noGrp="1"/>
          </p:cNvSpPr>
          <p:nvPr>
            <p:ph type="title"/>
          </p:nvPr>
        </p:nvSpPr>
        <p:spPr>
          <a:xfrm>
            <a:off x="216000" y="154800"/>
            <a:ext cx="10108800" cy="565200"/>
          </a:xfrm>
        </p:spPr>
        <p:txBody>
          <a:bodyPr/>
          <a:lstStyle/>
          <a:p>
            <a:r>
              <a:rPr lang="en-ES" dirty="0"/>
              <a:t>What do we mean by validation?</a:t>
            </a:r>
          </a:p>
        </p:txBody>
      </p:sp>
      <p:sp>
        <p:nvSpPr>
          <p:cNvPr id="3" name="Content Placeholder 2">
            <a:extLst>
              <a:ext uri="{FF2B5EF4-FFF2-40B4-BE49-F238E27FC236}">
                <a16:creationId xmlns:a16="http://schemas.microsoft.com/office/drawing/2014/main" id="{6F2E6E0F-4C90-7471-E210-0904A7D21A84}"/>
              </a:ext>
            </a:extLst>
          </p:cNvPr>
          <p:cNvSpPr>
            <a:spLocks noGrp="1"/>
          </p:cNvSpPr>
          <p:nvPr>
            <p:ph idx="1"/>
          </p:nvPr>
        </p:nvSpPr>
        <p:spPr>
          <a:xfrm>
            <a:off x="219600" y="992221"/>
            <a:ext cx="11764800" cy="5217972"/>
          </a:xfrm>
        </p:spPr>
        <p:txBody>
          <a:bodyPr>
            <a:normAutofit/>
          </a:bodyPr>
          <a:lstStyle/>
          <a:p>
            <a:pPr marL="285750" indent="-285750">
              <a:buFont typeface="Arial" panose="020B0604020202020204" pitchFamily="34" charset="0"/>
              <a:buChar char="•"/>
            </a:pPr>
            <a:r>
              <a:rPr lang="en-ES" dirty="0"/>
              <a:t>There are several components to PDS4 validation</a:t>
            </a:r>
          </a:p>
          <a:p>
            <a:pPr marL="1067076" lvl="1" indent="-285750">
              <a:buFont typeface="Arial" panose="020B0604020202020204" pitchFamily="34" charset="0"/>
              <a:buChar char="•"/>
            </a:pPr>
            <a:r>
              <a:rPr lang="en-GB" dirty="0"/>
              <a:t>a</a:t>
            </a:r>
            <a:r>
              <a:rPr lang="en-ES" dirty="0"/>
              <a:t>re the indvidual labels compliant?</a:t>
            </a:r>
          </a:p>
          <a:p>
            <a:pPr marL="1643521" lvl="2" indent="-285750">
              <a:buFont typeface="Arial" panose="020B0604020202020204" pitchFamily="34" charset="0"/>
              <a:buChar char="•"/>
            </a:pPr>
            <a:r>
              <a:rPr lang="en-ES" dirty="0"/>
              <a:t>i.e. do all schema and schematron checks pass</a:t>
            </a:r>
          </a:p>
          <a:p>
            <a:pPr marL="1067076" lvl="1" indent="-285750">
              <a:buFont typeface="Arial" panose="020B0604020202020204" pitchFamily="34" charset="0"/>
              <a:buChar char="•"/>
            </a:pPr>
            <a:r>
              <a:rPr lang="en-GB" dirty="0"/>
              <a:t>are the data files correctly described by the label?</a:t>
            </a:r>
          </a:p>
          <a:p>
            <a:pPr marL="1643521" lvl="2" indent="-285750">
              <a:buFont typeface="Arial" panose="020B0604020202020204" pitchFamily="34" charset="0"/>
              <a:buChar char="•"/>
            </a:pPr>
            <a:r>
              <a:rPr lang="en-GB" dirty="0"/>
              <a:t>data ranges, types, byte offsets and lengths can be checked</a:t>
            </a:r>
          </a:p>
          <a:p>
            <a:pPr marL="1067076" lvl="1" indent="-285750">
              <a:buFont typeface="Arial" panose="020B0604020202020204" pitchFamily="34" charset="0"/>
              <a:buChar char="•"/>
            </a:pPr>
            <a:r>
              <a:rPr lang="en-GB" dirty="0"/>
              <a:t>do referential integrity checks pass?</a:t>
            </a:r>
          </a:p>
          <a:p>
            <a:pPr marL="1643521" lvl="2" indent="-285750">
              <a:buFont typeface="Arial" panose="020B0604020202020204" pitchFamily="34" charset="0"/>
              <a:buChar char="•"/>
            </a:pPr>
            <a:r>
              <a:rPr lang="en-GB" dirty="0"/>
              <a:t>basically, are links to products in the same bundle correct</a:t>
            </a:r>
          </a:p>
          <a:p>
            <a:pPr marL="285750" indent="-285750">
              <a:buFont typeface="Arial" panose="020B0604020202020204" pitchFamily="34" charset="0"/>
              <a:buChar char="•"/>
            </a:pPr>
            <a:r>
              <a:rPr lang="en-GB" dirty="0"/>
              <a:t>The above are done by the PDS validate tool that you should all have running now</a:t>
            </a:r>
          </a:p>
          <a:p>
            <a:pPr marL="1067076" lvl="1" indent="-285750">
              <a:buFont typeface="Arial" panose="020B0604020202020204" pitchFamily="34" charset="0"/>
              <a:buChar char="•"/>
            </a:pPr>
            <a:r>
              <a:rPr lang="en-GB" dirty="0"/>
              <a:t>reference checks are not done by validate in operational archiving, but by the PSA itself (1/month)</a:t>
            </a:r>
          </a:p>
          <a:p>
            <a:pPr marL="285750" indent="-285750">
              <a:buFont typeface="Arial" panose="020B0604020202020204" pitchFamily="34" charset="0"/>
              <a:buChar char="•"/>
            </a:pPr>
            <a:r>
              <a:rPr lang="en-GB" dirty="0"/>
              <a:t>What validate cannot do is, of course:</a:t>
            </a:r>
          </a:p>
          <a:p>
            <a:pPr marL="1067076" lvl="1" indent="-285750">
              <a:buFont typeface="Arial" panose="020B0604020202020204" pitchFamily="34" charset="0"/>
              <a:buChar char="•"/>
            </a:pPr>
            <a:r>
              <a:rPr lang="en-GB" dirty="0"/>
              <a:t>check that values are read from data are correct and meaningful</a:t>
            </a:r>
          </a:p>
          <a:p>
            <a:pPr marL="1643521" lvl="2" indent="-285750">
              <a:buFont typeface="Arial" panose="020B0604020202020204" pitchFamily="34" charset="0"/>
              <a:buChar char="•"/>
            </a:pPr>
            <a:r>
              <a:rPr lang="en-GB" dirty="0"/>
              <a:t>e.g. if you write an image to disk row-major and read it column-major all validation checks will pass, but if you open the image, it will clearly be wrong!</a:t>
            </a:r>
          </a:p>
          <a:p>
            <a:pPr marL="1067076" lvl="1" indent="-285750">
              <a:buFont typeface="Arial" panose="020B0604020202020204" pitchFamily="34" charset="0"/>
              <a:buChar char="•"/>
            </a:pPr>
            <a:endParaRPr lang="en-ES" dirty="0"/>
          </a:p>
        </p:txBody>
      </p:sp>
    </p:spTree>
    <p:extLst>
      <p:ext uri="{BB962C8B-B14F-4D97-AF65-F5344CB8AC3E}">
        <p14:creationId xmlns:p14="http://schemas.microsoft.com/office/powerpoint/2010/main" val="26431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986F-2ADE-ED12-9032-CB733E56CE0B}"/>
              </a:ext>
            </a:extLst>
          </p:cNvPr>
          <p:cNvSpPr>
            <a:spLocks noGrp="1"/>
          </p:cNvSpPr>
          <p:nvPr>
            <p:ph type="title"/>
          </p:nvPr>
        </p:nvSpPr>
        <p:spPr/>
        <p:txBody>
          <a:bodyPr/>
          <a:lstStyle/>
          <a:p>
            <a:r>
              <a:rPr lang="en-ES" dirty="0"/>
              <a:t>validate – first run</a:t>
            </a:r>
          </a:p>
        </p:txBody>
      </p:sp>
      <p:sp>
        <p:nvSpPr>
          <p:cNvPr id="3" name="Content Placeholder 2">
            <a:extLst>
              <a:ext uri="{FF2B5EF4-FFF2-40B4-BE49-F238E27FC236}">
                <a16:creationId xmlns:a16="http://schemas.microsoft.com/office/drawing/2014/main" id="{E249E82F-5D8D-D71C-79B4-ADF297BF1F50}"/>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en-ES" dirty="0"/>
              <a:t>If java and validate are installed correctly just try:</a:t>
            </a:r>
          </a:p>
          <a:p>
            <a:pPr marL="1067076" lvl="1"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 validate</a:t>
            </a:r>
          </a:p>
          <a:p>
            <a:pPr marL="285750" indent="-285750">
              <a:buFont typeface="Arial" panose="020B0604020202020204" pitchFamily="34" charset="0"/>
              <a:buChar char="•"/>
            </a:pPr>
            <a:r>
              <a:rPr lang="en-GB" dirty="0"/>
              <a:t>And you should see</a:t>
            </a:r>
          </a:p>
          <a:p>
            <a:pPr marL="1067076" lvl="1"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Type 'validate -h' for usage</a:t>
            </a:r>
          </a:p>
          <a:p>
            <a:pPr marL="285750" indent="-285750">
              <a:buFont typeface="Arial" panose="020B0604020202020204" pitchFamily="34" charset="0"/>
              <a:buChar char="•"/>
            </a:pPr>
            <a:r>
              <a:rPr lang="en-GB" dirty="0"/>
              <a:t>There are a bunch of options to explore. Amongst the important ones:</a:t>
            </a:r>
          </a:p>
          <a:p>
            <a:pPr marL="1067076" lvl="1"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--add-context-products &lt;</a:t>
            </a:r>
            <a:r>
              <a:rPr lang="en-GB" dirty="0" err="1">
                <a:latin typeface="Courier New" panose="02070309020205020404" pitchFamily="49" charset="0"/>
                <a:cs typeface="Courier New" panose="02070309020205020404" pitchFamily="49" charset="0"/>
              </a:rPr>
              <a:t>dir</a:t>
            </a:r>
            <a:r>
              <a:rPr lang="en-GB" dirty="0">
                <a:latin typeface="Courier New" panose="02070309020205020404" pitchFamily="49" charset="0"/>
                <a:cs typeface="Courier New" panose="02070309020205020404" pitchFamily="49" charset="0"/>
              </a:rPr>
              <a:t>/files&gt;</a:t>
            </a:r>
          </a:p>
          <a:p>
            <a:pPr marL="1643521" lvl="2" indent="-285750">
              <a:buFont typeface="Arial" panose="020B0604020202020204" pitchFamily="34" charset="0"/>
              <a:buChar char="•"/>
            </a:pPr>
            <a:r>
              <a:rPr lang="en-GB" dirty="0"/>
              <a:t>specifies a </a:t>
            </a:r>
            <a:r>
              <a:rPr lang="en-GB" dirty="0" err="1"/>
              <a:t>json</a:t>
            </a:r>
            <a:r>
              <a:rPr lang="en-GB" dirty="0"/>
              <a:t> file or directory of additional context products</a:t>
            </a:r>
          </a:p>
          <a:p>
            <a:pPr marL="1067076" lvl="1"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-D,--skip-content-validation</a:t>
            </a:r>
          </a:p>
          <a:p>
            <a:pPr marL="1643521" lvl="2" indent="-285750">
              <a:buFont typeface="Arial" panose="020B0604020202020204" pitchFamily="34" charset="0"/>
              <a:buChar char="•"/>
            </a:pPr>
            <a:r>
              <a:rPr lang="en-GB" dirty="0"/>
              <a:t>only check labels, skip checks on the data file – useful early on in product development</a:t>
            </a:r>
          </a:p>
          <a:p>
            <a:pPr marL="1067076" lvl="1"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--disable-context-mismatch-warnings</a:t>
            </a:r>
          </a:p>
          <a:p>
            <a:pPr marL="1643521" lvl="2" indent="-285750">
              <a:buFont typeface="Arial" panose="020B0604020202020204" pitchFamily="34" charset="0"/>
              <a:buChar char="•"/>
            </a:pPr>
            <a:r>
              <a:rPr lang="en-GB" dirty="0"/>
              <a:t>suppress warnings about names in labels not matching those in the corresponding context</a:t>
            </a:r>
          </a:p>
          <a:p>
            <a:pPr marL="1067076" lvl="1"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-R,--rule &lt;validation rule name&gt;</a:t>
            </a:r>
          </a:p>
          <a:p>
            <a:pPr marL="1643521" lvl="2" indent="-285750">
              <a:buFont typeface="Arial" panose="020B0604020202020204" pitchFamily="34" charset="0"/>
              <a:buChar char="•"/>
            </a:pPr>
            <a:r>
              <a:rPr lang="en-GB" dirty="0"/>
              <a:t>which rule to apply – check a product, collection, or bundle</a:t>
            </a:r>
          </a:p>
          <a:p>
            <a:pPr marL="1067076" lvl="1"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-e,--label-extension &lt;</a:t>
            </a:r>
            <a:r>
              <a:rPr lang="en-GB" dirty="0" err="1">
                <a:latin typeface="Courier New" panose="02070309020205020404" pitchFamily="49" charset="0"/>
                <a:cs typeface="Courier New" panose="02070309020205020404" pitchFamily="49" charset="0"/>
              </a:rPr>
              <a:t>xml|lblx</a:t>
            </a:r>
            <a:r>
              <a:rPr lang="en-GB" dirty="0">
                <a:latin typeface="Courier New" panose="02070309020205020404" pitchFamily="49" charset="0"/>
                <a:cs typeface="Courier New" panose="02070309020205020404" pitchFamily="49" charset="0"/>
              </a:rPr>
              <a:t>&gt;</a:t>
            </a:r>
            <a:endParaRPr lang="en-GB" b="1" dirty="0">
              <a:latin typeface="Courier New" panose="02070309020205020404" pitchFamily="49" charset="0"/>
              <a:cs typeface="Courier New" panose="02070309020205020404" pitchFamily="49" charset="0"/>
            </a:endParaRPr>
          </a:p>
          <a:p>
            <a:pPr marL="1643521" lvl="2" indent="-285750">
              <a:buFont typeface="Arial" panose="020B0604020202020204" pitchFamily="34" charset="0"/>
              <a:buChar char="•"/>
            </a:pPr>
            <a:r>
              <a:rPr lang="en-GB" dirty="0"/>
              <a:t>if you are using the new </a:t>
            </a:r>
            <a:r>
              <a:rPr lang="en-GB" dirty="0" err="1"/>
              <a:t>lblx</a:t>
            </a:r>
            <a:r>
              <a:rPr lang="en-GB" dirty="0"/>
              <a:t> label extension, tell validate here</a:t>
            </a:r>
          </a:p>
        </p:txBody>
      </p:sp>
    </p:spTree>
    <p:extLst>
      <p:ext uri="{BB962C8B-B14F-4D97-AF65-F5344CB8AC3E}">
        <p14:creationId xmlns:p14="http://schemas.microsoft.com/office/powerpoint/2010/main" val="353020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0B8E-2060-B792-84DA-E7FBD3EF00E3}"/>
              </a:ext>
            </a:extLst>
          </p:cNvPr>
          <p:cNvSpPr>
            <a:spLocks noGrp="1"/>
          </p:cNvSpPr>
          <p:nvPr>
            <p:ph type="title"/>
          </p:nvPr>
        </p:nvSpPr>
        <p:spPr/>
        <p:txBody>
          <a:bodyPr/>
          <a:lstStyle/>
          <a:p>
            <a:r>
              <a:rPr lang="en-GB" dirty="0"/>
              <a:t>V</a:t>
            </a:r>
            <a:r>
              <a:rPr lang="en-ES" dirty="0"/>
              <a:t>alidate – report types</a:t>
            </a:r>
          </a:p>
        </p:txBody>
      </p:sp>
      <p:sp>
        <p:nvSpPr>
          <p:cNvPr id="3" name="Content Placeholder 2">
            <a:extLst>
              <a:ext uri="{FF2B5EF4-FFF2-40B4-BE49-F238E27FC236}">
                <a16:creationId xmlns:a16="http://schemas.microsoft.com/office/drawing/2014/main" id="{09165A76-5444-2CF4-EEBE-8FB905A4628A}"/>
              </a:ext>
            </a:extLst>
          </p:cNvPr>
          <p:cNvSpPr>
            <a:spLocks noGrp="1"/>
          </p:cNvSpPr>
          <p:nvPr>
            <p:ph idx="1"/>
          </p:nvPr>
        </p:nvSpPr>
        <p:spPr/>
        <p:txBody>
          <a:bodyPr/>
          <a:lstStyle/>
          <a:p>
            <a:pPr marL="285750" indent="-285750">
              <a:buFont typeface="Arial" panose="020B0604020202020204" pitchFamily="34" charset="0"/>
              <a:buChar char="•"/>
            </a:pPr>
            <a:r>
              <a:rPr lang="en-ES" dirty="0"/>
              <a:t>Note that validate can export validation reports in different formats, to files and on screen</a:t>
            </a:r>
          </a:p>
          <a:p>
            <a:pPr marL="1067076" lvl="1"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s,--report-style &lt;</a:t>
            </a:r>
            <a:r>
              <a:rPr lang="en-GB" dirty="0" err="1">
                <a:latin typeface="Courier New" panose="02070309020205020404" pitchFamily="49" charset="0"/>
                <a:cs typeface="Courier New" panose="02070309020205020404" pitchFamily="49" charset="0"/>
              </a:rPr>
              <a:t>full|json|xml</a:t>
            </a:r>
            <a:r>
              <a:rPr lang="en-GB" dirty="0">
                <a:latin typeface="Courier New" panose="02070309020205020404" pitchFamily="49" charset="0"/>
                <a:cs typeface="Courier New" panose="02070309020205020404" pitchFamily="49" charset="0"/>
              </a:rPr>
              <a:t>&gt;</a:t>
            </a:r>
          </a:p>
          <a:p>
            <a:pPr marL="1643521" lvl="2" indent="-285750">
              <a:buFont typeface="Arial" panose="020B0604020202020204" pitchFamily="34" charset="0"/>
              <a:buChar char="•"/>
            </a:pPr>
            <a:r>
              <a:rPr lang="en-GB" dirty="0"/>
              <a:t>text report example: </a:t>
            </a:r>
            <a:r>
              <a:rPr lang="en-GB" dirty="0">
                <a:hlinkClick r:id="rId2"/>
              </a:rPr>
              <a:t>https://nasa-pds.github.io/validate/operate/reports/index-full.html</a:t>
            </a:r>
            <a:endParaRPr lang="en-ES" dirty="0"/>
          </a:p>
          <a:p>
            <a:pPr marL="1643521" lvl="2" indent="-285750">
              <a:buFont typeface="Arial" panose="020B0604020202020204" pitchFamily="34" charset="0"/>
              <a:buChar char="•"/>
            </a:pPr>
            <a:r>
              <a:rPr lang="en-ES" dirty="0"/>
              <a:t>json report example: </a:t>
            </a:r>
            <a:r>
              <a:rPr lang="en-GB" dirty="0">
                <a:hlinkClick r:id="rId3"/>
              </a:rPr>
              <a:t>https://nasa-pds.github.io/validate/operate/reports/index-json.html</a:t>
            </a:r>
            <a:endParaRPr lang="en-GB" dirty="0"/>
          </a:p>
          <a:p>
            <a:pPr marL="1643521" lvl="2" indent="-285750">
              <a:buFont typeface="Arial" panose="020B0604020202020204" pitchFamily="34" charset="0"/>
              <a:buChar char="•"/>
            </a:pPr>
            <a:r>
              <a:rPr lang="en-GB" dirty="0"/>
              <a:t>XML report example: </a:t>
            </a:r>
            <a:r>
              <a:rPr lang="en-GB" dirty="0">
                <a:hlinkClick r:id="rId4"/>
              </a:rPr>
              <a:t>https://nasa-pds.github.io/validate/operate/reports/index-xml.html</a:t>
            </a:r>
            <a:endParaRPr lang="en-GB" dirty="0"/>
          </a:p>
          <a:p>
            <a:pPr marL="285750" indent="-285750">
              <a:buFont typeface="Arial" panose="020B0604020202020204" pitchFamily="34" charset="0"/>
              <a:buChar char="•"/>
            </a:pPr>
            <a:r>
              <a:rPr lang="en-GB" dirty="0"/>
              <a:t>The structured (XML, </a:t>
            </a:r>
            <a:r>
              <a:rPr lang="en-GB" dirty="0" err="1"/>
              <a:t>json</a:t>
            </a:r>
            <a:r>
              <a:rPr lang="en-GB" dirty="0"/>
              <a:t>) reports can be useful in a pipeline context </a:t>
            </a:r>
          </a:p>
          <a:p>
            <a:pPr marL="1067076" lvl="1" indent="-285750">
              <a:buFont typeface="Arial" panose="020B0604020202020204" pitchFamily="34" charset="0"/>
              <a:buChar char="•"/>
            </a:pPr>
            <a:r>
              <a:rPr lang="en-GB" dirty="0"/>
              <a:t>since you can filter out certain warnings, or treat some warnings as errors (more on this later)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validate produces a variety of errors and warnings</a:t>
            </a:r>
          </a:p>
          <a:p>
            <a:pPr marL="1067076" lvl="1" indent="-285750">
              <a:buFont typeface="Arial" panose="020B0604020202020204" pitchFamily="34" charset="0"/>
              <a:buChar char="•"/>
            </a:pPr>
            <a:r>
              <a:rPr lang="en-GB" dirty="0"/>
              <a:t>we will cover some of them here</a:t>
            </a:r>
          </a:p>
          <a:p>
            <a:pPr marL="1067076" lvl="1" indent="-285750">
              <a:buFont typeface="Arial" panose="020B0604020202020204" pitchFamily="34" charset="0"/>
              <a:buChar char="•"/>
            </a:pPr>
            <a:r>
              <a:rPr lang="en-GB" dirty="0"/>
              <a:t>more can be found at </a:t>
            </a:r>
            <a:r>
              <a:rPr lang="en-GB" dirty="0">
                <a:hlinkClick r:id="rId5"/>
              </a:rPr>
              <a:t>https://nasa-pds.github.io/validate/operate/errors.html</a:t>
            </a:r>
          </a:p>
          <a:p>
            <a:pPr marL="1067076" lvl="1" indent="-285750">
              <a:buFont typeface="Arial" panose="020B0604020202020204" pitchFamily="34" charset="0"/>
              <a:buChar char="•"/>
            </a:pPr>
            <a:r>
              <a:rPr lang="en-ES" dirty="0"/>
              <a:t>but some can be a bit cryptic, or the cause may not be at the specified location</a:t>
            </a:r>
          </a:p>
          <a:p>
            <a:pPr marL="1067076" lvl="1" indent="-285750">
              <a:buFont typeface="Arial" panose="020B0604020202020204" pitchFamily="34" charset="0"/>
              <a:buChar char="•"/>
            </a:pPr>
            <a:r>
              <a:rPr lang="en-ES" dirty="0"/>
              <a:t>if in doubt, ask for help</a:t>
            </a:r>
          </a:p>
          <a:p>
            <a:pPr marL="1067076" lvl="1" indent="-285750">
              <a:buFont typeface="Arial" panose="020B0604020202020204" pitchFamily="34" charset="0"/>
              <a:buChar char="•"/>
            </a:pPr>
            <a:endParaRPr lang="en-ES" dirty="0"/>
          </a:p>
        </p:txBody>
      </p:sp>
    </p:spTree>
    <p:extLst>
      <p:ext uri="{BB962C8B-B14F-4D97-AF65-F5344CB8AC3E}">
        <p14:creationId xmlns:p14="http://schemas.microsoft.com/office/powerpoint/2010/main" val="997645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2302-917F-7CAE-6869-C9229BD43C48}"/>
              </a:ext>
            </a:extLst>
          </p:cNvPr>
          <p:cNvSpPr>
            <a:spLocks noGrp="1"/>
          </p:cNvSpPr>
          <p:nvPr>
            <p:ph type="title"/>
          </p:nvPr>
        </p:nvSpPr>
        <p:spPr/>
        <p:txBody>
          <a:bodyPr/>
          <a:lstStyle/>
          <a:p>
            <a:r>
              <a:rPr lang="en-ES" dirty="0"/>
              <a:t>Hands-on with validate</a:t>
            </a:r>
          </a:p>
        </p:txBody>
      </p:sp>
      <p:sp>
        <p:nvSpPr>
          <p:cNvPr id="3" name="Content Placeholder 2">
            <a:extLst>
              <a:ext uri="{FF2B5EF4-FFF2-40B4-BE49-F238E27FC236}">
                <a16:creationId xmlns:a16="http://schemas.microsoft.com/office/drawing/2014/main" id="{384802AC-0D26-39FB-9BA6-5F0BEF5E08D8}"/>
              </a:ext>
            </a:extLst>
          </p:cNvPr>
          <p:cNvSpPr>
            <a:spLocks noGrp="1"/>
          </p:cNvSpPr>
          <p:nvPr>
            <p:ph idx="1"/>
          </p:nvPr>
        </p:nvSpPr>
        <p:spPr/>
        <p:txBody>
          <a:bodyPr/>
          <a:lstStyle/>
          <a:p>
            <a:pPr marL="285750" indent="-285750">
              <a:buFont typeface="Arial" panose="020B0604020202020204" pitchFamily="34" charset="0"/>
              <a:buChar char="•"/>
            </a:pPr>
            <a:r>
              <a:rPr lang="en-ES" dirty="0"/>
              <a:t>Data for this exercise can be found in:</a:t>
            </a:r>
          </a:p>
          <a:p>
            <a:pPr marL="1067076" lvl="1" indent="-285750">
              <a:buFont typeface="Arial" panose="020B0604020202020204" pitchFamily="34" charset="0"/>
              <a:buChar char="•"/>
            </a:pPr>
            <a:r>
              <a:rPr lang="en-GB" dirty="0">
                <a:hlinkClick r:id="rId2"/>
              </a:rPr>
              <a:t>https://s2e2.cosmos.esa.int/bitbucket/projects/PSAAS/repos/pds4_workshop/</a:t>
            </a:r>
            <a:endParaRPr lang="en-GB" dirty="0"/>
          </a:p>
          <a:p>
            <a:pPr marL="1067076" lvl="1" indent="-285750">
              <a:buFont typeface="Arial" panose="020B0604020202020204" pitchFamily="34" charset="0"/>
              <a:buChar char="•"/>
            </a:pPr>
            <a:r>
              <a:rPr lang="en-GB" dirty="0"/>
              <a:t>feel free to clone the entire repo and have all the samples and examples to hand</a:t>
            </a:r>
          </a:p>
          <a:p>
            <a:pPr marL="1643521" lvl="2" indent="-285750">
              <a:buFont typeface="Arial" panose="020B0604020202020204" pitchFamily="34" charset="0"/>
              <a:buChar char="•"/>
            </a:pPr>
            <a:r>
              <a:rPr lang="en-GB" dirty="0"/>
              <a:t>or grab a zip of the entire repo </a:t>
            </a:r>
            <a:r>
              <a:rPr lang="en-GB" dirty="0">
                <a:hlinkClick r:id="rId3"/>
              </a:rPr>
              <a:t>here</a:t>
            </a:r>
            <a:endParaRPr lang="en-GB" dirty="0"/>
          </a:p>
          <a:p>
            <a:pPr marL="285750" indent="-285750">
              <a:buFont typeface="Arial" panose="020B0604020202020204" pitchFamily="34" charset="0"/>
              <a:buChar char="•"/>
            </a:pPr>
            <a:r>
              <a:rPr lang="en-GB" dirty="0"/>
              <a:t>First let’s see what a clean validation run looks like:</a:t>
            </a:r>
            <a:endParaRPr lang="en-ES" dirty="0"/>
          </a:p>
        </p:txBody>
      </p:sp>
      <p:sp>
        <p:nvSpPr>
          <p:cNvPr id="7" name="TextBox 6">
            <a:extLst>
              <a:ext uri="{FF2B5EF4-FFF2-40B4-BE49-F238E27FC236}">
                <a16:creationId xmlns:a16="http://schemas.microsoft.com/office/drawing/2014/main" id="{62E36E59-AB66-5AB5-13BE-CB406D7D14B7}"/>
              </a:ext>
            </a:extLst>
          </p:cNvPr>
          <p:cNvSpPr txBox="1"/>
          <p:nvPr/>
        </p:nvSpPr>
        <p:spPr>
          <a:xfrm>
            <a:off x="709179" y="2836486"/>
            <a:ext cx="10963493" cy="3139321"/>
          </a:xfrm>
          <a:prstGeom prst="rect">
            <a:avLst/>
          </a:prstGeom>
          <a:noFill/>
        </p:spPr>
        <p:txBody>
          <a:bodyPr wrap="square">
            <a:spAutoFit/>
          </a:bodyPr>
          <a:lstStyle/>
          <a:p>
            <a:r>
              <a:rPr lang="en-GB" sz="1100" dirty="0">
                <a:latin typeface="Courier New" panose="02070309020205020404" pitchFamily="49" charset="0"/>
                <a:cs typeface="Courier New" panose="02070309020205020404" pitchFamily="49" charset="0"/>
              </a:rPr>
              <a:t>$ validate cam_raw_sc_cam3_image_20241018t001002_61_f__t0004.xml</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PDS Validate Tool Report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Configuration:</a:t>
            </a:r>
          </a:p>
          <a:p>
            <a:r>
              <a:rPr lang="en-GB" sz="1100" dirty="0">
                <a:latin typeface="Courier New" panose="02070309020205020404" pitchFamily="49" charset="0"/>
                <a:cs typeface="Courier New" panose="02070309020205020404" pitchFamily="49" charset="0"/>
              </a:rPr>
              <a:t>   Version     3.5.2</a:t>
            </a:r>
          </a:p>
          <a:p>
            <a:r>
              <a:rPr lang="en-GB" sz="1100" dirty="0">
                <a:latin typeface="Courier New" panose="02070309020205020404" pitchFamily="49" charset="0"/>
                <a:cs typeface="Courier New" panose="02070309020205020404" pitchFamily="49" charset="0"/>
              </a:rPr>
              <a:t>   Date        2024-10-22T15:21:16Z</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Parameters:</a:t>
            </a:r>
          </a:p>
          <a:p>
            <a:r>
              <a:rPr lang="en-GB" sz="1100" dirty="0">
                <a:latin typeface="Courier New" panose="02070309020205020404" pitchFamily="49" charset="0"/>
                <a:cs typeface="Courier New" panose="02070309020205020404" pitchFamily="49" charset="0"/>
              </a:rPr>
              <a:t>   Targets                      [file:/Users/</a:t>
            </a:r>
            <a:r>
              <a:rPr lang="en-GB" sz="1100" dirty="0" err="1">
                <a:latin typeface="Courier New" panose="02070309020205020404" pitchFamily="49" charset="0"/>
                <a:cs typeface="Courier New" panose="02070309020205020404" pitchFamily="49" charset="0"/>
              </a:rPr>
              <a:t>mbentley</a:t>
            </a:r>
            <a:r>
              <a:rPr lang="en-GB" sz="1100" dirty="0">
                <a:latin typeface="Courier New" panose="02070309020205020404" pitchFamily="49" charset="0"/>
                <a:cs typeface="Courier New" panose="02070309020205020404" pitchFamily="49" charset="0"/>
              </a:rPr>
              <a:t>/Library/</a:t>
            </a:r>
            <a:r>
              <a:rPr lang="en-GB" sz="1100" dirty="0" err="1">
                <a:latin typeface="Courier New" panose="02070309020205020404" pitchFamily="49" charset="0"/>
                <a:cs typeface="Courier New" panose="02070309020205020404" pitchFamily="49" charset="0"/>
              </a:rPr>
              <a:t>CloudStorage</a:t>
            </a:r>
            <a:r>
              <a:rPr lang="en-GB" sz="1100" dirty="0">
                <a:latin typeface="Courier New" panose="02070309020205020404" pitchFamily="49" charset="0"/>
                <a:cs typeface="Courier New" panose="02070309020205020404" pitchFamily="49" charset="0"/>
              </a:rPr>
              <a:t>/OneDrive-ESA/work/</a:t>
            </a:r>
            <a:r>
              <a:rPr lang="en-GB" sz="1100" dirty="0" err="1">
                <a:latin typeface="Courier New" panose="02070309020205020404" pitchFamily="49" charset="0"/>
                <a:cs typeface="Courier New" panose="02070309020205020404" pitchFamily="49" charset="0"/>
              </a:rPr>
              <a:t>bepi</a:t>
            </a:r>
            <a:r>
              <a:rPr lang="en-GB" sz="1100" dirty="0">
                <a:latin typeface="Courier New" panose="02070309020205020404" pitchFamily="49" charset="0"/>
                <a:cs typeface="Courier New" panose="02070309020205020404" pitchFamily="49" charset="0"/>
              </a:rPr>
              <a:t>/repos/pds4_workshop/validation/cam_raw_sc_cam3_image_20241018t001002_61_f__t0004.xml]</a:t>
            </a:r>
          </a:p>
          <a:p>
            <a:r>
              <a:rPr lang="en-GB" sz="1100" dirty="0">
                <a:latin typeface="Courier New" panose="02070309020205020404" pitchFamily="49" charset="0"/>
                <a:cs typeface="Courier New" panose="02070309020205020404" pitchFamily="49" charset="0"/>
              </a:rPr>
              <a:t>   Severity Level               WARNING</a:t>
            </a:r>
          </a:p>
          <a:p>
            <a:r>
              <a:rPr lang="en-GB" sz="1100" dirty="0">
                <a:latin typeface="Courier New" panose="02070309020205020404" pitchFamily="49" charset="0"/>
                <a:cs typeface="Courier New" panose="02070309020205020404" pitchFamily="49" charset="0"/>
              </a:rPr>
              <a:t>   Recurse Directories          true</a:t>
            </a:r>
          </a:p>
          <a:p>
            <a:r>
              <a:rPr lang="en-GB" sz="1100" dirty="0">
                <a:latin typeface="Courier New" panose="02070309020205020404" pitchFamily="49" charset="0"/>
                <a:cs typeface="Courier New" panose="02070309020205020404" pitchFamily="49" charset="0"/>
              </a:rPr>
              <a:t>   File Filters Used            [*.xml, *.XML]</a:t>
            </a:r>
          </a:p>
          <a:p>
            <a:r>
              <a:rPr lang="en-GB" sz="1100" dirty="0">
                <a:latin typeface="Courier New" panose="02070309020205020404" pitchFamily="49" charset="0"/>
                <a:cs typeface="Courier New" panose="02070309020205020404" pitchFamily="49" charset="0"/>
              </a:rPr>
              <a:t>   Data Content Validation      on</a:t>
            </a:r>
          </a:p>
          <a:p>
            <a:r>
              <a:rPr lang="en-GB" sz="1100" dirty="0">
                <a:latin typeface="Courier New" panose="02070309020205020404" pitchFamily="49" charset="0"/>
                <a:cs typeface="Courier New" panose="02070309020205020404" pitchFamily="49" charset="0"/>
              </a:rPr>
              <a:t>   Product Level Validation     on</a:t>
            </a:r>
          </a:p>
          <a:p>
            <a:r>
              <a:rPr lang="en-GB" sz="1100" dirty="0">
                <a:latin typeface="Courier New" panose="02070309020205020404" pitchFamily="49" charset="0"/>
                <a:cs typeface="Courier New" panose="02070309020205020404" pitchFamily="49" charset="0"/>
              </a:rPr>
              <a:t>   Max Errors                   100000</a:t>
            </a:r>
          </a:p>
          <a:p>
            <a:r>
              <a:rPr lang="en-GB" sz="1100" dirty="0">
                <a:latin typeface="Courier New" panose="02070309020205020404" pitchFamily="49" charset="0"/>
                <a:cs typeface="Courier New" panose="02070309020205020404" pitchFamily="49" charset="0"/>
              </a:rPr>
              <a:t>   Registered Contexts File     /Users/</a:t>
            </a:r>
            <a:r>
              <a:rPr lang="en-GB" sz="1100" dirty="0" err="1">
                <a:latin typeface="Courier New" panose="02070309020205020404" pitchFamily="49" charset="0"/>
                <a:cs typeface="Courier New" panose="02070309020205020404" pitchFamily="49" charset="0"/>
              </a:rPr>
              <a:t>mbentley</a:t>
            </a:r>
            <a:r>
              <a:rPr lang="en-GB" sz="1100" dirty="0">
                <a:latin typeface="Courier New" panose="02070309020205020404" pitchFamily="49" charset="0"/>
                <a:cs typeface="Courier New" panose="02070309020205020404" pitchFamily="49" charset="0"/>
              </a:rPr>
              <a:t>/OneDrive/software/</a:t>
            </a:r>
            <a:r>
              <a:rPr lang="en-GB" sz="1100" dirty="0" err="1">
                <a:latin typeface="Courier New" panose="02070309020205020404" pitchFamily="49" charset="0"/>
                <a:cs typeface="Courier New" panose="02070309020205020404" pitchFamily="49" charset="0"/>
              </a:rPr>
              <a:t>pds</a:t>
            </a:r>
            <a:r>
              <a:rPr lang="en-GB" sz="1100" dirty="0">
                <a:latin typeface="Courier New" panose="02070309020205020404" pitchFamily="49" charset="0"/>
                <a:cs typeface="Courier New" panose="02070309020205020404" pitchFamily="49" charset="0"/>
              </a:rPr>
              <a:t>/validate-3.5.2/resources/</a:t>
            </a:r>
            <a:r>
              <a:rPr lang="en-GB" sz="1100" dirty="0" err="1">
                <a:latin typeface="Courier New" panose="02070309020205020404" pitchFamily="49" charset="0"/>
                <a:cs typeface="Courier New" panose="02070309020205020404" pitchFamily="49" charset="0"/>
              </a:rPr>
              <a:t>registered_context_products.json</a:t>
            </a:r>
            <a:endParaRPr lang="en-E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5501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8DFA-BBA3-1C5A-4CD7-D901A3083133}"/>
              </a:ext>
            </a:extLst>
          </p:cNvPr>
          <p:cNvSpPr>
            <a:spLocks noGrp="1"/>
          </p:cNvSpPr>
          <p:nvPr>
            <p:ph type="title"/>
          </p:nvPr>
        </p:nvSpPr>
        <p:spPr/>
        <p:txBody>
          <a:bodyPr/>
          <a:lstStyle/>
          <a:p>
            <a:r>
              <a:rPr lang="en-ES" dirty="0"/>
              <a:t>Hands-on with validate</a:t>
            </a:r>
          </a:p>
        </p:txBody>
      </p:sp>
      <p:sp>
        <p:nvSpPr>
          <p:cNvPr id="4" name="TextBox 3">
            <a:extLst>
              <a:ext uri="{FF2B5EF4-FFF2-40B4-BE49-F238E27FC236}">
                <a16:creationId xmlns:a16="http://schemas.microsoft.com/office/drawing/2014/main" id="{2930210E-31B2-5678-75FF-65DCAB901D72}"/>
              </a:ext>
            </a:extLst>
          </p:cNvPr>
          <p:cNvSpPr txBox="1"/>
          <p:nvPr/>
        </p:nvSpPr>
        <p:spPr>
          <a:xfrm>
            <a:off x="215999" y="944539"/>
            <a:ext cx="11910191" cy="5324535"/>
          </a:xfrm>
          <a:prstGeom prst="rect">
            <a:avLst/>
          </a:prstGeom>
          <a:noFill/>
        </p:spPr>
        <p:txBody>
          <a:bodyPr wrap="square">
            <a:spAutoFit/>
          </a:bodyPr>
          <a:lstStyle/>
          <a:p>
            <a:r>
              <a:rPr lang="en-GB" sz="1000" dirty="0">
                <a:latin typeface="Courier New" panose="02070309020205020404" pitchFamily="49" charset="0"/>
                <a:cs typeface="Courier New" panose="02070309020205020404" pitchFamily="49" charset="0"/>
              </a:rPr>
              <a:t>Product Level Validation Results</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FAIL: file:/Users/</a:t>
            </a:r>
            <a:r>
              <a:rPr lang="en-GB" sz="1000" dirty="0" err="1">
                <a:latin typeface="Courier New" panose="02070309020205020404" pitchFamily="49" charset="0"/>
                <a:cs typeface="Courier New" panose="02070309020205020404" pitchFamily="49" charset="0"/>
              </a:rPr>
              <a:t>mbentley</a:t>
            </a:r>
            <a:r>
              <a:rPr lang="en-GB" sz="1000" dirty="0">
                <a:latin typeface="Courier New" panose="02070309020205020404" pitchFamily="49" charset="0"/>
                <a:cs typeface="Courier New" panose="02070309020205020404" pitchFamily="49" charset="0"/>
              </a:rPr>
              <a:t>/cam_raw_sc_cam3_image_20241018t001002_61_f__t0004.xml</a:t>
            </a:r>
          </a:p>
          <a:p>
            <a:r>
              <a:rPr lang="en-GB" sz="1000" dirty="0">
                <a:latin typeface="Courier New" panose="02070309020205020404" pitchFamily="49" charset="0"/>
                <a:cs typeface="Courier New" panose="02070309020205020404" pitchFamily="49" charset="0"/>
              </a:rPr>
              <a:t>      ERROR  [</a:t>
            </a:r>
            <a:r>
              <a:rPr lang="en-GB" sz="1000" dirty="0" err="1">
                <a:latin typeface="Courier New" panose="02070309020205020404" pitchFamily="49" charset="0"/>
                <a:cs typeface="Courier New" panose="02070309020205020404" pitchFamily="49" charset="0"/>
              </a:rPr>
              <a:t>error.label.context_ref_not_found</a:t>
            </a:r>
            <a:r>
              <a:rPr lang="en-GB" sz="1000" dirty="0">
                <a:latin typeface="Courier New" panose="02070309020205020404" pitchFamily="49" charset="0"/>
                <a:cs typeface="Courier New" panose="02070309020205020404" pitchFamily="49" charset="0"/>
              </a:rPr>
              <a:t>]   line 43: 'Context product not found: </a:t>
            </a:r>
            <a:r>
              <a:rPr lang="en-GB" sz="1000" dirty="0" err="1">
                <a:latin typeface="Courier New" panose="02070309020205020404" pitchFamily="49" charset="0"/>
                <a:cs typeface="Courier New" panose="02070309020205020404" pitchFamily="49" charset="0"/>
              </a:rPr>
              <a:t>urn:esa:psa:context:investigation:mission.bc</a:t>
            </a:r>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ERROR  [</a:t>
            </a:r>
            <a:r>
              <a:rPr lang="en-GB" sz="1000" dirty="0" err="1">
                <a:latin typeface="Courier New" panose="02070309020205020404" pitchFamily="49" charset="0"/>
                <a:cs typeface="Courier New" panose="02070309020205020404" pitchFamily="49" charset="0"/>
              </a:rPr>
              <a:t>error.label.context_ref_not_found</a:t>
            </a:r>
            <a:r>
              <a:rPr lang="en-GB" sz="1000" dirty="0">
                <a:latin typeface="Courier New" panose="02070309020205020404" pitchFamily="49" charset="0"/>
                <a:cs typeface="Courier New" panose="02070309020205020404" pitchFamily="49" charset="0"/>
              </a:rPr>
              <a:t>]   line 53: 'Context product not found: </a:t>
            </a:r>
            <a:r>
              <a:rPr lang="en-GB" sz="1000" dirty="0" err="1">
                <a:latin typeface="Courier New" panose="02070309020205020404" pitchFamily="49" charset="0"/>
                <a:cs typeface="Courier New" panose="02070309020205020404" pitchFamily="49" charset="0"/>
              </a:rPr>
              <a:t>urn:esa:psa:context:instrument_host:spacecraft.mtm</a:t>
            </a:r>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ERROR  [</a:t>
            </a:r>
            <a:r>
              <a:rPr lang="en-GB" sz="1000" dirty="0" err="1">
                <a:latin typeface="Courier New" panose="02070309020205020404" pitchFamily="49" charset="0"/>
                <a:cs typeface="Courier New" panose="02070309020205020404" pitchFamily="49" charset="0"/>
              </a:rPr>
              <a:t>error.label.context_ref_not_found</a:t>
            </a:r>
            <a:r>
              <a:rPr lang="en-GB" sz="1000" dirty="0">
                <a:latin typeface="Courier New" panose="02070309020205020404" pitchFamily="49" charset="0"/>
                <a:cs typeface="Courier New" panose="02070309020205020404" pitchFamily="49" charset="0"/>
              </a:rPr>
              <a:t>]   line 62: 'Context product not found: </a:t>
            </a:r>
            <a:r>
              <a:rPr lang="en-GB" sz="1000" dirty="0" err="1">
                <a:latin typeface="Courier New" panose="02070309020205020404" pitchFamily="49" charset="0"/>
                <a:cs typeface="Courier New" panose="02070309020205020404" pitchFamily="49" charset="0"/>
              </a:rPr>
              <a:t>urn:esa:psa:context:instrument:mtm.mcam</a:t>
            </a:r>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WARNING  [</a:t>
            </a:r>
            <a:r>
              <a:rPr lang="en-GB" sz="1000" dirty="0" err="1">
                <a:latin typeface="Courier New" panose="02070309020205020404" pitchFamily="49" charset="0"/>
                <a:cs typeface="Courier New" panose="02070309020205020404" pitchFamily="49" charset="0"/>
              </a:rPr>
              <a:t>warning.label.context_ref_mismatch</a:t>
            </a:r>
            <a:r>
              <a:rPr lang="en-GB" sz="1000" dirty="0">
                <a:latin typeface="Courier New" panose="02070309020205020404" pitchFamily="49" charset="0"/>
                <a:cs typeface="Courier New" panose="02070309020205020404" pitchFamily="49" charset="0"/>
              </a:rPr>
              <a:t>]   line 71: Context reference name mismatch. Value: 'SPACECRAFT_DECK' Expected one of: '[SPACECRAFT DECK]'</a:t>
            </a:r>
          </a:p>
          <a:p>
            <a:r>
              <a:rPr lang="en-GB" sz="1000" dirty="0">
                <a:latin typeface="Courier New" panose="02070309020205020404" pitchFamily="49" charset="0"/>
                <a:cs typeface="Courier New" panose="02070309020205020404" pitchFamily="49" charset="0"/>
              </a:rPr>
              <a:t>        1 product validation(s) completed</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Summary:</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1 product(s)</a:t>
            </a:r>
          </a:p>
          <a:p>
            <a:r>
              <a:rPr lang="en-GB" sz="1000" dirty="0">
                <a:latin typeface="Courier New" panose="02070309020205020404" pitchFamily="49" charset="0"/>
                <a:cs typeface="Courier New" panose="02070309020205020404" pitchFamily="49" charset="0"/>
              </a:rPr>
              <a:t>  3 error(s)</a:t>
            </a:r>
          </a:p>
          <a:p>
            <a:r>
              <a:rPr lang="en-GB" sz="1000" dirty="0">
                <a:latin typeface="Courier New" panose="02070309020205020404" pitchFamily="49" charset="0"/>
                <a:cs typeface="Courier New" panose="02070309020205020404" pitchFamily="49" charset="0"/>
              </a:rPr>
              <a:t>  1 warning(s)</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Product Validation Summary:</a:t>
            </a:r>
          </a:p>
          <a:p>
            <a:r>
              <a:rPr lang="en-GB" sz="1000" dirty="0">
                <a:latin typeface="Courier New" panose="02070309020205020404" pitchFamily="49" charset="0"/>
                <a:cs typeface="Courier New" panose="02070309020205020404" pitchFamily="49" charset="0"/>
              </a:rPr>
              <a:t>    0          product(s) passed</a:t>
            </a:r>
          </a:p>
          <a:p>
            <a:r>
              <a:rPr lang="en-GB" sz="1000" dirty="0">
                <a:latin typeface="Courier New" panose="02070309020205020404" pitchFamily="49" charset="0"/>
                <a:cs typeface="Courier New" panose="02070309020205020404" pitchFamily="49" charset="0"/>
              </a:rPr>
              <a:t>    1          product(s) failed</a:t>
            </a:r>
          </a:p>
          <a:p>
            <a:r>
              <a:rPr lang="en-GB" sz="1000" dirty="0">
                <a:latin typeface="Courier New" panose="02070309020205020404" pitchFamily="49" charset="0"/>
                <a:cs typeface="Courier New" panose="02070309020205020404" pitchFamily="49" charset="0"/>
              </a:rPr>
              <a:t>    0          product(s) skipped</a:t>
            </a:r>
          </a:p>
          <a:p>
            <a:r>
              <a:rPr lang="en-GB" sz="1000" dirty="0">
                <a:latin typeface="Courier New" panose="02070309020205020404" pitchFamily="49" charset="0"/>
                <a:cs typeface="Courier New" panose="02070309020205020404" pitchFamily="49" charset="0"/>
              </a:rPr>
              <a:t>    1          product(s) total</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Referential Integrity Check Summary:</a:t>
            </a:r>
          </a:p>
          <a:p>
            <a:r>
              <a:rPr lang="en-GB" sz="1000" dirty="0">
                <a:latin typeface="Courier New" panose="02070309020205020404" pitchFamily="49" charset="0"/>
                <a:cs typeface="Courier New" panose="02070309020205020404" pitchFamily="49" charset="0"/>
              </a:rPr>
              <a:t>    0          check(s) passed</a:t>
            </a:r>
          </a:p>
          <a:p>
            <a:r>
              <a:rPr lang="en-GB" sz="1000" dirty="0">
                <a:latin typeface="Courier New" panose="02070309020205020404" pitchFamily="49" charset="0"/>
                <a:cs typeface="Courier New" panose="02070309020205020404" pitchFamily="49" charset="0"/>
              </a:rPr>
              <a:t>    0          check(s) failed</a:t>
            </a:r>
          </a:p>
          <a:p>
            <a:r>
              <a:rPr lang="en-GB" sz="1000" dirty="0">
                <a:latin typeface="Courier New" panose="02070309020205020404" pitchFamily="49" charset="0"/>
                <a:cs typeface="Courier New" panose="02070309020205020404" pitchFamily="49" charset="0"/>
              </a:rPr>
              <a:t>    0          check(s) skipped</a:t>
            </a:r>
          </a:p>
          <a:p>
            <a:r>
              <a:rPr lang="en-GB" sz="1000" dirty="0">
                <a:latin typeface="Courier New" panose="02070309020205020404" pitchFamily="49" charset="0"/>
                <a:cs typeface="Courier New" panose="02070309020205020404" pitchFamily="49" charset="0"/>
              </a:rPr>
              <a:t>    0          check(s) total</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Message Types:</a:t>
            </a:r>
          </a:p>
          <a:p>
            <a:r>
              <a:rPr lang="en-GB" sz="1000" dirty="0">
                <a:latin typeface="Courier New" panose="02070309020205020404" pitchFamily="49" charset="0"/>
                <a:cs typeface="Courier New" panose="02070309020205020404" pitchFamily="49" charset="0"/>
              </a:rPr>
              <a:t>    3            </a:t>
            </a:r>
            <a:r>
              <a:rPr lang="en-GB" sz="1000" dirty="0" err="1">
                <a:latin typeface="Courier New" panose="02070309020205020404" pitchFamily="49" charset="0"/>
                <a:cs typeface="Courier New" panose="02070309020205020404" pitchFamily="49" charset="0"/>
              </a:rPr>
              <a:t>error.label.context_ref_not_found</a:t>
            </a:r>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1            </a:t>
            </a:r>
            <a:r>
              <a:rPr lang="en-GB" sz="1000" dirty="0" err="1">
                <a:latin typeface="Courier New" panose="02070309020205020404" pitchFamily="49" charset="0"/>
                <a:cs typeface="Courier New" panose="02070309020205020404" pitchFamily="49" charset="0"/>
              </a:rPr>
              <a:t>warning.label.context_ref_mismatch</a:t>
            </a:r>
            <a:endParaRPr lang="en-GB" sz="1000" dirty="0">
              <a:latin typeface="Courier New" panose="02070309020205020404" pitchFamily="49" charset="0"/>
              <a:cs typeface="Courier New" panose="02070309020205020404" pitchFamily="49" charset="0"/>
            </a:endParaRP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End of Report</a:t>
            </a:r>
          </a:p>
          <a:p>
            <a:r>
              <a:rPr lang="en-GB" sz="1000" dirty="0">
                <a:latin typeface="Courier New" panose="02070309020205020404" pitchFamily="49" charset="0"/>
                <a:cs typeface="Courier New" panose="02070309020205020404" pitchFamily="49" charset="0"/>
              </a:rPr>
              <a:t>Completed execution in 12979 </a:t>
            </a:r>
            <a:r>
              <a:rPr lang="en-GB" sz="1000" dirty="0" err="1">
                <a:latin typeface="Courier New" panose="02070309020205020404" pitchFamily="49" charset="0"/>
                <a:cs typeface="Courier New" panose="02070309020205020404" pitchFamily="49" charset="0"/>
              </a:rPr>
              <a:t>ms</a:t>
            </a:r>
            <a:endParaRPr lang="en-E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41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ED9-751B-C2D2-DD2D-C508865B6A6C}"/>
              </a:ext>
            </a:extLst>
          </p:cNvPr>
          <p:cNvSpPr>
            <a:spLocks noGrp="1"/>
          </p:cNvSpPr>
          <p:nvPr>
            <p:ph type="title"/>
          </p:nvPr>
        </p:nvSpPr>
        <p:spPr/>
        <p:txBody>
          <a:bodyPr/>
          <a:lstStyle/>
          <a:p>
            <a:r>
              <a:rPr lang="en-ES" dirty="0"/>
              <a:t>Hands-on with validate</a:t>
            </a:r>
          </a:p>
        </p:txBody>
      </p:sp>
      <p:sp>
        <p:nvSpPr>
          <p:cNvPr id="3" name="Content Placeholder 2">
            <a:extLst>
              <a:ext uri="{FF2B5EF4-FFF2-40B4-BE49-F238E27FC236}">
                <a16:creationId xmlns:a16="http://schemas.microsoft.com/office/drawing/2014/main" id="{53C3D204-C354-7435-72B9-C26BF93185C1}"/>
              </a:ext>
            </a:extLst>
          </p:cNvPr>
          <p:cNvSpPr>
            <a:spLocks noGrp="1"/>
          </p:cNvSpPr>
          <p:nvPr>
            <p:ph idx="1"/>
          </p:nvPr>
        </p:nvSpPr>
        <p:spPr>
          <a:xfrm>
            <a:off x="219600" y="997527"/>
            <a:ext cx="11764800" cy="5212666"/>
          </a:xfrm>
        </p:spPr>
        <p:txBody>
          <a:bodyPr/>
          <a:lstStyle/>
          <a:p>
            <a:pPr marL="285750" indent="-285750">
              <a:buFont typeface="Arial" panose="020B0604020202020204" pitchFamily="34" charset="0"/>
              <a:buChar char="•"/>
            </a:pPr>
            <a:r>
              <a:rPr lang="en-ES" dirty="0"/>
              <a:t>Wait, that didn’t look good – what were those errors?</a:t>
            </a:r>
          </a:p>
          <a:p>
            <a:pPr marL="1067076" lvl="1" indent="-285750">
              <a:buFont typeface="Arial" panose="020B0604020202020204" pitchFamily="34" charset="0"/>
              <a:buChar char="•"/>
            </a:pPr>
            <a:r>
              <a:rPr lang="en-ES" dirty="0"/>
              <a:t>these come from PSA context products not registered with PDS</a:t>
            </a:r>
          </a:p>
          <a:p>
            <a:pPr marL="285750" indent="-285750">
              <a:buFont typeface="Arial" panose="020B0604020202020204" pitchFamily="34" charset="0"/>
              <a:buChar char="•"/>
            </a:pPr>
            <a:r>
              <a:rPr lang="en-ES" dirty="0"/>
              <a:t>We need to include this in our config – get the </a:t>
            </a:r>
            <a:r>
              <a:rPr lang="en-ES" dirty="0">
                <a:latin typeface="Courier New" panose="02070309020205020404" pitchFamily="49" charset="0"/>
                <a:cs typeface="Courier New" panose="02070309020205020404" pitchFamily="49" charset="0"/>
              </a:rPr>
              <a:t>local_context_products_json</a:t>
            </a:r>
          </a:p>
          <a:p>
            <a:pPr marL="1067076" lvl="1" indent="-285750">
              <a:buFont typeface="Arial" panose="020B0604020202020204" pitchFamily="34" charset="0"/>
              <a:buChar char="•"/>
            </a:pPr>
            <a:r>
              <a:rPr lang="en-ES" dirty="0"/>
              <a:t>from the previously cloned repository</a:t>
            </a:r>
          </a:p>
          <a:p>
            <a:pPr marL="285750" indent="-285750">
              <a:buFont typeface="Arial" panose="020B0604020202020204" pitchFamily="34" charset="0"/>
              <a:buChar char="•"/>
            </a:pPr>
            <a:r>
              <a:rPr lang="en-ES" dirty="0"/>
              <a:t>Now you can run with the addition of  </a:t>
            </a:r>
          </a:p>
          <a:p>
            <a:pPr marL="1067076" lvl="1"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--add-context-products &lt;path to local context&gt;</a:t>
            </a:r>
            <a:r>
              <a:rPr lang="en-ES" dirty="0">
                <a:latin typeface="Courier New" panose="02070309020205020404" pitchFamily="49" charset="0"/>
                <a:cs typeface="Courier New" panose="02070309020205020404" pitchFamily="49" charset="0"/>
              </a:rPr>
              <a:t>local_context_products_json</a:t>
            </a:r>
          </a:p>
          <a:p>
            <a:pPr marL="285750" indent="-285750">
              <a:buFont typeface="Arial" panose="020B0604020202020204" pitchFamily="34" charset="0"/>
              <a:buChar char="•"/>
            </a:pPr>
            <a:r>
              <a:rPr lang="en-ES" dirty="0"/>
              <a:t>You should no longer get any errors</a:t>
            </a:r>
          </a:p>
          <a:p>
            <a:pPr marL="1067076" lvl="1" indent="-285750">
              <a:buFont typeface="Arial" panose="020B0604020202020204" pitchFamily="34" charset="0"/>
              <a:buChar char="•"/>
            </a:pPr>
            <a:r>
              <a:rPr lang="en-GB" dirty="0"/>
              <a:t>y</a:t>
            </a:r>
            <a:r>
              <a:rPr lang="en-ES" dirty="0"/>
              <a:t>ou may see a warning e.g.</a:t>
            </a:r>
          </a:p>
          <a:p>
            <a:pPr marL="1067076" lvl="1" indent="-285750">
              <a:buFont typeface="Arial" panose="020B0604020202020204" pitchFamily="34" charset="0"/>
              <a:buChar char="•"/>
            </a:pPr>
            <a:endParaRPr lang="en-ES" dirty="0"/>
          </a:p>
          <a:p>
            <a:pPr lvl="1"/>
            <a:endParaRPr lang="en-ES" dirty="0"/>
          </a:p>
          <a:p>
            <a:pPr marL="1067076" lvl="1" indent="-285750">
              <a:buFont typeface="Arial" panose="020B0604020202020204" pitchFamily="34" charset="0"/>
              <a:buChar char="•"/>
            </a:pPr>
            <a:r>
              <a:rPr lang="en-GB" dirty="0"/>
              <a:t>this means that the name attribute used to refer to the target in the PDS4 label is different than the one in the linked context product and can usually be ignored</a:t>
            </a:r>
          </a:p>
          <a:p>
            <a:pPr marL="1067076" lvl="1" indent="-285750">
              <a:buFont typeface="Arial" panose="020B0604020202020204" pitchFamily="34" charset="0"/>
              <a:buChar char="•"/>
            </a:pPr>
            <a:r>
              <a:rPr lang="en-GB" dirty="0"/>
              <a:t>you can suppress this by including the option </a:t>
            </a:r>
            <a:r>
              <a:rPr lang="en-GB" dirty="0">
                <a:latin typeface="Courier New" panose="02070309020205020404" pitchFamily="49" charset="0"/>
                <a:cs typeface="Courier New" panose="02070309020205020404" pitchFamily="49" charset="0"/>
              </a:rPr>
              <a:t>--disable-context-mismatch-warnings</a:t>
            </a:r>
            <a:endParaRPr lang="en-ES" dirty="0">
              <a:latin typeface="Courier New" panose="02070309020205020404" pitchFamily="49" charset="0"/>
              <a:cs typeface="Courier New" panose="02070309020205020404" pitchFamily="49" charset="0"/>
            </a:endParaRPr>
          </a:p>
          <a:p>
            <a:pPr marL="1067076" lvl="1" indent="-285750">
              <a:buFont typeface="Arial" panose="020B0604020202020204" pitchFamily="34" charset="0"/>
              <a:buChar char="•"/>
            </a:pPr>
            <a:endParaRPr lang="en-ES" dirty="0"/>
          </a:p>
          <a:p>
            <a:pPr marL="1067076" lvl="1" indent="-285750">
              <a:buFont typeface="Arial" panose="020B0604020202020204" pitchFamily="34" charset="0"/>
              <a:buChar char="•"/>
            </a:pPr>
            <a:endParaRPr lang="en-ES" dirty="0"/>
          </a:p>
          <a:p>
            <a:pPr marL="1067076" lvl="1" indent="-285750">
              <a:buFont typeface="Arial" panose="020B0604020202020204" pitchFamily="34" charset="0"/>
              <a:buChar char="•"/>
            </a:pPr>
            <a:endParaRPr lang="en-ES"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BFC21F4-D315-D9EB-0880-AB67D631A065}"/>
              </a:ext>
            </a:extLst>
          </p:cNvPr>
          <p:cNvSpPr txBox="1"/>
          <p:nvPr/>
        </p:nvSpPr>
        <p:spPr>
          <a:xfrm>
            <a:off x="1553875" y="4153999"/>
            <a:ext cx="10671463" cy="646331"/>
          </a:xfrm>
          <a:prstGeom prst="rect">
            <a:avLst/>
          </a:prstGeom>
          <a:noFill/>
        </p:spPr>
        <p:txBody>
          <a:bodyPr wrap="square">
            <a:spAutoFit/>
          </a:bodyPr>
          <a:lstStyle/>
          <a:p>
            <a:r>
              <a:rPr lang="en-ES" sz="1200" dirty="0">
                <a:latin typeface="Courier New" panose="02070309020205020404" pitchFamily="49" charset="0"/>
                <a:cs typeface="Courier New" panose="02070309020205020404" pitchFamily="49" charset="0"/>
              </a:rPr>
              <a:t>WARNING  [warning.label.context_ref_mismatch]   line 71: Context reference name mismatch. </a:t>
            </a:r>
          </a:p>
          <a:p>
            <a:r>
              <a:rPr lang="en-ES" sz="1200" dirty="0">
                <a:latin typeface="Courier New" panose="02070309020205020404" pitchFamily="49" charset="0"/>
                <a:cs typeface="Courier New" panose="02070309020205020404" pitchFamily="49" charset="0"/>
              </a:rPr>
              <a:t>   Value: 'SPACECRAFT_DECK' Expected one of: '[SPACECRAFT DECK]'</a:t>
            </a:r>
          </a:p>
          <a:p>
            <a:r>
              <a:rPr lang="en-ES" sz="1200" dirty="0">
                <a:latin typeface="Courier New" panose="02070309020205020404" pitchFamily="49" charset="0"/>
                <a:cs typeface="Courier New" panose="02070309020205020404" pitchFamily="49" charset="0"/>
              </a:rPr>
              <a:t>        2 product validation(s) completed</a:t>
            </a:r>
          </a:p>
        </p:txBody>
      </p:sp>
    </p:spTree>
    <p:extLst>
      <p:ext uri="{BB962C8B-B14F-4D97-AF65-F5344CB8AC3E}">
        <p14:creationId xmlns:p14="http://schemas.microsoft.com/office/powerpoint/2010/main" val="286025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FFD8-491B-B887-C03A-5F8418275449}"/>
              </a:ext>
            </a:extLst>
          </p:cNvPr>
          <p:cNvSpPr>
            <a:spLocks noGrp="1"/>
          </p:cNvSpPr>
          <p:nvPr>
            <p:ph type="title"/>
          </p:nvPr>
        </p:nvSpPr>
        <p:spPr/>
        <p:txBody>
          <a:bodyPr/>
          <a:lstStyle/>
          <a:p>
            <a:r>
              <a:rPr lang="en-GB" dirty="0"/>
              <a:t>V</a:t>
            </a:r>
            <a:r>
              <a:rPr lang="en-ES" dirty="0"/>
              <a:t>alidate – exercise 1</a:t>
            </a:r>
          </a:p>
        </p:txBody>
      </p:sp>
      <p:sp>
        <p:nvSpPr>
          <p:cNvPr id="3" name="Content Placeholder 2">
            <a:extLst>
              <a:ext uri="{FF2B5EF4-FFF2-40B4-BE49-F238E27FC236}">
                <a16:creationId xmlns:a16="http://schemas.microsoft.com/office/drawing/2014/main" id="{7A494A00-7552-3AD7-60AF-208AEC732A10}"/>
              </a:ext>
            </a:extLst>
          </p:cNvPr>
          <p:cNvSpPr>
            <a:spLocks noGrp="1"/>
          </p:cNvSpPr>
          <p:nvPr>
            <p:ph idx="1"/>
          </p:nvPr>
        </p:nvSpPr>
        <p:spPr>
          <a:xfrm>
            <a:off x="219600" y="1057835"/>
            <a:ext cx="11764800" cy="5152358"/>
          </a:xfrm>
        </p:spPr>
        <p:txBody>
          <a:bodyPr/>
          <a:lstStyle/>
          <a:p>
            <a:pPr marL="285750" indent="-285750">
              <a:buFont typeface="Arial" panose="020B0604020202020204" pitchFamily="34" charset="0"/>
              <a:buChar char="•"/>
            </a:pPr>
            <a:r>
              <a:rPr lang="en-ES" dirty="0"/>
              <a:t>Location: </a:t>
            </a:r>
            <a:r>
              <a:rPr lang="en-GB" dirty="0">
                <a:latin typeface="Courier New" panose="02070309020205020404" pitchFamily="49" charset="0"/>
                <a:cs typeface="Courier New" panose="02070309020205020404" pitchFamily="49" charset="0"/>
              </a:rPr>
              <a:t>pds4_workshop/validation/exercise_1</a:t>
            </a:r>
          </a:p>
          <a:p>
            <a:pPr marL="285750" indent="-285750">
              <a:buFont typeface="Arial" panose="020B0604020202020204" pitchFamily="34" charset="0"/>
              <a:buChar char="•"/>
            </a:pPr>
            <a:r>
              <a:rPr lang="en-GB" dirty="0"/>
              <a:t>Command: </a:t>
            </a:r>
          </a:p>
          <a:p>
            <a:pPr marL="1067076" lvl="1"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exercise_1 $ validate exercise_1.xml --add-context-product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local_context_products.json</a:t>
            </a: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ES" dirty="0"/>
          </a:p>
          <a:p>
            <a:pPr marL="285750" indent="-285750">
              <a:buFont typeface="Arial" panose="020B0604020202020204" pitchFamily="34" charset="0"/>
              <a:buChar char="•"/>
            </a:pPr>
            <a:r>
              <a:rPr lang="en-ES" dirty="0"/>
              <a:t>Note that the backslashes here are just *nix line continuation characters - </a:t>
            </a:r>
          </a:p>
          <a:p>
            <a:pPr marL="285750" indent="-285750">
              <a:buFont typeface="Arial" panose="020B0604020202020204" pitchFamily="34" charset="0"/>
              <a:buChar char="•"/>
            </a:pPr>
            <a:r>
              <a:rPr lang="en-ES" dirty="0"/>
              <a:t>This product has one simple validation error</a:t>
            </a:r>
          </a:p>
          <a:p>
            <a:pPr marL="1067076" lvl="1" indent="-285750">
              <a:buFont typeface="Arial" panose="020B0604020202020204" pitchFamily="34" charset="0"/>
              <a:buChar char="•"/>
            </a:pPr>
            <a:r>
              <a:rPr lang="en-ES" dirty="0"/>
              <a:t>the error should point out the line and column of the error, but these are not always 100% reliable</a:t>
            </a:r>
          </a:p>
          <a:p>
            <a:pPr marL="285750" indent="-285750">
              <a:buFont typeface="Arial" panose="020B0604020202020204" pitchFamily="34" charset="0"/>
              <a:buChar char="•"/>
            </a:pPr>
            <a:endParaRPr lang="en-ES" dirty="0"/>
          </a:p>
          <a:p>
            <a:pPr marL="285750" indent="-285750">
              <a:buFont typeface="Arial" panose="020B0604020202020204" pitchFamily="34" charset="0"/>
              <a:buChar char="•"/>
            </a:pPr>
            <a:r>
              <a:rPr lang="en-ES" dirty="0"/>
              <a:t>Open the product in a text editor, fix it, and run validation again</a:t>
            </a:r>
          </a:p>
          <a:p>
            <a:pPr marL="285750" indent="-285750">
              <a:buFont typeface="Arial" panose="020B0604020202020204" pitchFamily="34" charset="0"/>
              <a:buChar char="•"/>
            </a:pPr>
            <a:endParaRPr lang="en-ES" dirty="0"/>
          </a:p>
          <a:p>
            <a:pPr marL="285750" indent="-285750">
              <a:buFont typeface="Arial" panose="020B0604020202020204" pitchFamily="34" charset="0"/>
              <a:buChar char="•"/>
            </a:pPr>
            <a:r>
              <a:rPr lang="en-ES" dirty="0"/>
              <a:t>Bonus points: if you already have a PDS4 viewer up and running, open the product and check that it makes sense!</a:t>
            </a:r>
          </a:p>
        </p:txBody>
      </p:sp>
    </p:spTree>
    <p:extLst>
      <p:ext uri="{BB962C8B-B14F-4D97-AF65-F5344CB8AC3E}">
        <p14:creationId xmlns:p14="http://schemas.microsoft.com/office/powerpoint/2010/main" val="3100265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C1C3-4D83-1F24-8F20-BB4A0E468B46}"/>
              </a:ext>
            </a:extLst>
          </p:cNvPr>
          <p:cNvSpPr>
            <a:spLocks noGrp="1"/>
          </p:cNvSpPr>
          <p:nvPr>
            <p:ph type="title"/>
          </p:nvPr>
        </p:nvSpPr>
        <p:spPr/>
        <p:txBody>
          <a:bodyPr/>
          <a:lstStyle/>
          <a:p>
            <a:r>
              <a:rPr lang="en-GB" dirty="0"/>
              <a:t>V</a:t>
            </a:r>
            <a:r>
              <a:rPr lang="en-ES" dirty="0"/>
              <a:t>alidate – exercise 2</a:t>
            </a:r>
          </a:p>
        </p:txBody>
      </p:sp>
      <p:sp>
        <p:nvSpPr>
          <p:cNvPr id="3" name="Content Placeholder 2">
            <a:extLst>
              <a:ext uri="{FF2B5EF4-FFF2-40B4-BE49-F238E27FC236}">
                <a16:creationId xmlns:a16="http://schemas.microsoft.com/office/drawing/2014/main" id="{902D3E6F-DDBD-C17A-40A6-67D447B237BF}"/>
              </a:ext>
            </a:extLst>
          </p:cNvPr>
          <p:cNvSpPr>
            <a:spLocks noGrp="1"/>
          </p:cNvSpPr>
          <p:nvPr>
            <p:ph idx="1"/>
          </p:nvPr>
        </p:nvSpPr>
        <p:spPr>
          <a:xfrm>
            <a:off x="219600" y="1007917"/>
            <a:ext cx="11764800" cy="5202275"/>
          </a:xfrm>
        </p:spPr>
        <p:txBody>
          <a:bodyPr/>
          <a:lstStyle/>
          <a:p>
            <a:pPr marL="285750" indent="-285750">
              <a:buFont typeface="Arial" panose="020B0604020202020204" pitchFamily="34" charset="0"/>
              <a:buChar char="•"/>
            </a:pPr>
            <a:r>
              <a:rPr lang="en-ES" dirty="0"/>
              <a:t>Location: </a:t>
            </a:r>
            <a:r>
              <a:rPr lang="en-GB" dirty="0">
                <a:latin typeface="Courier New" panose="02070309020205020404" pitchFamily="49" charset="0"/>
                <a:cs typeface="Courier New" panose="02070309020205020404" pitchFamily="49" charset="0"/>
              </a:rPr>
              <a:t>pds4_workshop/validation/exercise_2</a:t>
            </a:r>
          </a:p>
          <a:p>
            <a:pPr marL="285750" indent="-285750">
              <a:buFont typeface="Arial" panose="020B0604020202020204" pitchFamily="34" charset="0"/>
              <a:buChar char="•"/>
            </a:pP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GB" dirty="0"/>
              <a:t>Command: </a:t>
            </a:r>
          </a:p>
          <a:p>
            <a:pPr marL="1067076" lvl="1"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exercise_</a:t>
            </a:r>
            <a:r>
              <a:rPr lang="en-GB">
                <a:latin typeface="Courier New" panose="02070309020205020404" pitchFamily="49" charset="0"/>
                <a:cs typeface="Courier New" panose="02070309020205020404" pitchFamily="49" charset="0"/>
              </a:rPr>
              <a:t>2 $ </a:t>
            </a:r>
            <a:r>
              <a:rPr lang="en-GB" dirty="0">
                <a:latin typeface="Courier New" panose="02070309020205020404" pitchFamily="49" charset="0"/>
                <a:cs typeface="Courier New" panose="02070309020205020404" pitchFamily="49" charset="0"/>
              </a:rPr>
              <a:t>validate exercise_2.xml --add-context-products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local_context_products.json</a:t>
            </a: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ES" dirty="0"/>
          </a:p>
          <a:p>
            <a:pPr marL="285750" indent="-285750">
              <a:buFont typeface="Arial" panose="020B0604020202020204" pitchFamily="34" charset="0"/>
              <a:buChar char="•"/>
            </a:pPr>
            <a:r>
              <a:rPr lang="en-GB" dirty="0"/>
              <a:t>This product includes no PSA or mission dictionaries, but does make reference to </a:t>
            </a:r>
            <a:r>
              <a:rPr lang="en-GB" dirty="0" err="1"/>
              <a:t>Bepi</a:t>
            </a:r>
            <a:r>
              <a:rPr lang="en-GB" dirty="0"/>
              <a:t> to pass validation</a:t>
            </a:r>
          </a:p>
          <a:p>
            <a:pPr marL="285750" indent="-285750">
              <a:buFont typeface="Arial" panose="020B0604020202020204" pitchFamily="34" charset="0"/>
              <a:buChar char="•"/>
            </a:pPr>
            <a:r>
              <a:rPr lang="en-GB" dirty="0"/>
              <a:t>Using an XML-aware editor and the validate tool, try to make this PDS4-compliant</a:t>
            </a:r>
          </a:p>
          <a:p>
            <a:pPr marL="1067076" lvl="1" indent="-285750">
              <a:buFont typeface="Arial" panose="020B0604020202020204" pitchFamily="34" charset="0"/>
              <a:buChar char="•"/>
            </a:pPr>
            <a:r>
              <a:rPr lang="en-GB" dirty="0"/>
              <a:t>hint: there are bugs in both the data and the label</a:t>
            </a:r>
          </a:p>
          <a:p>
            <a:pPr marL="285750" indent="-285750">
              <a:buFont typeface="Arial" panose="020B0604020202020204" pitchFamily="34" charset="0"/>
              <a:buChar char="•"/>
            </a:pPr>
            <a:endParaRPr lang="en-GB" dirty="0"/>
          </a:p>
          <a:p>
            <a:pPr marL="1067076" lvl="1" indent="-285750">
              <a:buFont typeface="Arial" panose="020B0604020202020204" pitchFamily="34" charset="0"/>
              <a:buChar char="•"/>
            </a:pPr>
            <a:endParaRPr lang="en-ES" dirty="0"/>
          </a:p>
        </p:txBody>
      </p:sp>
    </p:spTree>
    <p:extLst>
      <p:ext uri="{BB962C8B-B14F-4D97-AF65-F5344CB8AC3E}">
        <p14:creationId xmlns:p14="http://schemas.microsoft.com/office/powerpoint/2010/main" val="426178028"/>
      </p:ext>
    </p:extLst>
  </p:cSld>
  <p:clrMapOvr>
    <a:masterClrMapping/>
  </p:clrMapOvr>
</p:sld>
</file>

<file path=ppt/theme/theme1.xml><?xml version="1.0" encoding="utf-8"?>
<a:theme xmlns:a="http://schemas.openxmlformats.org/drawingml/2006/main" name="ESA_Presentation_DARK">
  <a:themeElements>
    <a:clrScheme name="ESA Presentation 2020 Dark">
      <a:dk1>
        <a:srgbClr val="003249"/>
      </a:dk1>
      <a:lt1>
        <a:srgbClr val="FEFFFF"/>
      </a:lt1>
      <a:dk2>
        <a:srgbClr val="335E6E"/>
      </a:dk2>
      <a:lt2>
        <a:srgbClr val="E7E8E3"/>
      </a:lt2>
      <a:accent1>
        <a:srgbClr val="00AE9C"/>
      </a:accent1>
      <a:accent2>
        <a:srgbClr val="EC1A2F"/>
      </a:accent2>
      <a:accent3>
        <a:srgbClr val="FBAB18"/>
      </a:accent3>
      <a:accent4>
        <a:srgbClr val="009BDA"/>
      </a:accent4>
      <a:accent5>
        <a:srgbClr val="8096A6"/>
      </a:accent5>
      <a:accent6>
        <a:srgbClr val="E7E8E3"/>
      </a:accent6>
      <a:hlink>
        <a:srgbClr val="6DCFF6"/>
      </a:hlink>
      <a:folHlink>
        <a:srgbClr val="009BD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_ESA_Presentation.potx" id="{892D91B5-ED7D-4179-8776-ED16A4DF2949}" vid="{9C0268B4-711E-4FBB-BAE5-F8FEBB76970A}"/>
    </a:ext>
  </a:extLst>
</a:theme>
</file>

<file path=ppt/theme/theme2.xml><?xml version="1.0" encoding="utf-8"?>
<a:theme xmlns:a="http://schemas.openxmlformats.org/drawingml/2006/main" name="ESA_Presentation_DARK_BG">
  <a:themeElements>
    <a:clrScheme name="ESA Presentation 2020 Dark">
      <a:dk1>
        <a:srgbClr val="003249"/>
      </a:dk1>
      <a:lt1>
        <a:srgbClr val="FEFFFF"/>
      </a:lt1>
      <a:dk2>
        <a:srgbClr val="335E6E"/>
      </a:dk2>
      <a:lt2>
        <a:srgbClr val="E7E8E3"/>
      </a:lt2>
      <a:accent1>
        <a:srgbClr val="00AE9C"/>
      </a:accent1>
      <a:accent2>
        <a:srgbClr val="EC1A2F"/>
      </a:accent2>
      <a:accent3>
        <a:srgbClr val="FBAB18"/>
      </a:accent3>
      <a:accent4>
        <a:srgbClr val="009BDA"/>
      </a:accent4>
      <a:accent5>
        <a:srgbClr val="8096A6"/>
      </a:accent5>
      <a:accent6>
        <a:srgbClr val="E7E8E3"/>
      </a:accent6>
      <a:hlink>
        <a:srgbClr val="6DCFF6"/>
      </a:hlink>
      <a:folHlink>
        <a:srgbClr val="009BD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_ESA_Presentation.potx" id="{892D91B5-ED7D-4179-8776-ED16A4DF2949}" vid="{764F4D9C-A804-4D60-99F7-473155FFF5E4}"/>
    </a:ext>
  </a:extLst>
</a:theme>
</file>

<file path=ppt/theme/theme3.xml><?xml version="1.0" encoding="utf-8"?>
<a:theme xmlns:a="http://schemas.openxmlformats.org/drawingml/2006/main" name="ESA_Presentation_CLEAR">
  <a:themeElements>
    <a:clrScheme name="ESA Presentation 2020 Light">
      <a:dk1>
        <a:srgbClr val="003249"/>
      </a:dk1>
      <a:lt1>
        <a:srgbClr val="FEFFFF"/>
      </a:lt1>
      <a:dk2>
        <a:srgbClr val="335E6E"/>
      </a:dk2>
      <a:lt2>
        <a:srgbClr val="E7E8E3"/>
      </a:lt2>
      <a:accent1>
        <a:srgbClr val="75C8AE"/>
      </a:accent1>
      <a:accent2>
        <a:srgbClr val="F06669"/>
      </a:accent2>
      <a:accent3>
        <a:srgbClr val="FFCC4D"/>
      </a:accent3>
      <a:accent4>
        <a:srgbClr val="6DCFF6"/>
      </a:accent4>
      <a:accent5>
        <a:srgbClr val="8096A6"/>
      </a:accent5>
      <a:accent6>
        <a:srgbClr val="E7E8E3"/>
      </a:accent6>
      <a:hlink>
        <a:srgbClr val="009BDA"/>
      </a:hlink>
      <a:folHlink>
        <a:srgbClr val="75C8A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_ESA_Presentation.potx" id="{892D91B5-ED7D-4179-8776-ED16A4DF2949}" vid="{3AEE5ACF-C280-4F8F-BB9E-6344961359F0}"/>
    </a:ext>
  </a:extLst>
</a:theme>
</file>

<file path=ppt/theme/theme4.xml><?xml version="1.0" encoding="utf-8"?>
<a:theme xmlns:a="http://schemas.openxmlformats.org/drawingml/2006/main" name="ESA_Presentation_CLEAR_BG">
  <a:themeElements>
    <a:clrScheme name="ESA Presentation 2020 Light">
      <a:dk1>
        <a:srgbClr val="003249"/>
      </a:dk1>
      <a:lt1>
        <a:srgbClr val="FEFFFF"/>
      </a:lt1>
      <a:dk2>
        <a:srgbClr val="335E6E"/>
      </a:dk2>
      <a:lt2>
        <a:srgbClr val="E7E8E3"/>
      </a:lt2>
      <a:accent1>
        <a:srgbClr val="75C8AE"/>
      </a:accent1>
      <a:accent2>
        <a:srgbClr val="F06669"/>
      </a:accent2>
      <a:accent3>
        <a:srgbClr val="FFCC4D"/>
      </a:accent3>
      <a:accent4>
        <a:srgbClr val="6DCFF6"/>
      </a:accent4>
      <a:accent5>
        <a:srgbClr val="8096A6"/>
      </a:accent5>
      <a:accent6>
        <a:srgbClr val="E7E8E3"/>
      </a:accent6>
      <a:hlink>
        <a:srgbClr val="009BDA"/>
      </a:hlink>
      <a:folHlink>
        <a:srgbClr val="75C8A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_ESA_Presentation.potx" id="{892D91B5-ED7D-4179-8776-ED16A4DF2949}" vid="{E2D0CD8D-905A-4E8F-9B87-084F2CF3F7F8}"/>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6cecf9b-e75b-468e-bd21-3447df87bb36" xsi:nil="true"/>
    <lcf76f155ced4ddcb4097134ff3c332f xmlns="e3f94354-f5e8-4aa3-aa3d-ac077d14085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320BA0A263354F97A095DFF6C3C873" ma:contentTypeVersion="14" ma:contentTypeDescription="Create a new document." ma:contentTypeScope="" ma:versionID="248a3f07d1d96173d7cce53d551533b2">
  <xsd:schema xmlns:xsd="http://www.w3.org/2001/XMLSchema" xmlns:xs="http://www.w3.org/2001/XMLSchema" xmlns:p="http://schemas.microsoft.com/office/2006/metadata/properties" xmlns:ns2="e3f94354-f5e8-4aa3-aa3d-ac077d140853" xmlns:ns3="b6cecf9b-e75b-468e-bd21-3447df87bb36" targetNamespace="http://schemas.microsoft.com/office/2006/metadata/properties" ma:root="true" ma:fieldsID="2e889dc080bcdd773176b05e108f531a" ns2:_="" ns3:_="">
    <xsd:import namespace="e3f94354-f5e8-4aa3-aa3d-ac077d140853"/>
    <xsd:import namespace="b6cecf9b-e75b-468e-bd21-3447df87bb3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f94354-f5e8-4aa3-aa3d-ac077d1408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688d343-e684-46db-b94f-a4cae8ed196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6cecf9b-e75b-468e-bd21-3447df87bb36"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c899895c-aa80-4f85-81d8-e80290016d6e}" ma:internalName="TaxCatchAll" ma:showField="CatchAllData" ma:web="b6cecf9b-e75b-468e-bd21-3447df87bb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8D79E0-F545-4A75-B39D-7B8AF1D9BA85}">
  <ds:schemaRefs>
    <ds:schemaRef ds:uri="http://schemas.microsoft.com/sharepoint/v3/contenttype/forms"/>
  </ds:schemaRefs>
</ds:datastoreItem>
</file>

<file path=customXml/itemProps2.xml><?xml version="1.0" encoding="utf-8"?>
<ds:datastoreItem xmlns:ds="http://schemas.openxmlformats.org/officeDocument/2006/customXml" ds:itemID="{8E22279E-2C4C-4C93-8498-455A58D1433E}">
  <ds:schemaRefs>
    <ds:schemaRef ds:uri="b6cecf9b-e75b-468e-bd21-3447df87bb36"/>
    <ds:schemaRef ds:uri="http://purl.org/dc/terms/"/>
    <ds:schemaRef ds:uri="http://purl.org/dc/elements/1.1/"/>
    <ds:schemaRef ds:uri="http://www.w3.org/XML/1998/namespace"/>
    <ds:schemaRef ds:uri="http://schemas.microsoft.com/office/2006/documentManagement/types"/>
    <ds:schemaRef ds:uri="http://schemas.microsoft.com/office/2006/metadata/properties"/>
    <ds:schemaRef ds:uri="e3f94354-f5e8-4aa3-aa3d-ac077d140853"/>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847AAE1D-7C8E-430B-B114-3088BAD2C9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f94354-f5e8-4aa3-aa3d-ac077d140853"/>
    <ds:schemaRef ds:uri="b6cecf9b-e75b-468e-bd21-3447df87bb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3976fa30-1907-4356-8241-62ea5e1c0256}" enabled="1" method="Standard" siteId="{9a5cacd0-2bef-4dd7-ac5c-7ebe1f54f495}" removed="0"/>
</clbl:labelList>
</file>

<file path=docProps/app.xml><?xml version="1.0" encoding="utf-8"?>
<Properties xmlns="http://schemas.openxmlformats.org/officeDocument/2006/extended-properties" xmlns:vt="http://schemas.openxmlformats.org/officeDocument/2006/docPropsVTypes">
  <Template>ESA_Presentation_DARK</Template>
  <TotalTime>36372</TotalTime>
  <Words>2365</Words>
  <Application>Microsoft Macintosh PowerPoint</Application>
  <PresentationFormat>Custom</PresentationFormat>
  <Paragraphs>236</Paragraphs>
  <Slides>13</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13</vt:i4>
      </vt:variant>
    </vt:vector>
  </HeadingPairs>
  <TitlesOfParts>
    <vt:vector size="21" baseType="lpstr">
      <vt:lpstr>Arial</vt:lpstr>
      <vt:lpstr>Calibri</vt:lpstr>
      <vt:lpstr>Courier New</vt:lpstr>
      <vt:lpstr>Verdana</vt:lpstr>
      <vt:lpstr>ESA_Presentation_DARK</vt:lpstr>
      <vt:lpstr>ESA_Presentation_DARK_BG</vt:lpstr>
      <vt:lpstr>ESA_Presentation_CLEAR</vt:lpstr>
      <vt:lpstr>ESA_Presentation_CLEAR_BG</vt:lpstr>
      <vt:lpstr>PowerPoint Presentation</vt:lpstr>
      <vt:lpstr>What do we mean by validation?</vt:lpstr>
      <vt:lpstr>validate – first run</vt:lpstr>
      <vt:lpstr>Validate – report types</vt:lpstr>
      <vt:lpstr>Hands-on with validate</vt:lpstr>
      <vt:lpstr>Hands-on with validate</vt:lpstr>
      <vt:lpstr>Hands-on with validate</vt:lpstr>
      <vt:lpstr>Validate – exercise 1</vt:lpstr>
      <vt:lpstr>Validate – exercise 2</vt:lpstr>
      <vt:lpstr>Validate – exercise 3</vt:lpstr>
      <vt:lpstr>Validate – exercise 4</vt:lpstr>
      <vt:lpstr>Validate – exercise 4</vt:lpstr>
      <vt:lpstr>Validate – exercise 5</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PowerPoint Presentation</dc:subject>
  <dc:creator>Mark Bentley</dc:creator>
  <cp:keywords/>
  <dc:description/>
  <cp:lastModifiedBy>Mark Bentley</cp:lastModifiedBy>
  <cp:revision>2</cp:revision>
  <cp:lastPrinted>2008-08-26T16:26:23Z</cp:lastPrinted>
  <dcterms:created xsi:type="dcterms:W3CDTF">2022-06-15T13:36:28Z</dcterms:created>
  <dcterms:modified xsi:type="dcterms:W3CDTF">2024-11-04T11:03:56Z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Title">
    <vt:lpwstr>TITLE OF PRESENTATION</vt:lpwstr>
  </property>
  <property fmtid="{D5CDD505-2E9C-101B-9397-08002B2CF9AE}" pid="3" name="PSubtitle">
    <vt:lpwstr>TITLE OF PRESENTATION</vt:lpwstr>
  </property>
  <property fmtid="{D5CDD505-2E9C-101B-9397-08002B2CF9AE}" pid="4" name="PAuthor">
    <vt:lpwstr>user</vt:lpwstr>
  </property>
  <property fmtid="{D5CDD505-2E9C-101B-9397-08002B2CF9AE}" pid="5" name="PPlace">
    <vt:lpwstr/>
  </property>
  <property fmtid="{D5CDD505-2E9C-101B-9397-08002B2CF9AE}" pid="6" name="PDate">
    <vt:lpwstr>DD/MM/YYYY</vt:lpwstr>
  </property>
  <property fmtid="{D5CDD505-2E9C-101B-9397-08002B2CF9AE}" pid="7" name="PProgramme">
    <vt:lpwstr/>
  </property>
  <property fmtid="{D5CDD505-2E9C-101B-9397-08002B2CF9AE}" pid="8" name="PEmail">
    <vt:lpwstr/>
  </property>
  <property fmtid="{D5CDD505-2E9C-101B-9397-08002B2CF9AE}" pid="9" name="PClassification">
    <vt:lpwstr>ESA UNCLASSIFIED – For Official Use</vt:lpwstr>
  </property>
  <property fmtid="{D5CDD505-2E9C-101B-9397-08002B2CF9AE}" pid="10" name="POptionButton1">
    <vt:bool>true</vt:bool>
  </property>
  <property fmtid="{D5CDD505-2E9C-101B-9397-08002B2CF9AE}" pid="11" name="POptionButton2">
    <vt:bool>false</vt:bool>
  </property>
  <property fmtid="{D5CDD505-2E9C-101B-9397-08002B2CF9AE}" pid="12" name="ESAVersion">
    <vt:lpwstr>5GV2.0</vt:lpwstr>
  </property>
  <property fmtid="{D5CDD505-2E9C-101B-9397-08002B2CF9AE}" pid="13" name="ShowESADialog1">
    <vt:bool>true</vt:bool>
  </property>
  <property fmtid="{D5CDD505-2E9C-101B-9397-08002B2CF9AE}" pid="14" name="ContentTypeId">
    <vt:lpwstr>0x010100CE320BA0A263354F97A095DFF6C3C873</vt:lpwstr>
  </property>
  <property fmtid="{D5CDD505-2E9C-101B-9397-08002B2CF9AE}" pid="15" name="Document Type">
    <vt:lpwstr>HO - Handout / Presentation</vt:lpwstr>
  </property>
  <property fmtid="{D5CDD505-2E9C-101B-9397-08002B2CF9AE}" pid="16" name="Reference">
    <vt:lpwstr/>
  </property>
  <property fmtid="{D5CDD505-2E9C-101B-9397-08002B2CF9AE}" pid="17" name="Classification">
    <vt:lpwstr>ESA UNCLASSIFIED - For ESA Official Use Only</vt:lpwstr>
  </property>
  <property fmtid="{D5CDD505-2E9C-101B-9397-08002B2CF9AE}" pid="18" name="Classification Caveat">
    <vt:lpwstr/>
  </property>
  <property fmtid="{D5CDD505-2E9C-101B-9397-08002B2CF9AE}" pid="19" name="Status">
    <vt:lpwstr>N/A</vt:lpwstr>
  </property>
  <property fmtid="{D5CDD505-2E9C-101B-9397-08002B2CF9AE}" pid="20" name="bmsSiteName">
    <vt:lpwstr/>
  </property>
  <property fmtid="{D5CDD505-2E9C-101B-9397-08002B2CF9AE}" pid="21" name="Originating Organisation">
    <vt:lpwstr/>
  </property>
  <property fmtid="{D5CDD505-2E9C-101B-9397-08002B2CF9AE}" pid="22" name="Distribution">
    <vt:lpwstr/>
  </property>
  <property fmtid="{D5CDD505-2E9C-101B-9397-08002B2CF9AE}" pid="23" name="bmsSitename2">
    <vt:lpwstr/>
  </property>
  <property fmtid="{D5CDD505-2E9C-101B-9397-08002B2CF9AE}" pid="24" name="bmsAddress">
    <vt:lpwstr/>
  </property>
  <property fmtid="{D5CDD505-2E9C-101B-9397-08002B2CF9AE}" pid="25" name="bmsPlace">
    <vt:lpwstr/>
  </property>
  <property fmtid="{D5CDD505-2E9C-101B-9397-08002B2CF9AE}" pid="26" name="bmsPhoneFax">
    <vt:lpwstr/>
  </property>
  <property fmtid="{D5CDD505-2E9C-101B-9397-08002B2CF9AE}" pid="27" name="Issue">
    <vt:i4>0</vt:i4>
  </property>
  <property fmtid="{D5CDD505-2E9C-101B-9397-08002B2CF9AE}" pid="28" name="Revision">
    <vt:i4>0</vt:i4>
  </property>
  <property fmtid="{D5CDD505-2E9C-101B-9397-08002B2CF9AE}" pid="29" name="Issue Date">
    <vt:filetime>2022-06-14T22:00:00Z</vt:filetime>
  </property>
  <property fmtid="{D5CDD505-2E9C-101B-9397-08002B2CF9AE}" pid="30" name="Organisational_x0020_entity">
    <vt:lpwstr/>
  </property>
  <property fmtid="{D5CDD505-2E9C-101B-9397-08002B2CF9AE}" pid="31" name="_dlc_DocIdItemGuid">
    <vt:lpwstr>8efe0189-68e5-46b3-80c8-078d88a4045d</vt:lpwstr>
  </property>
  <property fmtid="{D5CDD505-2E9C-101B-9397-08002B2CF9AE}" pid="32" name="Organisational entity">
    <vt:lpwstr/>
  </property>
  <property fmtid="{D5CDD505-2E9C-101B-9397-08002B2CF9AE}" pid="33" name="IconOverlay">
    <vt:lpwstr/>
  </property>
  <property fmtid="{D5CDD505-2E9C-101B-9397-08002B2CF9AE}" pid="34" name="Document ID Value">
    <vt:lpwstr>PKKMWAM5UKCP-1108600927-1287</vt:lpwstr>
  </property>
  <property fmtid="{D5CDD505-2E9C-101B-9397-08002B2CF9AE}" pid="35" name="MSIP_Label_3976fa30-1907-4356-8241-62ea5e1c0256_Enabled">
    <vt:lpwstr>true</vt:lpwstr>
  </property>
  <property fmtid="{D5CDD505-2E9C-101B-9397-08002B2CF9AE}" pid="36" name="MSIP_Label_3976fa30-1907-4356-8241-62ea5e1c0256_SetDate">
    <vt:lpwstr>2020-09-30T12:03:24Z</vt:lpwstr>
  </property>
  <property fmtid="{D5CDD505-2E9C-101B-9397-08002B2CF9AE}" pid="37" name="MSIP_Label_3976fa30-1907-4356-8241-62ea5e1c0256_Method">
    <vt:lpwstr>Standard</vt:lpwstr>
  </property>
  <property fmtid="{D5CDD505-2E9C-101B-9397-08002B2CF9AE}" pid="38" name="MSIP_Label_3976fa30-1907-4356-8241-62ea5e1c0256_Name">
    <vt:lpwstr>ESA UNCLASSIFIED – For ESA Official Use Only</vt:lpwstr>
  </property>
  <property fmtid="{D5CDD505-2E9C-101B-9397-08002B2CF9AE}" pid="39" name="MSIP_Label_3976fa30-1907-4356-8241-62ea5e1c0256_SiteId">
    <vt:lpwstr>9a5cacd0-2bef-4dd7-ac5c-7ebe1f54f495</vt:lpwstr>
  </property>
  <property fmtid="{D5CDD505-2E9C-101B-9397-08002B2CF9AE}" pid="40" name="MSIP_Label_3976fa30-1907-4356-8241-62ea5e1c0256_ActionId">
    <vt:lpwstr>12cffb5a-e4fd-4993-a937-3b8906224a24</vt:lpwstr>
  </property>
  <property fmtid="{D5CDD505-2E9C-101B-9397-08002B2CF9AE}" pid="41" name="MSIP_Label_3976fa30-1907-4356-8241-62ea5e1c0256_ContentBits">
    <vt:lpwstr>0</vt:lpwstr>
  </property>
  <property fmtid="{D5CDD505-2E9C-101B-9397-08002B2CF9AE}" pid="42" name="MediaServiceImageTags">
    <vt:lpwstr/>
  </property>
</Properties>
</file>