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4"/>
  </p:notesMasterIdLst>
  <p:handoutMasterIdLst>
    <p:handoutMasterId r:id="rId15"/>
  </p:handoutMasterIdLst>
  <p:sldIdLst>
    <p:sldId id="256" r:id="rId8"/>
    <p:sldId id="262" r:id="rId9"/>
    <p:sldId id="263" r:id="rId10"/>
    <p:sldId id="264" r:id="rId11"/>
    <p:sldId id="265" r:id="rId12"/>
    <p:sldId id="266" r:id="rId13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72383-7460-F840-9617-0CA0B42732CE}" v="12" dt="2024-10-29T16:47:0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6277" autoAdjust="0"/>
  </p:normalViewPr>
  <p:slideViewPr>
    <p:cSldViewPr snapToGrid="0">
      <p:cViewPr varScale="1">
        <p:scale>
          <a:sx n="122" d="100"/>
          <a:sy n="122" d="100"/>
        </p:scale>
        <p:origin x="216" y="392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F4672383-7460-F840-9617-0CA0B42732CE}"/>
    <pc:docChg chg="custSel addSld modSld">
      <pc:chgData name="Mark Bentley" userId="4f1f3be8-78e6-4802-a22c-e01f5e0ea520" providerId="ADAL" clId="{F4672383-7460-F840-9617-0CA0B42732CE}" dt="2024-10-31T10:09:34.298" v="4140" actId="20577"/>
      <pc:docMkLst>
        <pc:docMk/>
      </pc:docMkLst>
      <pc:sldChg chg="modSp mod">
        <pc:chgData name="Mark Bentley" userId="4f1f3be8-78e6-4802-a22c-e01f5e0ea520" providerId="ADAL" clId="{F4672383-7460-F840-9617-0CA0B42732CE}" dt="2024-10-24T08:25:38.746" v="37" actId="20577"/>
        <pc:sldMkLst>
          <pc:docMk/>
          <pc:sldMk cId="0" sldId="256"/>
        </pc:sldMkLst>
        <pc:spChg chg="mod">
          <ac:chgData name="Mark Bentley" userId="4f1f3be8-78e6-4802-a22c-e01f5e0ea520" providerId="ADAL" clId="{F4672383-7460-F840-9617-0CA0B42732CE}" dt="2024-10-24T08:25:38.746" v="37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chgLayout">
        <pc:chgData name="Mark Bentley" userId="4f1f3be8-78e6-4802-a22c-e01f5e0ea520" providerId="ADAL" clId="{F4672383-7460-F840-9617-0CA0B42732CE}" dt="2024-10-31T10:09:34.298" v="4140" actId="20577"/>
        <pc:sldMkLst>
          <pc:docMk/>
          <pc:sldMk cId="264314030" sldId="262"/>
        </pc:sldMkLst>
        <pc:spChg chg="mod ord">
          <ac:chgData name="Mark Bentley" userId="4f1f3be8-78e6-4802-a22c-e01f5e0ea520" providerId="ADAL" clId="{F4672383-7460-F840-9617-0CA0B42732CE}" dt="2024-10-31T10:07:47.824" v="4020" actId="6264"/>
          <ac:spMkLst>
            <pc:docMk/>
            <pc:sldMk cId="264314030" sldId="262"/>
            <ac:spMk id="2" creationId="{7BEEB7B8-8261-FEB8-794F-B88F9A70EC37}"/>
          </ac:spMkLst>
        </pc:spChg>
        <pc:spChg chg="mod ord">
          <ac:chgData name="Mark Bentley" userId="4f1f3be8-78e6-4802-a22c-e01f5e0ea520" providerId="ADAL" clId="{F4672383-7460-F840-9617-0CA0B42732CE}" dt="2024-10-31T10:09:34.298" v="4140" actId="20577"/>
          <ac:spMkLst>
            <pc:docMk/>
            <pc:sldMk cId="264314030" sldId="262"/>
            <ac:spMk id="3" creationId="{6F2E6E0F-4C90-7471-E210-0904A7D21A84}"/>
          </ac:spMkLst>
        </pc:spChg>
        <pc:spChg chg="add del mod">
          <ac:chgData name="Mark Bentley" userId="4f1f3be8-78e6-4802-a22c-e01f5e0ea520" providerId="ADAL" clId="{F4672383-7460-F840-9617-0CA0B42732CE}" dt="2024-10-31T10:07:47.824" v="4020" actId="6264"/>
          <ac:spMkLst>
            <pc:docMk/>
            <pc:sldMk cId="264314030" sldId="262"/>
            <ac:spMk id="4" creationId="{2A6068EE-4955-C0A5-DDA8-CC24684E2AE8}"/>
          </ac:spMkLst>
        </pc:spChg>
        <pc:spChg chg="add del mod">
          <ac:chgData name="Mark Bentley" userId="4f1f3be8-78e6-4802-a22c-e01f5e0ea520" providerId="ADAL" clId="{F4672383-7460-F840-9617-0CA0B42732CE}" dt="2024-10-31T10:07:47.824" v="4020" actId="6264"/>
          <ac:spMkLst>
            <pc:docMk/>
            <pc:sldMk cId="264314030" sldId="262"/>
            <ac:spMk id="5" creationId="{0FEF81C4-260E-4D83-95ED-F66248F5A950}"/>
          </ac:spMkLst>
        </pc:spChg>
      </pc:sldChg>
      <pc:sldChg chg="modSp new mod">
        <pc:chgData name="Mark Bentley" userId="4f1f3be8-78e6-4802-a22c-e01f5e0ea520" providerId="ADAL" clId="{F4672383-7460-F840-9617-0CA0B42732CE}" dt="2024-10-29T16:52:57.316" v="3942" actId="2711"/>
        <pc:sldMkLst>
          <pc:docMk/>
          <pc:sldMk cId="4214927625" sldId="263"/>
        </pc:sldMkLst>
        <pc:spChg chg="mod">
          <ac:chgData name="Mark Bentley" userId="4f1f3be8-78e6-4802-a22c-e01f5e0ea520" providerId="ADAL" clId="{F4672383-7460-F840-9617-0CA0B42732CE}" dt="2024-10-24T10:59:07.976" v="2608" actId="20577"/>
          <ac:spMkLst>
            <pc:docMk/>
            <pc:sldMk cId="4214927625" sldId="263"/>
            <ac:spMk id="2" creationId="{4D3EE862-CBE9-7D09-4C9B-CBF5A6F53DBC}"/>
          </ac:spMkLst>
        </pc:spChg>
        <pc:spChg chg="mod">
          <ac:chgData name="Mark Bentley" userId="4f1f3be8-78e6-4802-a22c-e01f5e0ea520" providerId="ADAL" clId="{F4672383-7460-F840-9617-0CA0B42732CE}" dt="2024-10-29T16:52:57.316" v="3942" actId="2711"/>
          <ac:spMkLst>
            <pc:docMk/>
            <pc:sldMk cId="4214927625" sldId="263"/>
            <ac:spMk id="3" creationId="{CC09FE00-35FF-CC53-ED45-EAF2B254D487}"/>
          </ac:spMkLst>
        </pc:spChg>
      </pc:sldChg>
      <pc:sldChg chg="addSp modSp new mod">
        <pc:chgData name="Mark Bentley" userId="4f1f3be8-78e6-4802-a22c-e01f5e0ea520" providerId="ADAL" clId="{F4672383-7460-F840-9617-0CA0B42732CE}" dt="2024-10-29T16:46:49.841" v="3420" actId="20577"/>
        <pc:sldMkLst>
          <pc:docMk/>
          <pc:sldMk cId="3197397844" sldId="264"/>
        </pc:sldMkLst>
        <pc:spChg chg="mod">
          <ac:chgData name="Mark Bentley" userId="4f1f3be8-78e6-4802-a22c-e01f5e0ea520" providerId="ADAL" clId="{F4672383-7460-F840-9617-0CA0B42732CE}" dt="2024-10-24T08:38:33.923" v="923" actId="20577"/>
          <ac:spMkLst>
            <pc:docMk/>
            <pc:sldMk cId="3197397844" sldId="264"/>
            <ac:spMk id="2" creationId="{0A06C7ED-28E0-3616-373D-481B4A9BCAF3}"/>
          </ac:spMkLst>
        </pc:spChg>
        <pc:spChg chg="mod">
          <ac:chgData name="Mark Bentley" userId="4f1f3be8-78e6-4802-a22c-e01f5e0ea520" providerId="ADAL" clId="{F4672383-7460-F840-9617-0CA0B42732CE}" dt="2024-10-29T16:46:49.841" v="3420" actId="20577"/>
          <ac:spMkLst>
            <pc:docMk/>
            <pc:sldMk cId="3197397844" sldId="264"/>
            <ac:spMk id="3" creationId="{5ABA06D9-CCC2-4A43-5147-947E588CE497}"/>
          </ac:spMkLst>
        </pc:spChg>
        <pc:picChg chg="add mod">
          <ac:chgData name="Mark Bentley" userId="4f1f3be8-78e6-4802-a22c-e01f5e0ea520" providerId="ADAL" clId="{F4672383-7460-F840-9617-0CA0B42732CE}" dt="2024-10-24T08:44:47.361" v="1101" actId="1076"/>
          <ac:picMkLst>
            <pc:docMk/>
            <pc:sldMk cId="3197397844" sldId="264"/>
            <ac:picMk id="4" creationId="{049BF9A9-304F-417D-F43C-1D6682835805}"/>
          </ac:picMkLst>
        </pc:picChg>
        <pc:picChg chg="add mod">
          <ac:chgData name="Mark Bentley" userId="4f1f3be8-78e6-4802-a22c-e01f5e0ea520" providerId="ADAL" clId="{F4672383-7460-F840-9617-0CA0B42732CE}" dt="2024-10-24T08:44:57.410" v="1104" actId="1076"/>
          <ac:picMkLst>
            <pc:docMk/>
            <pc:sldMk cId="3197397844" sldId="264"/>
            <ac:picMk id="5" creationId="{AA821EC3-B2A8-FDC5-7455-22254CA77B9B}"/>
          </ac:picMkLst>
        </pc:picChg>
      </pc:sldChg>
      <pc:sldChg chg="addSp delSp modSp add mod">
        <pc:chgData name="Mark Bentley" userId="4f1f3be8-78e6-4802-a22c-e01f5e0ea520" providerId="ADAL" clId="{F4672383-7460-F840-9617-0CA0B42732CE}" dt="2024-10-29T16:53:34.367" v="4019" actId="20577"/>
        <pc:sldMkLst>
          <pc:docMk/>
          <pc:sldMk cId="380786454" sldId="265"/>
        </pc:sldMkLst>
        <pc:spChg chg="mod">
          <ac:chgData name="Mark Bentley" userId="4f1f3be8-78e6-4802-a22c-e01f5e0ea520" providerId="ADAL" clId="{F4672383-7460-F840-9617-0CA0B42732CE}" dt="2024-10-29T16:53:34.367" v="4019" actId="20577"/>
          <ac:spMkLst>
            <pc:docMk/>
            <pc:sldMk cId="380786454" sldId="265"/>
            <ac:spMk id="3" creationId="{430E42B1-4AA6-5EBD-18F5-0C27AB9945AB}"/>
          </ac:spMkLst>
        </pc:spChg>
        <pc:picChg chg="del">
          <ac:chgData name="Mark Bentley" userId="4f1f3be8-78e6-4802-a22c-e01f5e0ea520" providerId="ADAL" clId="{F4672383-7460-F840-9617-0CA0B42732CE}" dt="2024-10-24T08:46:41.550" v="1253" actId="478"/>
          <ac:picMkLst>
            <pc:docMk/>
            <pc:sldMk cId="380786454" sldId="265"/>
            <ac:picMk id="4" creationId="{5AE9DF34-EB75-FD8F-F5E5-290555BF2A14}"/>
          </ac:picMkLst>
        </pc:picChg>
        <pc:picChg chg="del">
          <ac:chgData name="Mark Bentley" userId="4f1f3be8-78e6-4802-a22c-e01f5e0ea520" providerId="ADAL" clId="{F4672383-7460-F840-9617-0CA0B42732CE}" dt="2024-10-24T08:46:42.532" v="1254" actId="478"/>
          <ac:picMkLst>
            <pc:docMk/>
            <pc:sldMk cId="380786454" sldId="265"/>
            <ac:picMk id="5" creationId="{0EE33B56-4D69-1B06-48B8-7E1D75E720D7}"/>
          </ac:picMkLst>
        </pc:picChg>
        <pc:picChg chg="add mod">
          <ac:chgData name="Mark Bentley" userId="4f1f3be8-78e6-4802-a22c-e01f5e0ea520" providerId="ADAL" clId="{F4672383-7460-F840-9617-0CA0B42732CE}" dt="2024-10-24T09:07:24.393" v="1506"/>
          <ac:picMkLst>
            <pc:docMk/>
            <pc:sldMk cId="380786454" sldId="265"/>
            <ac:picMk id="6" creationId="{B79D9A53-ADE1-621E-4E4D-F82C9C3F7E9B}"/>
          </ac:picMkLst>
        </pc:picChg>
      </pc:sldChg>
      <pc:sldChg chg="modSp new mod">
        <pc:chgData name="Mark Bentley" userId="4f1f3be8-78e6-4802-a22c-e01f5e0ea520" providerId="ADAL" clId="{F4672383-7460-F840-9617-0CA0B42732CE}" dt="2024-10-29T16:52:18.506" v="3941" actId="20577"/>
        <pc:sldMkLst>
          <pc:docMk/>
          <pc:sldMk cId="969529773" sldId="266"/>
        </pc:sldMkLst>
        <pc:spChg chg="mod">
          <ac:chgData name="Mark Bentley" userId="4f1f3be8-78e6-4802-a22c-e01f5e0ea520" providerId="ADAL" clId="{F4672383-7460-F840-9617-0CA0B42732CE}" dt="2024-10-24T09:23:24.946" v="1960" actId="20577"/>
          <ac:spMkLst>
            <pc:docMk/>
            <pc:sldMk cId="969529773" sldId="266"/>
            <ac:spMk id="2" creationId="{3FF5625F-3CB6-6342-BD1E-422B7988A811}"/>
          </ac:spMkLst>
        </pc:spChg>
        <pc:spChg chg="mod">
          <ac:chgData name="Mark Bentley" userId="4f1f3be8-78e6-4802-a22c-e01f5e0ea520" providerId="ADAL" clId="{F4672383-7460-F840-9617-0CA0B42732CE}" dt="2024-10-29T16:52:18.506" v="3941" actId="20577"/>
          <ac:spMkLst>
            <pc:docMk/>
            <pc:sldMk cId="969529773" sldId="266"/>
            <ac:spMk id="3" creationId="{1E4B30D8-37CD-5041-3ED3-764CDBBCEF48}"/>
          </ac:spMkLst>
        </pc:spChg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E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10/31/24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s.nasa.gov/datastandards/documents/dd/common/current/" TargetMode="External"/><Relationship Id="rId2" Type="http://schemas.openxmlformats.org/officeDocument/2006/relationships/hyperlink" Target="https://pds.nasa.gov/datastandards/document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pds.nasa.gov/datastandards/documents/dd/common/current/#ch03s58.html#N1797492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Hands-on: creating PDS4 products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ES" dirty="0"/>
              <a:t>Aims of the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3"/>
            <a:ext cx="11764800" cy="532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In this exercise you will try to create a Product_Observational PDS4 product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ES" dirty="0"/>
              <a:t>ased on sample data in the workshop repo, or your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A template label is provided with the basic framework in place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pds4_workshop/2_creating_products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template_label.xml</a:t>
            </a:r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concentrate on the basics, not 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Mission_Area</a:t>
            </a:r>
            <a:r>
              <a:rPr lang="en-ES" dirty="0"/>
              <a:t> or 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Discipline_Area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for this exercise only use PDS core, no PSA or other dictionaries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links to context products already available at NASA, no need to use local context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You should: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ES" dirty="0"/>
              <a:t>rite the File_Area_Observational part to describe the data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Validate the product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Open the product in a viewer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Celebrate!</a:t>
            </a:r>
          </a:p>
        </p:txBody>
      </p:sp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E862-CBE9-7D09-4C9B-CBF5A6F5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Sample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E00-35FF-CC53-ED45-EAF2B254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following sample data products are available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pds4_workshop/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creating_products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a_binary_image.img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2D array, 1024 x 1024 pixels, no headers, 16-bit unsigned LSB integers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a_delimited_table.csv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includes</a:t>
            </a:r>
            <a:r>
              <a:rPr lang="en-ES" dirty="0"/>
              <a:t> a header, which gives some hints on the content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fixed_width_ascii.tab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no header, data types can be inferred from contents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fits_image.fits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contains a primary HDU with meta-data only and 2 image HDUs – label one image array</a:t>
            </a:r>
            <a:endParaRPr lang="en-ES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fits_binary.fits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sample contains both image and tables – label one of the binary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Note that some are harder tha others ;-) Experience in FITS files (and some basic tools like fitsinfo, or astropy) will be needed for the last two</a:t>
            </a:r>
          </a:p>
        </p:txBody>
      </p:sp>
    </p:spTree>
    <p:extLst>
      <p:ext uri="{BB962C8B-B14F-4D97-AF65-F5344CB8AC3E}">
        <p14:creationId xmlns:p14="http://schemas.microsoft.com/office/powerpoint/2010/main" val="42149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C7ED-28E0-3616-373D-481B4A9B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How to build the file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06D9-CCC2-4A43-5147-947E588C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Find the appropriate PDS4 data structure for the data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Array[_nD][_Image/Map/Spectrum/Movie]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Table_Binary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Table_Delimited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Table_Character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Encoded_Audio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Encoded_Video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Look at the mandatory fields and structure of each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ES" dirty="0"/>
              <a:t>rom the schema diagram or information model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Start to write the basic XML template for File_Area_Observational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XML-aware editors will help suggest elements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Some tools like oXygen will produce templates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with mandatory + optional elements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BF9A9-304F-417D-F43C-1D668283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806" y="1039194"/>
            <a:ext cx="2834776" cy="2961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21EC3-B2A8-FDC5-7455-22254CA7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40" y="3995890"/>
            <a:ext cx="3169232" cy="21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AFFB8-A38A-216F-891A-DEF504A5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BF3E-7D27-B491-59FD-0347AA63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How to build the file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42B1-4AA6-5EBD-18F5-0C27AB99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28699"/>
            <a:ext cx="11764800" cy="51814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Look at the schema to find what should be contained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for a 2D image array see the schema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Recall that bold=mandatory and order must be respected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some optional fields according to the schema are actually needed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Schematron</a:t>
            </a:r>
            <a:r>
              <a:rPr lang="en-GB" dirty="0"/>
              <a:t> errors will reflect this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but start with the mandatory fields and hack/validate/hack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all data types offset is the byte offset to the data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to a </a:t>
            </a:r>
            <a:r>
              <a:rPr lang="en-GB" dirty="0" err="1"/>
              <a:t>zVariable</a:t>
            </a:r>
            <a:r>
              <a:rPr lang="en-GB" dirty="0"/>
              <a:t> in a CDF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to an HDR in a FITS file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after any header in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axes and table fields must have a data type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not all data types can be used with all data structures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ASCII tables need ASCII data types…</a:t>
            </a:r>
            <a:endParaRPr lang="en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D9A53-ADE1-621E-4E4D-F82C9C3F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0816" y="1101437"/>
            <a:ext cx="4811126" cy="50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25F-3CB6-6342-BD1E-422B7988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Resources to help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30D8-37CD-5041-3ED3-764CDBB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59873"/>
            <a:ext cx="11764800" cy="51503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Documentation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PDS4 official documentation: </a:t>
            </a:r>
            <a:r>
              <a:rPr lang="en-GB" dirty="0">
                <a:hlinkClick r:id="rId2"/>
              </a:rPr>
              <a:t>https://pds.nasa.gov/datastandards/documents/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 common data dictionary search: </a:t>
            </a:r>
            <a:r>
              <a:rPr lang="en-GB" dirty="0">
                <a:hlinkClick r:id="rId3"/>
              </a:rPr>
              <a:t>https://pds.nasa.gov/datastandards/documents/dd/common/current/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 err="1"/>
              <a:t>File_Area_Observational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https://pds.nasa.gov/datastandards/documents/dd/common/current/#ch03s58.html#N179749276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PDS4 products in the PSA or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XML-aware editors or IDEs can flag schema (and sometimes </a:t>
            </a:r>
            <a:r>
              <a:rPr lang="en-GB" dirty="0" err="1"/>
              <a:t>Schematron</a:t>
            </a:r>
            <a:r>
              <a:rPr lang="en-GB" dirty="0"/>
              <a:t>) errors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validate will flag error and run data checks that can flag issues with e.g. byte offsets, data types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 libraries and tools to open the data will catch some obvious errors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arrays indices wrong, field length/position mismatch etc.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69529773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22279E-2C4C-4C93-8498-455A58D1433E}">
  <ds:schemaRefs>
    <ds:schemaRef ds:uri="http://purl.org/dc/elements/1.1/"/>
    <ds:schemaRef ds:uri="http://schemas.microsoft.com/office/2006/documentManagement/types"/>
    <ds:schemaRef ds:uri="e3f94354-f5e8-4aa3-aa3d-ac077d140853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6cecf9b-e75b-468e-bd21-3447df87bb3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47AAE1D-7C8E-430B-B114-3088BAD2C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31208</TotalTime>
  <Words>662</Words>
  <Application>Microsoft Macintosh PowerPoint</Application>
  <PresentationFormat>Custom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Aims of the exercise</vt:lpstr>
      <vt:lpstr>Sample products</vt:lpstr>
      <vt:lpstr>How to build the file description</vt:lpstr>
      <vt:lpstr>How to build the file description</vt:lpstr>
      <vt:lpstr>Resources to help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2</cp:revision>
  <cp:lastPrinted>2008-08-26T16:26:23Z</cp:lastPrinted>
  <dcterms:created xsi:type="dcterms:W3CDTF">2022-06-15T13:36:28Z</dcterms:created>
  <dcterms:modified xsi:type="dcterms:W3CDTF">2024-10-31T10:09:36Z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