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4"/>
  </p:notesMasterIdLst>
  <p:handoutMasterIdLst>
    <p:handoutMasterId r:id="rId15"/>
  </p:handoutMasterIdLst>
  <p:sldIdLst>
    <p:sldId id="256" r:id="rId8"/>
    <p:sldId id="262" r:id="rId9"/>
    <p:sldId id="263" r:id="rId10"/>
    <p:sldId id="266" r:id="rId11"/>
    <p:sldId id="264" r:id="rId12"/>
    <p:sldId id="265" r:id="rId13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FA7CE-8DBD-0B40-88AB-30A50AC28821}" v="12" dt="2024-11-05T10:57:42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432" y="192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76DFA7CE-8DBD-0B40-88AB-30A50AC28821}"/>
    <pc:docChg chg="undo custSel addSld modSld">
      <pc:chgData name="Mark Bentley" userId="4f1f3be8-78e6-4802-a22c-e01f5e0ea520" providerId="ADAL" clId="{76DFA7CE-8DBD-0B40-88AB-30A50AC28821}" dt="2024-11-05T11:11:07.696" v="2598" actId="20577"/>
      <pc:docMkLst>
        <pc:docMk/>
      </pc:docMkLst>
      <pc:sldChg chg="modSp mod">
        <pc:chgData name="Mark Bentley" userId="4f1f3be8-78e6-4802-a22c-e01f5e0ea520" providerId="ADAL" clId="{76DFA7CE-8DBD-0B40-88AB-30A50AC28821}" dt="2024-10-25T13:19:59.203" v="34" actId="20577"/>
        <pc:sldMkLst>
          <pc:docMk/>
          <pc:sldMk cId="0" sldId="256"/>
        </pc:sldMkLst>
        <pc:spChg chg="mod">
          <ac:chgData name="Mark Bentley" userId="4f1f3be8-78e6-4802-a22c-e01f5e0ea520" providerId="ADAL" clId="{76DFA7CE-8DBD-0B40-88AB-30A50AC28821}" dt="2024-10-25T13:19:59.203" v="3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Mark Bentley" userId="4f1f3be8-78e6-4802-a22c-e01f5e0ea520" providerId="ADAL" clId="{76DFA7CE-8DBD-0B40-88AB-30A50AC28821}" dt="2024-11-03T14:31:41.219" v="1958" actId="2711"/>
        <pc:sldMkLst>
          <pc:docMk/>
          <pc:sldMk cId="264314030" sldId="262"/>
        </pc:sldMkLst>
        <pc:spChg chg="mod">
          <ac:chgData name="Mark Bentley" userId="4f1f3be8-78e6-4802-a22c-e01f5e0ea520" providerId="ADAL" clId="{76DFA7CE-8DBD-0B40-88AB-30A50AC28821}" dt="2024-10-25T13:20:09.522" v="57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76DFA7CE-8DBD-0B40-88AB-30A50AC28821}" dt="2024-11-03T14:31:41.219" v="1958" actId="2711"/>
          <ac:spMkLst>
            <pc:docMk/>
            <pc:sldMk cId="264314030" sldId="262"/>
            <ac:spMk id="3" creationId="{6F2E6E0F-4C90-7471-E210-0904A7D21A84}"/>
          </ac:spMkLst>
        </pc:spChg>
        <pc:spChg chg="add del mod">
          <ac:chgData name="Mark Bentley" userId="4f1f3be8-78e6-4802-a22c-e01f5e0ea520" providerId="ADAL" clId="{76DFA7CE-8DBD-0B40-88AB-30A50AC28821}" dt="2024-10-25T13:20:05.982" v="36" actId="478"/>
          <ac:spMkLst>
            <pc:docMk/>
            <pc:sldMk cId="264314030" sldId="262"/>
            <ac:spMk id="4" creationId="{EE8FD4AB-279F-33FC-71A6-D1EA8F5DCEE2}"/>
          </ac:spMkLst>
        </pc:spChg>
      </pc:sldChg>
      <pc:sldChg chg="addSp modSp new mod">
        <pc:chgData name="Mark Bentley" userId="4f1f3be8-78e6-4802-a22c-e01f5e0ea520" providerId="ADAL" clId="{76DFA7CE-8DBD-0B40-88AB-30A50AC28821}" dt="2024-10-25T13:43:59.355" v="1184" actId="20577"/>
        <pc:sldMkLst>
          <pc:docMk/>
          <pc:sldMk cId="4132472005" sldId="263"/>
        </pc:sldMkLst>
        <pc:spChg chg="mod">
          <ac:chgData name="Mark Bentley" userId="4f1f3be8-78e6-4802-a22c-e01f5e0ea520" providerId="ADAL" clId="{76DFA7CE-8DBD-0B40-88AB-30A50AC28821}" dt="2024-10-25T13:43:59.355" v="1184" actId="20577"/>
          <ac:spMkLst>
            <pc:docMk/>
            <pc:sldMk cId="4132472005" sldId="263"/>
            <ac:spMk id="2" creationId="{7659BFE3-CF93-6FCA-524C-B11D5A1EFF9D}"/>
          </ac:spMkLst>
        </pc:spChg>
        <pc:spChg chg="mod">
          <ac:chgData name="Mark Bentley" userId="4f1f3be8-78e6-4802-a22c-e01f5e0ea520" providerId="ADAL" clId="{76DFA7CE-8DBD-0B40-88AB-30A50AC28821}" dt="2024-10-25T13:42:45.668" v="1144" actId="20577"/>
          <ac:spMkLst>
            <pc:docMk/>
            <pc:sldMk cId="4132472005" sldId="263"/>
            <ac:spMk id="3" creationId="{E6CEA2DF-7663-F264-FE1C-35AAEE2C775A}"/>
          </ac:spMkLst>
        </pc:spChg>
        <pc:spChg chg="add mod">
          <ac:chgData name="Mark Bentley" userId="4f1f3be8-78e6-4802-a22c-e01f5e0ea520" providerId="ADAL" clId="{76DFA7CE-8DBD-0B40-88AB-30A50AC28821}" dt="2024-10-25T13:43:19.677" v="1152" actId="13822"/>
          <ac:spMkLst>
            <pc:docMk/>
            <pc:sldMk cId="4132472005" sldId="263"/>
            <ac:spMk id="4" creationId="{8C459A19-C724-8957-F771-B5A34A25D58D}"/>
          </ac:spMkLst>
        </pc:spChg>
      </pc:sldChg>
      <pc:sldChg chg="addSp delSp modSp new mod">
        <pc:chgData name="Mark Bentley" userId="4f1f3be8-78e6-4802-a22c-e01f5e0ea520" providerId="ADAL" clId="{76DFA7CE-8DBD-0B40-88AB-30A50AC28821}" dt="2024-11-05T10:53:18.145" v="1999" actId="1076"/>
        <pc:sldMkLst>
          <pc:docMk/>
          <pc:sldMk cId="481363061" sldId="264"/>
        </pc:sldMkLst>
        <pc:spChg chg="mod">
          <ac:chgData name="Mark Bentley" userId="4f1f3be8-78e6-4802-a22c-e01f5e0ea520" providerId="ADAL" clId="{76DFA7CE-8DBD-0B40-88AB-30A50AC28821}" dt="2024-10-25T13:44:23.659" v="1210" actId="20577"/>
          <ac:spMkLst>
            <pc:docMk/>
            <pc:sldMk cId="481363061" sldId="264"/>
            <ac:spMk id="2" creationId="{A59BC3A3-1FEC-CDCC-1736-9686276A8549}"/>
          </ac:spMkLst>
        </pc:spChg>
        <pc:spChg chg="mod">
          <ac:chgData name="Mark Bentley" userId="4f1f3be8-78e6-4802-a22c-e01f5e0ea520" providerId="ADAL" clId="{76DFA7CE-8DBD-0B40-88AB-30A50AC28821}" dt="2024-11-05T10:53:13.847" v="1997" actId="20577"/>
          <ac:spMkLst>
            <pc:docMk/>
            <pc:sldMk cId="481363061" sldId="264"/>
            <ac:spMk id="3" creationId="{BC8190B8-6E8F-7314-34EF-91D2A9045073}"/>
          </ac:spMkLst>
        </pc:spChg>
        <pc:spChg chg="add del mod">
          <ac:chgData name="Mark Bentley" userId="4f1f3be8-78e6-4802-a22c-e01f5e0ea520" providerId="ADAL" clId="{76DFA7CE-8DBD-0B40-88AB-30A50AC28821}" dt="2024-11-05T10:52:08.158" v="1984" actId="478"/>
          <ac:spMkLst>
            <pc:docMk/>
            <pc:sldMk cId="481363061" sldId="264"/>
            <ac:spMk id="5" creationId="{E759EB80-8D96-5AC5-6AB9-ECB9911678EC}"/>
          </ac:spMkLst>
        </pc:spChg>
        <pc:picChg chg="add mod">
          <ac:chgData name="Mark Bentley" userId="4f1f3be8-78e6-4802-a22c-e01f5e0ea520" providerId="ADAL" clId="{76DFA7CE-8DBD-0B40-88AB-30A50AC28821}" dt="2024-11-05T10:53:16.454" v="1998" actId="1076"/>
          <ac:picMkLst>
            <pc:docMk/>
            <pc:sldMk cId="481363061" sldId="264"/>
            <ac:picMk id="4" creationId="{F4D4C5B6-DDDB-C8E8-B662-3A9830C104E1}"/>
          </ac:picMkLst>
        </pc:picChg>
        <pc:picChg chg="add mod">
          <ac:chgData name="Mark Bentley" userId="4f1f3be8-78e6-4802-a22c-e01f5e0ea520" providerId="ADAL" clId="{76DFA7CE-8DBD-0B40-88AB-30A50AC28821}" dt="2024-11-05T10:53:18.145" v="1999" actId="1076"/>
          <ac:picMkLst>
            <pc:docMk/>
            <pc:sldMk cId="481363061" sldId="264"/>
            <ac:picMk id="6" creationId="{97988C30-0BC7-EC11-A72B-FEA1D15166C0}"/>
          </ac:picMkLst>
        </pc:picChg>
      </pc:sldChg>
      <pc:sldChg chg="modSp new mod">
        <pc:chgData name="Mark Bentley" userId="4f1f3be8-78e6-4802-a22c-e01f5e0ea520" providerId="ADAL" clId="{76DFA7CE-8DBD-0B40-88AB-30A50AC28821}" dt="2024-11-05T11:11:07.696" v="2598" actId="20577"/>
        <pc:sldMkLst>
          <pc:docMk/>
          <pc:sldMk cId="3741025972" sldId="265"/>
        </pc:sldMkLst>
        <pc:spChg chg="mod">
          <ac:chgData name="Mark Bentley" userId="4f1f3be8-78e6-4802-a22c-e01f5e0ea520" providerId="ADAL" clId="{76DFA7CE-8DBD-0B40-88AB-30A50AC28821}" dt="2024-10-25T13:49:03.150" v="1584" actId="20577"/>
          <ac:spMkLst>
            <pc:docMk/>
            <pc:sldMk cId="3741025972" sldId="265"/>
            <ac:spMk id="2" creationId="{96ECC94E-F3E7-FB73-E34D-27148BFE4E2F}"/>
          </ac:spMkLst>
        </pc:spChg>
        <pc:spChg chg="mod">
          <ac:chgData name="Mark Bentley" userId="4f1f3be8-78e6-4802-a22c-e01f5e0ea520" providerId="ADAL" clId="{76DFA7CE-8DBD-0B40-88AB-30A50AC28821}" dt="2024-11-05T11:11:07.696" v="2598" actId="20577"/>
          <ac:spMkLst>
            <pc:docMk/>
            <pc:sldMk cId="3741025972" sldId="265"/>
            <ac:spMk id="3" creationId="{1FC1A227-B906-902E-D28E-AFBD4FA0C975}"/>
          </ac:spMkLst>
        </pc:spChg>
      </pc:sldChg>
      <pc:sldChg chg="addSp delSp modSp new mod">
        <pc:chgData name="Mark Bentley" userId="4f1f3be8-78e6-4802-a22c-e01f5e0ea520" providerId="ADAL" clId="{76DFA7CE-8DBD-0B40-88AB-30A50AC28821}" dt="2024-11-05T10:59:34.355" v="2382"/>
        <pc:sldMkLst>
          <pc:docMk/>
          <pc:sldMk cId="2269212663" sldId="266"/>
        </pc:sldMkLst>
        <pc:spChg chg="mod">
          <ac:chgData name="Mark Bentley" userId="4f1f3be8-78e6-4802-a22c-e01f5e0ea520" providerId="ADAL" clId="{76DFA7CE-8DBD-0B40-88AB-30A50AC28821}" dt="2024-10-30T09:57:09.462" v="1815"/>
          <ac:spMkLst>
            <pc:docMk/>
            <pc:sldMk cId="2269212663" sldId="266"/>
            <ac:spMk id="2" creationId="{8309E175-A447-587A-D643-621674253078}"/>
          </ac:spMkLst>
        </pc:spChg>
        <pc:spChg chg="mod">
          <ac:chgData name="Mark Bentley" userId="4f1f3be8-78e6-4802-a22c-e01f5e0ea520" providerId="ADAL" clId="{76DFA7CE-8DBD-0B40-88AB-30A50AC28821}" dt="2024-11-05T10:58:30.315" v="2380" actId="20577"/>
          <ac:spMkLst>
            <pc:docMk/>
            <pc:sldMk cId="2269212663" sldId="266"/>
            <ac:spMk id="3" creationId="{A324EDDF-C950-F8EA-8EA0-5F2C70BA4DB8}"/>
          </ac:spMkLst>
        </pc:spChg>
        <pc:spChg chg="add del mod">
          <ac:chgData name="Mark Bentley" userId="4f1f3be8-78e6-4802-a22c-e01f5e0ea520" providerId="ADAL" clId="{76DFA7CE-8DBD-0B40-88AB-30A50AC28821}" dt="2024-11-05T10:59:34.355" v="2382"/>
          <ac:spMkLst>
            <pc:docMk/>
            <pc:sldMk cId="2269212663" sldId="266"/>
            <ac:spMk id="4" creationId="{16E33A39-876E-D39F-7295-BF29E3250566}"/>
          </ac:spMkLst>
        </pc:spChg>
        <pc:spChg chg="add mod">
          <ac:chgData name="Mark Bentley" userId="4f1f3be8-78e6-4802-a22c-e01f5e0ea520" providerId="ADAL" clId="{76DFA7CE-8DBD-0B40-88AB-30A50AC28821}" dt="2024-11-05T10:57:42.879" v="2379" actId="767"/>
          <ac:spMkLst>
            <pc:docMk/>
            <pc:sldMk cId="2269212663" sldId="266"/>
            <ac:spMk id="5" creationId="{6F7CBF27-93E7-932A-885F-4FFE843913CE}"/>
          </ac:spMkLst>
        </pc:spChg>
      </pc:sldChg>
    </pc:docChg>
  </pc:docChgLst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E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11/5/24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sa.esa.int/psa/emrsp/rm/rls/v1/PDS4_EMRSP_RM_RLS_1L00_1000.sch" TargetMode="External"/><Relationship Id="rId2" Type="http://schemas.openxmlformats.org/officeDocument/2006/relationships/hyperlink" Target="https://psa.esa.int/psa/emrsp/rm/rls/v1/PDS4_EMRSP_RM_RLS_1L00_1000.xsd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Aims of </a:t>
            </a:r>
            <a:r>
              <a:rPr lang="en-GB" dirty="0" err="1"/>
              <a:t>th</a:t>
            </a:r>
            <a:r>
              <a:rPr lang="en-ES" dirty="0"/>
              <a:t>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In the last exercises we learned how to: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use validate and other tools to check data quality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write the 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File_Area_Observational </a:t>
            </a:r>
            <a:r>
              <a:rPr lang="en-ES" dirty="0"/>
              <a:t>section of the label to describes the data files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LDDTool</a:t>
            </a:r>
            <a:r>
              <a:rPr lang="en-GB" dirty="0"/>
              <a:t> to create a custom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aim of this exercise is to combine these by: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referencing the custom dictionary in your own data products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i.e. updating the schema, </a:t>
            </a:r>
            <a:r>
              <a:rPr lang="en-GB" dirty="0" err="1"/>
              <a:t>schematron</a:t>
            </a:r>
            <a:r>
              <a:rPr lang="en-GB" dirty="0"/>
              <a:t> and namespaces at the top of your label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adding the custom meta-data to your product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Mission_Area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validate and open the product</a:t>
            </a:r>
          </a:p>
        </p:txBody>
      </p:sp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BFE3-CF93-6FCA-524C-B11D5A1E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Recall – adding/updating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A2DF-7663-F264-FE1C-35AAEE2C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Adding/updating a dictionary requires 3 changes at the start of each product label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ES" dirty="0"/>
              <a:t>dd the xml-model reference pointing to the Schematron (.sch) file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Define the namespace with an xmlns statement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Add the schemaLocation mapping the namespace to the Schema (.xsd) file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For example the lines in green below show changes made to add the PSA dictionary to a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59A19-C724-8957-F771-B5A34A25D58D}"/>
              </a:ext>
            </a:extLst>
          </p:cNvPr>
          <p:cNvSpPr txBox="1"/>
          <p:nvPr/>
        </p:nvSpPr>
        <p:spPr>
          <a:xfrm>
            <a:off x="390769" y="3073400"/>
            <a:ext cx="11496431" cy="314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/v1/PDS4_PDS_1M00.sch"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/v1/PDS4_GEOM_1M00_1970.sch"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&lt;?xml-model 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="https://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/v1/PDS4_PSA_1M00_1500.sch" 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="http://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"?&gt;</a:t>
            </a: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&lt;?xml-model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/v1/PDS4_BC_1M00_2000.sch"</a:t>
            </a:r>
            <a:r>
              <a:rPr lang="en-GB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schematypens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purl.oclc.org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dsdl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schematron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Product_Observational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xmlns:geom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/v1"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xmlns:psa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="http://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/v1"</a:t>
            </a:r>
          </a:p>
          <a:p>
            <a:pPr>
              <a:lnSpc>
                <a:spcPts val="1575"/>
              </a:lnSpc>
            </a:pP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XMLSchema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-instance"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/v1/PDS4_PDS_1M00.xsd 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pds.nasa.gov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/pds4/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geom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/v1/PDS4_GEOM_1M00_1970.xsd 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/v1/PDS4_PSA_1M00_1500.xsd </a:t>
            </a:r>
            <a:b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 https://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psa.esa.int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psa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/v1/PDS4_BC_1M00_2000.xsd"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ES" sz="1200" dirty="0"/>
          </a:p>
        </p:txBody>
      </p:sp>
    </p:spTree>
    <p:extLst>
      <p:ext uri="{BB962C8B-B14F-4D97-AF65-F5344CB8AC3E}">
        <p14:creationId xmlns:p14="http://schemas.microsoft.com/office/powerpoint/2010/main" val="413247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E175-A447-587A-D643-62167425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Recall – adding meta-data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EDDF-C950-F8EA-8EA0-5F2C70BA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18309"/>
            <a:ext cx="11764800" cy="51918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solution to the “build a dictionary” exercise is available as a dictionary here: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 tooltip="https://psa.esa.int/psa/emrsp/rm/rls/v1"/>
              </a:rPr>
              <a:t>https://psa.esa.int/psa/emrsp/rm/rls/v1/PDS4_EMRSP_RM_RLS_1L00_1000.xsd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https://psa.esa.int/psa/emrsp/rm/rls/v1/PDS4_EMRSP_RM_RLS_1L00_1000.sch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Namespace: </a:t>
            </a:r>
            <a:r>
              <a:rPr lang="en-GB" dirty="0">
                <a:solidFill>
                  <a:srgbClr val="993300"/>
                </a:solidFill>
                <a:effectLst/>
                <a:latin typeface="Helvetica" pitchFamily="2" charset="0"/>
              </a:rPr>
              <a:t>http://</a:t>
            </a:r>
            <a:r>
              <a:rPr lang="en-GB" dirty="0" err="1">
                <a:solidFill>
                  <a:srgbClr val="993300"/>
                </a:solidFill>
                <a:effectLst/>
                <a:latin typeface="Helvetica" pitchFamily="2" charset="0"/>
              </a:rPr>
              <a:t>psa.esa.int</a:t>
            </a:r>
            <a:r>
              <a:rPr lang="en-GB" dirty="0">
                <a:solidFill>
                  <a:srgbClr val="993300"/>
                </a:solidFill>
                <a:effectLst/>
                <a:latin typeface="Helvetica" pitchFamily="2" charset="0"/>
              </a:rPr>
              <a:t>/</a:t>
            </a:r>
            <a:r>
              <a:rPr lang="en-GB" dirty="0" err="1">
                <a:solidFill>
                  <a:srgbClr val="993300"/>
                </a:solidFill>
                <a:effectLst/>
                <a:latin typeface="Helvetica" pitchFamily="2" charset="0"/>
              </a:rPr>
              <a:t>psa</a:t>
            </a:r>
            <a:r>
              <a:rPr lang="en-GB" dirty="0">
                <a:solidFill>
                  <a:srgbClr val="993300"/>
                </a:solidFill>
                <a:effectLst/>
                <a:latin typeface="Helvetica" pitchFamily="2" charset="0"/>
              </a:rPr>
              <a:t>/</a:t>
            </a:r>
            <a:r>
              <a:rPr lang="en-GB" dirty="0" err="1">
                <a:solidFill>
                  <a:srgbClr val="993300"/>
                </a:solidFill>
                <a:effectLst/>
                <a:latin typeface="Helvetica" pitchFamily="2" charset="0"/>
              </a:rPr>
              <a:t>emrsp</a:t>
            </a:r>
            <a:r>
              <a:rPr lang="en-GB" dirty="0">
                <a:solidFill>
                  <a:srgbClr val="993300"/>
                </a:solidFill>
                <a:effectLst/>
                <a:latin typeface="Helvetica" pitchFamily="2" charset="0"/>
              </a:rPr>
              <a:t>/rm/</a:t>
            </a:r>
            <a:r>
              <a:rPr lang="en-GB" dirty="0" err="1">
                <a:solidFill>
                  <a:srgbClr val="993300"/>
                </a:solidFill>
                <a:effectLst/>
                <a:latin typeface="Helvetica" pitchFamily="2" charset="0"/>
              </a:rPr>
              <a:t>rls</a:t>
            </a:r>
            <a:r>
              <a:rPr lang="en-GB" dirty="0">
                <a:solidFill>
                  <a:srgbClr val="993300"/>
                </a:solidFill>
                <a:effectLst/>
                <a:latin typeface="Helvetica" pitchFamily="2" charset="0"/>
              </a:rPr>
              <a:t>/v1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Namespace prefix: </a:t>
            </a:r>
            <a:r>
              <a:rPr lang="en-GB" dirty="0" err="1">
                <a:solidFill>
                  <a:srgbClr val="0099CC"/>
                </a:solidFill>
                <a:effectLst/>
                <a:latin typeface="Helvetica" pitchFamily="2" charset="0"/>
              </a:rPr>
              <a:t>emrsp_rm_rls</a:t>
            </a:r>
            <a:endParaRPr lang="en-GB" dirty="0">
              <a:solidFill>
                <a:srgbClr val="0099CC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993300"/>
              </a:solidFill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With</a:t>
            </a:r>
            <a:r>
              <a:rPr lang="en-GB" dirty="0"/>
              <a:t> t</a:t>
            </a:r>
            <a:r>
              <a:rPr lang="en-ES" dirty="0"/>
              <a:t>he above informatinon you should be able to update the header of your label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ES" dirty="0"/>
              <a:t>heck that it still validates!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Next try to insert one or more attributes from the two classes in this dictionary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ES" dirty="0"/>
              <a:t>ee the schema diagram on t</a:t>
            </a:r>
            <a:r>
              <a:rPr lang="en-GB" dirty="0"/>
              <a:t>he</a:t>
            </a:r>
            <a:r>
              <a:rPr lang="en-ES" dirty="0"/>
              <a:t> next slide, or check the schema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6921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3A3-1FEC-CDCC-1736-9686276A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Recall – adding meta-data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90B8-6E8F-7314-34EF-91D2A904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0369"/>
            <a:ext cx="11764800" cy="52098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Custom (mission or instrument) data go in the 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Mission_Area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this can come from multiple dictionaries - there is no constraint on how you order the dictionaries</a:t>
            </a:r>
          </a:p>
          <a:p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4C5B6-DDDB-C8E8-B662-3A9830C1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8" y="1920266"/>
            <a:ext cx="4000965" cy="4326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88C30-0BC7-EC11-A72B-FEA1D151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41" y="2622098"/>
            <a:ext cx="4797183" cy="2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C94E-F3E7-FB73-E34D-27148BFE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Recall -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A227-B906-902E-D28E-AFBD4FA0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31631"/>
            <a:ext cx="11764800" cy="51785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Don’t forget to include necessary options when calling validate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--add-context-products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ES" dirty="0"/>
              <a:t>to point to the local_context_products.json file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--label-extension</a:t>
            </a:r>
            <a:r>
              <a:rPr lang="en-ES" dirty="0"/>
              <a:t> can be lblx or xml (default) depending on the file you have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That’s it – the aim is then to:</a:t>
            </a:r>
          </a:p>
          <a:p>
            <a:pPr marL="1124226" lvl="1" indent="-342900">
              <a:buFont typeface="+mj-lt"/>
              <a:buAutoNum type="arabicPeriod"/>
            </a:pPr>
            <a:r>
              <a:rPr lang="en-ES" dirty="0"/>
              <a:t>Add the schematron, schema and namespace for the new dictionary to your label</a:t>
            </a:r>
          </a:p>
          <a:p>
            <a:pPr marL="1124226" lvl="1" indent="-342900">
              <a:buFont typeface="+mj-lt"/>
              <a:buAutoNum type="arabicPeriod"/>
            </a:pPr>
            <a:r>
              <a:rPr lang="en-ES" dirty="0"/>
              <a:t>Insert some, or all, of the meta-data in the dictionary into the Mission_Area</a:t>
            </a:r>
          </a:p>
          <a:p>
            <a:pPr marL="1124226" lvl="1" indent="-342900">
              <a:buFont typeface="+mj-lt"/>
              <a:buAutoNum type="arabicPeriod"/>
            </a:pPr>
            <a:r>
              <a:rPr lang="en-ES"/>
              <a:t>Validate your product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41025972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2279E-2C4C-4C93-8498-455A58D1433E}">
  <ds:schemaRefs>
    <ds:schemaRef ds:uri="http://www.w3.org/XML/1998/namespace"/>
    <ds:schemaRef ds:uri="b6cecf9b-e75b-468e-bd21-3447df87bb36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3f94354-f5e8-4aa3-aa3d-ac077d140853"/>
  </ds:schemaRefs>
</ds:datastoreItem>
</file>

<file path=customXml/itemProps3.xml><?xml version="1.0" encoding="utf-8"?>
<ds:datastoreItem xmlns:ds="http://schemas.openxmlformats.org/officeDocument/2006/customXml" ds:itemID="{847AAE1D-7C8E-430B-B114-3088BAD2C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31190</TotalTime>
  <Words>841</Words>
  <Application>Microsoft Macintosh PowerPoint</Application>
  <PresentationFormat>Custom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Helvetica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Aims of the exercise</vt:lpstr>
      <vt:lpstr>Recall – adding/updating dictionaries</vt:lpstr>
      <vt:lpstr>Recall – adding meta-data</vt:lpstr>
      <vt:lpstr>Recall – adding meta-data</vt:lpstr>
      <vt:lpstr>Recall - validation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2</cp:revision>
  <cp:lastPrinted>2008-08-26T16:26:23Z</cp:lastPrinted>
  <dcterms:created xsi:type="dcterms:W3CDTF">2022-06-15T13:36:28Z</dcterms:created>
  <dcterms:modified xsi:type="dcterms:W3CDTF">2024-11-05T11:11:09Z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