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8" r:id="rId4"/>
    <p:sldMasterId id="2147483950" r:id="rId5"/>
    <p:sldMasterId id="2147483957" r:id="rId6"/>
    <p:sldMasterId id="2147483970" r:id="rId7"/>
  </p:sldMasterIdLst>
  <p:notesMasterIdLst>
    <p:notesMasterId r:id="rId15"/>
  </p:notesMasterIdLst>
  <p:handoutMasterIdLst>
    <p:handoutMasterId r:id="rId16"/>
  </p:handoutMasterIdLst>
  <p:sldIdLst>
    <p:sldId id="256" r:id="rId8"/>
    <p:sldId id="262" r:id="rId9"/>
    <p:sldId id="263" r:id="rId10"/>
    <p:sldId id="264" r:id="rId11"/>
    <p:sldId id="265" r:id="rId12"/>
    <p:sldId id="266" r:id="rId13"/>
    <p:sldId id="267" r:id="rId14"/>
  </p:sldIdLst>
  <p:sldSz cx="12225338" cy="6858000"/>
  <p:notesSz cx="7023100" cy="93091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61063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122127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83190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244254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3053182" algn="l" defTabSz="1221273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3663818" algn="l" defTabSz="1221273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4274454" algn="l" defTabSz="1221273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4885091" algn="l" defTabSz="1221273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 scaleToFitPaper="1"/>
  <p:clrMru>
    <a:srgbClr val="8197A6"/>
    <a:srgbClr val="F1666A"/>
    <a:srgbClr val="D9D9D9"/>
    <a:srgbClr val="053249"/>
    <a:srgbClr val="003249"/>
    <a:srgbClr val="335E6F"/>
    <a:srgbClr val="006196"/>
    <a:srgbClr val="6DCFF6"/>
    <a:srgbClr val="FFCC4E"/>
    <a:srgbClr val="76C8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6159" autoAdjust="0"/>
  </p:normalViewPr>
  <p:slideViewPr>
    <p:cSldViewPr snapToGrid="0">
      <p:cViewPr varScale="1">
        <p:scale>
          <a:sx n="120" d="100"/>
          <a:sy n="120" d="100"/>
        </p:scale>
        <p:origin x="328" y="176"/>
      </p:cViewPr>
      <p:guideLst>
        <p:guide orient="horz" pos="2160"/>
        <p:guide pos="38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-2659" y="-67"/>
      </p:cViewPr>
      <p:guideLst>
        <p:guide orient="horz" pos="2932"/>
        <p:guide pos="221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a Coia" userId="3eb30d30-ac06-4058-be49-36af3ec47be3" providerId="ADAL" clId="{EB7B2578-9F86-914C-AFB7-5B64528BCE1D}"/>
    <pc:docChg chg="undo custSel modSld">
      <pc:chgData name="Daniela Coia" userId="3eb30d30-ac06-4058-be49-36af3ec47be3" providerId="ADAL" clId="{EB7B2578-9F86-914C-AFB7-5B64528BCE1D}" dt="2024-11-04T10:53:31.118" v="2630" actId="20577"/>
      <pc:docMkLst>
        <pc:docMk/>
      </pc:docMkLst>
      <pc:sldChg chg="addSp modSp mod">
        <pc:chgData name="Daniela Coia" userId="3eb30d30-ac06-4058-be49-36af3ec47be3" providerId="ADAL" clId="{EB7B2578-9F86-914C-AFB7-5B64528BCE1D}" dt="2024-11-04T08:19:50.254" v="2512" actId="20577"/>
        <pc:sldMkLst>
          <pc:docMk/>
          <pc:sldMk cId="264314030" sldId="262"/>
        </pc:sldMkLst>
        <pc:spChg chg="mod">
          <ac:chgData name="Daniela Coia" userId="3eb30d30-ac06-4058-be49-36af3ec47be3" providerId="ADAL" clId="{EB7B2578-9F86-914C-AFB7-5B64528BCE1D}" dt="2024-11-04T08:19:50.254" v="2512" actId="20577"/>
          <ac:spMkLst>
            <pc:docMk/>
            <pc:sldMk cId="264314030" sldId="262"/>
            <ac:spMk id="3" creationId="{6F2E6E0F-4C90-7471-E210-0904A7D21A84}"/>
          </ac:spMkLst>
        </pc:spChg>
        <pc:picChg chg="add mod">
          <ac:chgData name="Daniela Coia" userId="3eb30d30-ac06-4058-be49-36af3ec47be3" providerId="ADAL" clId="{EB7B2578-9F86-914C-AFB7-5B64528BCE1D}" dt="2024-11-03T15:28:47.944" v="2084" actId="1076"/>
          <ac:picMkLst>
            <pc:docMk/>
            <pc:sldMk cId="264314030" sldId="262"/>
            <ac:picMk id="5" creationId="{BC79FD1C-3594-AFF8-8A84-DF6E727BE2BB}"/>
          </ac:picMkLst>
        </pc:picChg>
      </pc:sldChg>
      <pc:sldChg chg="modSp mod">
        <pc:chgData name="Daniela Coia" userId="3eb30d30-ac06-4058-be49-36af3ec47be3" providerId="ADAL" clId="{EB7B2578-9F86-914C-AFB7-5B64528BCE1D}" dt="2024-11-04T08:21:50.754" v="2577" actId="20577"/>
        <pc:sldMkLst>
          <pc:docMk/>
          <pc:sldMk cId="972687541" sldId="263"/>
        </pc:sldMkLst>
        <pc:spChg chg="mod">
          <ac:chgData name="Daniela Coia" userId="3eb30d30-ac06-4058-be49-36af3ec47be3" providerId="ADAL" clId="{EB7B2578-9F86-914C-AFB7-5B64528BCE1D}" dt="2024-11-04T08:21:50.754" v="2577" actId="20577"/>
          <ac:spMkLst>
            <pc:docMk/>
            <pc:sldMk cId="972687541" sldId="263"/>
            <ac:spMk id="3" creationId="{2B78240C-4863-35E8-0F51-CAB374A06056}"/>
          </ac:spMkLst>
        </pc:spChg>
        <pc:picChg chg="mod">
          <ac:chgData name="Daniela Coia" userId="3eb30d30-ac06-4058-be49-36af3ec47be3" providerId="ADAL" clId="{EB7B2578-9F86-914C-AFB7-5B64528BCE1D}" dt="2024-11-03T15:37:15.654" v="2254" actId="1076"/>
          <ac:picMkLst>
            <pc:docMk/>
            <pc:sldMk cId="972687541" sldId="263"/>
            <ac:picMk id="6" creationId="{4864CE45-0CF8-B34E-C006-62B8B8E2075B}"/>
          </ac:picMkLst>
        </pc:picChg>
      </pc:sldChg>
      <pc:sldChg chg="modSp mod">
        <pc:chgData name="Daniela Coia" userId="3eb30d30-ac06-4058-be49-36af3ec47be3" providerId="ADAL" clId="{EB7B2578-9F86-914C-AFB7-5B64528BCE1D}" dt="2024-11-03T15:40:46.753" v="2377" actId="20577"/>
        <pc:sldMkLst>
          <pc:docMk/>
          <pc:sldMk cId="291325967" sldId="264"/>
        </pc:sldMkLst>
        <pc:spChg chg="mod">
          <ac:chgData name="Daniela Coia" userId="3eb30d30-ac06-4058-be49-36af3ec47be3" providerId="ADAL" clId="{EB7B2578-9F86-914C-AFB7-5B64528BCE1D}" dt="2024-11-03T15:40:46.753" v="2377" actId="20577"/>
          <ac:spMkLst>
            <pc:docMk/>
            <pc:sldMk cId="291325967" sldId="264"/>
            <ac:spMk id="3" creationId="{B08A7380-A665-C7CA-B87F-B7A6C60626B9}"/>
          </ac:spMkLst>
        </pc:spChg>
      </pc:sldChg>
      <pc:sldChg chg="modSp mod">
        <pc:chgData name="Daniela Coia" userId="3eb30d30-ac06-4058-be49-36af3ec47be3" providerId="ADAL" clId="{EB7B2578-9F86-914C-AFB7-5B64528BCE1D}" dt="2024-11-03T15:42:20.745" v="2423" actId="14"/>
        <pc:sldMkLst>
          <pc:docMk/>
          <pc:sldMk cId="539808606" sldId="265"/>
        </pc:sldMkLst>
        <pc:spChg chg="mod">
          <ac:chgData name="Daniela Coia" userId="3eb30d30-ac06-4058-be49-36af3ec47be3" providerId="ADAL" clId="{EB7B2578-9F86-914C-AFB7-5B64528BCE1D}" dt="2024-11-03T15:42:20.745" v="2423" actId="14"/>
          <ac:spMkLst>
            <pc:docMk/>
            <pc:sldMk cId="539808606" sldId="265"/>
            <ac:spMk id="3" creationId="{877559B7-683E-0FB3-C4C2-DC1F2C2DE18A}"/>
          </ac:spMkLst>
        </pc:spChg>
        <pc:picChg chg="mod">
          <ac:chgData name="Daniela Coia" userId="3eb30d30-ac06-4058-be49-36af3ec47be3" providerId="ADAL" clId="{EB7B2578-9F86-914C-AFB7-5B64528BCE1D}" dt="2024-11-03T15:24:05.546" v="2013" actId="14100"/>
          <ac:picMkLst>
            <pc:docMk/>
            <pc:sldMk cId="539808606" sldId="265"/>
            <ac:picMk id="5" creationId="{ACBD4F49-7C42-31EF-E384-418A35571B15}"/>
          </ac:picMkLst>
        </pc:picChg>
      </pc:sldChg>
      <pc:sldChg chg="addSp delSp modSp mod">
        <pc:chgData name="Daniela Coia" userId="3eb30d30-ac06-4058-be49-36af3ec47be3" providerId="ADAL" clId="{EB7B2578-9F86-914C-AFB7-5B64528BCE1D}" dt="2024-11-04T10:53:31.118" v="2630" actId="20577"/>
        <pc:sldMkLst>
          <pc:docMk/>
          <pc:sldMk cId="762565936" sldId="266"/>
        </pc:sldMkLst>
        <pc:spChg chg="mod">
          <ac:chgData name="Daniela Coia" userId="3eb30d30-ac06-4058-be49-36af3ec47be3" providerId="ADAL" clId="{EB7B2578-9F86-914C-AFB7-5B64528BCE1D}" dt="2024-10-30T17:12:11.479" v="1071" actId="20577"/>
          <ac:spMkLst>
            <pc:docMk/>
            <pc:sldMk cId="762565936" sldId="266"/>
            <ac:spMk id="2" creationId="{F0C10DA7-551D-4461-AEAA-067C03932B0A}"/>
          </ac:spMkLst>
        </pc:spChg>
        <pc:spChg chg="mod">
          <ac:chgData name="Daniela Coia" userId="3eb30d30-ac06-4058-be49-36af3ec47be3" providerId="ADAL" clId="{EB7B2578-9F86-914C-AFB7-5B64528BCE1D}" dt="2024-11-04T10:53:31.118" v="2630" actId="20577"/>
          <ac:spMkLst>
            <pc:docMk/>
            <pc:sldMk cId="762565936" sldId="266"/>
            <ac:spMk id="3" creationId="{F6F821B6-E5A4-36AE-6E0A-5D2ED853A958}"/>
          </ac:spMkLst>
        </pc:spChg>
        <pc:picChg chg="del mod">
          <ac:chgData name="Daniela Coia" userId="3eb30d30-ac06-4058-be49-36af3ec47be3" providerId="ADAL" clId="{EB7B2578-9F86-914C-AFB7-5B64528BCE1D}" dt="2024-10-30T09:09:09.470" v="899" actId="478"/>
          <ac:picMkLst>
            <pc:docMk/>
            <pc:sldMk cId="762565936" sldId="266"/>
            <ac:picMk id="5" creationId="{3A3AAC9D-D7E3-C9B9-CABD-BF8C6394A168}"/>
          </ac:picMkLst>
        </pc:picChg>
        <pc:picChg chg="add mod">
          <ac:chgData name="Daniela Coia" userId="3eb30d30-ac06-4058-be49-36af3ec47be3" providerId="ADAL" clId="{EB7B2578-9F86-914C-AFB7-5B64528BCE1D}" dt="2024-10-30T17:21:36.314" v="1178" actId="1076"/>
          <ac:picMkLst>
            <pc:docMk/>
            <pc:sldMk cId="762565936" sldId="266"/>
            <ac:picMk id="5" creationId="{C7CD4F49-CF88-75AE-AA02-7EC60DC9EFB0}"/>
          </ac:picMkLst>
        </pc:picChg>
      </pc:sldChg>
      <pc:sldChg chg="modSp mod">
        <pc:chgData name="Daniela Coia" userId="3eb30d30-ac06-4058-be49-36af3ec47be3" providerId="ADAL" clId="{EB7B2578-9F86-914C-AFB7-5B64528BCE1D}" dt="2024-11-03T15:45:19.765" v="2463" actId="14"/>
        <pc:sldMkLst>
          <pc:docMk/>
          <pc:sldMk cId="640137085" sldId="267"/>
        </pc:sldMkLst>
        <pc:spChg chg="mod">
          <ac:chgData name="Daniela Coia" userId="3eb30d30-ac06-4058-be49-36af3ec47be3" providerId="ADAL" clId="{EB7B2578-9F86-914C-AFB7-5B64528BCE1D}" dt="2024-10-30T09:09:30.771" v="911" actId="20577"/>
          <ac:spMkLst>
            <pc:docMk/>
            <pc:sldMk cId="640137085" sldId="267"/>
            <ac:spMk id="2" creationId="{26C274BD-9B94-D6D9-1145-298AFCF2882E}"/>
          </ac:spMkLst>
        </pc:spChg>
        <pc:spChg chg="mod">
          <ac:chgData name="Daniela Coia" userId="3eb30d30-ac06-4058-be49-36af3ec47be3" providerId="ADAL" clId="{EB7B2578-9F86-914C-AFB7-5B64528BCE1D}" dt="2024-11-03T15:45:19.765" v="2463" actId="14"/>
          <ac:spMkLst>
            <pc:docMk/>
            <pc:sldMk cId="640137085" sldId="267"/>
            <ac:spMk id="3" creationId="{56FF09A4-6C47-3678-CBB1-EFADA906B203}"/>
          </ac:spMkLst>
        </pc:spChg>
        <pc:picChg chg="mod">
          <ac:chgData name="Daniela Coia" userId="3eb30d30-ac06-4058-be49-36af3ec47be3" providerId="ADAL" clId="{EB7B2578-9F86-914C-AFB7-5B64528BCE1D}" dt="2024-10-30T17:18:06.682" v="1164" actId="14100"/>
          <ac:picMkLst>
            <pc:docMk/>
            <pc:sldMk cId="640137085" sldId="267"/>
            <ac:picMk id="5" creationId="{4645E18C-2226-B876-AE0F-045DA63B9154}"/>
          </ac:picMkLst>
        </pc:picChg>
      </pc:sldChg>
    </pc:docChg>
  </pc:docChgLst>
  <pc:docChgLst>
    <pc:chgData name="Mark Bentley" userId="4f1f3be8-78e6-4802-a22c-e01f5e0ea520" providerId="ADAL" clId="{C86F1578-F4EF-1747-BBB1-964958A644A3}"/>
    <pc:docChg chg="custSel modSld">
      <pc:chgData name="Mark Bentley" userId="4f1f3be8-78e6-4802-a22c-e01f5e0ea520" providerId="ADAL" clId="{C86F1578-F4EF-1747-BBB1-964958A644A3}" dt="2024-11-01T16:41:56.966" v="207" actId="33524"/>
      <pc:docMkLst>
        <pc:docMk/>
      </pc:docMkLst>
      <pc:sldChg chg="modSp mod">
        <pc:chgData name="Mark Bentley" userId="4f1f3be8-78e6-4802-a22c-e01f5e0ea520" providerId="ADAL" clId="{C86F1578-F4EF-1747-BBB1-964958A644A3}" dt="2024-10-24T12:44:10.154" v="206" actId="20577"/>
        <pc:sldMkLst>
          <pc:docMk/>
          <pc:sldMk cId="264314030" sldId="262"/>
        </pc:sldMkLst>
        <pc:spChg chg="mod">
          <ac:chgData name="Mark Bentley" userId="4f1f3be8-78e6-4802-a22c-e01f5e0ea520" providerId="ADAL" clId="{C86F1578-F4EF-1747-BBB1-964958A644A3}" dt="2024-10-24T12:44:10.154" v="206" actId="20577"/>
          <ac:spMkLst>
            <pc:docMk/>
            <pc:sldMk cId="264314030" sldId="262"/>
            <ac:spMk id="3" creationId="{6F2E6E0F-4C90-7471-E210-0904A7D21A84}"/>
          </ac:spMkLst>
        </pc:spChg>
      </pc:sldChg>
      <pc:sldChg chg="modSp mod">
        <pc:chgData name="Mark Bentley" userId="4f1f3be8-78e6-4802-a22c-e01f5e0ea520" providerId="ADAL" clId="{C86F1578-F4EF-1747-BBB1-964958A644A3}" dt="2024-10-24T12:36:56.208" v="1" actId="20577"/>
        <pc:sldMkLst>
          <pc:docMk/>
          <pc:sldMk cId="972687541" sldId="263"/>
        </pc:sldMkLst>
        <pc:spChg chg="mod">
          <ac:chgData name="Mark Bentley" userId="4f1f3be8-78e6-4802-a22c-e01f5e0ea520" providerId="ADAL" clId="{C86F1578-F4EF-1747-BBB1-964958A644A3}" dt="2024-10-24T12:36:56.208" v="1" actId="20577"/>
          <ac:spMkLst>
            <pc:docMk/>
            <pc:sldMk cId="972687541" sldId="263"/>
            <ac:spMk id="3" creationId="{2B78240C-4863-35E8-0F51-CAB374A06056}"/>
          </ac:spMkLst>
        </pc:spChg>
      </pc:sldChg>
      <pc:sldChg chg="modSp mod">
        <pc:chgData name="Mark Bentley" userId="4f1f3be8-78e6-4802-a22c-e01f5e0ea520" providerId="ADAL" clId="{C86F1578-F4EF-1747-BBB1-964958A644A3}" dt="2024-11-01T16:41:56.966" v="207" actId="33524"/>
        <pc:sldMkLst>
          <pc:docMk/>
          <pc:sldMk cId="640137085" sldId="267"/>
        </pc:sldMkLst>
        <pc:spChg chg="mod">
          <ac:chgData name="Mark Bentley" userId="4f1f3be8-78e6-4802-a22c-e01f5e0ea520" providerId="ADAL" clId="{C86F1578-F4EF-1747-BBB1-964958A644A3}" dt="2024-11-01T16:41:56.966" v="207" actId="33524"/>
          <ac:spMkLst>
            <pc:docMk/>
            <pc:sldMk cId="640137085" sldId="267"/>
            <ac:spMk id="3" creationId="{56FF09A4-6C47-3678-CBB1-EFADA906B203}"/>
          </ac:spMkLst>
        </pc:spChg>
      </pc:sldChg>
    </pc:docChg>
  </pc:docChgLst>
  <pc:docChgLst>
    <pc:chgData name="Mark Bentley" userId="4f1f3be8-78e6-4802-a22c-e01f5e0ea520" providerId="ADAL" clId="{DB27564D-3AFF-7145-BC83-947A0F02D555}"/>
    <pc:docChg chg="delSld modSld">
      <pc:chgData name="Mark Bentley" userId="4f1f3be8-78e6-4802-a22c-e01f5e0ea520" providerId="ADAL" clId="{DB27564D-3AFF-7145-BC83-947A0F02D555}" dt="2024-10-10T11:25:23.803" v="103" actId="20577"/>
      <pc:docMkLst>
        <pc:docMk/>
      </pc:docMkLst>
      <pc:sldChg chg="modSp mod">
        <pc:chgData name="Mark Bentley" userId="4f1f3be8-78e6-4802-a22c-e01f5e0ea520" providerId="ADAL" clId="{DB27564D-3AFF-7145-BC83-947A0F02D555}" dt="2024-10-10T11:24:50.046" v="65" actId="20577"/>
        <pc:sldMkLst>
          <pc:docMk/>
          <pc:sldMk cId="0" sldId="256"/>
        </pc:sldMkLst>
        <pc:spChg chg="mod">
          <ac:chgData name="Mark Bentley" userId="4f1f3be8-78e6-4802-a22c-e01f5e0ea520" providerId="ADAL" clId="{DB27564D-3AFF-7145-BC83-947A0F02D555}" dt="2024-10-10T11:24:23.234" v="25" actId="20577"/>
          <ac:spMkLst>
            <pc:docMk/>
            <pc:sldMk cId="0" sldId="256"/>
            <ac:spMk id="4" creationId="{00000000-0000-0000-0000-000000000000}"/>
          </ac:spMkLst>
        </pc:spChg>
        <pc:spChg chg="mod">
          <ac:chgData name="Mark Bentley" userId="4f1f3be8-78e6-4802-a22c-e01f5e0ea520" providerId="ADAL" clId="{DB27564D-3AFF-7145-BC83-947A0F02D555}" dt="2024-10-10T11:24:50.046" v="65" actId="20577"/>
          <ac:spMkLst>
            <pc:docMk/>
            <pc:sldMk cId="0" sldId="256"/>
            <ac:spMk id="8" creationId="{00000000-0000-0000-0000-000000000000}"/>
          </ac:spMkLst>
        </pc:spChg>
      </pc:sldChg>
      <pc:sldChg chg="delSp modSp mod">
        <pc:chgData name="Mark Bentley" userId="4f1f3be8-78e6-4802-a22c-e01f5e0ea520" providerId="ADAL" clId="{DB27564D-3AFF-7145-BC83-947A0F02D555}" dt="2024-10-10T11:25:23.803" v="103" actId="20577"/>
        <pc:sldMkLst>
          <pc:docMk/>
          <pc:sldMk cId="264314030" sldId="262"/>
        </pc:sldMkLst>
        <pc:spChg chg="mod">
          <ac:chgData name="Mark Bentley" userId="4f1f3be8-78e6-4802-a22c-e01f5e0ea520" providerId="ADAL" clId="{DB27564D-3AFF-7145-BC83-947A0F02D555}" dt="2024-10-10T11:25:20.211" v="91" actId="20577"/>
          <ac:spMkLst>
            <pc:docMk/>
            <pc:sldMk cId="264314030" sldId="262"/>
            <ac:spMk id="2" creationId="{7BEEB7B8-8261-FEB8-794F-B88F9A70EC37}"/>
          </ac:spMkLst>
        </pc:spChg>
        <pc:spChg chg="mod">
          <ac:chgData name="Mark Bentley" userId="4f1f3be8-78e6-4802-a22c-e01f5e0ea520" providerId="ADAL" clId="{DB27564D-3AFF-7145-BC83-947A0F02D555}" dt="2024-10-10T11:25:23.803" v="103" actId="20577"/>
          <ac:spMkLst>
            <pc:docMk/>
            <pc:sldMk cId="264314030" sldId="262"/>
            <ac:spMk id="3" creationId="{6F2E6E0F-4C90-7471-E210-0904A7D21A84}"/>
          </ac:spMkLst>
        </pc:spChg>
        <pc:spChg chg="del">
          <ac:chgData name="Mark Bentley" userId="4f1f3be8-78e6-4802-a22c-e01f5e0ea520" providerId="ADAL" clId="{DB27564D-3AFF-7145-BC83-947A0F02D555}" dt="2024-10-10T11:24:59.719" v="67" actId="478"/>
          <ac:spMkLst>
            <pc:docMk/>
            <pc:sldMk cId="264314030" sldId="262"/>
            <ac:spMk id="4" creationId="{6FB896C9-4496-F5A0-100C-6F1CD641DDC8}"/>
          </ac:spMkLst>
        </pc:spChg>
        <pc:picChg chg="del">
          <ac:chgData name="Mark Bentley" userId="4f1f3be8-78e6-4802-a22c-e01f5e0ea520" providerId="ADAL" clId="{DB27564D-3AFF-7145-BC83-947A0F02D555}" dt="2024-10-10T11:24:59.719" v="67" actId="478"/>
          <ac:picMkLst>
            <pc:docMk/>
            <pc:sldMk cId="264314030" sldId="262"/>
            <ac:picMk id="5" creationId="{780BD618-9921-F594-4250-7D8854E550AB}"/>
          </ac:picMkLst>
        </pc:picChg>
        <pc:picChg chg="del">
          <ac:chgData name="Mark Bentley" userId="4f1f3be8-78e6-4802-a22c-e01f5e0ea520" providerId="ADAL" clId="{DB27564D-3AFF-7145-BC83-947A0F02D555}" dt="2024-10-10T11:24:59.719" v="67" actId="478"/>
          <ac:picMkLst>
            <pc:docMk/>
            <pc:sldMk cId="264314030" sldId="262"/>
            <ac:picMk id="6" creationId="{30A83E8E-A33E-7BB1-536E-22857FDAC83E}"/>
          </ac:picMkLst>
        </pc:picChg>
        <pc:picChg chg="del">
          <ac:chgData name="Mark Bentley" userId="4f1f3be8-78e6-4802-a22c-e01f5e0ea520" providerId="ADAL" clId="{DB27564D-3AFF-7145-BC83-947A0F02D555}" dt="2024-10-10T11:24:59.719" v="67" actId="478"/>
          <ac:picMkLst>
            <pc:docMk/>
            <pc:sldMk cId="264314030" sldId="262"/>
            <ac:picMk id="7" creationId="{DDCC6721-E292-D556-C3AC-68BF94329D76}"/>
          </ac:picMkLst>
        </pc:picChg>
        <pc:picChg chg="del">
          <ac:chgData name="Mark Bentley" userId="4f1f3be8-78e6-4802-a22c-e01f5e0ea520" providerId="ADAL" clId="{DB27564D-3AFF-7145-BC83-947A0F02D555}" dt="2024-10-10T11:24:59.719" v="67" actId="478"/>
          <ac:picMkLst>
            <pc:docMk/>
            <pc:sldMk cId="264314030" sldId="262"/>
            <ac:picMk id="11" creationId="{325E96D5-AA27-0991-DD0A-083B33EA6D89}"/>
          </ac:picMkLst>
        </pc:picChg>
        <pc:picChg chg="del">
          <ac:chgData name="Mark Bentley" userId="4f1f3be8-78e6-4802-a22c-e01f5e0ea520" providerId="ADAL" clId="{DB27564D-3AFF-7145-BC83-947A0F02D555}" dt="2024-10-10T11:24:59.719" v="67" actId="478"/>
          <ac:picMkLst>
            <pc:docMk/>
            <pc:sldMk cId="264314030" sldId="262"/>
            <ac:picMk id="14" creationId="{AA36D114-6FE8-650C-F7E6-DA25799F10B8}"/>
          </ac:picMkLst>
        </pc:picChg>
        <pc:picChg chg="del">
          <ac:chgData name="Mark Bentley" userId="4f1f3be8-78e6-4802-a22c-e01f5e0ea520" providerId="ADAL" clId="{DB27564D-3AFF-7145-BC83-947A0F02D555}" dt="2024-10-10T11:24:59.719" v="67" actId="478"/>
          <ac:picMkLst>
            <pc:docMk/>
            <pc:sldMk cId="264314030" sldId="262"/>
            <ac:picMk id="15" creationId="{42CA1D76-1B79-7453-ED4D-7BBD251C632C}"/>
          </ac:picMkLst>
        </pc:picChg>
        <pc:picChg chg="del">
          <ac:chgData name="Mark Bentley" userId="4f1f3be8-78e6-4802-a22c-e01f5e0ea520" providerId="ADAL" clId="{DB27564D-3AFF-7145-BC83-947A0F02D555}" dt="2024-10-10T11:24:59.719" v="67" actId="478"/>
          <ac:picMkLst>
            <pc:docMk/>
            <pc:sldMk cId="264314030" sldId="262"/>
            <ac:picMk id="18" creationId="{23798433-EE5F-DBA4-C79A-EE0739453192}"/>
          </ac:picMkLst>
        </pc:picChg>
        <pc:picChg chg="del">
          <ac:chgData name="Mark Bentley" userId="4f1f3be8-78e6-4802-a22c-e01f5e0ea520" providerId="ADAL" clId="{DB27564D-3AFF-7145-BC83-947A0F02D555}" dt="2024-10-10T11:24:59.719" v="67" actId="478"/>
          <ac:picMkLst>
            <pc:docMk/>
            <pc:sldMk cId="264314030" sldId="262"/>
            <ac:picMk id="19" creationId="{F58AEE9B-FB8E-F405-9DDE-19E1A6C38106}"/>
          </ac:picMkLst>
        </pc:picChg>
        <pc:picChg chg="del">
          <ac:chgData name="Mark Bentley" userId="4f1f3be8-78e6-4802-a22c-e01f5e0ea520" providerId="ADAL" clId="{DB27564D-3AFF-7145-BC83-947A0F02D555}" dt="2024-10-10T11:24:59.719" v="67" actId="478"/>
          <ac:picMkLst>
            <pc:docMk/>
            <pc:sldMk cId="264314030" sldId="262"/>
            <ac:picMk id="20" creationId="{6DC1F0A1-D7A1-D40A-A04C-FE2408EC1062}"/>
          </ac:picMkLst>
        </pc:picChg>
      </pc:sldChg>
      <pc:sldChg chg="del">
        <pc:chgData name="Mark Bentley" userId="4f1f3be8-78e6-4802-a22c-e01f5e0ea520" providerId="ADAL" clId="{DB27564D-3AFF-7145-BC83-947A0F02D555}" dt="2024-10-10T11:25:13.995" v="89" actId="2696"/>
        <pc:sldMkLst>
          <pc:docMk/>
          <pc:sldMk cId="1121055303" sldId="263"/>
        </pc:sldMkLst>
      </pc:sldChg>
      <pc:sldChg chg="del">
        <pc:chgData name="Mark Bentley" userId="4f1f3be8-78e6-4802-a22c-e01f5e0ea520" providerId="ADAL" clId="{DB27564D-3AFF-7145-BC83-947A0F02D555}" dt="2024-10-10T11:25:13.995" v="89" actId="2696"/>
        <pc:sldMkLst>
          <pc:docMk/>
          <pc:sldMk cId="908745506" sldId="264"/>
        </pc:sldMkLst>
      </pc:sldChg>
      <pc:sldChg chg="del">
        <pc:chgData name="Mark Bentley" userId="4f1f3be8-78e6-4802-a22c-e01f5e0ea520" providerId="ADAL" clId="{DB27564D-3AFF-7145-BC83-947A0F02D555}" dt="2024-10-10T11:25:13.995" v="89" actId="2696"/>
        <pc:sldMkLst>
          <pc:docMk/>
          <pc:sldMk cId="2306921325" sldId="265"/>
        </pc:sldMkLst>
      </pc:sldChg>
      <pc:sldChg chg="del">
        <pc:chgData name="Mark Bentley" userId="4f1f3be8-78e6-4802-a22c-e01f5e0ea520" providerId="ADAL" clId="{DB27564D-3AFF-7145-BC83-947A0F02D555}" dt="2024-10-10T11:25:13.995" v="89" actId="2696"/>
        <pc:sldMkLst>
          <pc:docMk/>
          <pc:sldMk cId="39058649" sldId="266"/>
        </pc:sldMkLst>
      </pc:sldChg>
      <pc:sldChg chg="del">
        <pc:chgData name="Mark Bentley" userId="4f1f3be8-78e6-4802-a22c-e01f5e0ea520" providerId="ADAL" clId="{DB27564D-3AFF-7145-BC83-947A0F02D555}" dt="2024-10-10T11:25:13.995" v="89" actId="2696"/>
        <pc:sldMkLst>
          <pc:docMk/>
          <pc:sldMk cId="3903479335" sldId="267"/>
        </pc:sldMkLst>
      </pc:sldChg>
      <pc:sldChg chg="del">
        <pc:chgData name="Mark Bentley" userId="4f1f3be8-78e6-4802-a22c-e01f5e0ea520" providerId="ADAL" clId="{DB27564D-3AFF-7145-BC83-947A0F02D555}" dt="2024-10-10T11:25:13.995" v="89" actId="2696"/>
        <pc:sldMkLst>
          <pc:docMk/>
          <pc:sldMk cId="813004321" sldId="268"/>
        </pc:sldMkLst>
      </pc:sldChg>
      <pc:sldChg chg="del">
        <pc:chgData name="Mark Bentley" userId="4f1f3be8-78e6-4802-a22c-e01f5e0ea520" providerId="ADAL" clId="{DB27564D-3AFF-7145-BC83-947A0F02D555}" dt="2024-10-10T11:25:13.995" v="89" actId="2696"/>
        <pc:sldMkLst>
          <pc:docMk/>
          <pc:sldMk cId="477460245" sldId="269"/>
        </pc:sldMkLst>
      </pc:sldChg>
      <pc:sldChg chg="del">
        <pc:chgData name="Mark Bentley" userId="4f1f3be8-78e6-4802-a22c-e01f5e0ea520" providerId="ADAL" clId="{DB27564D-3AFF-7145-BC83-947A0F02D555}" dt="2024-10-10T11:25:13.995" v="89" actId="2696"/>
        <pc:sldMkLst>
          <pc:docMk/>
          <pc:sldMk cId="2733654658" sldId="270"/>
        </pc:sldMkLst>
      </pc:sldChg>
      <pc:sldChg chg="del">
        <pc:chgData name="Mark Bentley" userId="4f1f3be8-78e6-4802-a22c-e01f5e0ea520" providerId="ADAL" clId="{DB27564D-3AFF-7145-BC83-947A0F02D555}" dt="2024-10-10T11:25:13.995" v="89" actId="2696"/>
        <pc:sldMkLst>
          <pc:docMk/>
          <pc:sldMk cId="2060970702" sldId="271"/>
        </pc:sldMkLst>
      </pc:sldChg>
    </pc:docChg>
  </pc:docChgLst>
  <pc:docChgLst>
    <pc:chgData name="Mark Bentley" userId="4f1f3be8-78e6-4802-a22c-e01f5e0ea520" providerId="ADAL" clId="{E14520B7-E7F4-E84C-AB0F-EDA52C3A62CF}"/>
    <pc:docChg chg="undo custSel addSld modSld">
      <pc:chgData name="Mark Bentley" userId="4f1f3be8-78e6-4802-a22c-e01f5e0ea520" providerId="ADAL" clId="{E14520B7-E7F4-E84C-AB0F-EDA52C3A62CF}" dt="2024-09-10T15:21:58.990" v="5771" actId="20577"/>
      <pc:docMkLst>
        <pc:docMk/>
      </pc:docMkLst>
      <pc:sldChg chg="modSp mod">
        <pc:chgData name="Mark Bentley" userId="4f1f3be8-78e6-4802-a22c-e01f5e0ea520" providerId="ADAL" clId="{E14520B7-E7F4-E84C-AB0F-EDA52C3A62CF}" dt="2024-08-28T15:42:21.339" v="2951" actId="1035"/>
        <pc:sldMkLst>
          <pc:docMk/>
          <pc:sldMk cId="0" sldId="256"/>
        </pc:sldMkLst>
        <pc:spChg chg="mod">
          <ac:chgData name="Mark Bentley" userId="4f1f3be8-78e6-4802-a22c-e01f5e0ea520" providerId="ADAL" clId="{E14520B7-E7F4-E84C-AB0F-EDA52C3A62CF}" dt="2024-08-26T13:28:59.840" v="34" actId="20577"/>
          <ac:spMkLst>
            <pc:docMk/>
            <pc:sldMk cId="0" sldId="256"/>
            <ac:spMk id="4" creationId="{00000000-0000-0000-0000-000000000000}"/>
          </ac:spMkLst>
        </pc:spChg>
        <pc:picChg chg="mod">
          <ac:chgData name="Mark Bentley" userId="4f1f3be8-78e6-4802-a22c-e01f5e0ea520" providerId="ADAL" clId="{E14520B7-E7F4-E84C-AB0F-EDA52C3A62CF}" dt="2024-08-28T15:42:21.339" v="2951" actId="1035"/>
          <ac:picMkLst>
            <pc:docMk/>
            <pc:sldMk cId="0" sldId="256"/>
            <ac:picMk id="6" creationId="{048486BD-6385-D6C5-F0A1-46DDCF74059D}"/>
          </ac:picMkLst>
        </pc:picChg>
      </pc:sldChg>
      <pc:sldChg chg="addSp delSp modSp">
        <pc:chgData name="Mark Bentley" userId="4f1f3be8-78e6-4802-a22c-e01f5e0ea520" providerId="ADAL" clId="{E14520B7-E7F4-E84C-AB0F-EDA52C3A62CF}" dt="2024-09-10T05:42:03.380" v="5064"/>
        <pc:sldMkLst>
          <pc:docMk/>
          <pc:sldMk cId="264314030" sldId="262"/>
        </pc:sldMkLst>
        <pc:spChg chg="mod">
          <ac:chgData name="Mark Bentley" userId="4f1f3be8-78e6-4802-a22c-e01f5e0ea520" providerId="ADAL" clId="{E14520B7-E7F4-E84C-AB0F-EDA52C3A62CF}" dt="2024-08-26T13:29:10.656" v="35" actId="14100"/>
          <ac:spMkLst>
            <pc:docMk/>
            <pc:sldMk cId="264314030" sldId="262"/>
            <ac:spMk id="3" creationId="{6F2E6E0F-4C90-7471-E210-0904A7D21A84}"/>
          </ac:spMkLst>
        </pc:spChg>
        <pc:picChg chg="add mod">
          <ac:chgData name="Mark Bentley" userId="4f1f3be8-78e6-4802-a22c-e01f5e0ea520" providerId="ADAL" clId="{E14520B7-E7F4-E84C-AB0F-EDA52C3A62CF}" dt="2024-09-10T05:42:03.380" v="5064"/>
          <ac:picMkLst>
            <pc:docMk/>
            <pc:sldMk cId="264314030" sldId="262"/>
            <ac:picMk id="7" creationId="{DDCC6721-E292-D556-C3AC-68BF94329D76}"/>
          </ac:picMkLst>
        </pc:picChg>
        <pc:picChg chg="del">
          <ac:chgData name="Mark Bentley" userId="4f1f3be8-78e6-4802-a22c-e01f5e0ea520" providerId="ADAL" clId="{E14520B7-E7F4-E84C-AB0F-EDA52C3A62CF}" dt="2024-09-10T05:42:03.040" v="5063" actId="478"/>
          <ac:picMkLst>
            <pc:docMk/>
            <pc:sldMk cId="264314030" sldId="262"/>
            <ac:picMk id="10" creationId="{42B9F4F2-43B7-2CAA-3FF2-A8A80E745126}"/>
          </ac:picMkLst>
        </pc:picChg>
      </pc:sldChg>
      <pc:sldChg chg="addSp delSp modSp new mod">
        <pc:chgData name="Mark Bentley" userId="4f1f3be8-78e6-4802-a22c-e01f5e0ea520" providerId="ADAL" clId="{E14520B7-E7F4-E84C-AB0F-EDA52C3A62CF}" dt="2024-09-10T06:28:52.814" v="5212" actId="20577"/>
        <pc:sldMkLst>
          <pc:docMk/>
          <pc:sldMk cId="1121055303" sldId="263"/>
        </pc:sldMkLst>
        <pc:spChg chg="mod">
          <ac:chgData name="Mark Bentley" userId="4f1f3be8-78e6-4802-a22c-e01f5e0ea520" providerId="ADAL" clId="{E14520B7-E7F4-E84C-AB0F-EDA52C3A62CF}" dt="2024-08-26T13:29:39.995" v="80" actId="20577"/>
          <ac:spMkLst>
            <pc:docMk/>
            <pc:sldMk cId="1121055303" sldId="263"/>
            <ac:spMk id="2" creationId="{5E448013-4C9F-1EC1-85BB-F9C034FE7C70}"/>
          </ac:spMkLst>
        </pc:spChg>
        <pc:spChg chg="mod">
          <ac:chgData name="Mark Bentley" userId="4f1f3be8-78e6-4802-a22c-e01f5e0ea520" providerId="ADAL" clId="{E14520B7-E7F4-E84C-AB0F-EDA52C3A62CF}" dt="2024-09-10T06:28:52.814" v="5212" actId="20577"/>
          <ac:spMkLst>
            <pc:docMk/>
            <pc:sldMk cId="1121055303" sldId="263"/>
            <ac:spMk id="3" creationId="{2E89458B-2C01-7B6E-D9D1-4EF2898F2BCC}"/>
          </ac:spMkLst>
        </pc:spChg>
        <pc:spChg chg="add del">
          <ac:chgData name="Mark Bentley" userId="4f1f3be8-78e6-4802-a22c-e01f5e0ea520" providerId="ADAL" clId="{E14520B7-E7F4-E84C-AB0F-EDA52C3A62CF}" dt="2024-08-28T15:41:07.642" v="2904" actId="22"/>
          <ac:spMkLst>
            <pc:docMk/>
            <pc:sldMk cId="1121055303" sldId="263"/>
            <ac:spMk id="6" creationId="{DA1A2D82-219C-22DA-F957-7BEBE199E90D}"/>
          </ac:spMkLst>
        </pc:spChg>
        <pc:picChg chg="add mod">
          <ac:chgData name="Mark Bentley" userId="4f1f3be8-78e6-4802-a22c-e01f5e0ea520" providerId="ADAL" clId="{E14520B7-E7F4-E84C-AB0F-EDA52C3A62CF}" dt="2024-09-02T12:26:16.379" v="3082" actId="1076"/>
          <ac:picMkLst>
            <pc:docMk/>
            <pc:sldMk cId="1121055303" sldId="263"/>
            <ac:picMk id="4" creationId="{963900EF-54AF-9D4C-D909-9989015A09E1}"/>
          </ac:picMkLst>
        </pc:picChg>
        <pc:picChg chg="add mod">
          <ac:chgData name="Mark Bentley" userId="4f1f3be8-78e6-4802-a22c-e01f5e0ea520" providerId="ADAL" clId="{E14520B7-E7F4-E84C-AB0F-EDA52C3A62CF}" dt="2024-09-02T12:26:23.278" v="3084" actId="1076"/>
          <ac:picMkLst>
            <pc:docMk/>
            <pc:sldMk cId="1121055303" sldId="263"/>
            <ac:picMk id="1026" creationId="{ACF860B4-43D4-6338-30F2-08DF61AA6319}"/>
          </ac:picMkLst>
        </pc:picChg>
      </pc:sldChg>
      <pc:sldChg chg="modSp new mod">
        <pc:chgData name="Mark Bentley" userId="4f1f3be8-78e6-4802-a22c-e01f5e0ea520" providerId="ADAL" clId="{E14520B7-E7F4-E84C-AB0F-EDA52C3A62CF}" dt="2024-09-10T06:31:49.116" v="5295" actId="27636"/>
        <pc:sldMkLst>
          <pc:docMk/>
          <pc:sldMk cId="908745506" sldId="264"/>
        </pc:sldMkLst>
        <pc:spChg chg="mod">
          <ac:chgData name="Mark Bentley" userId="4f1f3be8-78e6-4802-a22c-e01f5e0ea520" providerId="ADAL" clId="{E14520B7-E7F4-E84C-AB0F-EDA52C3A62CF}" dt="2024-09-10T06:29:45.090" v="5242" actId="20577"/>
          <ac:spMkLst>
            <pc:docMk/>
            <pc:sldMk cId="908745506" sldId="264"/>
            <ac:spMk id="2" creationId="{9E5B5C98-2D5B-A008-9147-2D41A1E14802}"/>
          </ac:spMkLst>
        </pc:spChg>
        <pc:spChg chg="mod">
          <ac:chgData name="Mark Bentley" userId="4f1f3be8-78e6-4802-a22c-e01f5e0ea520" providerId="ADAL" clId="{E14520B7-E7F4-E84C-AB0F-EDA52C3A62CF}" dt="2024-09-10T06:31:49.116" v="5295" actId="27636"/>
          <ac:spMkLst>
            <pc:docMk/>
            <pc:sldMk cId="908745506" sldId="264"/>
            <ac:spMk id="3" creationId="{AA8D52FD-1454-0CDC-D2DC-C3440266F2B1}"/>
          </ac:spMkLst>
        </pc:spChg>
      </pc:sldChg>
      <pc:sldChg chg="addSp modSp new mod">
        <pc:chgData name="Mark Bentley" userId="4f1f3be8-78e6-4802-a22c-e01f5e0ea520" providerId="ADAL" clId="{E14520B7-E7F4-E84C-AB0F-EDA52C3A62CF}" dt="2024-09-10T10:24:08.218" v="5645" actId="20577"/>
        <pc:sldMkLst>
          <pc:docMk/>
          <pc:sldMk cId="2306921325" sldId="265"/>
        </pc:sldMkLst>
        <pc:spChg chg="mod">
          <ac:chgData name="Mark Bentley" userId="4f1f3be8-78e6-4802-a22c-e01f5e0ea520" providerId="ADAL" clId="{E14520B7-E7F4-E84C-AB0F-EDA52C3A62CF}" dt="2024-08-27T07:59:26.701" v="679" actId="20577"/>
          <ac:spMkLst>
            <pc:docMk/>
            <pc:sldMk cId="2306921325" sldId="265"/>
            <ac:spMk id="2" creationId="{D3B69482-A420-E7AB-4E8E-7FFD65BBBE2E}"/>
          </ac:spMkLst>
        </pc:spChg>
        <pc:spChg chg="mod">
          <ac:chgData name="Mark Bentley" userId="4f1f3be8-78e6-4802-a22c-e01f5e0ea520" providerId="ADAL" clId="{E14520B7-E7F4-E84C-AB0F-EDA52C3A62CF}" dt="2024-09-09T09:29:42.226" v="5062" actId="1035"/>
          <ac:spMkLst>
            <pc:docMk/>
            <pc:sldMk cId="2306921325" sldId="265"/>
            <ac:spMk id="3" creationId="{B6DC16DB-F4E7-EE05-4E5F-EE358E1283C4}"/>
          </ac:spMkLst>
        </pc:spChg>
        <pc:graphicFrameChg chg="add mod modGraphic">
          <ac:chgData name="Mark Bentley" userId="4f1f3be8-78e6-4802-a22c-e01f5e0ea520" providerId="ADAL" clId="{E14520B7-E7F4-E84C-AB0F-EDA52C3A62CF}" dt="2024-09-10T10:24:08.218" v="5645" actId="20577"/>
          <ac:graphicFrameMkLst>
            <pc:docMk/>
            <pc:sldMk cId="2306921325" sldId="265"/>
            <ac:graphicFrameMk id="4" creationId="{A21708F9-F5D9-6107-7E0D-1C2A53E67B2B}"/>
          </ac:graphicFrameMkLst>
        </pc:graphicFrameChg>
        <pc:picChg chg="add mod">
          <ac:chgData name="Mark Bentley" userId="4f1f3be8-78e6-4802-a22c-e01f5e0ea520" providerId="ADAL" clId="{E14520B7-E7F4-E84C-AB0F-EDA52C3A62CF}" dt="2024-09-09T09:19:51.150" v="5037" actId="1036"/>
          <ac:picMkLst>
            <pc:docMk/>
            <pc:sldMk cId="2306921325" sldId="265"/>
            <ac:picMk id="5" creationId="{16406BBB-D3A0-38D3-145D-85EF46DE6474}"/>
          </ac:picMkLst>
        </pc:picChg>
        <pc:picChg chg="add mod">
          <ac:chgData name="Mark Bentley" userId="4f1f3be8-78e6-4802-a22c-e01f5e0ea520" providerId="ADAL" clId="{E14520B7-E7F4-E84C-AB0F-EDA52C3A62CF}" dt="2024-09-09T09:20:11.881" v="5050" actId="1035"/>
          <ac:picMkLst>
            <pc:docMk/>
            <pc:sldMk cId="2306921325" sldId="265"/>
            <ac:picMk id="6" creationId="{B64DE8C4-F380-1B90-37AB-89CD821D993C}"/>
          </ac:picMkLst>
        </pc:picChg>
        <pc:picChg chg="add mod">
          <ac:chgData name="Mark Bentley" userId="4f1f3be8-78e6-4802-a22c-e01f5e0ea520" providerId="ADAL" clId="{E14520B7-E7F4-E84C-AB0F-EDA52C3A62CF}" dt="2024-09-09T09:19:41.617" v="5034" actId="1036"/>
          <ac:picMkLst>
            <pc:docMk/>
            <pc:sldMk cId="2306921325" sldId="265"/>
            <ac:picMk id="7" creationId="{09DD3C76-2CA2-7264-D7B0-01060DE32CC6}"/>
          </ac:picMkLst>
        </pc:picChg>
        <pc:picChg chg="add mod">
          <ac:chgData name="Mark Bentley" userId="4f1f3be8-78e6-4802-a22c-e01f5e0ea520" providerId="ADAL" clId="{E14520B7-E7F4-E84C-AB0F-EDA52C3A62CF}" dt="2024-09-09T09:19:51.150" v="5037" actId="1036"/>
          <ac:picMkLst>
            <pc:docMk/>
            <pc:sldMk cId="2306921325" sldId="265"/>
            <ac:picMk id="8" creationId="{319FB480-4BE3-0CA4-5AE7-4AB15AA614A6}"/>
          </ac:picMkLst>
        </pc:picChg>
      </pc:sldChg>
      <pc:sldChg chg="modSp new mod">
        <pc:chgData name="Mark Bentley" userId="4f1f3be8-78e6-4802-a22c-e01f5e0ea520" providerId="ADAL" clId="{E14520B7-E7F4-E84C-AB0F-EDA52C3A62CF}" dt="2024-09-10T15:21:58.990" v="5771" actId="20577"/>
        <pc:sldMkLst>
          <pc:docMk/>
          <pc:sldMk cId="39058649" sldId="266"/>
        </pc:sldMkLst>
        <pc:spChg chg="mod">
          <ac:chgData name="Mark Bentley" userId="4f1f3be8-78e6-4802-a22c-e01f5e0ea520" providerId="ADAL" clId="{E14520B7-E7F4-E84C-AB0F-EDA52C3A62CF}" dt="2024-08-27T12:07:12.729" v="698" actId="20577"/>
          <ac:spMkLst>
            <pc:docMk/>
            <pc:sldMk cId="39058649" sldId="266"/>
            <ac:spMk id="2" creationId="{DA1961EB-ABD8-0DBE-2CC4-719375AA7806}"/>
          </ac:spMkLst>
        </pc:spChg>
        <pc:spChg chg="mod">
          <ac:chgData name="Mark Bentley" userId="4f1f3be8-78e6-4802-a22c-e01f5e0ea520" providerId="ADAL" clId="{E14520B7-E7F4-E84C-AB0F-EDA52C3A62CF}" dt="2024-09-10T15:21:58.990" v="5771" actId="20577"/>
          <ac:spMkLst>
            <pc:docMk/>
            <pc:sldMk cId="39058649" sldId="266"/>
            <ac:spMk id="3" creationId="{F19DA4B2-5989-8A47-0764-B00005AB3556}"/>
          </ac:spMkLst>
        </pc:spChg>
      </pc:sldChg>
      <pc:sldChg chg="addSp modSp new mod">
        <pc:chgData name="Mark Bentley" userId="4f1f3be8-78e6-4802-a22c-e01f5e0ea520" providerId="ADAL" clId="{E14520B7-E7F4-E84C-AB0F-EDA52C3A62CF}" dt="2024-09-09T09:15:47.301" v="4913" actId="12788"/>
        <pc:sldMkLst>
          <pc:docMk/>
          <pc:sldMk cId="3903479335" sldId="267"/>
        </pc:sldMkLst>
        <pc:spChg chg="mod">
          <ac:chgData name="Mark Bentley" userId="4f1f3be8-78e6-4802-a22c-e01f5e0ea520" providerId="ADAL" clId="{E14520B7-E7F4-E84C-AB0F-EDA52C3A62CF}" dt="2024-08-27T12:07:21.790" v="724" actId="20577"/>
          <ac:spMkLst>
            <pc:docMk/>
            <pc:sldMk cId="3903479335" sldId="267"/>
            <ac:spMk id="2" creationId="{511BB527-1B62-A65E-51C0-2863029DC870}"/>
          </ac:spMkLst>
        </pc:spChg>
        <pc:spChg chg="mod">
          <ac:chgData name="Mark Bentley" userId="4f1f3be8-78e6-4802-a22c-e01f5e0ea520" providerId="ADAL" clId="{E14520B7-E7F4-E84C-AB0F-EDA52C3A62CF}" dt="2024-09-09T09:15:37.620" v="4910" actId="20577"/>
          <ac:spMkLst>
            <pc:docMk/>
            <pc:sldMk cId="3903479335" sldId="267"/>
            <ac:spMk id="3" creationId="{80CBFCF9-ACDD-6B0E-C913-8886822F7A6F}"/>
          </ac:spMkLst>
        </pc:spChg>
        <pc:picChg chg="add mod">
          <ac:chgData name="Mark Bentley" userId="4f1f3be8-78e6-4802-a22c-e01f5e0ea520" providerId="ADAL" clId="{E14520B7-E7F4-E84C-AB0F-EDA52C3A62CF}" dt="2024-09-09T09:15:47.301" v="4913" actId="12788"/>
          <ac:picMkLst>
            <pc:docMk/>
            <pc:sldMk cId="3903479335" sldId="267"/>
            <ac:picMk id="4" creationId="{5F81644E-BE2E-A4A4-6901-2781D338EA9D}"/>
          </ac:picMkLst>
        </pc:picChg>
      </pc:sldChg>
      <pc:sldChg chg="addSp modSp new mod">
        <pc:chgData name="Mark Bentley" userId="4f1f3be8-78e6-4802-a22c-e01f5e0ea520" providerId="ADAL" clId="{E14520B7-E7F4-E84C-AB0F-EDA52C3A62CF}" dt="2024-09-09T07:36:59.089" v="4578" actId="20577"/>
        <pc:sldMkLst>
          <pc:docMk/>
          <pc:sldMk cId="813004321" sldId="268"/>
        </pc:sldMkLst>
        <pc:spChg chg="mod">
          <ac:chgData name="Mark Bentley" userId="4f1f3be8-78e6-4802-a22c-e01f5e0ea520" providerId="ADAL" clId="{E14520B7-E7F4-E84C-AB0F-EDA52C3A62CF}" dt="2024-08-28T09:16:29.385" v="756" actId="20577"/>
          <ac:spMkLst>
            <pc:docMk/>
            <pc:sldMk cId="813004321" sldId="268"/>
            <ac:spMk id="2" creationId="{A58B8182-663D-EDB2-C71B-58BBF2CF45F5}"/>
          </ac:spMkLst>
        </pc:spChg>
        <pc:spChg chg="mod">
          <ac:chgData name="Mark Bentley" userId="4f1f3be8-78e6-4802-a22c-e01f5e0ea520" providerId="ADAL" clId="{E14520B7-E7F4-E84C-AB0F-EDA52C3A62CF}" dt="2024-09-09T07:36:59.089" v="4578" actId="20577"/>
          <ac:spMkLst>
            <pc:docMk/>
            <pc:sldMk cId="813004321" sldId="268"/>
            <ac:spMk id="3" creationId="{732EE5C4-BEB6-46B8-B5BA-9B0C56BEAFE6}"/>
          </ac:spMkLst>
        </pc:spChg>
        <pc:picChg chg="add mod">
          <ac:chgData name="Mark Bentley" userId="4f1f3be8-78e6-4802-a22c-e01f5e0ea520" providerId="ADAL" clId="{E14520B7-E7F4-E84C-AB0F-EDA52C3A62CF}" dt="2024-08-28T09:25:04.252" v="786" actId="1076"/>
          <ac:picMkLst>
            <pc:docMk/>
            <pc:sldMk cId="813004321" sldId="268"/>
            <ac:picMk id="4" creationId="{C15B5B31-62ED-590C-1C03-A1871EF70B42}"/>
          </ac:picMkLst>
        </pc:picChg>
      </pc:sldChg>
      <pc:sldChg chg="addSp modSp new mod">
        <pc:chgData name="Mark Bentley" userId="4f1f3be8-78e6-4802-a22c-e01f5e0ea520" providerId="ADAL" clId="{E14520B7-E7F4-E84C-AB0F-EDA52C3A62CF}" dt="2024-09-10T07:21:19.947" v="5576" actId="1037"/>
        <pc:sldMkLst>
          <pc:docMk/>
          <pc:sldMk cId="477460245" sldId="269"/>
        </pc:sldMkLst>
        <pc:spChg chg="mod">
          <ac:chgData name="Mark Bentley" userId="4f1f3be8-78e6-4802-a22c-e01f5e0ea520" providerId="ADAL" clId="{E14520B7-E7F4-E84C-AB0F-EDA52C3A62CF}" dt="2024-08-28T09:17:43.462" v="783" actId="20577"/>
          <ac:spMkLst>
            <pc:docMk/>
            <pc:sldMk cId="477460245" sldId="269"/>
            <ac:spMk id="2" creationId="{3802F450-BD87-A32A-A0D6-BB7818D66696}"/>
          </ac:spMkLst>
        </pc:spChg>
        <pc:spChg chg="mod">
          <ac:chgData name="Mark Bentley" userId="4f1f3be8-78e6-4802-a22c-e01f5e0ea520" providerId="ADAL" clId="{E14520B7-E7F4-E84C-AB0F-EDA52C3A62CF}" dt="2024-09-03T12:44:13.659" v="3978" actId="20577"/>
          <ac:spMkLst>
            <pc:docMk/>
            <pc:sldMk cId="477460245" sldId="269"/>
            <ac:spMk id="3" creationId="{FFBABB8E-1003-A18E-9B0E-52554F171955}"/>
          </ac:spMkLst>
        </pc:spChg>
        <pc:picChg chg="add mod">
          <ac:chgData name="Mark Bentley" userId="4f1f3be8-78e6-4802-a22c-e01f5e0ea520" providerId="ADAL" clId="{E14520B7-E7F4-E84C-AB0F-EDA52C3A62CF}" dt="2024-09-10T07:20:49.931" v="5520" actId="1037"/>
          <ac:picMkLst>
            <pc:docMk/>
            <pc:sldMk cId="477460245" sldId="269"/>
            <ac:picMk id="4" creationId="{CFBEF9FF-7CB8-1D5A-E7D1-3344DAB0DDFB}"/>
          </ac:picMkLst>
        </pc:picChg>
        <pc:picChg chg="add mod">
          <ac:chgData name="Mark Bentley" userId="4f1f3be8-78e6-4802-a22c-e01f5e0ea520" providerId="ADAL" clId="{E14520B7-E7F4-E84C-AB0F-EDA52C3A62CF}" dt="2024-09-10T07:21:14.041" v="5568" actId="12788"/>
          <ac:picMkLst>
            <pc:docMk/>
            <pc:sldMk cId="477460245" sldId="269"/>
            <ac:picMk id="5" creationId="{C0C9C418-8C2F-A152-0C23-0C66C9B3BCA5}"/>
          </ac:picMkLst>
        </pc:picChg>
        <pc:picChg chg="add mod">
          <ac:chgData name="Mark Bentley" userId="4f1f3be8-78e6-4802-a22c-e01f5e0ea520" providerId="ADAL" clId="{E14520B7-E7F4-E84C-AB0F-EDA52C3A62CF}" dt="2024-09-10T07:21:19.947" v="5576" actId="1037"/>
          <ac:picMkLst>
            <pc:docMk/>
            <pc:sldMk cId="477460245" sldId="269"/>
            <ac:picMk id="6" creationId="{93B1DB81-13D5-6F5A-7468-3B5EDBBB2ECF}"/>
          </ac:picMkLst>
        </pc:picChg>
      </pc:sldChg>
      <pc:sldChg chg="addSp modSp new mod">
        <pc:chgData name="Mark Bentley" userId="4f1f3be8-78e6-4802-a22c-e01f5e0ea520" providerId="ADAL" clId="{E14520B7-E7F4-E84C-AB0F-EDA52C3A62CF}" dt="2024-09-10T15:21:05.216" v="5711" actId="1035"/>
        <pc:sldMkLst>
          <pc:docMk/>
          <pc:sldMk cId="2733654658" sldId="270"/>
        </pc:sldMkLst>
        <pc:spChg chg="mod">
          <ac:chgData name="Mark Bentley" userId="4f1f3be8-78e6-4802-a22c-e01f5e0ea520" providerId="ADAL" clId="{E14520B7-E7F4-E84C-AB0F-EDA52C3A62CF}" dt="2024-08-28T15:34:37.259" v="2587" actId="20577"/>
          <ac:spMkLst>
            <pc:docMk/>
            <pc:sldMk cId="2733654658" sldId="270"/>
            <ac:spMk id="2" creationId="{0B86A29A-F599-E4D4-78A2-47596183C448}"/>
          </ac:spMkLst>
        </pc:spChg>
        <pc:spChg chg="mod">
          <ac:chgData name="Mark Bentley" userId="4f1f3be8-78e6-4802-a22c-e01f5e0ea520" providerId="ADAL" clId="{E14520B7-E7F4-E84C-AB0F-EDA52C3A62CF}" dt="2024-09-10T15:21:00.023" v="5694" actId="20577"/>
          <ac:spMkLst>
            <pc:docMk/>
            <pc:sldMk cId="2733654658" sldId="270"/>
            <ac:spMk id="3" creationId="{745D42E7-74CB-DDB2-23CF-CB0D8605CA73}"/>
          </ac:spMkLst>
        </pc:spChg>
        <pc:picChg chg="add mod">
          <ac:chgData name="Mark Bentley" userId="4f1f3be8-78e6-4802-a22c-e01f5e0ea520" providerId="ADAL" clId="{E14520B7-E7F4-E84C-AB0F-EDA52C3A62CF}" dt="2024-09-10T15:21:05.216" v="5711" actId="1035"/>
          <ac:picMkLst>
            <pc:docMk/>
            <pc:sldMk cId="2733654658" sldId="270"/>
            <ac:picMk id="1026" creationId="{605C0532-E414-D8F4-8BBE-D730BBBBC363}"/>
          </ac:picMkLst>
        </pc:picChg>
        <pc:picChg chg="add mod">
          <ac:chgData name="Mark Bentley" userId="4f1f3be8-78e6-4802-a22c-e01f5e0ea520" providerId="ADAL" clId="{E14520B7-E7F4-E84C-AB0F-EDA52C3A62CF}" dt="2024-09-10T15:21:05.216" v="5711" actId="1035"/>
          <ac:picMkLst>
            <pc:docMk/>
            <pc:sldMk cId="2733654658" sldId="270"/>
            <ac:picMk id="1028" creationId="{015582DB-0CE1-ABB6-B7AC-3C17A2631F8E}"/>
          </ac:picMkLst>
        </pc:picChg>
      </pc:sldChg>
      <pc:sldChg chg="addSp modSp new mod">
        <pc:chgData name="Mark Bentley" userId="4f1f3be8-78e6-4802-a22c-e01f5e0ea520" providerId="ADAL" clId="{E14520B7-E7F4-E84C-AB0F-EDA52C3A62CF}" dt="2024-09-10T07:14:45.067" v="5369" actId="20577"/>
        <pc:sldMkLst>
          <pc:docMk/>
          <pc:sldMk cId="2060970702" sldId="271"/>
        </pc:sldMkLst>
        <pc:spChg chg="mod">
          <ac:chgData name="Mark Bentley" userId="4f1f3be8-78e6-4802-a22c-e01f5e0ea520" providerId="ADAL" clId="{E14520B7-E7F4-E84C-AB0F-EDA52C3A62CF}" dt="2024-09-09T08:54:46.900" v="4597" actId="20577"/>
          <ac:spMkLst>
            <pc:docMk/>
            <pc:sldMk cId="2060970702" sldId="271"/>
            <ac:spMk id="2" creationId="{A2D96BDB-207A-D840-A721-DDFEFF96602D}"/>
          </ac:spMkLst>
        </pc:spChg>
        <pc:spChg chg="mod">
          <ac:chgData name="Mark Bentley" userId="4f1f3be8-78e6-4802-a22c-e01f5e0ea520" providerId="ADAL" clId="{E14520B7-E7F4-E84C-AB0F-EDA52C3A62CF}" dt="2024-09-10T07:14:45.067" v="5369" actId="20577"/>
          <ac:spMkLst>
            <pc:docMk/>
            <pc:sldMk cId="2060970702" sldId="271"/>
            <ac:spMk id="3" creationId="{3D53C159-704B-1341-6158-FFDCFD01E98A}"/>
          </ac:spMkLst>
        </pc:spChg>
        <pc:picChg chg="add mod">
          <ac:chgData name="Mark Bentley" userId="4f1f3be8-78e6-4802-a22c-e01f5e0ea520" providerId="ADAL" clId="{E14520B7-E7F4-E84C-AB0F-EDA52C3A62CF}" dt="2024-09-10T07:14:14.489" v="5347" actId="14100"/>
          <ac:picMkLst>
            <pc:docMk/>
            <pc:sldMk cId="2060970702" sldId="271"/>
            <ac:picMk id="4" creationId="{F4ADE024-6524-EACA-9499-FA2D6C8893D3}"/>
          </ac:picMkLst>
        </pc:picChg>
        <pc:picChg chg="add mod">
          <ac:chgData name="Mark Bentley" userId="4f1f3be8-78e6-4802-a22c-e01f5e0ea520" providerId="ADAL" clId="{E14520B7-E7F4-E84C-AB0F-EDA52C3A62CF}" dt="2024-09-09T09:11:13.521" v="4886"/>
          <ac:picMkLst>
            <pc:docMk/>
            <pc:sldMk cId="2060970702" sldId="271"/>
            <ac:picMk id="5" creationId="{CEEAAE20-3AF4-546E-0669-0CE4810353B7}"/>
          </ac:picMkLst>
        </pc:picChg>
      </pc:sldChg>
    </pc:docChg>
  </pc:docChgLst>
  <pc:docChgLst>
    <pc:chgData name="Daniela Coia" userId="3eb30d30-ac06-4058-be49-36af3ec47be3" providerId="ADAL" clId="{9FAC5B78-386F-4B4F-B28C-E8C7BF86FBB3}"/>
    <pc:docChg chg="undo custSel addSld modSld">
      <pc:chgData name="Daniela Coia" userId="3eb30d30-ac06-4058-be49-36af3ec47be3" providerId="ADAL" clId="{9FAC5B78-386F-4B4F-B28C-E8C7BF86FBB3}" dt="2024-10-13T08:08:34.345" v="9950" actId="115"/>
      <pc:docMkLst>
        <pc:docMk/>
      </pc:docMkLst>
      <pc:sldChg chg="addSp delSp modSp mod">
        <pc:chgData name="Daniela Coia" userId="3eb30d30-ac06-4058-be49-36af3ec47be3" providerId="ADAL" clId="{9FAC5B78-386F-4B4F-B28C-E8C7BF86FBB3}" dt="2024-10-13T07:53:12.681" v="9586" actId="20577"/>
        <pc:sldMkLst>
          <pc:docMk/>
          <pc:sldMk cId="0" sldId="256"/>
        </pc:sldMkLst>
        <pc:spChg chg="add del mod">
          <ac:chgData name="Daniela Coia" userId="3eb30d30-ac06-4058-be49-36af3ec47be3" providerId="ADAL" clId="{9FAC5B78-386F-4B4F-B28C-E8C7BF86FBB3}" dt="2024-10-11T16:01:31.424" v="2"/>
          <ac:spMkLst>
            <pc:docMk/>
            <pc:sldMk cId="0" sldId="256"/>
            <ac:spMk id="3" creationId="{C0855746-022F-686E-5C66-A224410CAFE0}"/>
          </ac:spMkLst>
        </pc:spChg>
        <pc:spChg chg="add mod">
          <ac:chgData name="Daniela Coia" userId="3eb30d30-ac06-4058-be49-36af3ec47be3" providerId="ADAL" clId="{9FAC5B78-386F-4B4F-B28C-E8C7BF86FBB3}" dt="2024-10-13T07:53:12.681" v="9586" actId="20577"/>
          <ac:spMkLst>
            <pc:docMk/>
            <pc:sldMk cId="0" sldId="256"/>
            <ac:spMk id="9" creationId="{A5DC57C9-8ADF-B1D4-6B9F-957DC68C27C7}"/>
          </ac:spMkLst>
        </pc:spChg>
      </pc:sldChg>
      <pc:sldChg chg="modSp mod">
        <pc:chgData name="Daniela Coia" userId="3eb30d30-ac06-4058-be49-36af3ec47be3" providerId="ADAL" clId="{9FAC5B78-386F-4B4F-B28C-E8C7BF86FBB3}" dt="2024-10-13T07:55:46.489" v="9717" actId="20577"/>
        <pc:sldMkLst>
          <pc:docMk/>
          <pc:sldMk cId="264314030" sldId="262"/>
        </pc:sldMkLst>
        <pc:spChg chg="mod">
          <ac:chgData name="Daniela Coia" userId="3eb30d30-ac06-4058-be49-36af3ec47be3" providerId="ADAL" clId="{9FAC5B78-386F-4B4F-B28C-E8C7BF86FBB3}" dt="2024-10-11T18:53:06.750" v="4711" actId="20577"/>
          <ac:spMkLst>
            <pc:docMk/>
            <pc:sldMk cId="264314030" sldId="262"/>
            <ac:spMk id="2" creationId="{7BEEB7B8-8261-FEB8-794F-B88F9A70EC37}"/>
          </ac:spMkLst>
        </pc:spChg>
        <pc:spChg chg="mod">
          <ac:chgData name="Daniela Coia" userId="3eb30d30-ac06-4058-be49-36af3ec47be3" providerId="ADAL" clId="{9FAC5B78-386F-4B4F-B28C-E8C7BF86FBB3}" dt="2024-10-13T07:55:46.489" v="9717" actId="20577"/>
          <ac:spMkLst>
            <pc:docMk/>
            <pc:sldMk cId="264314030" sldId="262"/>
            <ac:spMk id="3" creationId="{6F2E6E0F-4C90-7471-E210-0904A7D21A84}"/>
          </ac:spMkLst>
        </pc:spChg>
      </pc:sldChg>
      <pc:sldChg chg="addSp delSp modSp new mod">
        <pc:chgData name="Daniela Coia" userId="3eb30d30-ac06-4058-be49-36af3ec47be3" providerId="ADAL" clId="{9FAC5B78-386F-4B4F-B28C-E8C7BF86FBB3}" dt="2024-10-13T08:00:02.309" v="9758" actId="20577"/>
        <pc:sldMkLst>
          <pc:docMk/>
          <pc:sldMk cId="972687541" sldId="263"/>
        </pc:sldMkLst>
        <pc:spChg chg="mod">
          <ac:chgData name="Daniela Coia" userId="3eb30d30-ac06-4058-be49-36af3ec47be3" providerId="ADAL" clId="{9FAC5B78-386F-4B4F-B28C-E8C7BF86FBB3}" dt="2024-10-12T11:37:41.626" v="9115" actId="20577"/>
          <ac:spMkLst>
            <pc:docMk/>
            <pc:sldMk cId="972687541" sldId="263"/>
            <ac:spMk id="2" creationId="{788D3CD6-6486-261A-DAA0-6C0DB0293779}"/>
          </ac:spMkLst>
        </pc:spChg>
        <pc:spChg chg="mod">
          <ac:chgData name="Daniela Coia" userId="3eb30d30-ac06-4058-be49-36af3ec47be3" providerId="ADAL" clId="{9FAC5B78-386F-4B4F-B28C-E8C7BF86FBB3}" dt="2024-10-13T08:00:02.309" v="9758" actId="20577"/>
          <ac:spMkLst>
            <pc:docMk/>
            <pc:sldMk cId="972687541" sldId="263"/>
            <ac:spMk id="3" creationId="{2B78240C-4863-35E8-0F51-CAB374A06056}"/>
          </ac:spMkLst>
        </pc:spChg>
        <pc:spChg chg="add del mod">
          <ac:chgData name="Daniela Coia" userId="3eb30d30-ac06-4058-be49-36af3ec47be3" providerId="ADAL" clId="{9FAC5B78-386F-4B4F-B28C-E8C7BF86FBB3}" dt="2024-10-11T16:41:21.570" v="2306"/>
          <ac:spMkLst>
            <pc:docMk/>
            <pc:sldMk cId="972687541" sldId="263"/>
            <ac:spMk id="4" creationId="{E7476499-2619-D76E-B280-4232060E6630}"/>
          </ac:spMkLst>
        </pc:spChg>
        <pc:picChg chg="add mod">
          <ac:chgData name="Daniela Coia" userId="3eb30d30-ac06-4058-be49-36af3ec47be3" providerId="ADAL" clId="{9FAC5B78-386F-4B4F-B28C-E8C7BF86FBB3}" dt="2024-10-13T07:57:57.577" v="9751" actId="14100"/>
          <ac:picMkLst>
            <pc:docMk/>
            <pc:sldMk cId="972687541" sldId="263"/>
            <ac:picMk id="6" creationId="{4864CE45-0CF8-B34E-C006-62B8B8E2075B}"/>
          </ac:picMkLst>
        </pc:picChg>
      </pc:sldChg>
      <pc:sldChg chg="modSp new mod">
        <pc:chgData name="Daniela Coia" userId="3eb30d30-ac06-4058-be49-36af3ec47be3" providerId="ADAL" clId="{9FAC5B78-386F-4B4F-B28C-E8C7BF86FBB3}" dt="2024-10-12T11:56:44.207" v="9402" actId="20577"/>
        <pc:sldMkLst>
          <pc:docMk/>
          <pc:sldMk cId="291325967" sldId="264"/>
        </pc:sldMkLst>
        <pc:spChg chg="mod">
          <ac:chgData name="Daniela Coia" userId="3eb30d30-ac06-4058-be49-36af3ec47be3" providerId="ADAL" clId="{9FAC5B78-386F-4B4F-B28C-E8C7BF86FBB3}" dt="2024-10-12T11:56:44.207" v="9402" actId="20577"/>
          <ac:spMkLst>
            <pc:docMk/>
            <pc:sldMk cId="291325967" sldId="264"/>
            <ac:spMk id="2" creationId="{8A91AB7C-A05D-687F-0C97-568F7DF75DFE}"/>
          </ac:spMkLst>
        </pc:spChg>
        <pc:spChg chg="mod">
          <ac:chgData name="Daniela Coia" userId="3eb30d30-ac06-4058-be49-36af3ec47be3" providerId="ADAL" clId="{9FAC5B78-386F-4B4F-B28C-E8C7BF86FBB3}" dt="2024-10-12T11:56:19.179" v="9400" actId="20577"/>
          <ac:spMkLst>
            <pc:docMk/>
            <pc:sldMk cId="291325967" sldId="264"/>
            <ac:spMk id="3" creationId="{B08A7380-A665-C7CA-B87F-B7A6C60626B9}"/>
          </ac:spMkLst>
        </pc:spChg>
      </pc:sldChg>
      <pc:sldChg chg="addSp modSp new mod">
        <pc:chgData name="Daniela Coia" userId="3eb30d30-ac06-4058-be49-36af3ec47be3" providerId="ADAL" clId="{9FAC5B78-386F-4B4F-B28C-E8C7BF86FBB3}" dt="2024-10-12T11:41:07.657" v="9159" actId="20577"/>
        <pc:sldMkLst>
          <pc:docMk/>
          <pc:sldMk cId="539808606" sldId="265"/>
        </pc:sldMkLst>
        <pc:spChg chg="mod">
          <ac:chgData name="Daniela Coia" userId="3eb30d30-ac06-4058-be49-36af3ec47be3" providerId="ADAL" clId="{9FAC5B78-386F-4B4F-B28C-E8C7BF86FBB3}" dt="2024-10-12T10:54:09.183" v="7236" actId="20577"/>
          <ac:spMkLst>
            <pc:docMk/>
            <pc:sldMk cId="539808606" sldId="265"/>
            <ac:spMk id="2" creationId="{5C636749-E5D6-6ADA-6F49-901AD17B8256}"/>
          </ac:spMkLst>
        </pc:spChg>
        <pc:spChg chg="mod">
          <ac:chgData name="Daniela Coia" userId="3eb30d30-ac06-4058-be49-36af3ec47be3" providerId="ADAL" clId="{9FAC5B78-386F-4B4F-B28C-E8C7BF86FBB3}" dt="2024-10-12T11:41:07.657" v="9159" actId="20577"/>
          <ac:spMkLst>
            <pc:docMk/>
            <pc:sldMk cId="539808606" sldId="265"/>
            <ac:spMk id="3" creationId="{877559B7-683E-0FB3-C4C2-DC1F2C2DE18A}"/>
          </ac:spMkLst>
        </pc:spChg>
        <pc:picChg chg="add mod">
          <ac:chgData name="Daniela Coia" userId="3eb30d30-ac06-4058-be49-36af3ec47be3" providerId="ADAL" clId="{9FAC5B78-386F-4B4F-B28C-E8C7BF86FBB3}" dt="2024-10-12T11:31:23.562" v="9055" actId="1076"/>
          <ac:picMkLst>
            <pc:docMk/>
            <pc:sldMk cId="539808606" sldId="265"/>
            <ac:picMk id="5" creationId="{ACBD4F49-7C42-31EF-E384-418A35571B15}"/>
          </ac:picMkLst>
        </pc:picChg>
      </pc:sldChg>
      <pc:sldChg chg="addSp modSp new mod">
        <pc:chgData name="Daniela Coia" userId="3eb30d30-ac06-4058-be49-36af3ec47be3" providerId="ADAL" clId="{9FAC5B78-386F-4B4F-B28C-E8C7BF86FBB3}" dt="2024-10-13T08:01:43.449" v="9808" actId="20577"/>
        <pc:sldMkLst>
          <pc:docMk/>
          <pc:sldMk cId="762565936" sldId="266"/>
        </pc:sldMkLst>
        <pc:spChg chg="mod">
          <ac:chgData name="Daniela Coia" userId="3eb30d30-ac06-4058-be49-36af3ec47be3" providerId="ADAL" clId="{9FAC5B78-386F-4B4F-B28C-E8C7BF86FBB3}" dt="2024-10-12T11:01:56.033" v="7370" actId="20577"/>
          <ac:spMkLst>
            <pc:docMk/>
            <pc:sldMk cId="762565936" sldId="266"/>
            <ac:spMk id="2" creationId="{F0C10DA7-551D-4461-AEAA-067C03932B0A}"/>
          </ac:spMkLst>
        </pc:spChg>
        <pc:spChg chg="mod">
          <ac:chgData name="Daniela Coia" userId="3eb30d30-ac06-4058-be49-36af3ec47be3" providerId="ADAL" clId="{9FAC5B78-386F-4B4F-B28C-E8C7BF86FBB3}" dt="2024-10-13T08:01:43.449" v="9808" actId="20577"/>
          <ac:spMkLst>
            <pc:docMk/>
            <pc:sldMk cId="762565936" sldId="266"/>
            <ac:spMk id="3" creationId="{F6F821B6-E5A4-36AE-6E0A-5D2ED853A958}"/>
          </ac:spMkLst>
        </pc:spChg>
        <pc:picChg chg="add mod">
          <ac:chgData name="Daniela Coia" userId="3eb30d30-ac06-4058-be49-36af3ec47be3" providerId="ADAL" clId="{9FAC5B78-386F-4B4F-B28C-E8C7BF86FBB3}" dt="2024-10-12T11:47:23.222" v="9163" actId="1076"/>
          <ac:picMkLst>
            <pc:docMk/>
            <pc:sldMk cId="762565936" sldId="266"/>
            <ac:picMk id="5" creationId="{3A3AAC9D-D7E3-C9B9-CABD-BF8C6394A168}"/>
          </ac:picMkLst>
        </pc:picChg>
      </pc:sldChg>
      <pc:sldChg chg="addSp delSp modSp new mod">
        <pc:chgData name="Daniela Coia" userId="3eb30d30-ac06-4058-be49-36af3ec47be3" providerId="ADAL" clId="{9FAC5B78-386F-4B4F-B28C-E8C7BF86FBB3}" dt="2024-10-13T08:08:34.345" v="9950" actId="115"/>
        <pc:sldMkLst>
          <pc:docMk/>
          <pc:sldMk cId="640137085" sldId="267"/>
        </pc:sldMkLst>
        <pc:spChg chg="mod">
          <ac:chgData name="Daniela Coia" userId="3eb30d30-ac06-4058-be49-36af3ec47be3" providerId="ADAL" clId="{9FAC5B78-386F-4B4F-B28C-E8C7BF86FBB3}" dt="2024-10-13T08:02:35.317" v="9837" actId="20577"/>
          <ac:spMkLst>
            <pc:docMk/>
            <pc:sldMk cId="640137085" sldId="267"/>
            <ac:spMk id="2" creationId="{26C274BD-9B94-D6D9-1145-298AFCF2882E}"/>
          </ac:spMkLst>
        </pc:spChg>
        <pc:spChg chg="mod">
          <ac:chgData name="Daniela Coia" userId="3eb30d30-ac06-4058-be49-36af3ec47be3" providerId="ADAL" clId="{9FAC5B78-386F-4B4F-B28C-E8C7BF86FBB3}" dt="2024-10-13T08:08:34.345" v="9950" actId="115"/>
          <ac:spMkLst>
            <pc:docMk/>
            <pc:sldMk cId="640137085" sldId="267"/>
            <ac:spMk id="3" creationId="{56FF09A4-6C47-3678-CBB1-EFADA906B203}"/>
          </ac:spMkLst>
        </pc:spChg>
        <pc:spChg chg="add del mod">
          <ac:chgData name="Daniela Coia" userId="3eb30d30-ac06-4058-be49-36af3ec47be3" providerId="ADAL" clId="{9FAC5B78-386F-4B4F-B28C-E8C7BF86FBB3}" dt="2024-10-13T08:03:26.295" v="9848" actId="478"/>
          <ac:spMkLst>
            <pc:docMk/>
            <pc:sldMk cId="640137085" sldId="267"/>
            <ac:spMk id="4" creationId="{08ADCF15-EFC8-A5C6-8E0A-D8500D0658AD}"/>
          </ac:spMkLst>
        </pc:spChg>
        <pc:picChg chg="add mod">
          <ac:chgData name="Daniela Coia" userId="3eb30d30-ac06-4058-be49-36af3ec47be3" providerId="ADAL" clId="{9FAC5B78-386F-4B4F-B28C-E8C7BF86FBB3}" dt="2024-10-13T08:03:19.881" v="9846" actId="1076"/>
          <ac:picMkLst>
            <pc:docMk/>
            <pc:sldMk cId="640137085" sldId="267"/>
            <ac:picMk id="5" creationId="{4645E18C-2226-B876-AE0F-045DA63B9154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VALUE</c:v>
                </c:pt>
              </c:strCache>
            </c:strRef>
          </c:tx>
          <c:spPr>
            <a:ln>
              <a:noFill/>
            </a:ln>
            <a:effectLst/>
            <a:scene3d>
              <a:camera prst="orthographicFront"/>
              <a:lightRig rig="threePt" dir="t"/>
            </a:scene3d>
            <a:sp3d prstMaterial="matte"/>
          </c:spPr>
          <c:explosion val="5"/>
          <c:dPt>
            <c:idx val="0"/>
            <c:bubble3D val="0"/>
            <c:spPr>
              <a:solidFill>
                <a:srgbClr val="76C8AE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1-741F-47C1-9996-DF6877D07366}"/>
              </c:ext>
            </c:extLst>
          </c:dPt>
          <c:dPt>
            <c:idx val="1"/>
            <c:bubble3D val="0"/>
            <c:spPr>
              <a:solidFill>
                <a:srgbClr val="00AE9D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3-741F-47C1-9996-DF6877D07366}"/>
              </c:ext>
            </c:extLst>
          </c:dPt>
          <c:dPt>
            <c:idx val="2"/>
            <c:bubble3D val="0"/>
            <c:spPr>
              <a:solidFill>
                <a:srgbClr val="008E7A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5-741F-47C1-9996-DF6877D07366}"/>
              </c:ext>
            </c:extLst>
          </c:dPt>
          <c:dPt>
            <c:idx val="3"/>
            <c:bubble3D val="0"/>
            <c:spPr>
              <a:solidFill>
                <a:srgbClr val="006762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7-741F-47C1-9996-DF6877D07366}"/>
              </c:ext>
            </c:extLst>
          </c:dPt>
          <c:dPt>
            <c:idx val="4"/>
            <c:bubble3D val="0"/>
            <c:spPr>
              <a:solidFill>
                <a:srgbClr val="FFCC4E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9-741F-47C1-9996-DF6877D07366}"/>
              </c:ext>
            </c:extLst>
          </c:dPt>
          <c:dPt>
            <c:idx val="5"/>
            <c:bubble3D val="0"/>
            <c:spPr>
              <a:solidFill>
                <a:srgbClr val="FBAB18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B-741F-47C1-9996-DF6877D07366}"/>
              </c:ext>
            </c:extLst>
          </c:dPt>
          <c:dPt>
            <c:idx val="6"/>
            <c:bubble3D val="0"/>
            <c:spPr>
              <a:solidFill>
                <a:srgbClr val="F47920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D-741F-47C1-9996-DF6877D07366}"/>
              </c:ext>
            </c:extLst>
          </c:dPt>
          <c:dPt>
            <c:idx val="7"/>
            <c:bubble3D val="0"/>
            <c:spPr>
              <a:solidFill>
                <a:srgbClr val="A75534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F-741F-47C1-9996-DF6877D07366}"/>
              </c:ext>
            </c:extLst>
          </c:dPt>
          <c:dPt>
            <c:idx val="8"/>
            <c:bubble3D val="0"/>
            <c:spPr>
              <a:solidFill>
                <a:srgbClr val="F1666A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11-741F-47C1-9996-DF6877D07366}"/>
              </c:ext>
            </c:extLst>
          </c:dPt>
          <c:dPt>
            <c:idx val="9"/>
            <c:bubble3D val="0"/>
            <c:spPr>
              <a:solidFill>
                <a:srgbClr val="ED1B2F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13-741F-47C1-9996-DF6877D07366}"/>
              </c:ext>
            </c:extLst>
          </c:dPt>
          <c:dPt>
            <c:idx val="10"/>
            <c:bubble3D val="0"/>
            <c:spPr>
              <a:solidFill>
                <a:srgbClr val="CF1D39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15-741F-47C1-9996-DF6877D07366}"/>
              </c:ext>
            </c:extLst>
          </c:dPt>
          <c:dPt>
            <c:idx val="11"/>
            <c:bubble3D val="0"/>
            <c:spPr>
              <a:solidFill>
                <a:srgbClr val="960136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17-741F-47C1-9996-DF6877D07366}"/>
              </c:ext>
            </c:extLst>
          </c:dPt>
          <c:dPt>
            <c:idx val="12"/>
            <c:bubble3D val="0"/>
            <c:spPr>
              <a:solidFill>
                <a:srgbClr val="6DCFF6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19-741F-47C1-9996-DF6877D07366}"/>
              </c:ext>
            </c:extLst>
          </c:dPt>
          <c:dPt>
            <c:idx val="13"/>
            <c:bubble3D val="0"/>
            <c:spPr>
              <a:solidFill>
                <a:srgbClr val="009BDB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1B-741F-47C1-9996-DF6877D07366}"/>
              </c:ext>
            </c:extLst>
          </c:dPt>
          <c:dPt>
            <c:idx val="14"/>
            <c:bubble3D val="0"/>
            <c:spPr>
              <a:solidFill>
                <a:srgbClr val="00619E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1D-741F-47C1-9996-DF6877D07366}"/>
              </c:ext>
            </c:extLst>
          </c:dPt>
          <c:dPt>
            <c:idx val="15"/>
            <c:bubble3D val="0"/>
            <c:spPr>
              <a:solidFill>
                <a:srgbClr val="1E3378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1F-741F-47C1-9996-DF6877D07366}"/>
              </c:ext>
            </c:extLst>
          </c:dPt>
          <c:dPt>
            <c:idx val="16"/>
            <c:bubble3D val="0"/>
            <c:spPr>
              <a:solidFill>
                <a:srgbClr val="76C8AE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21-741F-47C1-9996-DF6877D07366}"/>
              </c:ext>
            </c:extLst>
          </c:dPt>
          <c:dPt>
            <c:idx val="17"/>
            <c:bubble3D val="0"/>
            <c:spPr>
              <a:solidFill>
                <a:srgbClr val="00AE9D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23-741F-47C1-9996-DF6877D07366}"/>
              </c:ext>
            </c:extLst>
          </c:dPt>
          <c:dPt>
            <c:idx val="18"/>
            <c:bubble3D val="0"/>
            <c:spPr>
              <a:solidFill>
                <a:srgbClr val="008E7A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25-741F-47C1-9996-DF6877D07366}"/>
              </c:ext>
            </c:extLst>
          </c:dPt>
          <c:dPt>
            <c:idx val="19"/>
            <c:bubble3D val="0"/>
            <c:spPr>
              <a:solidFill>
                <a:srgbClr val="006762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27-741F-47C1-9996-DF6877D07366}"/>
              </c:ext>
            </c:extLst>
          </c:dPt>
          <c:dPt>
            <c:idx val="20"/>
            <c:bubble3D val="0"/>
            <c:spPr>
              <a:solidFill>
                <a:srgbClr val="FFCC4E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29-741F-47C1-9996-DF6877D07366}"/>
              </c:ext>
            </c:extLst>
          </c:dPt>
          <c:dPt>
            <c:idx val="21"/>
            <c:bubble3D val="0"/>
            <c:spPr>
              <a:solidFill>
                <a:srgbClr val="FFDE00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2B-741F-47C1-9996-DF6877D07366}"/>
              </c:ext>
            </c:extLst>
          </c:dPt>
          <c:dPt>
            <c:idx val="22"/>
            <c:bubble3D val="0"/>
            <c:spPr>
              <a:solidFill>
                <a:srgbClr val="F47920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2D-741F-47C1-9996-DF6877D07366}"/>
              </c:ext>
            </c:extLst>
          </c:dPt>
          <c:dPt>
            <c:idx val="23"/>
            <c:bubble3D val="0"/>
            <c:spPr>
              <a:solidFill>
                <a:srgbClr val="A75534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2F-741F-47C1-9996-DF6877D07366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it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741F-47C1-9996-DF6877D07366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2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it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741F-47C1-9996-DF6877D07366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3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it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741F-47C1-9996-DF6877D07366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4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it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741F-47C1-9996-DF6877D07366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5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it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741F-47C1-9996-DF6877D07366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6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it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B-741F-47C1-9996-DF6877D07366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it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D-741F-47C1-9996-DF6877D07366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it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F-741F-47C1-9996-DF6877D07366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it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1-741F-47C1-9996-DF6877D07366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it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3-741F-47C1-9996-DF6877D07366}"/>
                </c:ext>
              </c:extLst>
            </c:dLbl>
            <c:dLbl>
              <c:idx val="1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5">
                          <a:lumMod val="6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it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5-741F-47C1-9996-DF6877D07366}"/>
                </c:ext>
              </c:extLst>
            </c:dLbl>
            <c:dLbl>
              <c:idx val="1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6">
                          <a:lumMod val="6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it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7-741F-47C1-9996-DF6877D07366}"/>
                </c:ext>
              </c:extLst>
            </c:dLbl>
            <c:dLbl>
              <c:idx val="1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1">
                          <a:lumMod val="80000"/>
                          <a:lumOff val="2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it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9-741F-47C1-9996-DF6877D07366}"/>
                </c:ext>
              </c:extLst>
            </c:dLbl>
            <c:dLbl>
              <c:idx val="1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2">
                          <a:lumMod val="80000"/>
                          <a:lumOff val="2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it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B-741F-47C1-9996-DF6877D07366}"/>
                </c:ext>
              </c:extLst>
            </c:dLbl>
            <c:dLbl>
              <c:idx val="1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3">
                          <a:lumMod val="80000"/>
                          <a:lumOff val="2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it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D-741F-47C1-9996-DF6877D07366}"/>
                </c:ext>
              </c:extLst>
            </c:dLbl>
            <c:dLbl>
              <c:idx val="1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4">
                          <a:lumMod val="80000"/>
                          <a:lumOff val="2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it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F-741F-47C1-9996-DF6877D07366}"/>
                </c:ext>
              </c:extLst>
            </c:dLbl>
            <c:dLbl>
              <c:idx val="1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5">
                          <a:lumMod val="80000"/>
                          <a:lumOff val="2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it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1-741F-47C1-9996-DF6877D07366}"/>
                </c:ext>
              </c:extLst>
            </c:dLbl>
            <c:dLbl>
              <c:idx val="1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6">
                          <a:lumMod val="80000"/>
                          <a:lumOff val="2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it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3-741F-47C1-9996-DF6877D07366}"/>
                </c:ext>
              </c:extLst>
            </c:dLbl>
            <c:dLbl>
              <c:idx val="1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1">
                          <a:lumMod val="8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it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5-741F-47C1-9996-DF6877D07366}"/>
                </c:ext>
              </c:extLst>
            </c:dLbl>
            <c:dLbl>
              <c:idx val="1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2">
                          <a:lumMod val="8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it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7-741F-47C1-9996-DF6877D07366}"/>
                </c:ext>
              </c:extLst>
            </c:dLbl>
            <c:dLbl>
              <c:idx val="2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3">
                          <a:lumMod val="8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it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9-741F-47C1-9996-DF6877D07366}"/>
                </c:ext>
              </c:extLst>
            </c:dLbl>
            <c:dLbl>
              <c:idx val="2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4">
                          <a:lumMod val="8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it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B-741F-47C1-9996-DF6877D07366}"/>
                </c:ext>
              </c:extLst>
            </c:dLbl>
            <c:dLbl>
              <c:idx val="2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5">
                          <a:lumMod val="8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it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D-741F-47C1-9996-DF6877D07366}"/>
                </c:ext>
              </c:extLst>
            </c:dLbl>
            <c:dLbl>
              <c:idx val="2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330" b="1" i="0" u="sng" strike="noStrike" kern="1200" spc="0" baseline="0">
                      <a:solidFill>
                        <a:schemeClr val="accent6">
                          <a:lumMod val="80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it-ES"/>
                </a:p>
              </c:txPr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F-741F-47C1-9996-DF6877D0736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330" b="1" i="0" u="sng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it-ES"/>
              </a:p>
            </c:txPr>
            <c:dLblPos val="bestFit"/>
            <c:showLegendKey val="1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Sheet1!$A$2:$A$25</c:f>
              <c:strCache>
                <c:ptCount val="24"/>
                <c:pt idx="0">
                  <c:v>1st Entry</c:v>
                </c:pt>
                <c:pt idx="1">
                  <c:v>2nd Entry</c:v>
                </c:pt>
                <c:pt idx="2">
                  <c:v>3rd Entry</c:v>
                </c:pt>
                <c:pt idx="3">
                  <c:v>4th Entry</c:v>
                </c:pt>
                <c:pt idx="4">
                  <c:v>5th Entry</c:v>
                </c:pt>
                <c:pt idx="5">
                  <c:v>6th Entry</c:v>
                </c:pt>
                <c:pt idx="6">
                  <c:v>7th Entry</c:v>
                </c:pt>
                <c:pt idx="7">
                  <c:v>8th Entry</c:v>
                </c:pt>
                <c:pt idx="8">
                  <c:v>9th Entry</c:v>
                </c:pt>
                <c:pt idx="9">
                  <c:v>10th Entry</c:v>
                </c:pt>
                <c:pt idx="10">
                  <c:v>11th Entry</c:v>
                </c:pt>
                <c:pt idx="11">
                  <c:v>12th Entry</c:v>
                </c:pt>
                <c:pt idx="12">
                  <c:v>13th Entry</c:v>
                </c:pt>
                <c:pt idx="13">
                  <c:v>14th Entry</c:v>
                </c:pt>
                <c:pt idx="14">
                  <c:v>15th Entry</c:v>
                </c:pt>
                <c:pt idx="15">
                  <c:v>16th Entry</c:v>
                </c:pt>
                <c:pt idx="16">
                  <c:v>17th Entry</c:v>
                </c:pt>
                <c:pt idx="17">
                  <c:v>18th Entry</c:v>
                </c:pt>
                <c:pt idx="18">
                  <c:v>19th Entry</c:v>
                </c:pt>
                <c:pt idx="19">
                  <c:v>20th Entry</c:v>
                </c:pt>
                <c:pt idx="20">
                  <c:v>21th Entry</c:v>
                </c:pt>
                <c:pt idx="21">
                  <c:v>22th Entry</c:v>
                </c:pt>
                <c:pt idx="22">
                  <c:v>23th Entry</c:v>
                </c:pt>
                <c:pt idx="23">
                  <c:v>24th Entry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10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  <c:pt idx="16">
                  <c:v>10</c:v>
                </c:pt>
                <c:pt idx="17">
                  <c:v>10</c:v>
                </c:pt>
                <c:pt idx="18">
                  <c:v>10</c:v>
                </c:pt>
                <c:pt idx="19">
                  <c:v>10</c:v>
                </c:pt>
                <c:pt idx="20">
                  <c:v>10</c:v>
                </c:pt>
                <c:pt idx="21">
                  <c:v>10</c:v>
                </c:pt>
                <c:pt idx="22">
                  <c:v>10</c:v>
                </c:pt>
                <c:pt idx="2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741F-47C1-9996-DF6877D07366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u="sng"/>
      </a:pPr>
      <a:endParaRPr lang="it-E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0"/>
    </c:view3D>
    <c:floor>
      <c:thickness val="0"/>
      <c:spPr>
        <a:solidFill>
          <a:schemeClr val="accent1">
            <a:alpha val="30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7916454801487282E-2"/>
          <c:y val="5.9660478663425089E-2"/>
          <c:w val="0.93792021248511792"/>
          <c:h val="0.59391513796661655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VALUE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rgbClr val="76C8AE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1504-4AAD-8BCA-155C626759E1}"/>
              </c:ext>
            </c:extLst>
          </c:dPt>
          <c:dPt>
            <c:idx val="1"/>
            <c:invertIfNegative val="0"/>
            <c:bubble3D val="0"/>
            <c:spPr>
              <a:solidFill>
                <a:srgbClr val="00AE9D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1504-4AAD-8BCA-155C626759E1}"/>
              </c:ext>
            </c:extLst>
          </c:dPt>
          <c:dPt>
            <c:idx val="2"/>
            <c:invertIfNegative val="0"/>
            <c:bubble3D val="0"/>
            <c:spPr>
              <a:solidFill>
                <a:srgbClr val="008E7A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1504-4AAD-8BCA-155C626759E1}"/>
              </c:ext>
            </c:extLst>
          </c:dPt>
          <c:dPt>
            <c:idx val="3"/>
            <c:invertIfNegative val="0"/>
            <c:bubble3D val="0"/>
            <c:spPr>
              <a:solidFill>
                <a:srgbClr val="006762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7-1504-4AAD-8BCA-155C626759E1}"/>
              </c:ext>
            </c:extLst>
          </c:dPt>
          <c:dPt>
            <c:idx val="4"/>
            <c:invertIfNegative val="0"/>
            <c:bubble3D val="0"/>
            <c:spPr>
              <a:solidFill>
                <a:srgbClr val="FFCC4E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9-1504-4AAD-8BCA-155C626759E1}"/>
              </c:ext>
            </c:extLst>
          </c:dPt>
          <c:dPt>
            <c:idx val="5"/>
            <c:invertIfNegative val="0"/>
            <c:bubble3D val="0"/>
            <c:spPr>
              <a:solidFill>
                <a:srgbClr val="FBAB18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B-1504-4AAD-8BCA-155C626759E1}"/>
              </c:ext>
            </c:extLst>
          </c:dPt>
          <c:dPt>
            <c:idx val="6"/>
            <c:invertIfNegative val="0"/>
            <c:bubble3D val="0"/>
            <c:spPr>
              <a:solidFill>
                <a:srgbClr val="F4792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D-1504-4AAD-8BCA-155C626759E1}"/>
              </c:ext>
            </c:extLst>
          </c:dPt>
          <c:dPt>
            <c:idx val="7"/>
            <c:invertIfNegative val="0"/>
            <c:bubble3D val="0"/>
            <c:spPr>
              <a:solidFill>
                <a:srgbClr val="A7553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F-1504-4AAD-8BCA-155C626759E1}"/>
              </c:ext>
            </c:extLst>
          </c:dPt>
          <c:dPt>
            <c:idx val="8"/>
            <c:invertIfNegative val="0"/>
            <c:bubble3D val="0"/>
            <c:spPr>
              <a:solidFill>
                <a:srgbClr val="F1666A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1-1504-4AAD-8BCA-155C626759E1}"/>
              </c:ext>
            </c:extLst>
          </c:dPt>
          <c:dPt>
            <c:idx val="9"/>
            <c:invertIfNegative val="0"/>
            <c:bubble3D val="0"/>
            <c:spPr>
              <a:solidFill>
                <a:srgbClr val="ED1B2F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3-1504-4AAD-8BCA-155C626759E1}"/>
              </c:ext>
            </c:extLst>
          </c:dPt>
          <c:dPt>
            <c:idx val="10"/>
            <c:invertIfNegative val="0"/>
            <c:bubble3D val="0"/>
            <c:spPr>
              <a:solidFill>
                <a:srgbClr val="CF1D39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5-1504-4AAD-8BCA-155C626759E1}"/>
              </c:ext>
            </c:extLst>
          </c:dPt>
          <c:dPt>
            <c:idx val="11"/>
            <c:invertIfNegative val="0"/>
            <c:bubble3D val="0"/>
            <c:spPr>
              <a:solidFill>
                <a:srgbClr val="960136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7-1504-4AAD-8BCA-155C626759E1}"/>
              </c:ext>
            </c:extLst>
          </c:dPt>
          <c:dPt>
            <c:idx val="12"/>
            <c:invertIfNegative val="0"/>
            <c:bubble3D val="0"/>
            <c:spPr>
              <a:solidFill>
                <a:srgbClr val="6DCFF6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9-1504-4AAD-8BCA-155C626759E1}"/>
              </c:ext>
            </c:extLst>
          </c:dPt>
          <c:dPt>
            <c:idx val="13"/>
            <c:invertIfNegative val="0"/>
            <c:bubble3D val="0"/>
            <c:spPr>
              <a:solidFill>
                <a:srgbClr val="009BDB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B-1504-4AAD-8BCA-155C626759E1}"/>
              </c:ext>
            </c:extLst>
          </c:dPt>
          <c:dPt>
            <c:idx val="14"/>
            <c:invertIfNegative val="0"/>
            <c:bubble3D val="0"/>
            <c:spPr>
              <a:solidFill>
                <a:srgbClr val="00619E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D-1504-4AAD-8BCA-155C626759E1}"/>
              </c:ext>
            </c:extLst>
          </c:dPt>
          <c:dPt>
            <c:idx val="15"/>
            <c:invertIfNegative val="0"/>
            <c:bubble3D val="0"/>
            <c:spPr>
              <a:solidFill>
                <a:srgbClr val="1E3378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F-1504-4AAD-8BCA-155C626759E1}"/>
              </c:ext>
            </c:extLst>
          </c:dPt>
          <c:dPt>
            <c:idx val="16"/>
            <c:invertIfNegative val="0"/>
            <c:bubble3D val="0"/>
            <c:spPr>
              <a:solidFill>
                <a:srgbClr val="76C8AE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1-1504-4AAD-8BCA-155C626759E1}"/>
              </c:ext>
            </c:extLst>
          </c:dPt>
          <c:dPt>
            <c:idx val="17"/>
            <c:invertIfNegative val="0"/>
            <c:bubble3D val="0"/>
            <c:spPr>
              <a:solidFill>
                <a:srgbClr val="00AE9D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3-1504-4AAD-8BCA-155C626759E1}"/>
              </c:ext>
            </c:extLst>
          </c:dPt>
          <c:dPt>
            <c:idx val="18"/>
            <c:invertIfNegative val="0"/>
            <c:bubble3D val="0"/>
            <c:spPr>
              <a:solidFill>
                <a:srgbClr val="008E7A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5-1504-4AAD-8BCA-155C626759E1}"/>
              </c:ext>
            </c:extLst>
          </c:dPt>
          <c:dPt>
            <c:idx val="19"/>
            <c:invertIfNegative val="0"/>
            <c:bubble3D val="0"/>
            <c:spPr>
              <a:solidFill>
                <a:srgbClr val="006762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7-1504-4AAD-8BCA-155C626759E1}"/>
              </c:ext>
            </c:extLst>
          </c:dPt>
          <c:dPt>
            <c:idx val="20"/>
            <c:invertIfNegative val="0"/>
            <c:bubble3D val="0"/>
            <c:spPr>
              <a:solidFill>
                <a:srgbClr val="FFCC4E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9-1504-4AAD-8BCA-155C626759E1}"/>
              </c:ext>
            </c:extLst>
          </c:dPt>
          <c:dPt>
            <c:idx val="21"/>
            <c:invertIfNegative val="0"/>
            <c:bubble3D val="0"/>
            <c:spPr>
              <a:solidFill>
                <a:srgbClr val="FBAB18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B-1504-4AAD-8BCA-155C626759E1}"/>
              </c:ext>
            </c:extLst>
          </c:dPt>
          <c:dPt>
            <c:idx val="22"/>
            <c:invertIfNegative val="0"/>
            <c:bubble3D val="0"/>
            <c:spPr>
              <a:solidFill>
                <a:srgbClr val="F4792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D-1504-4AAD-8BCA-155C626759E1}"/>
              </c:ext>
            </c:extLst>
          </c:dPt>
          <c:dPt>
            <c:idx val="23"/>
            <c:invertIfNegative val="0"/>
            <c:bubble3D val="0"/>
            <c:spPr>
              <a:solidFill>
                <a:srgbClr val="A7553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2F-1504-4AAD-8BCA-155C626759E1}"/>
              </c:ext>
            </c:extLst>
          </c:dPt>
          <c:cat>
            <c:strRef>
              <c:f>Sheet1!$A$2:$A$25</c:f>
              <c:strCache>
                <c:ptCount val="24"/>
                <c:pt idx="0">
                  <c:v>1st Entry</c:v>
                </c:pt>
                <c:pt idx="1">
                  <c:v>2nd Entry</c:v>
                </c:pt>
                <c:pt idx="2">
                  <c:v>3rd Entry</c:v>
                </c:pt>
                <c:pt idx="3">
                  <c:v>4th Entry</c:v>
                </c:pt>
                <c:pt idx="4">
                  <c:v>5th Entry</c:v>
                </c:pt>
                <c:pt idx="5">
                  <c:v>6th Entry</c:v>
                </c:pt>
                <c:pt idx="6">
                  <c:v>7th Entry</c:v>
                </c:pt>
                <c:pt idx="7">
                  <c:v>8th Entry</c:v>
                </c:pt>
                <c:pt idx="8">
                  <c:v>9th Entry</c:v>
                </c:pt>
                <c:pt idx="9">
                  <c:v>10th Entry</c:v>
                </c:pt>
                <c:pt idx="10">
                  <c:v>11th Entry</c:v>
                </c:pt>
                <c:pt idx="11">
                  <c:v>12th Entry</c:v>
                </c:pt>
                <c:pt idx="12">
                  <c:v>13th Entry</c:v>
                </c:pt>
                <c:pt idx="13">
                  <c:v>14th Entry</c:v>
                </c:pt>
                <c:pt idx="14">
                  <c:v>15th Entry</c:v>
                </c:pt>
                <c:pt idx="15">
                  <c:v>16th Entry</c:v>
                </c:pt>
                <c:pt idx="16">
                  <c:v>17th Entry</c:v>
                </c:pt>
                <c:pt idx="17">
                  <c:v>18th Entry</c:v>
                </c:pt>
                <c:pt idx="18">
                  <c:v>19th Entry</c:v>
                </c:pt>
                <c:pt idx="19">
                  <c:v>20th Entry</c:v>
                </c:pt>
                <c:pt idx="20">
                  <c:v>21th Entry</c:v>
                </c:pt>
                <c:pt idx="21">
                  <c:v>22th Entry</c:v>
                </c:pt>
                <c:pt idx="22">
                  <c:v>23th Entry</c:v>
                </c:pt>
                <c:pt idx="23">
                  <c:v>24th Entry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10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  <c:pt idx="16">
                  <c:v>10</c:v>
                </c:pt>
                <c:pt idx="17">
                  <c:v>10</c:v>
                </c:pt>
                <c:pt idx="18">
                  <c:v>10</c:v>
                </c:pt>
                <c:pt idx="19">
                  <c:v>10</c:v>
                </c:pt>
                <c:pt idx="20">
                  <c:v>10</c:v>
                </c:pt>
                <c:pt idx="21">
                  <c:v>10</c:v>
                </c:pt>
                <c:pt idx="22">
                  <c:v>10</c:v>
                </c:pt>
                <c:pt idx="2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1504-4AAD-8BCA-155C626759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0"/>
        <c:gapDepth val="10"/>
        <c:shape val="box"/>
        <c:axId val="1929698128"/>
        <c:axId val="1929700880"/>
        <c:axId val="0"/>
      </c:bar3DChart>
      <c:catAx>
        <c:axId val="19296981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60000"/>
                  <a:lumOff val="4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spc="150" normalizeH="0" baseline="0">
                <a:solidFill>
                  <a:schemeClr val="l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it-ES"/>
          </a:p>
        </c:txPr>
        <c:crossAx val="1929700880"/>
        <c:crosses val="autoZero"/>
        <c:auto val="1"/>
        <c:lblAlgn val="ctr"/>
        <c:lblOffset val="100"/>
        <c:noMultiLvlLbl val="0"/>
      </c:catAx>
      <c:valAx>
        <c:axId val="1929700880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it-ES"/>
          </a:p>
        </c:txPr>
        <c:crossAx val="1929698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it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5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defRPr sz="1197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1197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lumMod val="20000"/>
          <a:lumOff val="8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lumMod val="20000"/>
          <a:lumOff val="80000"/>
        </a:schemeClr>
      </a:solidFill>
      <a:sp3d/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>
      <cs:styleClr val="0"/>
    </cs:fillRef>
    <cs:effectRef idx="0"/>
    <cs:fontRef idx="minor">
      <a:schemeClr val="dk1"/>
    </cs:fontRef>
    <cs:spPr>
      <a:solidFill>
        <a:schemeClr val="phClr">
          <a:alpha val="30000"/>
        </a:schemeClr>
      </a:solidFill>
      <a:sp3d/>
    </cs:spPr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lumMod val="60000"/>
            <a:lumOff val="40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lumMod val="50000"/>
            <a:lumOff val="5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404" tIns="44702" rIns="89404" bIns="44702" numCol="1" anchor="t" anchorCtr="0" compatLnSpc="1">
            <a:prstTxWarp prst="textNoShape">
              <a:avLst/>
            </a:prstTxWarp>
          </a:bodyPr>
          <a:lstStyle>
            <a:lvl1pPr defTabSz="892175">
              <a:defRPr sz="11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8275" y="0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404" tIns="44702" rIns="89404" bIns="44702" numCol="1" anchor="t" anchorCtr="0" compatLnSpc="1">
            <a:prstTxWarp prst="textNoShape">
              <a:avLst/>
            </a:prstTxWarp>
          </a:bodyPr>
          <a:lstStyle>
            <a:lvl1pPr algn="r" defTabSz="892175">
              <a:defRPr sz="11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628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2375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404" tIns="44702" rIns="89404" bIns="44702" numCol="1" anchor="b" anchorCtr="0" compatLnSpc="1">
            <a:prstTxWarp prst="textNoShape">
              <a:avLst/>
            </a:prstTxWarp>
          </a:bodyPr>
          <a:lstStyle>
            <a:lvl1pPr defTabSz="892175">
              <a:defRPr sz="11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628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8275" y="8842375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404" tIns="44702" rIns="89404" bIns="44702" numCol="1" anchor="b" anchorCtr="0" compatLnSpc="1">
            <a:prstTxWarp prst="textNoShape">
              <a:avLst/>
            </a:prstTxWarp>
          </a:bodyPr>
          <a:lstStyle>
            <a:lvl1pPr algn="r" defTabSz="892175">
              <a:defRPr sz="1100" smtClean="0">
                <a:latin typeface="Arial" pitchFamily="34" charset="0"/>
              </a:defRPr>
            </a:lvl1pPr>
          </a:lstStyle>
          <a:p>
            <a:pPr>
              <a:defRPr/>
            </a:pPr>
            <a:fld id="{A5B780D0-5C7F-422C-931C-25201BE19360}" type="slidenum">
              <a:rPr lang="it-IT"/>
              <a:pPr>
                <a:defRPr/>
              </a:pPr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250459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4663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155" tIns="43077" rIns="86155" bIns="43077" numCol="1" anchor="t" anchorCtr="0" compatLnSpc="1">
            <a:prstTxWarp prst="textNoShape">
              <a:avLst/>
            </a:prstTxWarp>
          </a:bodyPr>
          <a:lstStyle>
            <a:lvl1pPr defTabSz="862013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5738" y="0"/>
            <a:ext cx="3014662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155" tIns="43077" rIns="86155" bIns="43077" numCol="1" anchor="t" anchorCtr="0" compatLnSpc="1">
            <a:prstTxWarp prst="textNoShape">
              <a:avLst/>
            </a:prstTxWarp>
          </a:bodyPr>
          <a:lstStyle>
            <a:lvl1pPr algn="r" defTabSz="862013">
              <a:defRPr sz="1100" smtClean="0"/>
            </a:lvl1pPr>
          </a:lstStyle>
          <a:p>
            <a:pPr>
              <a:defRPr/>
            </a:pPr>
            <a:fld id="{A6888345-B3D3-4351-A7A9-F936F5935E41}" type="datetimeFigureOut">
              <a:rPr lang="en-US"/>
              <a:pPr>
                <a:defRPr/>
              </a:pPr>
              <a:t>11/4/24</a:t>
            </a:fld>
            <a:endParaRPr lang="en-US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4025" y="693738"/>
            <a:ext cx="6176963" cy="3465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435475"/>
            <a:ext cx="5200650" cy="415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155" tIns="43077" rIns="86155" bIns="430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70950"/>
            <a:ext cx="301466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155" tIns="43077" rIns="86155" bIns="43077" numCol="1" anchor="b" anchorCtr="0" compatLnSpc="1">
            <a:prstTxWarp prst="textNoShape">
              <a:avLst/>
            </a:prstTxWarp>
          </a:bodyPr>
          <a:lstStyle>
            <a:lvl1pPr defTabSz="862013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5738" y="8870950"/>
            <a:ext cx="3014662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155" tIns="43077" rIns="86155" bIns="43077" numCol="1" anchor="b" anchorCtr="0" compatLnSpc="1">
            <a:prstTxWarp prst="textNoShape">
              <a:avLst/>
            </a:prstTxWarp>
          </a:bodyPr>
          <a:lstStyle>
            <a:lvl1pPr algn="r" defTabSz="862013">
              <a:defRPr sz="1100" smtClean="0"/>
            </a:lvl1pPr>
          </a:lstStyle>
          <a:p>
            <a:pPr>
              <a:defRPr/>
            </a:pPr>
            <a:fld id="{D8DF57D7-2670-4E78-96DD-D9B22805124F}" type="slidenum">
              <a:rPr lang="en-US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4303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603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610636" algn="l" rtl="0" fontAlgn="base">
      <a:spcBef>
        <a:spcPct val="30000"/>
      </a:spcBef>
      <a:spcAft>
        <a:spcPct val="0"/>
      </a:spcAft>
      <a:defRPr sz="1603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1221273" algn="l" rtl="0" fontAlgn="base">
      <a:spcBef>
        <a:spcPct val="30000"/>
      </a:spcBef>
      <a:spcAft>
        <a:spcPct val="0"/>
      </a:spcAft>
      <a:defRPr sz="1603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831909" algn="l" rtl="0" fontAlgn="base">
      <a:spcBef>
        <a:spcPct val="30000"/>
      </a:spcBef>
      <a:spcAft>
        <a:spcPct val="0"/>
      </a:spcAft>
      <a:defRPr sz="1603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2442545" algn="l" rtl="0" fontAlgn="base">
      <a:spcBef>
        <a:spcPct val="30000"/>
      </a:spcBef>
      <a:spcAft>
        <a:spcPct val="0"/>
      </a:spcAft>
      <a:defRPr sz="1603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3053182" algn="l" defTabSz="1221273" rtl="0" eaLnBrk="1" latinLnBrk="0" hangingPunct="1">
      <a:defRPr sz="1603" kern="1200">
        <a:solidFill>
          <a:schemeClr val="tx1"/>
        </a:solidFill>
        <a:latin typeface="+mn-lt"/>
        <a:ea typeface="+mn-ea"/>
        <a:cs typeface="+mn-cs"/>
      </a:defRPr>
    </a:lvl6pPr>
    <a:lvl7pPr marL="3663818" algn="l" defTabSz="1221273" rtl="0" eaLnBrk="1" latinLnBrk="0" hangingPunct="1">
      <a:defRPr sz="1603" kern="1200">
        <a:solidFill>
          <a:schemeClr val="tx1"/>
        </a:solidFill>
        <a:latin typeface="+mn-lt"/>
        <a:ea typeface="+mn-ea"/>
        <a:cs typeface="+mn-cs"/>
      </a:defRPr>
    </a:lvl7pPr>
    <a:lvl8pPr marL="4274454" algn="l" defTabSz="1221273" rtl="0" eaLnBrk="1" latinLnBrk="0" hangingPunct="1">
      <a:defRPr sz="1603" kern="1200">
        <a:solidFill>
          <a:schemeClr val="tx1"/>
        </a:solidFill>
        <a:latin typeface="+mn-lt"/>
        <a:ea typeface="+mn-ea"/>
        <a:cs typeface="+mn-cs"/>
      </a:defRPr>
    </a:lvl8pPr>
    <a:lvl9pPr marL="4885091" algn="l" defTabSz="1221273" rtl="0" eaLnBrk="1" latinLnBrk="0" hangingPunct="1">
      <a:defRPr sz="1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4025" y="693738"/>
            <a:ext cx="6176963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DF57D7-2670-4E78-96DD-D9B22805124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512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30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emf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38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emf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32.jpe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image" Target="../media/image31.jpe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30.jpe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image" Target="../media/image33.jp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35.jpe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image" Target="../media/image34.jpe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69">
            <a:extLst>
              <a:ext uri="{FF2B5EF4-FFF2-40B4-BE49-F238E27FC236}">
                <a16:creationId xmlns:a16="http://schemas.microsoft.com/office/drawing/2014/main" id="{655A41B8-2864-44C4-A9B2-9F40A95F93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225338" cy="6858000"/>
          </a:xfrm>
          <a:prstGeom prst="rect">
            <a:avLst/>
          </a:prstGeom>
        </p:spPr>
      </p:pic>
      <p:sp>
        <p:nvSpPr>
          <p:cNvPr id="90" name="Rectangle 4">
            <a:extLst>
              <a:ext uri="{FF2B5EF4-FFF2-40B4-BE49-F238E27FC236}">
                <a16:creationId xmlns:a16="http://schemas.microsoft.com/office/drawing/2014/main" id="{FBF93EDD-5149-43C3-AE03-E4F5F512FE93}"/>
              </a:ext>
            </a:extLst>
          </p:cNvPr>
          <p:cNvSpPr/>
          <p:nvPr userDrawn="1"/>
        </p:nvSpPr>
        <p:spPr>
          <a:xfrm>
            <a:off x="0" y="-1"/>
            <a:ext cx="12225338" cy="6858001"/>
          </a:xfrm>
          <a:prstGeom prst="rect">
            <a:avLst/>
          </a:prstGeom>
          <a:solidFill>
            <a:srgbClr val="00324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13619" y="5258117"/>
            <a:ext cx="10627380" cy="38145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Verdana" pitchFamily="34" charset="0"/>
              <a:buNone/>
              <a:defRPr sz="1736"/>
            </a:lvl1pPr>
          </a:lstStyle>
          <a:p>
            <a:pPr lvl="0"/>
            <a:r>
              <a:rPr lang="en-GB" noProof="0" dirty="0" err="1"/>
              <a:t>SubTitle</a:t>
            </a:r>
            <a:endParaRPr lang="en-GB" noProof="0" dirty="0"/>
          </a:p>
        </p:txBody>
      </p:sp>
      <p:sp>
        <p:nvSpPr>
          <p:cNvPr id="56325" name="Rectangle 6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47704" y="3421831"/>
            <a:ext cx="10625007" cy="567399"/>
          </a:xfrm>
          <a:prstGeom prst="rect">
            <a:avLst/>
          </a:prstGeom>
        </p:spPr>
        <p:txBody>
          <a:bodyPr/>
          <a:lstStyle>
            <a:lvl1pPr>
              <a:defRPr sz="3087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NAME YOUR PRESENTATION</a:t>
            </a:r>
          </a:p>
        </p:txBody>
      </p:sp>
      <p:sp>
        <p:nvSpPr>
          <p:cNvPr id="56347" name="Text Box 27"/>
          <p:cNvSpPr txBox="1">
            <a:spLocks noChangeArrowheads="1"/>
          </p:cNvSpPr>
          <p:nvPr userDrawn="1"/>
        </p:nvSpPr>
        <p:spPr bwMode="auto">
          <a:xfrm>
            <a:off x="844737" y="6429376"/>
            <a:ext cx="6706956" cy="211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sz="772" noProof="0" dirty="0"/>
          </a:p>
        </p:txBody>
      </p:sp>
      <p:sp>
        <p:nvSpPr>
          <p:cNvPr id="10" name="Text Box 58"/>
          <p:cNvSpPr txBox="1">
            <a:spLocks noChangeArrowheads="1"/>
          </p:cNvSpPr>
          <p:nvPr userDrawn="1"/>
        </p:nvSpPr>
        <p:spPr bwMode="auto">
          <a:xfrm>
            <a:off x="213480" y="6202800"/>
            <a:ext cx="670695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800" noProof="0" dirty="0">
                <a:solidFill>
                  <a:srgbClr val="8197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ESA UNCLASSIFIED - For ESA Official Use Only</a:t>
            </a:r>
          </a:p>
        </p:txBody>
      </p:sp>
      <p:cxnSp>
        <p:nvCxnSpPr>
          <p:cNvPr id="94" name="Straight Connector 152">
            <a:extLst>
              <a:ext uri="{FF2B5EF4-FFF2-40B4-BE49-F238E27FC236}">
                <a16:creationId xmlns:a16="http://schemas.microsoft.com/office/drawing/2014/main" id="{357F7D0F-2D50-4418-8EB4-564A4B2CEE5B}"/>
              </a:ext>
            </a:extLst>
          </p:cNvPr>
          <p:cNvCxnSpPr>
            <a:cxnSpLocks/>
          </p:cNvCxnSpPr>
          <p:nvPr userDrawn="1"/>
        </p:nvCxnSpPr>
        <p:spPr>
          <a:xfrm>
            <a:off x="223200" y="4106871"/>
            <a:ext cx="117360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6C34021B-66EB-9E45-8BD1-64D5855A580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1489" y="-216085"/>
            <a:ext cx="2093892" cy="1314000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90A106D-F82D-4A4A-81C2-51E2F76FBD9F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5">
            <a:extLst>
              <a:ext uri="{FF2B5EF4-FFF2-40B4-BE49-F238E27FC236}">
                <a16:creationId xmlns:a16="http://schemas.microsoft.com/office/drawing/2014/main" id="{33C1AA27-468E-4F19-A563-21152A310F35}"/>
              </a:ext>
            </a:extLst>
          </p:cNvPr>
          <p:cNvPicPr>
            <a:picLocks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2800" y="6584400"/>
            <a:ext cx="1641396" cy="104400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F6C90AC7-EF67-4A83-9758-B90EABF0E3D9}"/>
              </a:ext>
            </a:extLst>
          </p:cNvPr>
          <p:cNvGrpSpPr/>
          <p:nvPr userDrawn="1"/>
        </p:nvGrpSpPr>
        <p:grpSpPr>
          <a:xfrm>
            <a:off x="226688" y="6569736"/>
            <a:ext cx="9628745" cy="144114"/>
            <a:chOff x="1076500" y="4469696"/>
            <a:chExt cx="9628745" cy="144114"/>
          </a:xfrm>
        </p:grpSpPr>
        <p:pic>
          <p:nvPicPr>
            <p:cNvPr id="43" name="Picture 42" descr="de.png">
              <a:extLst>
                <a:ext uri="{FF2B5EF4-FFF2-40B4-BE49-F238E27FC236}">
                  <a16:creationId xmlns:a16="http://schemas.microsoft.com/office/drawing/2014/main" id="{B52224BE-8075-498A-8671-0E1E6B5807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5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4" name="Picture 43" descr="at.png">
              <a:extLst>
                <a:ext uri="{FF2B5EF4-FFF2-40B4-BE49-F238E27FC236}">
                  <a16:creationId xmlns:a16="http://schemas.microsoft.com/office/drawing/2014/main" id="{6F0FEBBA-A41D-4661-818E-54692D88D4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6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5" name="Picture 44" descr="be.png">
              <a:extLst>
                <a:ext uri="{FF2B5EF4-FFF2-40B4-BE49-F238E27FC236}">
                  <a16:creationId xmlns:a16="http://schemas.microsoft.com/office/drawing/2014/main" id="{7E4E61AF-7D81-4A82-9856-0EEFA0B0B7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87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6" name="Picture 45" descr="dk.png">
              <a:extLst>
                <a:ext uri="{FF2B5EF4-FFF2-40B4-BE49-F238E27FC236}">
                  <a16:creationId xmlns:a16="http://schemas.microsoft.com/office/drawing/2014/main" id="{3797DAE4-5BDD-4B79-8E46-C0951AA49C5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99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7" name="Picture 46" descr="es.png">
              <a:extLst>
                <a:ext uri="{FF2B5EF4-FFF2-40B4-BE49-F238E27FC236}">
                  <a16:creationId xmlns:a16="http://schemas.microsoft.com/office/drawing/2014/main" id="{822D1964-C300-4FEE-B7F8-9ADE6C35FF7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0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8" name="Picture 47" descr="ee.png">
              <a:extLst>
                <a:ext uri="{FF2B5EF4-FFF2-40B4-BE49-F238E27FC236}">
                  <a16:creationId xmlns:a16="http://schemas.microsoft.com/office/drawing/2014/main" id="{24391DFD-895E-4A33-93C9-C55133F92F9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9" name="Picture 48" descr="fi.png">
              <a:extLst>
                <a:ext uri="{FF2B5EF4-FFF2-40B4-BE49-F238E27FC236}">
                  <a16:creationId xmlns:a16="http://schemas.microsoft.com/office/drawing/2014/main" id="{7DF7C040-4DC9-44C8-AEE7-FEF186A6F14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3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0" name="Picture 49" descr="fr.png">
              <a:extLst>
                <a:ext uri="{FF2B5EF4-FFF2-40B4-BE49-F238E27FC236}">
                  <a16:creationId xmlns:a16="http://schemas.microsoft.com/office/drawing/2014/main" id="{D991B851-A505-4BE9-A9AA-9181468CCE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4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1" name="Picture 50" descr="gr.png">
              <a:extLst>
                <a:ext uri="{FF2B5EF4-FFF2-40B4-BE49-F238E27FC236}">
                  <a16:creationId xmlns:a16="http://schemas.microsoft.com/office/drawing/2014/main" id="{7AB9A1F0-2A4A-46BC-95EE-6ED8B1854F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56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2" name="Picture 51" descr="hu.png">
              <a:extLst>
                <a:ext uri="{FF2B5EF4-FFF2-40B4-BE49-F238E27FC236}">
                  <a16:creationId xmlns:a16="http://schemas.microsoft.com/office/drawing/2014/main" id="{BAE70114-E694-4A5A-AFF6-9FCEEB0953E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7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3" name="Picture 52" descr="ie.png">
              <a:extLst>
                <a:ext uri="{FF2B5EF4-FFF2-40B4-BE49-F238E27FC236}">
                  <a16:creationId xmlns:a16="http://schemas.microsoft.com/office/drawing/2014/main" id="{17EE1438-FA34-48A3-BD8E-25751065C6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4" name="Picture 53" descr="it.png">
              <a:extLst>
                <a:ext uri="{FF2B5EF4-FFF2-40B4-BE49-F238E27FC236}">
                  <a16:creationId xmlns:a16="http://schemas.microsoft.com/office/drawing/2014/main" id="{47D25E61-66AB-4312-8008-7B7D87631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0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5" name="Picture 54" descr="lu.png">
              <a:extLst>
                <a:ext uri="{FF2B5EF4-FFF2-40B4-BE49-F238E27FC236}">
                  <a16:creationId xmlns:a16="http://schemas.microsoft.com/office/drawing/2014/main" id="{5C852E78-7546-4F42-85C3-9A93256FE7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01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6" name="Picture 55" descr="no.png">
              <a:extLst>
                <a:ext uri="{FF2B5EF4-FFF2-40B4-BE49-F238E27FC236}">
                  <a16:creationId xmlns:a16="http://schemas.microsoft.com/office/drawing/2014/main" id="{C407EE61-1E43-43E0-B078-2063D6FBF0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13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7" name="Picture 56" descr="nl.png">
              <a:extLst>
                <a:ext uri="{FF2B5EF4-FFF2-40B4-BE49-F238E27FC236}">
                  <a16:creationId xmlns:a16="http://schemas.microsoft.com/office/drawing/2014/main" id="{2AD3CF85-26E4-44F6-B4A5-08193728810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24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8" name="Picture 57" descr="pl.png">
              <a:extLst>
                <a:ext uri="{FF2B5EF4-FFF2-40B4-BE49-F238E27FC236}">
                  <a16:creationId xmlns:a16="http://schemas.microsoft.com/office/drawing/2014/main" id="{2D6041B6-B3ED-4C34-96A3-99FD55A612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36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9" name="Picture 58" descr="pt.png">
              <a:extLst>
                <a:ext uri="{FF2B5EF4-FFF2-40B4-BE49-F238E27FC236}">
                  <a16:creationId xmlns:a16="http://schemas.microsoft.com/office/drawing/2014/main" id="{E05BDEE4-4892-4650-BC96-AF24745264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7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0" name="Picture 59" descr="cz.png">
              <a:extLst>
                <a:ext uri="{FF2B5EF4-FFF2-40B4-BE49-F238E27FC236}">
                  <a16:creationId xmlns:a16="http://schemas.microsoft.com/office/drawing/2014/main" id="{6A42A56E-A90E-48A8-A110-68D1B7944A4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8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1" name="Picture 60" descr="ro.png">
              <a:extLst>
                <a:ext uri="{FF2B5EF4-FFF2-40B4-BE49-F238E27FC236}">
                  <a16:creationId xmlns:a16="http://schemas.microsoft.com/office/drawing/2014/main" id="{D4DCAD75-F0A5-4490-8D81-31AE8FDB6A2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70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2" name="Picture 61" descr="se.png">
              <a:extLst>
                <a:ext uri="{FF2B5EF4-FFF2-40B4-BE49-F238E27FC236}">
                  <a16:creationId xmlns:a16="http://schemas.microsoft.com/office/drawing/2014/main" id="{D7469F16-6C12-46C5-A0F8-E1811BBDA35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3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9" name="Picture 88" descr="ch.png">
              <a:extLst>
                <a:ext uri="{FF2B5EF4-FFF2-40B4-BE49-F238E27FC236}">
                  <a16:creationId xmlns:a16="http://schemas.microsoft.com/office/drawing/2014/main" id="{9BB4ED50-F925-42D3-ADB7-F2D1C98720E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0442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1" name="Picture 90" descr="uk.png">
              <a:extLst>
                <a:ext uri="{FF2B5EF4-FFF2-40B4-BE49-F238E27FC236}">
                  <a16:creationId xmlns:a16="http://schemas.microsoft.com/office/drawing/2014/main" id="{FA32661F-93AD-4BC4-8307-9ECE801FB1A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81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E243C6D9-4A97-486D-8223-91DADC3754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598" y="4469696"/>
              <a:ext cx="216000" cy="144000"/>
            </a:xfrm>
            <a:prstGeom prst="rect">
              <a:avLst/>
            </a:prstGeom>
          </p:spPr>
        </p:pic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AA42CE83-DB5F-4B46-A26C-D12FF0420C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/>
            <a:stretch>
              <a:fillRect/>
            </a:stretch>
          </p:blipFill>
          <p:spPr>
            <a:xfrm>
              <a:off x="9768386" y="4469696"/>
              <a:ext cx="216000" cy="144000"/>
            </a:xfrm>
            <a:prstGeom prst="rect">
              <a:avLst/>
            </a:prstGeom>
          </p:spPr>
        </p:pic>
        <p:pic>
          <p:nvPicPr>
            <p:cNvPr id="95" name="Picture 94" descr="ca.png">
              <a:extLst>
                <a:ext uri="{FF2B5EF4-FFF2-40B4-BE49-F238E27FC236}">
                  <a16:creationId xmlns:a16="http://schemas.microsoft.com/office/drawing/2014/main" id="{2C996074-7F78-4FDB-BAF2-43B059184F6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9245" y="4469696"/>
              <a:ext cx="216000" cy="14280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6" name="Picture 95" descr="si.png">
              <a:extLst>
                <a:ext uri="{FF2B5EF4-FFF2-40B4-BE49-F238E27FC236}">
                  <a16:creationId xmlns:a16="http://schemas.microsoft.com/office/drawing/2014/main" id="{AAA2523E-7C72-4693-B795-1804941A16E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8174" y="4469696"/>
              <a:ext cx="217284" cy="143656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35">
            <a:extLst>
              <a:ext uri="{FF2B5EF4-FFF2-40B4-BE49-F238E27FC236}">
                <a16:creationId xmlns:a16="http://schemas.microsoft.com/office/drawing/2014/main" id="{79B5329C-A2C5-4ECB-BC98-1EE910A59C5C}"/>
              </a:ext>
            </a:extLst>
          </p:cNvPr>
          <p:cNvGrpSpPr/>
          <p:nvPr userDrawn="1"/>
        </p:nvGrpSpPr>
        <p:grpSpPr>
          <a:xfrm>
            <a:off x="-6583" y="-3"/>
            <a:ext cx="12302859" cy="6858003"/>
            <a:chOff x="-6566" y="-2"/>
            <a:chExt cx="12269309" cy="6858002"/>
          </a:xfrm>
        </p:grpSpPr>
        <p:sp>
          <p:nvSpPr>
            <p:cNvPr id="8" name="Rectangle 36" hidden="1">
              <a:extLst>
                <a:ext uri="{FF2B5EF4-FFF2-40B4-BE49-F238E27FC236}">
                  <a16:creationId xmlns:a16="http://schemas.microsoft.com/office/drawing/2014/main" id="{C8958B36-AB2D-48BD-9A47-6687DB792AE7}"/>
                </a:ext>
              </a:extLst>
            </p:cNvPr>
            <p:cNvSpPr/>
            <p:nvPr userDrawn="1"/>
          </p:nvSpPr>
          <p:spPr>
            <a:xfrm>
              <a:off x="-6566" y="-2"/>
              <a:ext cx="12198565" cy="6858002"/>
            </a:xfrm>
            <a:prstGeom prst="rect">
              <a:avLst/>
            </a:prstGeom>
            <a:solidFill>
              <a:srgbClr val="003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302" dirty="0"/>
            </a:p>
          </p:txBody>
        </p:sp>
        <p:grpSp>
          <p:nvGrpSpPr>
            <p:cNvPr id="9" name="Group 37" hidden="1">
              <a:extLst>
                <a:ext uri="{FF2B5EF4-FFF2-40B4-BE49-F238E27FC236}">
                  <a16:creationId xmlns:a16="http://schemas.microsoft.com/office/drawing/2014/main" id="{430FC37E-46B5-4BD2-9E97-2B76C0573440}"/>
                </a:ext>
              </a:extLst>
            </p:cNvPr>
            <p:cNvGrpSpPr/>
            <p:nvPr userDrawn="1"/>
          </p:nvGrpSpPr>
          <p:grpSpPr>
            <a:xfrm>
              <a:off x="442260" y="3456849"/>
              <a:ext cx="11820483" cy="2970388"/>
              <a:chOff x="442260" y="3600153"/>
              <a:chExt cx="11820483" cy="2970388"/>
            </a:xfrm>
          </p:grpSpPr>
          <p:cxnSp>
            <p:nvCxnSpPr>
              <p:cNvPr id="10" name="Straight Connector 38">
                <a:extLst>
                  <a:ext uri="{FF2B5EF4-FFF2-40B4-BE49-F238E27FC236}">
                    <a16:creationId xmlns:a16="http://schemas.microsoft.com/office/drawing/2014/main" id="{E63B12F6-68E5-4FD2-AE82-2C61E9FEC371}"/>
                  </a:ext>
                </a:extLst>
              </p:cNvPr>
              <p:cNvCxnSpPr/>
              <p:nvPr userDrawn="1"/>
            </p:nvCxnSpPr>
            <p:spPr>
              <a:xfrm flipV="1">
                <a:off x="930228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39">
                <a:extLst>
                  <a:ext uri="{FF2B5EF4-FFF2-40B4-BE49-F238E27FC236}">
                    <a16:creationId xmlns:a16="http://schemas.microsoft.com/office/drawing/2014/main" id="{3F18698A-2CC1-42F7-AFA2-0ED6A65A0467}"/>
                  </a:ext>
                </a:extLst>
              </p:cNvPr>
              <p:cNvCxnSpPr/>
              <p:nvPr userDrawn="1"/>
            </p:nvCxnSpPr>
            <p:spPr>
              <a:xfrm flipV="1">
                <a:off x="877305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40">
                <a:extLst>
                  <a:ext uri="{FF2B5EF4-FFF2-40B4-BE49-F238E27FC236}">
                    <a16:creationId xmlns:a16="http://schemas.microsoft.com/office/drawing/2014/main" id="{5A3E8D2A-FCB8-46D8-8E13-5DFD77E0857A}"/>
                  </a:ext>
                </a:extLst>
              </p:cNvPr>
              <p:cNvCxnSpPr/>
              <p:nvPr userDrawn="1"/>
            </p:nvCxnSpPr>
            <p:spPr>
              <a:xfrm flipV="1">
                <a:off x="8235524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41">
                <a:extLst>
                  <a:ext uri="{FF2B5EF4-FFF2-40B4-BE49-F238E27FC236}">
                    <a16:creationId xmlns:a16="http://schemas.microsoft.com/office/drawing/2014/main" id="{2A1A5DCC-95B9-432D-9319-E61A83F71866}"/>
                  </a:ext>
                </a:extLst>
              </p:cNvPr>
              <p:cNvCxnSpPr/>
              <p:nvPr userDrawn="1"/>
            </p:nvCxnSpPr>
            <p:spPr>
              <a:xfrm flipV="1">
                <a:off x="786603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42">
                <a:extLst>
                  <a:ext uri="{FF2B5EF4-FFF2-40B4-BE49-F238E27FC236}">
                    <a16:creationId xmlns:a16="http://schemas.microsoft.com/office/drawing/2014/main" id="{B8820250-F9E0-4311-BF0C-802AF6875CAD}"/>
                  </a:ext>
                </a:extLst>
              </p:cNvPr>
              <p:cNvCxnSpPr/>
              <p:nvPr userDrawn="1"/>
            </p:nvCxnSpPr>
            <p:spPr>
              <a:xfrm flipV="1">
                <a:off x="7498863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43">
                <a:extLst>
                  <a:ext uri="{FF2B5EF4-FFF2-40B4-BE49-F238E27FC236}">
                    <a16:creationId xmlns:a16="http://schemas.microsoft.com/office/drawing/2014/main" id="{388E2DD4-2471-4F2A-8590-D3A12C918E40}"/>
                  </a:ext>
                </a:extLst>
              </p:cNvPr>
              <p:cNvCxnSpPr/>
              <p:nvPr userDrawn="1"/>
            </p:nvCxnSpPr>
            <p:spPr>
              <a:xfrm flipV="1">
                <a:off x="7127208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44">
                <a:extLst>
                  <a:ext uri="{FF2B5EF4-FFF2-40B4-BE49-F238E27FC236}">
                    <a16:creationId xmlns:a16="http://schemas.microsoft.com/office/drawing/2014/main" id="{93FCA856-D622-4D05-8EC1-5A1167A0E484}"/>
                  </a:ext>
                </a:extLst>
              </p:cNvPr>
              <p:cNvCxnSpPr/>
              <p:nvPr userDrawn="1"/>
            </p:nvCxnSpPr>
            <p:spPr>
              <a:xfrm flipV="1">
                <a:off x="6758651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45">
                <a:extLst>
                  <a:ext uri="{FF2B5EF4-FFF2-40B4-BE49-F238E27FC236}">
                    <a16:creationId xmlns:a16="http://schemas.microsoft.com/office/drawing/2014/main" id="{920EE15C-2FE5-464B-9141-CB9BF0147888}"/>
                  </a:ext>
                </a:extLst>
              </p:cNvPr>
              <p:cNvCxnSpPr/>
              <p:nvPr userDrawn="1"/>
            </p:nvCxnSpPr>
            <p:spPr>
              <a:xfrm flipV="1">
                <a:off x="638946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46">
                <a:extLst>
                  <a:ext uri="{FF2B5EF4-FFF2-40B4-BE49-F238E27FC236}">
                    <a16:creationId xmlns:a16="http://schemas.microsoft.com/office/drawing/2014/main" id="{4B6CEFD2-1B8D-4244-B930-8D2849ED397B}"/>
                  </a:ext>
                </a:extLst>
              </p:cNvPr>
              <p:cNvCxnSpPr/>
              <p:nvPr userDrawn="1"/>
            </p:nvCxnSpPr>
            <p:spPr>
              <a:xfrm flipV="1">
                <a:off x="6009868" y="3607282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47">
                <a:extLst>
                  <a:ext uri="{FF2B5EF4-FFF2-40B4-BE49-F238E27FC236}">
                    <a16:creationId xmlns:a16="http://schemas.microsoft.com/office/drawing/2014/main" id="{8A33E851-D6BA-438B-B03A-38CCF7C6E26B}"/>
                  </a:ext>
                </a:extLst>
              </p:cNvPr>
              <p:cNvCxnSpPr/>
              <p:nvPr userDrawn="1"/>
            </p:nvCxnSpPr>
            <p:spPr>
              <a:xfrm flipV="1">
                <a:off x="564398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48">
                <a:extLst>
                  <a:ext uri="{FF2B5EF4-FFF2-40B4-BE49-F238E27FC236}">
                    <a16:creationId xmlns:a16="http://schemas.microsoft.com/office/drawing/2014/main" id="{4A28DC0D-210E-4248-9128-A55D9A06369B}"/>
                  </a:ext>
                </a:extLst>
              </p:cNvPr>
              <p:cNvCxnSpPr/>
              <p:nvPr userDrawn="1"/>
            </p:nvCxnSpPr>
            <p:spPr>
              <a:xfrm flipV="1">
                <a:off x="5269261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49">
                <a:extLst>
                  <a:ext uri="{FF2B5EF4-FFF2-40B4-BE49-F238E27FC236}">
                    <a16:creationId xmlns:a16="http://schemas.microsoft.com/office/drawing/2014/main" id="{1464FE7F-7592-47D7-8ADE-D22FEDEBFB3D}"/>
                  </a:ext>
                </a:extLst>
              </p:cNvPr>
              <p:cNvCxnSpPr/>
              <p:nvPr userDrawn="1"/>
            </p:nvCxnSpPr>
            <p:spPr>
              <a:xfrm flipV="1">
                <a:off x="488966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50">
                <a:extLst>
                  <a:ext uri="{FF2B5EF4-FFF2-40B4-BE49-F238E27FC236}">
                    <a16:creationId xmlns:a16="http://schemas.microsoft.com/office/drawing/2014/main" id="{B7EA4283-4EAA-4DD8-8791-6F9976FBC69B}"/>
                  </a:ext>
                </a:extLst>
              </p:cNvPr>
              <p:cNvCxnSpPr/>
              <p:nvPr userDrawn="1"/>
            </p:nvCxnSpPr>
            <p:spPr>
              <a:xfrm flipV="1">
                <a:off x="4523327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51">
                <a:extLst>
                  <a:ext uri="{FF2B5EF4-FFF2-40B4-BE49-F238E27FC236}">
                    <a16:creationId xmlns:a16="http://schemas.microsoft.com/office/drawing/2014/main" id="{92F79F70-7C67-441A-BE5F-68EF88D42721}"/>
                  </a:ext>
                </a:extLst>
              </p:cNvPr>
              <p:cNvCxnSpPr/>
              <p:nvPr userDrawn="1"/>
            </p:nvCxnSpPr>
            <p:spPr>
              <a:xfrm flipV="1">
                <a:off x="415592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52">
                <a:extLst>
                  <a:ext uri="{FF2B5EF4-FFF2-40B4-BE49-F238E27FC236}">
                    <a16:creationId xmlns:a16="http://schemas.microsoft.com/office/drawing/2014/main" id="{235AD71C-D9EE-4E4E-81B5-BBAF4D8497D8}"/>
                  </a:ext>
                </a:extLst>
              </p:cNvPr>
              <p:cNvCxnSpPr/>
              <p:nvPr userDrawn="1"/>
            </p:nvCxnSpPr>
            <p:spPr>
              <a:xfrm flipV="1">
                <a:off x="3786582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53">
                <a:extLst>
                  <a:ext uri="{FF2B5EF4-FFF2-40B4-BE49-F238E27FC236}">
                    <a16:creationId xmlns:a16="http://schemas.microsoft.com/office/drawing/2014/main" id="{F97E8D7C-177F-4679-88B2-B2A1A0F63008}"/>
                  </a:ext>
                </a:extLst>
              </p:cNvPr>
              <p:cNvCxnSpPr/>
              <p:nvPr userDrawn="1"/>
            </p:nvCxnSpPr>
            <p:spPr>
              <a:xfrm flipV="1">
                <a:off x="342049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54">
                <a:extLst>
                  <a:ext uri="{FF2B5EF4-FFF2-40B4-BE49-F238E27FC236}">
                    <a16:creationId xmlns:a16="http://schemas.microsoft.com/office/drawing/2014/main" id="{CCBF4EED-8DF1-4D4C-9233-2A5AED92FAF5}"/>
                  </a:ext>
                </a:extLst>
              </p:cNvPr>
              <p:cNvCxnSpPr/>
              <p:nvPr userDrawn="1"/>
            </p:nvCxnSpPr>
            <p:spPr>
              <a:xfrm flipV="1">
                <a:off x="305109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55">
                <a:extLst>
                  <a:ext uri="{FF2B5EF4-FFF2-40B4-BE49-F238E27FC236}">
                    <a16:creationId xmlns:a16="http://schemas.microsoft.com/office/drawing/2014/main" id="{FE781963-B521-4090-B33E-52BA0D08DD4D}"/>
                  </a:ext>
                </a:extLst>
              </p:cNvPr>
              <p:cNvCxnSpPr/>
              <p:nvPr userDrawn="1"/>
            </p:nvCxnSpPr>
            <p:spPr>
              <a:xfrm flipV="1">
                <a:off x="2674287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56">
                <a:extLst>
                  <a:ext uri="{FF2B5EF4-FFF2-40B4-BE49-F238E27FC236}">
                    <a16:creationId xmlns:a16="http://schemas.microsoft.com/office/drawing/2014/main" id="{97A5F321-E5FD-4460-AB50-6E7982BCF2C1}"/>
                  </a:ext>
                </a:extLst>
              </p:cNvPr>
              <p:cNvCxnSpPr/>
              <p:nvPr userDrawn="1"/>
            </p:nvCxnSpPr>
            <p:spPr>
              <a:xfrm flipV="1">
                <a:off x="230853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57">
                <a:extLst>
                  <a:ext uri="{FF2B5EF4-FFF2-40B4-BE49-F238E27FC236}">
                    <a16:creationId xmlns:a16="http://schemas.microsoft.com/office/drawing/2014/main" id="{77249232-6F79-4387-A6B7-F3681620C2C6}"/>
                  </a:ext>
                </a:extLst>
              </p:cNvPr>
              <p:cNvCxnSpPr/>
              <p:nvPr userDrawn="1"/>
            </p:nvCxnSpPr>
            <p:spPr>
              <a:xfrm flipV="1">
                <a:off x="193107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58">
                <a:extLst>
                  <a:ext uri="{FF2B5EF4-FFF2-40B4-BE49-F238E27FC236}">
                    <a16:creationId xmlns:a16="http://schemas.microsoft.com/office/drawing/2014/main" id="{0B03DDF2-C067-4050-B9E3-973ACB79D110}"/>
                  </a:ext>
                </a:extLst>
              </p:cNvPr>
              <p:cNvCxnSpPr/>
              <p:nvPr userDrawn="1"/>
            </p:nvCxnSpPr>
            <p:spPr>
              <a:xfrm flipV="1">
                <a:off x="155844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59">
                <a:extLst>
                  <a:ext uri="{FF2B5EF4-FFF2-40B4-BE49-F238E27FC236}">
                    <a16:creationId xmlns:a16="http://schemas.microsoft.com/office/drawing/2014/main" id="{2CCD4EA8-14AB-4EF3-AA4F-068028B23FD9}"/>
                  </a:ext>
                </a:extLst>
              </p:cNvPr>
              <p:cNvCxnSpPr/>
              <p:nvPr userDrawn="1"/>
            </p:nvCxnSpPr>
            <p:spPr>
              <a:xfrm flipV="1">
                <a:off x="118838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60">
                <a:extLst>
                  <a:ext uri="{FF2B5EF4-FFF2-40B4-BE49-F238E27FC236}">
                    <a16:creationId xmlns:a16="http://schemas.microsoft.com/office/drawing/2014/main" id="{C8AD15C4-17A1-4D20-A30D-913A27934A98}"/>
                  </a:ext>
                </a:extLst>
              </p:cNvPr>
              <p:cNvCxnSpPr/>
              <p:nvPr userDrawn="1"/>
            </p:nvCxnSpPr>
            <p:spPr>
              <a:xfrm flipV="1">
                <a:off x="81408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61">
                <a:extLst>
                  <a:ext uri="{FF2B5EF4-FFF2-40B4-BE49-F238E27FC236}">
                    <a16:creationId xmlns:a16="http://schemas.microsoft.com/office/drawing/2014/main" id="{53B14BAE-6D30-487C-A35C-CEEAB0526FC6}"/>
                  </a:ext>
                </a:extLst>
              </p:cNvPr>
              <p:cNvCxnSpPr/>
              <p:nvPr userDrawn="1"/>
            </p:nvCxnSpPr>
            <p:spPr>
              <a:xfrm flipV="1">
                <a:off x="44226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4CC007AC-F8AF-47C6-A900-868B5879D7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6A3B02F-74FE-439F-AB2D-C6EF6331C160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218859" y="1674000"/>
            <a:ext cx="5788800" cy="43164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302"/>
            </a:lvl6pPr>
            <a:lvl7pPr>
              <a:defRPr sz="1302"/>
            </a:lvl7pPr>
            <a:lvl8pPr>
              <a:defRPr sz="1302"/>
            </a:lvl8pPr>
            <a:lvl9pPr>
              <a:defRPr sz="1302"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BA924DC-7418-41D7-8688-B91299655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2800" y="1674000"/>
            <a:ext cx="5778000" cy="43164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302"/>
            </a:lvl6pPr>
            <a:lvl7pPr>
              <a:defRPr sz="1302"/>
            </a:lvl7pPr>
            <a:lvl8pPr>
              <a:defRPr sz="1302"/>
            </a:lvl8pPr>
            <a:lvl9pPr>
              <a:defRPr sz="1302"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4DA607-7660-4BC3-BE10-CE82F2344A79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08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COLOUR_BG1">
    <p:bg>
      <p:bgPr>
        <a:solidFill>
          <a:srgbClr val="335E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8E21D1-D3AB-467C-827A-60A3C231CE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ECD27-029B-4C0A-8414-E1DCA0759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860" y="882000"/>
            <a:ext cx="11764800" cy="5328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D2C6DB2-558F-4C84-B5E0-4624E082FC47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966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COLOUR_BG2">
    <p:bg>
      <p:bgPr>
        <a:solidFill>
          <a:srgbClr val="819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54D428-23AE-4B01-BE91-F59947AAFD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000" y="154800"/>
            <a:ext cx="10108800" cy="56520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36C13B-CB48-4EFE-B92B-E0DF778BB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0" y="882000"/>
            <a:ext cx="11764800" cy="5328000"/>
          </a:xfrm>
        </p:spPr>
        <p:txBody>
          <a:bodyPr/>
          <a:lstStyle>
            <a:lvl1pPr>
              <a:defRPr sz="1800">
                <a:solidFill>
                  <a:srgbClr val="335E6F"/>
                </a:solidFill>
              </a:defRPr>
            </a:lvl1pPr>
            <a:lvl2pPr>
              <a:defRPr sz="1800">
                <a:solidFill>
                  <a:srgbClr val="335E6F"/>
                </a:solidFill>
              </a:defRPr>
            </a:lvl2pPr>
            <a:lvl3pPr>
              <a:defRPr sz="1800">
                <a:solidFill>
                  <a:srgbClr val="335E6F"/>
                </a:solidFill>
              </a:defRPr>
            </a:lvl3pPr>
            <a:lvl4pPr>
              <a:defRPr sz="1800">
                <a:solidFill>
                  <a:srgbClr val="335E6F"/>
                </a:solidFill>
              </a:defRPr>
            </a:lvl4pPr>
            <a:lvl5pPr>
              <a:defRPr sz="1800">
                <a:solidFill>
                  <a:srgbClr val="335E6F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9F78FA-F6D0-43E1-8D5E-F43274ADA42E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34">
            <a:extLst>
              <a:ext uri="{FF2B5EF4-FFF2-40B4-BE49-F238E27FC236}">
                <a16:creationId xmlns:a16="http://schemas.microsoft.com/office/drawing/2014/main" id="{EAF7257E-F8F1-46E7-AB31-BEECBE97600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80525" y="6202800"/>
            <a:ext cx="27507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it-IT" sz="80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fld id="{FDAC5C42-9B53-4063-AF51-A40D4C64F718}" type="slidenum">
              <a:rPr lang="it-IT" sz="800" noProof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‹N›</a:t>
            </a:fld>
            <a:endParaRPr lang="en-GB" sz="800" noProof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609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COLOUR_BG3">
    <p:bg>
      <p:bgPr>
        <a:solidFill>
          <a:srgbClr val="008E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AEE28F-8201-4291-B91D-87424F6B0F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958D4-DB1F-4336-9FAC-F1310EA70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860" y="882000"/>
            <a:ext cx="11764800" cy="5328000"/>
          </a:xfrm>
        </p:spPr>
        <p:txBody>
          <a:bodyPr/>
          <a:lstStyle>
            <a:lvl1pPr>
              <a:defRPr sz="1800">
                <a:solidFill>
                  <a:srgbClr val="76C8AE"/>
                </a:solidFill>
              </a:defRPr>
            </a:lvl1pPr>
            <a:lvl2pPr>
              <a:defRPr sz="1800">
                <a:solidFill>
                  <a:srgbClr val="76C8AE"/>
                </a:solidFill>
              </a:defRPr>
            </a:lvl2pPr>
            <a:lvl3pPr>
              <a:defRPr sz="1800">
                <a:solidFill>
                  <a:srgbClr val="76C8AE"/>
                </a:solidFill>
              </a:defRPr>
            </a:lvl3pPr>
            <a:lvl4pPr>
              <a:defRPr sz="1800">
                <a:solidFill>
                  <a:srgbClr val="76C8AE"/>
                </a:solidFill>
              </a:defRPr>
            </a:lvl4pPr>
            <a:lvl5pPr>
              <a:defRPr sz="1800">
                <a:solidFill>
                  <a:srgbClr val="76C8AE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F35ECC-E470-43DD-98A9-B01624008E8A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07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COLOUR_BG4">
    <p:bg>
      <p:bgPr>
        <a:solidFill>
          <a:srgbClr val="9601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9134E1-D455-4C26-B381-3FC697018E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CBCA6-6806-4F98-BCC6-89DD1EF3B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860" y="882000"/>
            <a:ext cx="11764800" cy="5328000"/>
          </a:xfrm>
        </p:spPr>
        <p:txBody>
          <a:bodyPr/>
          <a:lstStyle>
            <a:lvl1pPr>
              <a:defRPr>
                <a:solidFill>
                  <a:srgbClr val="F1666A"/>
                </a:solidFill>
              </a:defRPr>
            </a:lvl1pPr>
            <a:lvl2pPr>
              <a:defRPr>
                <a:solidFill>
                  <a:srgbClr val="F1666A"/>
                </a:solidFill>
              </a:defRPr>
            </a:lvl2pPr>
            <a:lvl3pPr>
              <a:defRPr>
                <a:solidFill>
                  <a:srgbClr val="F1666A"/>
                </a:solidFill>
              </a:defRPr>
            </a:lvl3pPr>
            <a:lvl4pPr>
              <a:defRPr>
                <a:solidFill>
                  <a:srgbClr val="F1666A"/>
                </a:solidFill>
              </a:defRPr>
            </a:lvl4pPr>
            <a:lvl5pPr>
              <a:defRPr>
                <a:solidFill>
                  <a:srgbClr val="F1666A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574315-B7CB-4D67-938B-343DBD8D47E1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557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COLOUR_BG5">
    <p:bg>
      <p:bgPr>
        <a:solidFill>
          <a:srgbClr val="F479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E46C08-64B4-42D6-AF34-8AC1C34A0C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000" y="154800"/>
            <a:ext cx="10108800" cy="565200"/>
          </a:xfrm>
        </p:spPr>
        <p:txBody>
          <a:bodyPr/>
          <a:lstStyle/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9B6CC-D6D4-4607-B2F0-95D88CF4864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8860" y="882000"/>
            <a:ext cx="11764800" cy="5328000"/>
          </a:xfrm>
        </p:spPr>
        <p:txBody>
          <a:bodyPr/>
          <a:lstStyle>
            <a:lvl1pPr>
              <a:defRPr sz="1800">
                <a:solidFill>
                  <a:srgbClr val="FFCC4E"/>
                </a:solidFill>
              </a:defRPr>
            </a:lvl1pPr>
            <a:lvl2pPr>
              <a:defRPr sz="1800">
                <a:solidFill>
                  <a:srgbClr val="FFCC4E"/>
                </a:solidFill>
              </a:defRPr>
            </a:lvl2pPr>
            <a:lvl3pPr>
              <a:defRPr sz="1800">
                <a:solidFill>
                  <a:srgbClr val="FFCC4E"/>
                </a:solidFill>
              </a:defRPr>
            </a:lvl3pPr>
            <a:lvl4pPr>
              <a:defRPr sz="1800">
                <a:solidFill>
                  <a:srgbClr val="FFCC4E"/>
                </a:solidFill>
              </a:defRPr>
            </a:lvl4pPr>
            <a:lvl5pPr>
              <a:defRPr sz="1800">
                <a:solidFill>
                  <a:srgbClr val="FFCC4E"/>
                </a:solidFill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 err="1"/>
              <a:t>fth</a:t>
            </a:r>
            <a:r>
              <a:rPr lang="en-GB" noProof="0" dirty="0"/>
              <a:t>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29367B-34A8-4563-A1F3-2FC66FD3EB06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696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COLOUR_BG6">
    <p:bg>
      <p:bgPr>
        <a:solidFill>
          <a:srgbClr val="0061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5B35B1-EFE6-4875-B916-1BC8765B5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32693-5FF5-4EE9-BE3E-903A4B28F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860" y="882000"/>
            <a:ext cx="11764800" cy="5328000"/>
          </a:xfrm>
        </p:spPr>
        <p:txBody>
          <a:bodyPr/>
          <a:lstStyle>
            <a:lvl1pPr>
              <a:defRPr sz="1800">
                <a:solidFill>
                  <a:srgbClr val="009BDB"/>
                </a:solidFill>
              </a:defRPr>
            </a:lvl1pPr>
            <a:lvl2pPr>
              <a:defRPr sz="1800">
                <a:solidFill>
                  <a:srgbClr val="009BDB"/>
                </a:solidFill>
              </a:defRPr>
            </a:lvl2pPr>
            <a:lvl3pPr>
              <a:defRPr sz="1800">
                <a:solidFill>
                  <a:srgbClr val="009BDB"/>
                </a:solidFill>
              </a:defRPr>
            </a:lvl3pPr>
            <a:lvl4pPr>
              <a:defRPr sz="1800">
                <a:solidFill>
                  <a:srgbClr val="009BDB"/>
                </a:solidFill>
              </a:defRPr>
            </a:lvl4pPr>
            <a:lvl5pPr>
              <a:defRPr sz="1800">
                <a:solidFill>
                  <a:srgbClr val="009BDB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E75EAA0-B23C-4CF3-8040-68232CDD55A5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609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CLOSING1">
    <p:bg>
      <p:bgPr>
        <a:solidFill>
          <a:srgbClr val="0032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49F9D6BA-4369-4A77-B906-1DB3998CAEE6}"/>
              </a:ext>
            </a:extLst>
          </p:cNvPr>
          <p:cNvSpPr/>
          <p:nvPr userDrawn="1"/>
        </p:nvSpPr>
        <p:spPr>
          <a:xfrm>
            <a:off x="0" y="0"/>
            <a:ext cx="12277314" cy="6858000"/>
          </a:xfrm>
          <a:prstGeom prst="rect">
            <a:avLst/>
          </a:prstGeom>
          <a:solidFill>
            <a:srgbClr val="335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D3BEF3-BA94-4314-8B5C-E1B50DD15057}"/>
              </a:ext>
            </a:extLst>
          </p:cNvPr>
          <p:cNvSpPr/>
          <p:nvPr userDrawn="1"/>
        </p:nvSpPr>
        <p:spPr>
          <a:xfrm flipH="1">
            <a:off x="4699115" y="2011304"/>
            <a:ext cx="2827109" cy="2819035"/>
          </a:xfrm>
          <a:prstGeom prst="rect">
            <a:avLst/>
          </a:prstGeom>
          <a:solidFill>
            <a:srgbClr val="003249"/>
          </a:solidFill>
          <a:ln w="9525">
            <a:solidFill>
              <a:srgbClr val="0032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72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9F16787-8A53-41D0-B7DB-805E3E72C17B}"/>
              </a:ext>
            </a:extLst>
          </p:cNvPr>
          <p:cNvSpPr txBox="1">
            <a:spLocks/>
          </p:cNvSpPr>
          <p:nvPr userDrawn="1"/>
        </p:nvSpPr>
        <p:spPr>
          <a:xfrm>
            <a:off x="4699115" y="4524207"/>
            <a:ext cx="2820471" cy="314495"/>
          </a:xfrm>
          <a:prstGeom prst="rect">
            <a:avLst/>
          </a:prstGeom>
        </p:spPr>
        <p:txBody>
          <a:bodyPr vert="horz" lIns="66151" tIns="33076" rIns="66151" bIns="33076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GB" sz="1013" dirty="0">
              <a:solidFill>
                <a:srgbClr val="8197A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7BEF393-6511-46BA-9E6C-1CDE034CBF68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699115" y="2041527"/>
            <a:ext cx="2827111" cy="235902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140" b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30738" indent="0">
              <a:buNone/>
              <a:defRPr sz="1447" b="1"/>
            </a:lvl2pPr>
            <a:lvl3pPr marL="661477" indent="0">
              <a:buNone/>
              <a:defRPr sz="1302" b="1"/>
            </a:lvl3pPr>
            <a:lvl4pPr marL="992215" indent="0">
              <a:buNone/>
              <a:defRPr sz="1157" b="1"/>
            </a:lvl4pPr>
            <a:lvl5pPr marL="1322954" indent="0">
              <a:buNone/>
              <a:defRPr sz="1157" b="1"/>
            </a:lvl5pPr>
            <a:lvl6pPr marL="1653692" indent="0">
              <a:buNone/>
              <a:defRPr sz="1157" b="1"/>
            </a:lvl6pPr>
            <a:lvl7pPr marL="1984431" indent="0">
              <a:buNone/>
              <a:defRPr sz="1157" b="1"/>
            </a:lvl7pPr>
            <a:lvl8pPr marL="2315169" indent="0">
              <a:buNone/>
              <a:defRPr sz="1157" b="1"/>
            </a:lvl8pPr>
            <a:lvl9pPr marL="2645908" indent="0">
              <a:buNone/>
              <a:defRPr sz="1157" b="1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42739B0-932D-4E43-A871-586E86D63CDA}"/>
              </a:ext>
            </a:extLst>
          </p:cNvPr>
          <p:cNvSpPr txBox="1">
            <a:spLocks/>
          </p:cNvSpPr>
          <p:nvPr userDrawn="1"/>
        </p:nvSpPr>
        <p:spPr>
          <a:xfrm>
            <a:off x="4699115" y="1740025"/>
            <a:ext cx="2827111" cy="261521"/>
          </a:xfrm>
          <a:prstGeom prst="rect">
            <a:avLst/>
          </a:prstGeom>
        </p:spPr>
        <p:txBody>
          <a:bodyPr vert="horz" lIns="66151" tIns="33076" rIns="66151" bIns="33076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796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Produced by</a:t>
            </a:r>
            <a:endParaRPr lang="en-US" sz="796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95EE1E9-8C9C-4791-ADEC-8A6CB2EB49B2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699115" y="4406774"/>
            <a:ext cx="2827111" cy="4235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500" b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30738" indent="0">
              <a:buNone/>
              <a:defRPr sz="1447" b="1"/>
            </a:lvl2pPr>
            <a:lvl3pPr marL="661477" indent="0">
              <a:buNone/>
              <a:defRPr sz="1302" b="1"/>
            </a:lvl3pPr>
            <a:lvl4pPr marL="992215" indent="0">
              <a:buNone/>
              <a:defRPr sz="1157" b="1"/>
            </a:lvl4pPr>
            <a:lvl5pPr marL="1322954" indent="0">
              <a:buNone/>
              <a:defRPr sz="1157" b="1"/>
            </a:lvl5pPr>
            <a:lvl6pPr marL="1653692" indent="0">
              <a:buNone/>
              <a:defRPr sz="1157" b="1"/>
            </a:lvl6pPr>
            <a:lvl7pPr marL="1984431" indent="0">
              <a:buNone/>
              <a:defRPr sz="1157" b="1"/>
            </a:lvl7pPr>
            <a:lvl8pPr marL="2315169" indent="0">
              <a:buNone/>
              <a:defRPr sz="1157" b="1"/>
            </a:lvl8pPr>
            <a:lvl9pPr marL="2645908" indent="0">
              <a:buNone/>
              <a:defRPr sz="1157" b="1"/>
            </a:lvl9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5991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0032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B2B2E7-BCE3-4EC1-AD51-3894C5284D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000" y="154800"/>
            <a:ext cx="10108800" cy="565200"/>
          </a:xfrm>
        </p:spPr>
        <p:txBody>
          <a:bodyPr/>
          <a:lstStyle>
            <a:lvl1pPr algn="l">
              <a:defRPr sz="3000"/>
            </a:lvl1pPr>
          </a:lstStyle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918537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69">
            <a:extLst>
              <a:ext uri="{FF2B5EF4-FFF2-40B4-BE49-F238E27FC236}">
                <a16:creationId xmlns:a16="http://schemas.microsoft.com/office/drawing/2014/main" id="{62C2602F-BC1F-4AC9-8F8F-37D4246EC5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229200" cy="6878925"/>
          </a:xfrm>
          <a:prstGeom prst="rect">
            <a:avLst/>
          </a:prstGeom>
        </p:spPr>
      </p:pic>
      <p:sp>
        <p:nvSpPr>
          <p:cNvPr id="90" name="Rectangle 4">
            <a:extLst>
              <a:ext uri="{FF2B5EF4-FFF2-40B4-BE49-F238E27FC236}">
                <a16:creationId xmlns:a16="http://schemas.microsoft.com/office/drawing/2014/main" id="{FBF93EDD-5149-43C3-AE03-E4F5F512FE93}"/>
              </a:ext>
            </a:extLst>
          </p:cNvPr>
          <p:cNvSpPr/>
          <p:nvPr userDrawn="1"/>
        </p:nvSpPr>
        <p:spPr>
          <a:xfrm>
            <a:off x="1" y="-2"/>
            <a:ext cx="12225338" cy="6878925"/>
          </a:xfrm>
          <a:prstGeom prst="rect">
            <a:avLst/>
          </a:prstGeom>
          <a:solidFill>
            <a:srgbClr val="00324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18699" y="5258117"/>
            <a:ext cx="10627380" cy="38145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Verdana" pitchFamily="34" charset="0"/>
              <a:buNone/>
              <a:defRPr sz="1736"/>
            </a:lvl1pPr>
          </a:lstStyle>
          <a:p>
            <a:pPr lvl="0"/>
            <a:r>
              <a:rPr lang="en-GB" noProof="0" dirty="0" err="1"/>
              <a:t>SubTitle</a:t>
            </a:r>
            <a:endParaRPr lang="en-GB" noProof="0" dirty="0"/>
          </a:p>
        </p:txBody>
      </p:sp>
      <p:sp>
        <p:nvSpPr>
          <p:cNvPr id="56325" name="Rectangle 6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26000" y="3421831"/>
            <a:ext cx="10625007" cy="567399"/>
          </a:xfrm>
          <a:prstGeom prst="rect">
            <a:avLst/>
          </a:prstGeom>
        </p:spPr>
        <p:txBody>
          <a:bodyPr/>
          <a:lstStyle>
            <a:lvl1pPr algn="l">
              <a:defRPr sz="3087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NAME YOUR PRESENTATION</a:t>
            </a:r>
          </a:p>
        </p:txBody>
      </p:sp>
      <p:sp>
        <p:nvSpPr>
          <p:cNvPr id="56347" name="Text Box 27"/>
          <p:cNvSpPr txBox="1">
            <a:spLocks noChangeArrowheads="1"/>
          </p:cNvSpPr>
          <p:nvPr userDrawn="1"/>
        </p:nvSpPr>
        <p:spPr bwMode="auto">
          <a:xfrm>
            <a:off x="844737" y="6429376"/>
            <a:ext cx="6706956" cy="211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sz="772" noProof="0" dirty="0"/>
          </a:p>
        </p:txBody>
      </p:sp>
      <p:cxnSp>
        <p:nvCxnSpPr>
          <p:cNvPr id="121" name="Straight Connector 64">
            <a:extLst>
              <a:ext uri="{FF2B5EF4-FFF2-40B4-BE49-F238E27FC236}">
                <a16:creationId xmlns:a16="http://schemas.microsoft.com/office/drawing/2014/main" id="{6B88ADAB-0C9C-4BC9-A42C-A57312626145}"/>
              </a:ext>
            </a:extLst>
          </p:cNvPr>
          <p:cNvCxnSpPr>
            <a:cxnSpLocks/>
          </p:cNvCxnSpPr>
          <p:nvPr userDrawn="1"/>
        </p:nvCxnSpPr>
        <p:spPr>
          <a:xfrm>
            <a:off x="222041" y="6422971"/>
            <a:ext cx="11768092" cy="0"/>
          </a:xfrm>
          <a:prstGeom prst="line">
            <a:avLst/>
          </a:prstGeom>
          <a:ln w="952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152">
            <a:extLst>
              <a:ext uri="{FF2B5EF4-FFF2-40B4-BE49-F238E27FC236}">
                <a16:creationId xmlns:a16="http://schemas.microsoft.com/office/drawing/2014/main" id="{357F7D0F-2D50-4418-8EB4-564A4B2CEE5B}"/>
              </a:ext>
            </a:extLst>
          </p:cNvPr>
          <p:cNvCxnSpPr>
            <a:cxnSpLocks/>
          </p:cNvCxnSpPr>
          <p:nvPr userDrawn="1"/>
        </p:nvCxnSpPr>
        <p:spPr>
          <a:xfrm>
            <a:off x="223200" y="4106871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Box 24">
            <a:extLst>
              <a:ext uri="{FF2B5EF4-FFF2-40B4-BE49-F238E27FC236}">
                <a16:creationId xmlns:a16="http://schemas.microsoft.com/office/drawing/2014/main" id="{7D33984A-D43C-428F-AB4A-04E5B59FAE7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33582" y="5406990"/>
            <a:ext cx="227947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ts val="0"/>
              </a:spcBef>
            </a:pPr>
            <a:r>
              <a:rPr lang="en-GB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4" name="Text Box 25">
            <a:extLst>
              <a:ext uri="{FF2B5EF4-FFF2-40B4-BE49-F238E27FC236}">
                <a16:creationId xmlns:a16="http://schemas.microsoft.com/office/drawing/2014/main" id="{7AB46881-5DF0-4A35-AA27-0D32ECF8235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11453" y="6156809"/>
            <a:ext cx="227948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ts val="0"/>
              </a:spcBef>
            </a:pPr>
            <a:r>
              <a:rPr lang="en-GB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5" name="Text Box 99">
            <a:extLst>
              <a:ext uri="{FF2B5EF4-FFF2-40B4-BE49-F238E27FC236}">
                <a16:creationId xmlns:a16="http://schemas.microsoft.com/office/drawing/2014/main" id="{D9FE3E1C-24B3-4F63-846C-260B4220AAC5}"/>
              </a:ext>
            </a:extLst>
          </p:cNvPr>
          <p:cNvSpPr/>
          <p:nvPr userDrawn="1"/>
        </p:nvSpPr>
        <p:spPr>
          <a:xfrm>
            <a:off x="11125001" y="5811879"/>
            <a:ext cx="914400" cy="217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Text Box 58"/>
          <p:cNvSpPr txBox="1">
            <a:spLocks noChangeArrowheads="1"/>
          </p:cNvSpPr>
          <p:nvPr userDrawn="1"/>
        </p:nvSpPr>
        <p:spPr bwMode="auto">
          <a:xfrm>
            <a:off x="223200" y="6213933"/>
            <a:ext cx="670695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anchor="b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800" noProof="0" dirty="0">
                <a:solidFill>
                  <a:srgbClr val="8197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ESA UNCLASSIFIED - For ESA Official Use Only</a:t>
            </a:r>
          </a:p>
        </p:txBody>
      </p:sp>
      <p:sp>
        <p:nvSpPr>
          <p:cNvPr id="4" name="Text Box 34">
            <a:extLst>
              <a:ext uri="{FF2B5EF4-FFF2-40B4-BE49-F238E27FC236}">
                <a16:creationId xmlns:a16="http://schemas.microsoft.com/office/drawing/2014/main" id="{936521E2-36D7-4AF3-B70B-FA4D9649E46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495" y="6202800"/>
            <a:ext cx="29110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it-IT" sz="80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fld id="{FDAC5C42-9B53-4063-AF51-A40D4C64F718}" type="slidenum">
              <a:rPr lang="it-IT" sz="800" noProof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‹N›</a:t>
            </a:fld>
            <a:endParaRPr lang="en-GB" sz="800" noProof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1489" y="-216085"/>
            <a:ext cx="2093892" cy="1314000"/>
          </a:xfrm>
          <a:prstGeom prst="rect">
            <a:avLst/>
          </a:prstGeom>
        </p:spPr>
      </p:pic>
      <p:pic>
        <p:nvPicPr>
          <p:cNvPr id="102" name="Picture 5">
            <a:extLst>
              <a:ext uri="{FF2B5EF4-FFF2-40B4-BE49-F238E27FC236}">
                <a16:creationId xmlns:a16="http://schemas.microsoft.com/office/drawing/2014/main" id="{EA088D67-7B06-4281-990B-01FE6467697E}"/>
              </a:ext>
            </a:extLst>
          </p:cNvPr>
          <p:cNvPicPr>
            <a:picLocks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2800" y="6584400"/>
            <a:ext cx="1641396" cy="104400"/>
          </a:xfrm>
          <a:prstGeom prst="rect">
            <a:avLst/>
          </a:prstGeom>
        </p:spPr>
      </p:pic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9DCE5D3-3F74-4C13-8E09-44DB18F4C3D5}"/>
              </a:ext>
            </a:extLst>
          </p:cNvPr>
          <p:cNvGrpSpPr/>
          <p:nvPr userDrawn="1"/>
        </p:nvGrpSpPr>
        <p:grpSpPr>
          <a:xfrm>
            <a:off x="226688" y="6569736"/>
            <a:ext cx="9628745" cy="144114"/>
            <a:chOff x="1076500" y="4469696"/>
            <a:chExt cx="9628745" cy="144114"/>
          </a:xfrm>
        </p:grpSpPr>
        <p:pic>
          <p:nvPicPr>
            <p:cNvPr id="104" name="Picture 103" descr="de.png">
              <a:extLst>
                <a:ext uri="{FF2B5EF4-FFF2-40B4-BE49-F238E27FC236}">
                  <a16:creationId xmlns:a16="http://schemas.microsoft.com/office/drawing/2014/main" id="{3A4260BD-01B7-4D8E-9922-2CE5028C2F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5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5" name="Picture 104" descr="at.png">
              <a:extLst>
                <a:ext uri="{FF2B5EF4-FFF2-40B4-BE49-F238E27FC236}">
                  <a16:creationId xmlns:a16="http://schemas.microsoft.com/office/drawing/2014/main" id="{6168E1F9-4609-4ED5-8068-D9D03D832F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6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6" name="Picture 105" descr="be.png">
              <a:extLst>
                <a:ext uri="{FF2B5EF4-FFF2-40B4-BE49-F238E27FC236}">
                  <a16:creationId xmlns:a16="http://schemas.microsoft.com/office/drawing/2014/main" id="{4502FBE0-65AF-4E59-B981-4E7624B389D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87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7" name="Picture 106" descr="dk.png">
              <a:extLst>
                <a:ext uri="{FF2B5EF4-FFF2-40B4-BE49-F238E27FC236}">
                  <a16:creationId xmlns:a16="http://schemas.microsoft.com/office/drawing/2014/main" id="{5237AD26-358E-4B70-ABCB-17594189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99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8" name="Picture 107" descr="es.png">
              <a:extLst>
                <a:ext uri="{FF2B5EF4-FFF2-40B4-BE49-F238E27FC236}">
                  <a16:creationId xmlns:a16="http://schemas.microsoft.com/office/drawing/2014/main" id="{F31C598F-B4E8-4CE6-A75F-EF9E80BC00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0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9" name="Picture 108" descr="ee.png">
              <a:extLst>
                <a:ext uri="{FF2B5EF4-FFF2-40B4-BE49-F238E27FC236}">
                  <a16:creationId xmlns:a16="http://schemas.microsoft.com/office/drawing/2014/main" id="{1BB5D66F-A13A-456F-8BCB-735348E866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0" name="Picture 109" descr="fi.png">
              <a:extLst>
                <a:ext uri="{FF2B5EF4-FFF2-40B4-BE49-F238E27FC236}">
                  <a16:creationId xmlns:a16="http://schemas.microsoft.com/office/drawing/2014/main" id="{48FF0F31-B335-43B6-AF7B-97C2F92A4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3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1" name="Picture 110" descr="fr.png">
              <a:extLst>
                <a:ext uri="{FF2B5EF4-FFF2-40B4-BE49-F238E27FC236}">
                  <a16:creationId xmlns:a16="http://schemas.microsoft.com/office/drawing/2014/main" id="{03D4E83D-EB3D-4B40-9182-609C8B728AA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4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2" name="Picture 111" descr="gr.png">
              <a:extLst>
                <a:ext uri="{FF2B5EF4-FFF2-40B4-BE49-F238E27FC236}">
                  <a16:creationId xmlns:a16="http://schemas.microsoft.com/office/drawing/2014/main" id="{7D5313BF-5FD3-43AC-94FA-E20A45BFD1F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56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3" name="Picture 112" descr="hu.png">
              <a:extLst>
                <a:ext uri="{FF2B5EF4-FFF2-40B4-BE49-F238E27FC236}">
                  <a16:creationId xmlns:a16="http://schemas.microsoft.com/office/drawing/2014/main" id="{2D3F3D11-359A-4CEF-9765-0CD6282C37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7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4" name="Picture 113" descr="ie.png">
              <a:extLst>
                <a:ext uri="{FF2B5EF4-FFF2-40B4-BE49-F238E27FC236}">
                  <a16:creationId xmlns:a16="http://schemas.microsoft.com/office/drawing/2014/main" id="{22C8CA19-2746-4467-9F06-65339B4041F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5" name="Picture 114" descr="it.png">
              <a:extLst>
                <a:ext uri="{FF2B5EF4-FFF2-40B4-BE49-F238E27FC236}">
                  <a16:creationId xmlns:a16="http://schemas.microsoft.com/office/drawing/2014/main" id="{2B02C6AE-3739-4CDD-AE6E-E0D1E55F8A0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0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6" name="Picture 115" descr="lu.png">
              <a:extLst>
                <a:ext uri="{FF2B5EF4-FFF2-40B4-BE49-F238E27FC236}">
                  <a16:creationId xmlns:a16="http://schemas.microsoft.com/office/drawing/2014/main" id="{913F4680-616C-46F9-89BE-5AF2D7D60E1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01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7" name="Picture 116" descr="no.png">
              <a:extLst>
                <a:ext uri="{FF2B5EF4-FFF2-40B4-BE49-F238E27FC236}">
                  <a16:creationId xmlns:a16="http://schemas.microsoft.com/office/drawing/2014/main" id="{4FA18458-E1F4-4763-9693-93AE905DEC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13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8" name="Picture 117" descr="nl.png">
              <a:extLst>
                <a:ext uri="{FF2B5EF4-FFF2-40B4-BE49-F238E27FC236}">
                  <a16:creationId xmlns:a16="http://schemas.microsoft.com/office/drawing/2014/main" id="{377707AF-6025-4906-A247-F104B85597A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24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9" name="Picture 118" descr="pl.png">
              <a:extLst>
                <a:ext uri="{FF2B5EF4-FFF2-40B4-BE49-F238E27FC236}">
                  <a16:creationId xmlns:a16="http://schemas.microsoft.com/office/drawing/2014/main" id="{1CDBEA3F-04E3-448D-9444-69002565F0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36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0" name="Picture 119" descr="pt.png">
              <a:extLst>
                <a:ext uri="{FF2B5EF4-FFF2-40B4-BE49-F238E27FC236}">
                  <a16:creationId xmlns:a16="http://schemas.microsoft.com/office/drawing/2014/main" id="{FC6BD758-91DA-4984-9E3B-1FA7C53971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7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2" name="Picture 121" descr="cz.png">
              <a:extLst>
                <a:ext uri="{FF2B5EF4-FFF2-40B4-BE49-F238E27FC236}">
                  <a16:creationId xmlns:a16="http://schemas.microsoft.com/office/drawing/2014/main" id="{ED125281-AF46-4287-A146-F3635458992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8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3" name="Picture 122" descr="ro.png">
              <a:extLst>
                <a:ext uri="{FF2B5EF4-FFF2-40B4-BE49-F238E27FC236}">
                  <a16:creationId xmlns:a16="http://schemas.microsoft.com/office/drawing/2014/main" id="{023C3C08-8275-4C29-AB23-8E66CB5F6DA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70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4" name="Picture 123" descr="se.png">
              <a:extLst>
                <a:ext uri="{FF2B5EF4-FFF2-40B4-BE49-F238E27FC236}">
                  <a16:creationId xmlns:a16="http://schemas.microsoft.com/office/drawing/2014/main" id="{04EEA30F-14B9-4A5F-BD21-8D8CB273E9E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3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5" name="Picture 124" descr="ch.png">
              <a:extLst>
                <a:ext uri="{FF2B5EF4-FFF2-40B4-BE49-F238E27FC236}">
                  <a16:creationId xmlns:a16="http://schemas.microsoft.com/office/drawing/2014/main" id="{497E142F-4ECA-402A-9EC6-EAF6FA500C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0442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6" name="Picture 125" descr="uk.png">
              <a:extLst>
                <a:ext uri="{FF2B5EF4-FFF2-40B4-BE49-F238E27FC236}">
                  <a16:creationId xmlns:a16="http://schemas.microsoft.com/office/drawing/2014/main" id="{389DC824-14ED-4CE6-8596-C8B8033DA9B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81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D8205938-FBAB-448E-A36E-960A13B63EC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598" y="4469696"/>
              <a:ext cx="216000" cy="144000"/>
            </a:xfrm>
            <a:prstGeom prst="rect">
              <a:avLst/>
            </a:prstGeom>
          </p:spPr>
        </p:pic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DCF2C81C-3B72-4DC0-B389-65A13D0B884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/>
            <a:stretch>
              <a:fillRect/>
            </a:stretch>
          </p:blipFill>
          <p:spPr>
            <a:xfrm>
              <a:off x="9768386" y="4469696"/>
              <a:ext cx="216000" cy="144000"/>
            </a:xfrm>
            <a:prstGeom prst="rect">
              <a:avLst/>
            </a:prstGeom>
          </p:spPr>
        </p:pic>
        <p:pic>
          <p:nvPicPr>
            <p:cNvPr id="129" name="Picture 128" descr="ca.png">
              <a:extLst>
                <a:ext uri="{FF2B5EF4-FFF2-40B4-BE49-F238E27FC236}">
                  <a16:creationId xmlns:a16="http://schemas.microsoft.com/office/drawing/2014/main" id="{07A1F02F-1039-46EF-B315-10F9C5B3B3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9245" y="4469696"/>
              <a:ext cx="216000" cy="14280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0" name="Picture 129" descr="si.png">
              <a:extLst>
                <a:ext uri="{FF2B5EF4-FFF2-40B4-BE49-F238E27FC236}">
                  <a16:creationId xmlns:a16="http://schemas.microsoft.com/office/drawing/2014/main" id="{2970BF55-8B1A-4849-82ED-1C44F23F061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8174" y="4469696"/>
              <a:ext cx="217284" cy="1436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994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43" grpId="0" build="allAtOnce"/>
      <p:bldP spid="44" grpId="0" build="allAtOnce"/>
      <p:bldP spid="45" grpId="0" build="allAtOnce"/>
      <p:bldP spid="10" grpId="0"/>
    </p:bld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1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91">
            <a:extLst>
              <a:ext uri="{FF2B5EF4-FFF2-40B4-BE49-F238E27FC236}">
                <a16:creationId xmlns:a16="http://schemas.microsoft.com/office/drawing/2014/main" id="{E7E9920D-5148-4C5E-AF4F-672E07B42A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4" name="Rectangle 38">
            <a:extLst>
              <a:ext uri="{FF2B5EF4-FFF2-40B4-BE49-F238E27FC236}">
                <a16:creationId xmlns:a16="http://schemas.microsoft.com/office/drawing/2014/main" id="{9C759BF4-95BD-4497-8F73-35566BC9CAF7}"/>
              </a:ext>
            </a:extLst>
          </p:cNvPr>
          <p:cNvSpPr/>
          <p:nvPr userDrawn="1"/>
        </p:nvSpPr>
        <p:spPr>
          <a:xfrm>
            <a:off x="-1" y="0"/>
            <a:ext cx="12225600" cy="6858000"/>
          </a:xfrm>
          <a:prstGeom prst="rect">
            <a:avLst/>
          </a:prstGeom>
          <a:solidFill>
            <a:srgbClr val="00324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solidFill>
                <a:schemeClr val="lt1">
                  <a:alpha val="60000"/>
                </a:schemeClr>
              </a:solidFill>
            </a:endParaRPr>
          </a:p>
        </p:txBody>
      </p:sp>
      <p:grpSp>
        <p:nvGrpSpPr>
          <p:cNvPr id="4" name="Group 35" hidden="1">
            <a:extLst>
              <a:ext uri="{FF2B5EF4-FFF2-40B4-BE49-F238E27FC236}">
                <a16:creationId xmlns:a16="http://schemas.microsoft.com/office/drawing/2014/main" id="{F49FFC1C-3741-4844-8C3F-E4F557524424}"/>
              </a:ext>
            </a:extLst>
          </p:cNvPr>
          <p:cNvGrpSpPr/>
          <p:nvPr userDrawn="1"/>
        </p:nvGrpSpPr>
        <p:grpSpPr>
          <a:xfrm>
            <a:off x="-6583" y="-3"/>
            <a:ext cx="12302859" cy="6858003"/>
            <a:chOff x="-6566" y="-2"/>
            <a:chExt cx="12269309" cy="6858002"/>
          </a:xfrm>
        </p:grpSpPr>
        <p:sp>
          <p:nvSpPr>
            <p:cNvPr id="5" name="Rectangle 36">
              <a:extLst>
                <a:ext uri="{FF2B5EF4-FFF2-40B4-BE49-F238E27FC236}">
                  <a16:creationId xmlns:a16="http://schemas.microsoft.com/office/drawing/2014/main" id="{0BD74276-8ED2-4824-9998-0BAA3955CD95}"/>
                </a:ext>
              </a:extLst>
            </p:cNvPr>
            <p:cNvSpPr/>
            <p:nvPr userDrawn="1"/>
          </p:nvSpPr>
          <p:spPr>
            <a:xfrm>
              <a:off x="-6566" y="-2"/>
              <a:ext cx="12198565" cy="6858002"/>
            </a:xfrm>
            <a:prstGeom prst="rect">
              <a:avLst/>
            </a:prstGeom>
            <a:solidFill>
              <a:srgbClr val="003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302" dirty="0"/>
            </a:p>
          </p:txBody>
        </p:sp>
        <p:grpSp>
          <p:nvGrpSpPr>
            <p:cNvPr id="6" name="Group 37">
              <a:extLst>
                <a:ext uri="{FF2B5EF4-FFF2-40B4-BE49-F238E27FC236}">
                  <a16:creationId xmlns:a16="http://schemas.microsoft.com/office/drawing/2014/main" id="{978F2107-068F-4327-9136-6EB3073A4403}"/>
                </a:ext>
              </a:extLst>
            </p:cNvPr>
            <p:cNvGrpSpPr/>
            <p:nvPr userDrawn="1"/>
          </p:nvGrpSpPr>
          <p:grpSpPr>
            <a:xfrm>
              <a:off x="442260" y="3456849"/>
              <a:ext cx="11820483" cy="2970388"/>
              <a:chOff x="442260" y="3600153"/>
              <a:chExt cx="11820483" cy="2970388"/>
            </a:xfrm>
          </p:grpSpPr>
          <p:cxnSp>
            <p:nvCxnSpPr>
              <p:cNvPr id="7" name="Straight Connector 38">
                <a:extLst>
                  <a:ext uri="{FF2B5EF4-FFF2-40B4-BE49-F238E27FC236}">
                    <a16:creationId xmlns:a16="http://schemas.microsoft.com/office/drawing/2014/main" id="{B5909EFF-FFE7-4DCA-BB35-2930538F8575}"/>
                  </a:ext>
                </a:extLst>
              </p:cNvPr>
              <p:cNvCxnSpPr/>
              <p:nvPr userDrawn="1"/>
            </p:nvCxnSpPr>
            <p:spPr>
              <a:xfrm flipV="1">
                <a:off x="930228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39">
                <a:extLst>
                  <a:ext uri="{FF2B5EF4-FFF2-40B4-BE49-F238E27FC236}">
                    <a16:creationId xmlns:a16="http://schemas.microsoft.com/office/drawing/2014/main" id="{BBF66BD5-8EBB-4321-AEA7-778A769BCD0F}"/>
                  </a:ext>
                </a:extLst>
              </p:cNvPr>
              <p:cNvCxnSpPr/>
              <p:nvPr userDrawn="1"/>
            </p:nvCxnSpPr>
            <p:spPr>
              <a:xfrm flipV="1">
                <a:off x="877305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40">
                <a:extLst>
                  <a:ext uri="{FF2B5EF4-FFF2-40B4-BE49-F238E27FC236}">
                    <a16:creationId xmlns:a16="http://schemas.microsoft.com/office/drawing/2014/main" id="{B6105F55-6F73-4EAC-A6FE-341C1EDD082D}"/>
                  </a:ext>
                </a:extLst>
              </p:cNvPr>
              <p:cNvCxnSpPr/>
              <p:nvPr userDrawn="1"/>
            </p:nvCxnSpPr>
            <p:spPr>
              <a:xfrm flipV="1">
                <a:off x="8235524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41">
                <a:extLst>
                  <a:ext uri="{FF2B5EF4-FFF2-40B4-BE49-F238E27FC236}">
                    <a16:creationId xmlns:a16="http://schemas.microsoft.com/office/drawing/2014/main" id="{231C4A1D-0D18-4C45-8CD2-9B482D211697}"/>
                  </a:ext>
                </a:extLst>
              </p:cNvPr>
              <p:cNvCxnSpPr/>
              <p:nvPr userDrawn="1"/>
            </p:nvCxnSpPr>
            <p:spPr>
              <a:xfrm flipV="1">
                <a:off x="786603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42">
                <a:extLst>
                  <a:ext uri="{FF2B5EF4-FFF2-40B4-BE49-F238E27FC236}">
                    <a16:creationId xmlns:a16="http://schemas.microsoft.com/office/drawing/2014/main" id="{887B699A-26D9-4993-847C-C919922EE7EC}"/>
                  </a:ext>
                </a:extLst>
              </p:cNvPr>
              <p:cNvCxnSpPr/>
              <p:nvPr userDrawn="1"/>
            </p:nvCxnSpPr>
            <p:spPr>
              <a:xfrm flipV="1">
                <a:off x="7498863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43">
                <a:extLst>
                  <a:ext uri="{FF2B5EF4-FFF2-40B4-BE49-F238E27FC236}">
                    <a16:creationId xmlns:a16="http://schemas.microsoft.com/office/drawing/2014/main" id="{2861B340-F5C1-4BA1-BA98-8D650473066B}"/>
                  </a:ext>
                </a:extLst>
              </p:cNvPr>
              <p:cNvCxnSpPr/>
              <p:nvPr userDrawn="1"/>
            </p:nvCxnSpPr>
            <p:spPr>
              <a:xfrm flipV="1">
                <a:off x="7127208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44">
                <a:extLst>
                  <a:ext uri="{FF2B5EF4-FFF2-40B4-BE49-F238E27FC236}">
                    <a16:creationId xmlns:a16="http://schemas.microsoft.com/office/drawing/2014/main" id="{C3568F9F-131F-4452-A304-F5E5399BCD8C}"/>
                  </a:ext>
                </a:extLst>
              </p:cNvPr>
              <p:cNvCxnSpPr/>
              <p:nvPr userDrawn="1"/>
            </p:nvCxnSpPr>
            <p:spPr>
              <a:xfrm flipV="1">
                <a:off x="6758651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45">
                <a:extLst>
                  <a:ext uri="{FF2B5EF4-FFF2-40B4-BE49-F238E27FC236}">
                    <a16:creationId xmlns:a16="http://schemas.microsoft.com/office/drawing/2014/main" id="{CF836D01-B716-45B7-86B0-7412F0310BC3}"/>
                  </a:ext>
                </a:extLst>
              </p:cNvPr>
              <p:cNvCxnSpPr/>
              <p:nvPr userDrawn="1"/>
            </p:nvCxnSpPr>
            <p:spPr>
              <a:xfrm flipV="1">
                <a:off x="638946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46">
                <a:extLst>
                  <a:ext uri="{FF2B5EF4-FFF2-40B4-BE49-F238E27FC236}">
                    <a16:creationId xmlns:a16="http://schemas.microsoft.com/office/drawing/2014/main" id="{456D7560-3022-407D-A56A-387D1CF7CBBE}"/>
                  </a:ext>
                </a:extLst>
              </p:cNvPr>
              <p:cNvCxnSpPr/>
              <p:nvPr userDrawn="1"/>
            </p:nvCxnSpPr>
            <p:spPr>
              <a:xfrm flipV="1">
                <a:off x="6009868" y="3607282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47">
                <a:extLst>
                  <a:ext uri="{FF2B5EF4-FFF2-40B4-BE49-F238E27FC236}">
                    <a16:creationId xmlns:a16="http://schemas.microsoft.com/office/drawing/2014/main" id="{C7A0A529-063D-45DD-8385-C74DBDC59E7E}"/>
                  </a:ext>
                </a:extLst>
              </p:cNvPr>
              <p:cNvCxnSpPr/>
              <p:nvPr userDrawn="1"/>
            </p:nvCxnSpPr>
            <p:spPr>
              <a:xfrm flipV="1">
                <a:off x="564398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48">
                <a:extLst>
                  <a:ext uri="{FF2B5EF4-FFF2-40B4-BE49-F238E27FC236}">
                    <a16:creationId xmlns:a16="http://schemas.microsoft.com/office/drawing/2014/main" id="{A931E34D-B55F-40AD-83AF-7163B7D714F7}"/>
                  </a:ext>
                </a:extLst>
              </p:cNvPr>
              <p:cNvCxnSpPr/>
              <p:nvPr userDrawn="1"/>
            </p:nvCxnSpPr>
            <p:spPr>
              <a:xfrm flipV="1">
                <a:off x="5269261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49">
                <a:extLst>
                  <a:ext uri="{FF2B5EF4-FFF2-40B4-BE49-F238E27FC236}">
                    <a16:creationId xmlns:a16="http://schemas.microsoft.com/office/drawing/2014/main" id="{85C0AB43-36CD-4E1C-BBD6-F6E40C7E2D07}"/>
                  </a:ext>
                </a:extLst>
              </p:cNvPr>
              <p:cNvCxnSpPr/>
              <p:nvPr userDrawn="1"/>
            </p:nvCxnSpPr>
            <p:spPr>
              <a:xfrm flipV="1">
                <a:off x="488966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50">
                <a:extLst>
                  <a:ext uri="{FF2B5EF4-FFF2-40B4-BE49-F238E27FC236}">
                    <a16:creationId xmlns:a16="http://schemas.microsoft.com/office/drawing/2014/main" id="{78CD91FC-28C9-4AC7-87D2-3236ADA79432}"/>
                  </a:ext>
                </a:extLst>
              </p:cNvPr>
              <p:cNvCxnSpPr/>
              <p:nvPr userDrawn="1"/>
            </p:nvCxnSpPr>
            <p:spPr>
              <a:xfrm flipV="1">
                <a:off x="4523327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51">
                <a:extLst>
                  <a:ext uri="{FF2B5EF4-FFF2-40B4-BE49-F238E27FC236}">
                    <a16:creationId xmlns:a16="http://schemas.microsoft.com/office/drawing/2014/main" id="{43CC5094-48A5-4786-A10E-9CE8FDA8F34F}"/>
                  </a:ext>
                </a:extLst>
              </p:cNvPr>
              <p:cNvCxnSpPr/>
              <p:nvPr userDrawn="1"/>
            </p:nvCxnSpPr>
            <p:spPr>
              <a:xfrm flipV="1">
                <a:off x="415592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52">
                <a:extLst>
                  <a:ext uri="{FF2B5EF4-FFF2-40B4-BE49-F238E27FC236}">
                    <a16:creationId xmlns:a16="http://schemas.microsoft.com/office/drawing/2014/main" id="{B1CF75A4-9F1F-48F6-AFDA-C7897F2C1B55}"/>
                  </a:ext>
                </a:extLst>
              </p:cNvPr>
              <p:cNvCxnSpPr/>
              <p:nvPr userDrawn="1"/>
            </p:nvCxnSpPr>
            <p:spPr>
              <a:xfrm flipV="1">
                <a:off x="3786582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53">
                <a:extLst>
                  <a:ext uri="{FF2B5EF4-FFF2-40B4-BE49-F238E27FC236}">
                    <a16:creationId xmlns:a16="http://schemas.microsoft.com/office/drawing/2014/main" id="{D8B3EC32-3BCC-4CF3-A8AB-D5695C387FB1}"/>
                  </a:ext>
                </a:extLst>
              </p:cNvPr>
              <p:cNvCxnSpPr/>
              <p:nvPr userDrawn="1"/>
            </p:nvCxnSpPr>
            <p:spPr>
              <a:xfrm flipV="1">
                <a:off x="342049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54">
                <a:extLst>
                  <a:ext uri="{FF2B5EF4-FFF2-40B4-BE49-F238E27FC236}">
                    <a16:creationId xmlns:a16="http://schemas.microsoft.com/office/drawing/2014/main" id="{646D2636-826F-4188-AECD-8E9F547C330E}"/>
                  </a:ext>
                </a:extLst>
              </p:cNvPr>
              <p:cNvCxnSpPr/>
              <p:nvPr userDrawn="1"/>
            </p:nvCxnSpPr>
            <p:spPr>
              <a:xfrm flipV="1">
                <a:off x="305109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55">
                <a:extLst>
                  <a:ext uri="{FF2B5EF4-FFF2-40B4-BE49-F238E27FC236}">
                    <a16:creationId xmlns:a16="http://schemas.microsoft.com/office/drawing/2014/main" id="{D5190618-4665-4F2E-8844-020AD30239F6}"/>
                  </a:ext>
                </a:extLst>
              </p:cNvPr>
              <p:cNvCxnSpPr/>
              <p:nvPr userDrawn="1"/>
            </p:nvCxnSpPr>
            <p:spPr>
              <a:xfrm flipV="1">
                <a:off x="2674287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56">
                <a:extLst>
                  <a:ext uri="{FF2B5EF4-FFF2-40B4-BE49-F238E27FC236}">
                    <a16:creationId xmlns:a16="http://schemas.microsoft.com/office/drawing/2014/main" id="{E501E497-7672-440E-967B-911C1D6B4B10}"/>
                  </a:ext>
                </a:extLst>
              </p:cNvPr>
              <p:cNvCxnSpPr/>
              <p:nvPr userDrawn="1"/>
            </p:nvCxnSpPr>
            <p:spPr>
              <a:xfrm flipV="1">
                <a:off x="230853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57">
                <a:extLst>
                  <a:ext uri="{FF2B5EF4-FFF2-40B4-BE49-F238E27FC236}">
                    <a16:creationId xmlns:a16="http://schemas.microsoft.com/office/drawing/2014/main" id="{8A688C29-83E0-4CC9-A8C5-B6B30A57710C}"/>
                  </a:ext>
                </a:extLst>
              </p:cNvPr>
              <p:cNvCxnSpPr/>
              <p:nvPr userDrawn="1"/>
            </p:nvCxnSpPr>
            <p:spPr>
              <a:xfrm flipV="1">
                <a:off x="193107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58">
                <a:extLst>
                  <a:ext uri="{FF2B5EF4-FFF2-40B4-BE49-F238E27FC236}">
                    <a16:creationId xmlns:a16="http://schemas.microsoft.com/office/drawing/2014/main" id="{8D3348AE-2C08-472A-92E4-12BF79B738D1}"/>
                  </a:ext>
                </a:extLst>
              </p:cNvPr>
              <p:cNvCxnSpPr/>
              <p:nvPr userDrawn="1"/>
            </p:nvCxnSpPr>
            <p:spPr>
              <a:xfrm flipV="1">
                <a:off x="155844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59">
                <a:extLst>
                  <a:ext uri="{FF2B5EF4-FFF2-40B4-BE49-F238E27FC236}">
                    <a16:creationId xmlns:a16="http://schemas.microsoft.com/office/drawing/2014/main" id="{D93531AE-9D57-49CA-BC46-F7384685F786}"/>
                  </a:ext>
                </a:extLst>
              </p:cNvPr>
              <p:cNvCxnSpPr/>
              <p:nvPr userDrawn="1"/>
            </p:nvCxnSpPr>
            <p:spPr>
              <a:xfrm flipV="1">
                <a:off x="118838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60">
                <a:extLst>
                  <a:ext uri="{FF2B5EF4-FFF2-40B4-BE49-F238E27FC236}">
                    <a16:creationId xmlns:a16="http://schemas.microsoft.com/office/drawing/2014/main" id="{6130565B-76F2-434C-8896-54E337D6B462}"/>
                  </a:ext>
                </a:extLst>
              </p:cNvPr>
              <p:cNvCxnSpPr/>
              <p:nvPr userDrawn="1"/>
            </p:nvCxnSpPr>
            <p:spPr>
              <a:xfrm flipV="1">
                <a:off x="81408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61">
                <a:extLst>
                  <a:ext uri="{FF2B5EF4-FFF2-40B4-BE49-F238E27FC236}">
                    <a16:creationId xmlns:a16="http://schemas.microsoft.com/office/drawing/2014/main" id="{A0D45B84-40CC-46CF-ACE4-C3A1732817B3}"/>
                  </a:ext>
                </a:extLst>
              </p:cNvPr>
              <p:cNvCxnSpPr/>
              <p:nvPr userDrawn="1"/>
            </p:nvCxnSpPr>
            <p:spPr>
              <a:xfrm flipV="1">
                <a:off x="44226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07D574C9-96B2-42EF-A9BC-D62E458D5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09754-3A1E-461E-B289-FE7FC85C2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0" y="882000"/>
            <a:ext cx="11764800" cy="5328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pic>
        <p:nvPicPr>
          <p:cNvPr id="93" name="Picture 58">
            <a:extLst>
              <a:ext uri="{FF2B5EF4-FFF2-40B4-BE49-F238E27FC236}">
                <a16:creationId xmlns:a16="http://schemas.microsoft.com/office/drawing/2014/main" id="{FACF339E-D219-4088-BAC1-2C9C82F8139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1489" y="-216085"/>
            <a:ext cx="2093892" cy="1314000"/>
          </a:xfrm>
          <a:prstGeom prst="rect">
            <a:avLst/>
          </a:prstGeom>
        </p:spPr>
      </p:pic>
      <p:sp>
        <p:nvSpPr>
          <p:cNvPr id="31" name="Text Box 38">
            <a:extLst>
              <a:ext uri="{FF2B5EF4-FFF2-40B4-BE49-F238E27FC236}">
                <a16:creationId xmlns:a16="http://schemas.microsoft.com/office/drawing/2014/main" id="{877F5B03-CBC3-47CB-9BB2-474A78C4A2D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05939" y="6201716"/>
            <a:ext cx="375149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lvl="2" algn="r">
              <a:spcBef>
                <a:spcPct val="50000"/>
              </a:spcBef>
            </a:pPr>
            <a:fld id="{BBA2E11D-44E1-43DD-A173-928128880055}" type="slidenum">
              <a:rPr lang="en-GB" sz="800" noProof="1" smtClean="0">
                <a:solidFill>
                  <a:srgbClr val="8197A6"/>
                </a:solidFill>
                <a:latin typeface="Arial" charset="0"/>
                <a:ea typeface="Arial" charset="0"/>
                <a:cs typeface="Arial" charset="0"/>
              </a:rPr>
              <a:pPr lvl="2" algn="r">
                <a:spcBef>
                  <a:spcPct val="50000"/>
                </a:spcBef>
              </a:pPr>
              <a:t>‹N›</a:t>
            </a:fld>
            <a:endParaRPr lang="en-GB" sz="800" b="0" i="0" noProof="0" dirty="0">
              <a:solidFill>
                <a:srgbClr val="8197A6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9EE444F-6605-400F-BF7E-C6FB5D4308CE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20DA465-76C5-4858-B030-FBB9CA538CD7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5">
            <a:extLst>
              <a:ext uri="{FF2B5EF4-FFF2-40B4-BE49-F238E27FC236}">
                <a16:creationId xmlns:a16="http://schemas.microsoft.com/office/drawing/2014/main" id="{75432A0F-AD37-4EDF-A3C9-9129332D7C90}"/>
              </a:ext>
            </a:extLst>
          </p:cNvPr>
          <p:cNvPicPr>
            <a:picLocks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2800" y="6584400"/>
            <a:ext cx="1638000" cy="104400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27427908-6F57-478E-989C-9A01BD315A74}"/>
              </a:ext>
            </a:extLst>
          </p:cNvPr>
          <p:cNvGrpSpPr/>
          <p:nvPr userDrawn="1"/>
        </p:nvGrpSpPr>
        <p:grpSpPr>
          <a:xfrm>
            <a:off x="226688" y="6569736"/>
            <a:ext cx="9628745" cy="144114"/>
            <a:chOff x="1076500" y="4469696"/>
            <a:chExt cx="9628745" cy="144114"/>
          </a:xfrm>
        </p:grpSpPr>
        <p:pic>
          <p:nvPicPr>
            <p:cNvPr id="67" name="Picture 66" descr="de.png">
              <a:extLst>
                <a:ext uri="{FF2B5EF4-FFF2-40B4-BE49-F238E27FC236}">
                  <a16:creationId xmlns:a16="http://schemas.microsoft.com/office/drawing/2014/main" id="{90A67E9C-4ADF-4E46-9402-CB21F2D9BE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5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8" name="Picture 67" descr="at.png">
              <a:extLst>
                <a:ext uri="{FF2B5EF4-FFF2-40B4-BE49-F238E27FC236}">
                  <a16:creationId xmlns:a16="http://schemas.microsoft.com/office/drawing/2014/main" id="{0A343210-5DC7-45D7-B643-27329ABB1C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6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9" name="Picture 68" descr="be.png">
              <a:extLst>
                <a:ext uri="{FF2B5EF4-FFF2-40B4-BE49-F238E27FC236}">
                  <a16:creationId xmlns:a16="http://schemas.microsoft.com/office/drawing/2014/main" id="{71079EA9-4632-4622-9ADA-EB9A16FA2E3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87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0" name="Picture 69" descr="dk.png">
              <a:extLst>
                <a:ext uri="{FF2B5EF4-FFF2-40B4-BE49-F238E27FC236}">
                  <a16:creationId xmlns:a16="http://schemas.microsoft.com/office/drawing/2014/main" id="{46E9CB01-EF94-4C8C-9449-E326FA7BF8B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99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1" name="Picture 70" descr="es.png">
              <a:extLst>
                <a:ext uri="{FF2B5EF4-FFF2-40B4-BE49-F238E27FC236}">
                  <a16:creationId xmlns:a16="http://schemas.microsoft.com/office/drawing/2014/main" id="{582ADEDC-13B4-4B14-9BBA-E93D441E1A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0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2" name="Picture 71" descr="ee.png">
              <a:extLst>
                <a:ext uri="{FF2B5EF4-FFF2-40B4-BE49-F238E27FC236}">
                  <a16:creationId xmlns:a16="http://schemas.microsoft.com/office/drawing/2014/main" id="{7C8BF16D-75B6-4476-8863-A3A188960F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3" name="Picture 72" descr="fi.png">
              <a:extLst>
                <a:ext uri="{FF2B5EF4-FFF2-40B4-BE49-F238E27FC236}">
                  <a16:creationId xmlns:a16="http://schemas.microsoft.com/office/drawing/2014/main" id="{6C432699-A984-4F37-9041-ED0088E4B7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3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4" name="Picture 73" descr="fr.png">
              <a:extLst>
                <a:ext uri="{FF2B5EF4-FFF2-40B4-BE49-F238E27FC236}">
                  <a16:creationId xmlns:a16="http://schemas.microsoft.com/office/drawing/2014/main" id="{C3F0650E-3D78-4A41-80FD-3A57D2AF6C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4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5" name="Picture 74" descr="gr.png">
              <a:extLst>
                <a:ext uri="{FF2B5EF4-FFF2-40B4-BE49-F238E27FC236}">
                  <a16:creationId xmlns:a16="http://schemas.microsoft.com/office/drawing/2014/main" id="{68ED00F6-FF88-47C8-8848-3273F021E1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56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6" name="Picture 75" descr="hu.png">
              <a:extLst>
                <a:ext uri="{FF2B5EF4-FFF2-40B4-BE49-F238E27FC236}">
                  <a16:creationId xmlns:a16="http://schemas.microsoft.com/office/drawing/2014/main" id="{12B807FB-3494-40E6-BE0F-CF00D833203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7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7" name="Picture 76" descr="ie.png">
              <a:extLst>
                <a:ext uri="{FF2B5EF4-FFF2-40B4-BE49-F238E27FC236}">
                  <a16:creationId xmlns:a16="http://schemas.microsoft.com/office/drawing/2014/main" id="{D4F427AD-9A26-4D1C-B4BE-8A8A0189B9B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8" name="Picture 77" descr="it.png">
              <a:extLst>
                <a:ext uri="{FF2B5EF4-FFF2-40B4-BE49-F238E27FC236}">
                  <a16:creationId xmlns:a16="http://schemas.microsoft.com/office/drawing/2014/main" id="{1B8B05CB-D0D8-4E72-8316-561062C79B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0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9" name="Picture 78" descr="lu.png">
              <a:extLst>
                <a:ext uri="{FF2B5EF4-FFF2-40B4-BE49-F238E27FC236}">
                  <a16:creationId xmlns:a16="http://schemas.microsoft.com/office/drawing/2014/main" id="{2A5D112E-EC83-4D51-9AEF-BF703E63D33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01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0" name="Picture 79" descr="no.png">
              <a:extLst>
                <a:ext uri="{FF2B5EF4-FFF2-40B4-BE49-F238E27FC236}">
                  <a16:creationId xmlns:a16="http://schemas.microsoft.com/office/drawing/2014/main" id="{5EB82220-EA85-43A9-9487-F7E2804FFB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13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1" name="Picture 80" descr="nl.png">
              <a:extLst>
                <a:ext uri="{FF2B5EF4-FFF2-40B4-BE49-F238E27FC236}">
                  <a16:creationId xmlns:a16="http://schemas.microsoft.com/office/drawing/2014/main" id="{01524C5B-CDC5-4862-8BEE-F34E3CE42C1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24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2" name="Picture 81" descr="pl.png">
              <a:extLst>
                <a:ext uri="{FF2B5EF4-FFF2-40B4-BE49-F238E27FC236}">
                  <a16:creationId xmlns:a16="http://schemas.microsoft.com/office/drawing/2014/main" id="{656889F2-6EB9-4EAB-AF83-3AFF0182C6C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36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3" name="Picture 82" descr="pt.png">
              <a:extLst>
                <a:ext uri="{FF2B5EF4-FFF2-40B4-BE49-F238E27FC236}">
                  <a16:creationId xmlns:a16="http://schemas.microsoft.com/office/drawing/2014/main" id="{4F734333-E4B6-456A-86AF-4528C10758A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7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4" name="Picture 83" descr="cz.png">
              <a:extLst>
                <a:ext uri="{FF2B5EF4-FFF2-40B4-BE49-F238E27FC236}">
                  <a16:creationId xmlns:a16="http://schemas.microsoft.com/office/drawing/2014/main" id="{C49EF0E9-23AB-4CF0-860F-54533ACA9B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8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5" name="Picture 84" descr="ro.png">
              <a:extLst>
                <a:ext uri="{FF2B5EF4-FFF2-40B4-BE49-F238E27FC236}">
                  <a16:creationId xmlns:a16="http://schemas.microsoft.com/office/drawing/2014/main" id="{5826ADE9-322A-4C95-8E2F-56C7DFCF24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70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6" name="Picture 85" descr="se.png">
              <a:extLst>
                <a:ext uri="{FF2B5EF4-FFF2-40B4-BE49-F238E27FC236}">
                  <a16:creationId xmlns:a16="http://schemas.microsoft.com/office/drawing/2014/main" id="{75564A61-1453-47A6-884F-C54F76AC56B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3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7" name="Picture 86" descr="ch.png">
              <a:extLst>
                <a:ext uri="{FF2B5EF4-FFF2-40B4-BE49-F238E27FC236}">
                  <a16:creationId xmlns:a16="http://schemas.microsoft.com/office/drawing/2014/main" id="{51BA05AE-3291-43BA-874E-F6D12004ED6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0442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8" name="Picture 87" descr="uk.png">
              <a:extLst>
                <a:ext uri="{FF2B5EF4-FFF2-40B4-BE49-F238E27FC236}">
                  <a16:creationId xmlns:a16="http://schemas.microsoft.com/office/drawing/2014/main" id="{43616E35-0DD4-4C9A-84DA-2633C31D65D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81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452852F2-01C3-42D6-BC8C-5FCCFBCA5DF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598" y="4469696"/>
              <a:ext cx="216000" cy="144000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C7D194E7-78CE-4EDC-9854-F15A109B30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9"/>
            <a:stretch>
              <a:fillRect/>
            </a:stretch>
          </p:blipFill>
          <p:spPr>
            <a:xfrm>
              <a:off x="9768386" y="4469696"/>
              <a:ext cx="216000" cy="144000"/>
            </a:xfrm>
            <a:prstGeom prst="rect">
              <a:avLst/>
            </a:prstGeom>
          </p:spPr>
        </p:pic>
        <p:pic>
          <p:nvPicPr>
            <p:cNvPr id="91" name="Picture 90" descr="ca.png">
              <a:extLst>
                <a:ext uri="{FF2B5EF4-FFF2-40B4-BE49-F238E27FC236}">
                  <a16:creationId xmlns:a16="http://schemas.microsoft.com/office/drawing/2014/main" id="{3B5C6794-A6E0-423D-898D-2730975011F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9245" y="4469696"/>
              <a:ext cx="216000" cy="14280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8" name="Picture 117" descr="si.png">
              <a:extLst>
                <a:ext uri="{FF2B5EF4-FFF2-40B4-BE49-F238E27FC236}">
                  <a16:creationId xmlns:a16="http://schemas.microsoft.com/office/drawing/2014/main" id="{462EE300-60D6-43F0-80CF-A972CAC380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8174" y="4469696"/>
              <a:ext cx="217284" cy="1436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45997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EA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7">
            <a:extLst>
              <a:ext uri="{FF2B5EF4-FFF2-40B4-BE49-F238E27FC236}">
                <a16:creationId xmlns:a16="http://schemas.microsoft.com/office/drawing/2014/main" id="{DA6F988C-F9E9-488F-B04A-A6A5E348FB48}"/>
              </a:ext>
            </a:extLst>
          </p:cNvPr>
          <p:cNvSpPr/>
          <p:nvPr userDrawn="1"/>
        </p:nvSpPr>
        <p:spPr>
          <a:xfrm>
            <a:off x="0" y="0"/>
            <a:ext cx="12225338" cy="882193"/>
          </a:xfrm>
          <a:prstGeom prst="rect">
            <a:avLst/>
          </a:prstGeom>
          <a:solidFill>
            <a:srgbClr val="003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72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B711613-D936-4B0D-87EB-6F0E6CE908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D686FA-69F1-452F-8A03-7EBE0FAEF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0" y="882196"/>
            <a:ext cx="11764800" cy="5328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B0AC2C-C495-9D4C-B412-174B5899FD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1489" y="-216085"/>
            <a:ext cx="2093892" cy="13140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FD03D16-060D-4760-9512-2863FE01A681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rgbClr val="0032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9731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7C0E3E-0D11-4538-8949-D8211CDC6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E7C54A7-24E4-4E66-907D-44DB138DAC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8860" y="882193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altLang="en-US" noProof="0" dirty="0"/>
              <a:t>Click to edit Master text styles</a:t>
            </a:r>
          </a:p>
          <a:p>
            <a:pPr lvl="1"/>
            <a:r>
              <a:rPr lang="en-GB" altLang="en-US" noProof="0" dirty="0"/>
              <a:t>Second level</a:t>
            </a:r>
          </a:p>
          <a:p>
            <a:pPr lvl="2"/>
            <a:r>
              <a:rPr lang="en-GB" altLang="en-US" noProof="0" dirty="0"/>
              <a:t>Third level</a:t>
            </a:r>
          </a:p>
          <a:p>
            <a:pPr lvl="3"/>
            <a:r>
              <a:rPr lang="en-GB" altLang="en-US" noProof="0" dirty="0"/>
              <a:t>Fourth level</a:t>
            </a:r>
          </a:p>
          <a:p>
            <a:pPr lvl="4"/>
            <a:r>
              <a:rPr lang="en-GB" altLang="en-US" noProof="0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26AA14-B9DD-4FF8-8B2B-689FEBBACA1A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rgbClr val="0032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5185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7C0E3E-0D11-4538-8949-D8211CDC6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E7C54A7-24E4-4E66-907D-44DB138DAC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9600" y="882193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altLang="en-US" noProof="0" dirty="0"/>
              <a:t>Click to edit Master text styles</a:t>
            </a:r>
          </a:p>
          <a:p>
            <a:pPr lvl="1"/>
            <a:r>
              <a:rPr lang="en-GB" altLang="en-US" noProof="0" dirty="0"/>
              <a:t>Second level</a:t>
            </a:r>
          </a:p>
          <a:p>
            <a:pPr lvl="2"/>
            <a:r>
              <a:rPr lang="en-GB" altLang="en-US" noProof="0" dirty="0"/>
              <a:t>Third level</a:t>
            </a:r>
          </a:p>
          <a:p>
            <a:pPr lvl="3"/>
            <a:r>
              <a:rPr lang="en-GB" altLang="en-US" noProof="0" dirty="0"/>
              <a:t>Fourth level</a:t>
            </a:r>
          </a:p>
          <a:p>
            <a:pPr lvl="4"/>
            <a:r>
              <a:rPr lang="en-GB" altLang="en-US" noProof="0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DE0A18-E398-40EE-9B5C-EFF1AB1879B0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rgbClr val="0032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4FC899-091E-48CC-B4A2-B442B733582F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rgbClr val="0032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3511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7C0E3E-0D11-4538-8949-D8211CDC6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>
                <a:solidFill>
                  <a:srgbClr val="003249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9A1B071-1AF1-4E5C-847C-81B99F1817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8859" y="1673225"/>
            <a:ext cx="5804673" cy="4318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302"/>
            </a:lvl6pPr>
            <a:lvl7pPr>
              <a:defRPr sz="1302"/>
            </a:lvl7pPr>
            <a:lvl8pPr>
              <a:defRPr sz="1302"/>
            </a:lvl8pPr>
            <a:lvl9pPr>
              <a:defRPr sz="1302"/>
            </a:lvl9pPr>
          </a:lstStyle>
          <a:p>
            <a:pPr lvl="0"/>
            <a:r>
              <a:rPr lang="en-US" noProof="0" dirty="0"/>
              <a:t>Click to edit </a:t>
            </a:r>
            <a:r>
              <a:rPr lang="en-GB" noProof="0" dirty="0"/>
              <a:t>Master</a:t>
            </a:r>
            <a:r>
              <a:rPr lang="en-US" noProof="0" dirty="0"/>
              <a:t> text styles</a:t>
            </a:r>
          </a:p>
          <a:p>
            <a:pPr lvl="1"/>
            <a:r>
              <a:rPr lang="en-GB" noProof="0" dirty="0"/>
              <a:t>Second</a:t>
            </a:r>
            <a:r>
              <a:rPr lang="en-US" noProof="0" dirty="0"/>
              <a:t> level</a:t>
            </a:r>
          </a:p>
          <a:p>
            <a:pPr lvl="2"/>
            <a:r>
              <a:rPr lang="en-US" noProof="0" dirty="0"/>
              <a:t>Third </a:t>
            </a:r>
            <a:r>
              <a:rPr lang="en-GB" noProof="0" dirty="0"/>
              <a:t>level</a:t>
            </a:r>
          </a:p>
          <a:p>
            <a:pPr lvl="3"/>
            <a:r>
              <a:rPr lang="en-GB" noProof="0" dirty="0"/>
              <a:t>Fourth</a:t>
            </a:r>
            <a:r>
              <a:rPr lang="en-US" noProof="0" dirty="0"/>
              <a:t> level</a:t>
            </a:r>
          </a:p>
          <a:p>
            <a:pPr lvl="4"/>
            <a:r>
              <a:rPr lang="en-GB" noProof="0" dirty="0"/>
              <a:t>Fifth</a:t>
            </a:r>
            <a:r>
              <a:rPr lang="en-US" noProof="0" dirty="0"/>
              <a:t> level</a:t>
            </a:r>
            <a:endParaRPr lang="en-GB" noProof="0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FECB638-90E0-45FF-9E57-2E1BEA99D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7279" y="1673225"/>
            <a:ext cx="5762854" cy="4318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302"/>
            </a:lvl6pPr>
            <a:lvl7pPr>
              <a:defRPr sz="1302"/>
            </a:lvl7pPr>
            <a:lvl8pPr>
              <a:defRPr sz="1302"/>
            </a:lvl8pPr>
            <a:lvl9pPr>
              <a:defRPr sz="1302"/>
            </a:lvl9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E92DEE-E179-466F-A2E3-A937D4BD20BC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rgbClr val="0032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69D56B-45C7-41CE-AF85-CFBD7346FBEF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rgbClr val="0032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9259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_COLOUR_BG1">
    <p:bg>
      <p:bgPr>
        <a:solidFill>
          <a:srgbClr val="E8E9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7C0E3E-0D11-4538-8949-D8211CDC6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E7C54A7-24E4-4E66-907D-44DB138DAC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9600" y="882000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altLang="en-US" noProof="0" dirty="0"/>
              <a:t>Click to edit Master text styles</a:t>
            </a:r>
          </a:p>
          <a:p>
            <a:pPr lvl="1"/>
            <a:r>
              <a:rPr lang="en-GB" altLang="en-US" noProof="0" dirty="0"/>
              <a:t>Second level</a:t>
            </a:r>
          </a:p>
          <a:p>
            <a:pPr lvl="2"/>
            <a:r>
              <a:rPr lang="en-GB" altLang="en-US" noProof="0" dirty="0"/>
              <a:t>Third level</a:t>
            </a:r>
          </a:p>
          <a:p>
            <a:pPr lvl="3"/>
            <a:r>
              <a:rPr lang="en-GB" altLang="en-US" noProof="0" dirty="0"/>
              <a:t>Fourth level</a:t>
            </a:r>
          </a:p>
          <a:p>
            <a:pPr lvl="4"/>
            <a:r>
              <a:rPr lang="en-GB" altLang="en-US" noProof="0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A993C77-CBED-4B2B-A114-59C4D8D6CE97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rgbClr val="0032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86A34-E450-424B-A07C-89D1870D3D25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rgbClr val="0032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5002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EAR_COLOUR_BG2">
    <p:bg>
      <p:bgPr>
        <a:solidFill>
          <a:srgbClr val="76C8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7C0E3E-0D11-4538-8949-D8211CDC6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770F7F7-54D2-419E-ACE8-1E20380299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8860" y="882000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rgbClr val="006762"/>
                </a:solidFill>
              </a:defRPr>
            </a:lvl1pPr>
            <a:lvl2pPr>
              <a:defRPr sz="1800">
                <a:solidFill>
                  <a:srgbClr val="006762"/>
                </a:solidFill>
              </a:defRPr>
            </a:lvl2pPr>
            <a:lvl3pPr>
              <a:defRPr sz="1800">
                <a:solidFill>
                  <a:srgbClr val="006762"/>
                </a:solidFill>
              </a:defRPr>
            </a:lvl3pPr>
            <a:lvl4pPr>
              <a:defRPr sz="1800">
                <a:solidFill>
                  <a:srgbClr val="006762"/>
                </a:solidFill>
              </a:defRPr>
            </a:lvl4pPr>
            <a:lvl5pPr>
              <a:defRPr sz="1800">
                <a:solidFill>
                  <a:srgbClr val="006762"/>
                </a:solidFill>
              </a:defRPr>
            </a:lvl5pPr>
          </a:lstStyle>
          <a:p>
            <a:pPr lvl="0"/>
            <a:r>
              <a:rPr lang="en-GB" altLang="en-US" noProof="0" dirty="0"/>
              <a:t>Click to edit Master text styles</a:t>
            </a:r>
          </a:p>
          <a:p>
            <a:pPr lvl="1"/>
            <a:r>
              <a:rPr lang="en-GB" altLang="en-US" noProof="0" dirty="0"/>
              <a:t>Second level</a:t>
            </a:r>
          </a:p>
          <a:p>
            <a:pPr lvl="2"/>
            <a:r>
              <a:rPr lang="en-GB" altLang="en-US" noProof="0" dirty="0"/>
              <a:t>Third level</a:t>
            </a:r>
          </a:p>
          <a:p>
            <a:pPr lvl="3"/>
            <a:r>
              <a:rPr lang="en-GB" altLang="en-US" noProof="0" dirty="0"/>
              <a:t>Fourth level</a:t>
            </a:r>
          </a:p>
          <a:p>
            <a:pPr lvl="4"/>
            <a:r>
              <a:rPr lang="en-GB" altLang="en-US" noProof="0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E16786-8A3C-4C82-B63C-69D03B24564C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rgbClr val="0032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128B05E-06E9-4FF8-9E34-30F8C9AD5155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rgbClr val="0032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1122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_COLOUR_BG3">
    <p:bg>
      <p:bgPr>
        <a:solidFill>
          <a:srgbClr val="F166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7C0E3E-0D11-4538-8949-D8211CDC6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24FBA6A-9B37-4307-AF0B-2FB195B996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8860" y="882000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rgbClr val="960136"/>
                </a:solidFill>
              </a:defRPr>
            </a:lvl1pPr>
            <a:lvl2pPr>
              <a:defRPr sz="1800">
                <a:solidFill>
                  <a:srgbClr val="960136"/>
                </a:solidFill>
              </a:defRPr>
            </a:lvl2pPr>
            <a:lvl3pPr>
              <a:defRPr sz="1800">
                <a:solidFill>
                  <a:srgbClr val="960136"/>
                </a:solidFill>
              </a:defRPr>
            </a:lvl3pPr>
            <a:lvl4pPr>
              <a:defRPr sz="1800">
                <a:solidFill>
                  <a:srgbClr val="960136"/>
                </a:solidFill>
              </a:defRPr>
            </a:lvl4pPr>
            <a:lvl5pPr>
              <a:defRPr sz="1800">
                <a:solidFill>
                  <a:srgbClr val="960136"/>
                </a:solidFill>
              </a:defRPr>
            </a:lvl5pPr>
          </a:lstStyle>
          <a:p>
            <a:pPr lvl="0"/>
            <a:r>
              <a:rPr lang="en-GB" altLang="en-US" noProof="0" dirty="0"/>
              <a:t>Click to edit Master text styles</a:t>
            </a:r>
          </a:p>
          <a:p>
            <a:pPr lvl="1"/>
            <a:r>
              <a:rPr lang="en-GB" altLang="en-US" noProof="0" dirty="0"/>
              <a:t>Second level</a:t>
            </a:r>
          </a:p>
          <a:p>
            <a:pPr lvl="2"/>
            <a:r>
              <a:rPr lang="en-GB" altLang="en-US" noProof="0" dirty="0"/>
              <a:t>Third level</a:t>
            </a:r>
          </a:p>
          <a:p>
            <a:pPr lvl="3"/>
            <a:r>
              <a:rPr lang="en-GB" altLang="en-US" noProof="0" dirty="0"/>
              <a:t>Fourth level</a:t>
            </a:r>
          </a:p>
          <a:p>
            <a:pPr lvl="4"/>
            <a:r>
              <a:rPr lang="en-GB" altLang="en-US" noProof="0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8935B88-E3A5-4B18-A1DA-E525414B3B33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rgbClr val="0032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DC6253-9DAC-40B0-A41B-C4BC48EE2683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rgbClr val="0032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1446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_COLOUR_BG4">
    <p:bg>
      <p:bgPr>
        <a:solidFill>
          <a:srgbClr val="FFCC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AD5E32-67F7-433E-80AC-7E81CA1D6C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7504A-25CB-4BBC-AA4B-1A27FA9225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8860" y="882192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rgbClr val="A75534"/>
                </a:solidFill>
              </a:defRPr>
            </a:lvl1pPr>
            <a:lvl2pPr>
              <a:defRPr sz="1800">
                <a:solidFill>
                  <a:srgbClr val="A75534"/>
                </a:solidFill>
              </a:defRPr>
            </a:lvl2pPr>
            <a:lvl3pPr>
              <a:defRPr sz="1800">
                <a:solidFill>
                  <a:srgbClr val="A75534"/>
                </a:solidFill>
              </a:defRPr>
            </a:lvl3pPr>
            <a:lvl4pPr>
              <a:defRPr sz="1800">
                <a:solidFill>
                  <a:srgbClr val="A75534"/>
                </a:solidFill>
              </a:defRPr>
            </a:lvl4pPr>
            <a:lvl5pPr>
              <a:defRPr sz="1800">
                <a:solidFill>
                  <a:srgbClr val="A75534"/>
                </a:solidFill>
              </a:defRPr>
            </a:lvl5pPr>
          </a:lstStyle>
          <a:p>
            <a:pPr lvl="0"/>
            <a:r>
              <a:rPr lang="en-GB" altLang="en-US" noProof="0" dirty="0"/>
              <a:t>Click to edit Master text styles</a:t>
            </a:r>
          </a:p>
          <a:p>
            <a:pPr lvl="1"/>
            <a:r>
              <a:rPr lang="en-GB" altLang="en-US" noProof="0" dirty="0"/>
              <a:t>Second level</a:t>
            </a:r>
          </a:p>
          <a:p>
            <a:pPr lvl="2"/>
            <a:r>
              <a:rPr lang="en-GB" altLang="en-US" noProof="0" dirty="0"/>
              <a:t>Third level</a:t>
            </a:r>
          </a:p>
          <a:p>
            <a:pPr lvl="3"/>
            <a:r>
              <a:rPr lang="en-GB" altLang="en-US" noProof="0" dirty="0"/>
              <a:t>Fourth level</a:t>
            </a:r>
          </a:p>
          <a:p>
            <a:pPr lvl="4"/>
            <a:r>
              <a:rPr lang="en-GB" altLang="en-US" noProof="0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3C96752-03D4-47C1-AF65-AB9BE9940335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rgbClr val="0032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9C38FE-3D95-4F29-9E13-19A29AD5EFC2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rgbClr val="0032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7691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_COLOUR_BG5">
    <p:bg>
      <p:bgPr>
        <a:solidFill>
          <a:srgbClr val="6DCF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AD5E32-67F7-433E-80AC-7E81CA1D6C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A34D9EA-0CED-4E85-B2F0-17341F16C1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8860" y="882192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rgbClr val="1E3378"/>
                </a:solidFill>
              </a:defRPr>
            </a:lvl1pPr>
            <a:lvl2pPr>
              <a:defRPr sz="1800">
                <a:solidFill>
                  <a:srgbClr val="1E3378"/>
                </a:solidFill>
              </a:defRPr>
            </a:lvl2pPr>
            <a:lvl3pPr>
              <a:defRPr sz="1800">
                <a:solidFill>
                  <a:srgbClr val="1E3378"/>
                </a:solidFill>
              </a:defRPr>
            </a:lvl3pPr>
            <a:lvl4pPr>
              <a:defRPr sz="1800">
                <a:solidFill>
                  <a:srgbClr val="1E3378"/>
                </a:solidFill>
              </a:defRPr>
            </a:lvl4pPr>
            <a:lvl5pPr>
              <a:defRPr sz="1800">
                <a:solidFill>
                  <a:srgbClr val="1E3378"/>
                </a:solidFill>
              </a:defRPr>
            </a:lvl5pPr>
          </a:lstStyle>
          <a:p>
            <a:pPr lvl="0"/>
            <a:r>
              <a:rPr lang="en-GB" altLang="en-US" noProof="0" dirty="0"/>
              <a:t>Click to edit Master text styles</a:t>
            </a:r>
          </a:p>
          <a:p>
            <a:pPr lvl="1"/>
            <a:r>
              <a:rPr lang="en-GB" altLang="en-US" noProof="0" dirty="0"/>
              <a:t>Second level</a:t>
            </a:r>
          </a:p>
          <a:p>
            <a:pPr lvl="2"/>
            <a:r>
              <a:rPr lang="en-GB" altLang="en-US" noProof="0" dirty="0"/>
              <a:t>Third level</a:t>
            </a:r>
          </a:p>
          <a:p>
            <a:pPr lvl="3"/>
            <a:r>
              <a:rPr lang="en-GB" altLang="en-US" noProof="0" dirty="0"/>
              <a:t>Fourth level</a:t>
            </a:r>
          </a:p>
          <a:p>
            <a:pPr lvl="4"/>
            <a:r>
              <a:rPr lang="en-GB" altLang="en-US" noProof="0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F711926-946D-4031-95C0-4DF8DCFCC3F0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rgbClr val="0032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03F0612-5267-4585-B281-9C491C4E1A35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rgbClr val="0032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736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CLOSING1">
    <p:bg>
      <p:bgPr>
        <a:solidFill>
          <a:srgbClr val="6DCF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49F9D6BA-4369-4A77-B906-1DB3998CAEE6}"/>
              </a:ext>
            </a:extLst>
          </p:cNvPr>
          <p:cNvSpPr/>
          <p:nvPr userDrawn="1"/>
        </p:nvSpPr>
        <p:spPr>
          <a:xfrm>
            <a:off x="-369664" y="0"/>
            <a:ext cx="1259500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D3BEF3-BA94-4314-8B5C-E1B50DD15057}"/>
              </a:ext>
            </a:extLst>
          </p:cNvPr>
          <p:cNvSpPr/>
          <p:nvPr userDrawn="1"/>
        </p:nvSpPr>
        <p:spPr>
          <a:xfrm flipH="1">
            <a:off x="4699115" y="2011304"/>
            <a:ext cx="2827109" cy="2819035"/>
          </a:xfrm>
          <a:prstGeom prst="rect">
            <a:avLst/>
          </a:prstGeom>
          <a:solidFill>
            <a:schemeClr val="bg1"/>
          </a:solidFill>
          <a:ln w="9525">
            <a:solidFill>
              <a:srgbClr val="0032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72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9F16787-8A53-41D0-B7DB-805E3E72C17B}"/>
              </a:ext>
            </a:extLst>
          </p:cNvPr>
          <p:cNvSpPr txBox="1">
            <a:spLocks/>
          </p:cNvSpPr>
          <p:nvPr userDrawn="1"/>
        </p:nvSpPr>
        <p:spPr>
          <a:xfrm>
            <a:off x="4699115" y="4524207"/>
            <a:ext cx="2820471" cy="314495"/>
          </a:xfrm>
          <a:prstGeom prst="rect">
            <a:avLst/>
          </a:prstGeom>
        </p:spPr>
        <p:txBody>
          <a:bodyPr vert="horz" lIns="66151" tIns="33076" rIns="66151" bIns="33076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GB" sz="1013" dirty="0">
              <a:solidFill>
                <a:srgbClr val="8197A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7BEF393-6511-46BA-9E6C-1CDE034CBF68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699115" y="2041527"/>
            <a:ext cx="2827111" cy="235902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140" b="0" baseline="0">
                <a:solidFill>
                  <a:srgbClr val="003249"/>
                </a:solidFill>
                <a:latin typeface="Arial" charset="0"/>
                <a:ea typeface="Arial" charset="0"/>
                <a:cs typeface="Arial" charset="0"/>
              </a:defRPr>
            </a:lvl1pPr>
            <a:lvl2pPr marL="330738" indent="0">
              <a:buNone/>
              <a:defRPr sz="1447" b="1"/>
            </a:lvl2pPr>
            <a:lvl3pPr marL="661477" indent="0">
              <a:buNone/>
              <a:defRPr sz="1302" b="1"/>
            </a:lvl3pPr>
            <a:lvl4pPr marL="992215" indent="0">
              <a:buNone/>
              <a:defRPr sz="1157" b="1"/>
            </a:lvl4pPr>
            <a:lvl5pPr marL="1322954" indent="0">
              <a:buNone/>
              <a:defRPr sz="1157" b="1"/>
            </a:lvl5pPr>
            <a:lvl6pPr marL="1653692" indent="0">
              <a:buNone/>
              <a:defRPr sz="1157" b="1"/>
            </a:lvl6pPr>
            <a:lvl7pPr marL="1984431" indent="0">
              <a:buNone/>
              <a:defRPr sz="1157" b="1"/>
            </a:lvl7pPr>
            <a:lvl8pPr marL="2315169" indent="0">
              <a:buNone/>
              <a:defRPr sz="1157" b="1"/>
            </a:lvl8pPr>
            <a:lvl9pPr marL="2645908" indent="0">
              <a:buNone/>
              <a:defRPr sz="1157" b="1"/>
            </a:lvl9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42739B0-932D-4E43-A871-586E86D63CDA}"/>
              </a:ext>
            </a:extLst>
          </p:cNvPr>
          <p:cNvSpPr txBox="1">
            <a:spLocks/>
          </p:cNvSpPr>
          <p:nvPr userDrawn="1"/>
        </p:nvSpPr>
        <p:spPr>
          <a:xfrm>
            <a:off x="4699115" y="1740025"/>
            <a:ext cx="2827111" cy="261521"/>
          </a:xfrm>
          <a:prstGeom prst="rect">
            <a:avLst/>
          </a:prstGeom>
        </p:spPr>
        <p:txBody>
          <a:bodyPr vert="horz" lIns="66151" tIns="33076" rIns="66151" bIns="33076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796" dirty="0">
                <a:solidFill>
                  <a:srgbClr val="8197A6"/>
                </a:solidFill>
                <a:latin typeface="Arial" charset="0"/>
                <a:ea typeface="Arial" charset="0"/>
                <a:cs typeface="Arial" charset="0"/>
              </a:rPr>
              <a:t>Produced by</a:t>
            </a:r>
            <a:endParaRPr lang="en-US" sz="796" dirty="0">
              <a:solidFill>
                <a:srgbClr val="8197A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95EE1E9-8C9C-4791-ADEC-8A6CB2EB49B2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699115" y="4406774"/>
            <a:ext cx="2827111" cy="4235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500" b="0" baseline="0">
                <a:solidFill>
                  <a:srgbClr val="003249"/>
                </a:solidFill>
                <a:latin typeface="Arial" charset="0"/>
                <a:ea typeface="Arial" charset="0"/>
                <a:cs typeface="Arial" charset="0"/>
              </a:defRPr>
            </a:lvl1pPr>
            <a:lvl2pPr marL="330738" indent="0">
              <a:buNone/>
              <a:defRPr sz="1447" b="1"/>
            </a:lvl2pPr>
            <a:lvl3pPr marL="661477" indent="0">
              <a:buNone/>
              <a:defRPr sz="1302" b="1"/>
            </a:lvl3pPr>
            <a:lvl4pPr marL="992215" indent="0">
              <a:buNone/>
              <a:defRPr sz="1157" b="1"/>
            </a:lvl4pPr>
            <a:lvl5pPr marL="1322954" indent="0">
              <a:buNone/>
              <a:defRPr sz="1157" b="1"/>
            </a:lvl5pPr>
            <a:lvl6pPr marL="1653692" indent="0">
              <a:buNone/>
              <a:defRPr sz="1157" b="1"/>
            </a:lvl6pPr>
            <a:lvl7pPr marL="1984431" indent="0">
              <a:buNone/>
              <a:defRPr sz="1157" b="1"/>
            </a:lvl7pPr>
            <a:lvl8pPr marL="2315169" indent="0">
              <a:buNone/>
              <a:defRPr sz="1157" b="1"/>
            </a:lvl8pPr>
            <a:lvl9pPr marL="2645908" indent="0">
              <a:buNone/>
              <a:defRPr sz="1157" b="1"/>
            </a:lvl9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574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2AAC5E67-E08A-4CAC-8F4D-A2D8638C2BD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9" y="0"/>
            <a:ext cx="12192000" cy="6858000"/>
          </a:xfrm>
          <a:prstGeom prst="rect">
            <a:avLst/>
          </a:prstGeom>
        </p:spPr>
      </p:pic>
      <p:sp>
        <p:nvSpPr>
          <p:cNvPr id="34" name="Rectangle 38">
            <a:extLst>
              <a:ext uri="{FF2B5EF4-FFF2-40B4-BE49-F238E27FC236}">
                <a16:creationId xmlns:a16="http://schemas.microsoft.com/office/drawing/2014/main" id="{9C759BF4-95BD-4497-8F73-35566BC9CAF7}"/>
              </a:ext>
            </a:extLst>
          </p:cNvPr>
          <p:cNvSpPr/>
          <p:nvPr userDrawn="1"/>
        </p:nvSpPr>
        <p:spPr>
          <a:xfrm>
            <a:off x="-2" y="0"/>
            <a:ext cx="12225339" cy="6858000"/>
          </a:xfrm>
          <a:prstGeom prst="rect">
            <a:avLst/>
          </a:prstGeom>
          <a:solidFill>
            <a:srgbClr val="00324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lt1">
                  <a:alpha val="60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7D574C9-96B2-42EF-A9BC-D62E458D5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32" name="Picture 58">
            <a:extLst>
              <a:ext uri="{FF2B5EF4-FFF2-40B4-BE49-F238E27FC236}">
                <a16:creationId xmlns:a16="http://schemas.microsoft.com/office/drawing/2014/main" id="{A9766FEA-5C39-42C1-9AEE-A80D8B6D13B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1489" y="-216085"/>
            <a:ext cx="2093892" cy="1314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09754-3A1E-461E-B289-FE7FC85C2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0" y="882000"/>
            <a:ext cx="11795828" cy="5328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Text Box 38">
            <a:extLst>
              <a:ext uri="{FF2B5EF4-FFF2-40B4-BE49-F238E27FC236}">
                <a16:creationId xmlns:a16="http://schemas.microsoft.com/office/drawing/2014/main" id="{CC8E513C-B257-4001-A64F-C4F555784E6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05939" y="6201716"/>
            <a:ext cx="375149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lvl="2" algn="r">
              <a:spcBef>
                <a:spcPct val="50000"/>
              </a:spcBef>
            </a:pPr>
            <a:fld id="{BBA2E11D-44E1-43DD-A173-928128880055}" type="slidenum">
              <a:rPr lang="en-GB" sz="800" noProof="1" smtClean="0">
                <a:solidFill>
                  <a:srgbClr val="8197A6"/>
                </a:solidFill>
                <a:latin typeface="Arial" charset="0"/>
                <a:ea typeface="Arial" charset="0"/>
                <a:cs typeface="Arial" charset="0"/>
              </a:rPr>
              <a:pPr lvl="2" algn="r">
                <a:spcBef>
                  <a:spcPct val="50000"/>
                </a:spcBef>
              </a:pPr>
              <a:t>‹N›</a:t>
            </a:fld>
            <a:endParaRPr lang="en-GB" sz="800" b="0" i="0" noProof="0" dirty="0">
              <a:solidFill>
                <a:srgbClr val="8197A6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75813CB-4394-43D3-A6B9-ACE26136B241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25E3871-9DD3-4380-BBB0-9E0A8BFDF550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5">
            <a:extLst>
              <a:ext uri="{FF2B5EF4-FFF2-40B4-BE49-F238E27FC236}">
                <a16:creationId xmlns:a16="http://schemas.microsoft.com/office/drawing/2014/main" id="{2361E30E-1C22-46B3-9AB9-AB1BC0D7C989}"/>
              </a:ext>
            </a:extLst>
          </p:cNvPr>
          <p:cNvPicPr>
            <a:picLocks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2800" y="6584400"/>
            <a:ext cx="1638000" cy="104400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E8D55115-E300-4C62-8FC0-DAF5CC4587A0}"/>
              </a:ext>
            </a:extLst>
          </p:cNvPr>
          <p:cNvGrpSpPr/>
          <p:nvPr userDrawn="1"/>
        </p:nvGrpSpPr>
        <p:grpSpPr>
          <a:xfrm>
            <a:off x="226688" y="6569736"/>
            <a:ext cx="9628745" cy="144114"/>
            <a:chOff x="1076500" y="4469696"/>
            <a:chExt cx="9628745" cy="144114"/>
          </a:xfrm>
        </p:grpSpPr>
        <p:pic>
          <p:nvPicPr>
            <p:cNvPr id="66" name="Picture 65" descr="de.png">
              <a:extLst>
                <a:ext uri="{FF2B5EF4-FFF2-40B4-BE49-F238E27FC236}">
                  <a16:creationId xmlns:a16="http://schemas.microsoft.com/office/drawing/2014/main" id="{3A2D3FB7-0663-4332-9E64-0DC29289D0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5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7" name="Picture 66" descr="at.png">
              <a:extLst>
                <a:ext uri="{FF2B5EF4-FFF2-40B4-BE49-F238E27FC236}">
                  <a16:creationId xmlns:a16="http://schemas.microsoft.com/office/drawing/2014/main" id="{0A5C361A-7075-40D5-869F-42578275120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6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8" name="Picture 67" descr="be.png">
              <a:extLst>
                <a:ext uri="{FF2B5EF4-FFF2-40B4-BE49-F238E27FC236}">
                  <a16:creationId xmlns:a16="http://schemas.microsoft.com/office/drawing/2014/main" id="{30D1C7D5-3A26-4869-AEA3-70DDF80C04C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87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9" name="Picture 68" descr="dk.png">
              <a:extLst>
                <a:ext uri="{FF2B5EF4-FFF2-40B4-BE49-F238E27FC236}">
                  <a16:creationId xmlns:a16="http://schemas.microsoft.com/office/drawing/2014/main" id="{CF74F5E7-A2C6-4826-AFBC-D200DA92595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99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0" name="Picture 69" descr="es.png">
              <a:extLst>
                <a:ext uri="{FF2B5EF4-FFF2-40B4-BE49-F238E27FC236}">
                  <a16:creationId xmlns:a16="http://schemas.microsoft.com/office/drawing/2014/main" id="{5EDC7AB3-C8D0-43B5-9035-F0BB26415AE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0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1" name="Picture 70" descr="ee.png">
              <a:extLst>
                <a:ext uri="{FF2B5EF4-FFF2-40B4-BE49-F238E27FC236}">
                  <a16:creationId xmlns:a16="http://schemas.microsoft.com/office/drawing/2014/main" id="{0AB0990E-EF38-4425-9535-F6B74B28E70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2" name="Picture 71" descr="fi.png">
              <a:extLst>
                <a:ext uri="{FF2B5EF4-FFF2-40B4-BE49-F238E27FC236}">
                  <a16:creationId xmlns:a16="http://schemas.microsoft.com/office/drawing/2014/main" id="{BF694668-1881-4A79-AD88-E8E5B41951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3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3" name="Picture 72" descr="fr.png">
              <a:extLst>
                <a:ext uri="{FF2B5EF4-FFF2-40B4-BE49-F238E27FC236}">
                  <a16:creationId xmlns:a16="http://schemas.microsoft.com/office/drawing/2014/main" id="{EBB5110B-8D3A-4705-BCFA-B52D65B8F3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4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4" name="Picture 73" descr="gr.png">
              <a:extLst>
                <a:ext uri="{FF2B5EF4-FFF2-40B4-BE49-F238E27FC236}">
                  <a16:creationId xmlns:a16="http://schemas.microsoft.com/office/drawing/2014/main" id="{7154B8DE-5208-4FCF-AB9A-299AB0F5CD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56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5" name="Picture 74" descr="hu.png">
              <a:extLst>
                <a:ext uri="{FF2B5EF4-FFF2-40B4-BE49-F238E27FC236}">
                  <a16:creationId xmlns:a16="http://schemas.microsoft.com/office/drawing/2014/main" id="{162F05A1-A316-48C6-9935-55D3B495FF0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7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6" name="Picture 75" descr="ie.png">
              <a:extLst>
                <a:ext uri="{FF2B5EF4-FFF2-40B4-BE49-F238E27FC236}">
                  <a16:creationId xmlns:a16="http://schemas.microsoft.com/office/drawing/2014/main" id="{1B2E26F5-301D-42D0-A317-B17B05D5B6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7" name="Picture 76" descr="it.png">
              <a:extLst>
                <a:ext uri="{FF2B5EF4-FFF2-40B4-BE49-F238E27FC236}">
                  <a16:creationId xmlns:a16="http://schemas.microsoft.com/office/drawing/2014/main" id="{200B5B1E-8C87-4F65-B18A-D465866DC1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0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8" name="Picture 77" descr="lu.png">
              <a:extLst>
                <a:ext uri="{FF2B5EF4-FFF2-40B4-BE49-F238E27FC236}">
                  <a16:creationId xmlns:a16="http://schemas.microsoft.com/office/drawing/2014/main" id="{45F8E913-ADAA-4F6D-B1B5-9370575678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01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9" name="Picture 78" descr="no.png">
              <a:extLst>
                <a:ext uri="{FF2B5EF4-FFF2-40B4-BE49-F238E27FC236}">
                  <a16:creationId xmlns:a16="http://schemas.microsoft.com/office/drawing/2014/main" id="{481C7432-655F-47F6-91B2-21C548B8F9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13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0" name="Picture 79" descr="nl.png">
              <a:extLst>
                <a:ext uri="{FF2B5EF4-FFF2-40B4-BE49-F238E27FC236}">
                  <a16:creationId xmlns:a16="http://schemas.microsoft.com/office/drawing/2014/main" id="{7143E1FA-0A83-4873-A068-4366C5F68F6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24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1" name="Picture 80" descr="pl.png">
              <a:extLst>
                <a:ext uri="{FF2B5EF4-FFF2-40B4-BE49-F238E27FC236}">
                  <a16:creationId xmlns:a16="http://schemas.microsoft.com/office/drawing/2014/main" id="{5B3E3611-4E15-44A5-A374-6BCE70982AA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36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2" name="Picture 81" descr="pt.png">
              <a:extLst>
                <a:ext uri="{FF2B5EF4-FFF2-40B4-BE49-F238E27FC236}">
                  <a16:creationId xmlns:a16="http://schemas.microsoft.com/office/drawing/2014/main" id="{B466D96E-C287-4B02-B282-C975268B591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7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3" name="Picture 82" descr="cz.png">
              <a:extLst>
                <a:ext uri="{FF2B5EF4-FFF2-40B4-BE49-F238E27FC236}">
                  <a16:creationId xmlns:a16="http://schemas.microsoft.com/office/drawing/2014/main" id="{068E19E8-D232-4DFC-90A7-D9D5064353E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8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4" name="Picture 83" descr="ro.png">
              <a:extLst>
                <a:ext uri="{FF2B5EF4-FFF2-40B4-BE49-F238E27FC236}">
                  <a16:creationId xmlns:a16="http://schemas.microsoft.com/office/drawing/2014/main" id="{7D0F2267-2EA8-4F1B-893E-28CE0BA3549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70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5" name="Picture 84" descr="se.png">
              <a:extLst>
                <a:ext uri="{FF2B5EF4-FFF2-40B4-BE49-F238E27FC236}">
                  <a16:creationId xmlns:a16="http://schemas.microsoft.com/office/drawing/2014/main" id="{4F302464-16FF-4BBE-A389-4F91530FA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3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6" name="Picture 85" descr="ch.png">
              <a:extLst>
                <a:ext uri="{FF2B5EF4-FFF2-40B4-BE49-F238E27FC236}">
                  <a16:creationId xmlns:a16="http://schemas.microsoft.com/office/drawing/2014/main" id="{C5972A17-0E47-44AC-B8A2-72CBDFB19F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0442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7" name="Picture 86" descr="uk.png">
              <a:extLst>
                <a:ext uri="{FF2B5EF4-FFF2-40B4-BE49-F238E27FC236}">
                  <a16:creationId xmlns:a16="http://schemas.microsoft.com/office/drawing/2014/main" id="{A32A75CC-4798-4C78-B6AB-7E0C663113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81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65278B9B-6EA0-427B-B7F5-60F3508CF1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598" y="4469696"/>
              <a:ext cx="216000" cy="144000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FB64FD23-85E8-41B6-8F60-171F7AF10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9"/>
            <a:stretch>
              <a:fillRect/>
            </a:stretch>
          </p:blipFill>
          <p:spPr>
            <a:xfrm>
              <a:off x="9768386" y="4469696"/>
              <a:ext cx="216000" cy="144000"/>
            </a:xfrm>
            <a:prstGeom prst="rect">
              <a:avLst/>
            </a:prstGeom>
          </p:spPr>
        </p:pic>
        <p:pic>
          <p:nvPicPr>
            <p:cNvPr id="90" name="Picture 89" descr="ca.png">
              <a:extLst>
                <a:ext uri="{FF2B5EF4-FFF2-40B4-BE49-F238E27FC236}">
                  <a16:creationId xmlns:a16="http://schemas.microsoft.com/office/drawing/2014/main" id="{0ED49883-395B-456D-ABF8-7E62AFFD00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9245" y="4469696"/>
              <a:ext cx="216000" cy="14280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1" name="Picture 90" descr="si.png">
              <a:extLst>
                <a:ext uri="{FF2B5EF4-FFF2-40B4-BE49-F238E27FC236}">
                  <a16:creationId xmlns:a16="http://schemas.microsoft.com/office/drawing/2014/main" id="{A3094BC3-9A7C-43C9-8EB6-C7C6167CE2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8174" y="4469696"/>
              <a:ext cx="217284" cy="1436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87154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73144F-B6DA-43DE-8986-0AB5D2CDA4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000" y="154800"/>
            <a:ext cx="10108800" cy="565200"/>
          </a:xfrm>
        </p:spPr>
        <p:txBody>
          <a:bodyPr/>
          <a:lstStyle>
            <a:lvl1pPr algn="l">
              <a:defRPr sz="3000"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4E70818-9563-4F06-956D-FEFEF00658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8262" y="882000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altLang="en-US" noProof="0" dirty="0"/>
              <a:t>Click to edit Master text styles</a:t>
            </a:r>
          </a:p>
          <a:p>
            <a:pPr lvl="1"/>
            <a:r>
              <a:rPr lang="en-GB" altLang="en-US" noProof="0" dirty="0"/>
              <a:t>Second level</a:t>
            </a:r>
          </a:p>
          <a:p>
            <a:pPr lvl="2"/>
            <a:r>
              <a:rPr lang="en-GB" altLang="en-US" noProof="0" dirty="0"/>
              <a:t>Third level</a:t>
            </a:r>
          </a:p>
          <a:p>
            <a:pPr lvl="3"/>
            <a:r>
              <a:rPr lang="en-GB" altLang="en-US" noProof="0" dirty="0"/>
              <a:t>Fourth level</a:t>
            </a:r>
          </a:p>
          <a:p>
            <a:pPr lvl="4"/>
            <a:r>
              <a:rPr lang="en-GB" altLang="en-US" noProof="0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61AD377-1350-4EFA-894B-5CEA5EA7AA40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rgbClr val="00324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65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G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179E19F2-F57B-45DE-B862-DD01F0612E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39" y="-1"/>
            <a:ext cx="12191999" cy="6858001"/>
          </a:xfrm>
          <a:prstGeom prst="rect">
            <a:avLst/>
          </a:prstGeom>
        </p:spPr>
      </p:pic>
      <p:sp>
        <p:nvSpPr>
          <p:cNvPr id="34" name="Rectangle 38">
            <a:extLst>
              <a:ext uri="{FF2B5EF4-FFF2-40B4-BE49-F238E27FC236}">
                <a16:creationId xmlns:a16="http://schemas.microsoft.com/office/drawing/2014/main" id="{9C759BF4-95BD-4497-8F73-35566BC9CAF7}"/>
              </a:ext>
            </a:extLst>
          </p:cNvPr>
          <p:cNvSpPr/>
          <p:nvPr userDrawn="1"/>
        </p:nvSpPr>
        <p:spPr>
          <a:xfrm>
            <a:off x="-1" y="0"/>
            <a:ext cx="12222000" cy="6858000"/>
          </a:xfrm>
          <a:prstGeom prst="rect">
            <a:avLst/>
          </a:prstGeom>
          <a:solidFill>
            <a:srgbClr val="00324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lt1">
                  <a:alpha val="60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7D574C9-96B2-42EF-A9BC-D62E458D5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09754-3A1E-461E-B289-FE7FC85C2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0" y="882000"/>
            <a:ext cx="11764800" cy="5328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pic>
        <p:nvPicPr>
          <p:cNvPr id="32" name="Picture 58">
            <a:extLst>
              <a:ext uri="{FF2B5EF4-FFF2-40B4-BE49-F238E27FC236}">
                <a16:creationId xmlns:a16="http://schemas.microsoft.com/office/drawing/2014/main" id="{A9766FEA-5C39-42C1-9AEE-A80D8B6D13B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1489" y="-216085"/>
            <a:ext cx="2093892" cy="1314000"/>
          </a:xfrm>
          <a:prstGeom prst="rect">
            <a:avLst/>
          </a:prstGeom>
        </p:spPr>
      </p:pic>
      <p:sp>
        <p:nvSpPr>
          <p:cNvPr id="5" name="Text Box 38">
            <a:extLst>
              <a:ext uri="{FF2B5EF4-FFF2-40B4-BE49-F238E27FC236}">
                <a16:creationId xmlns:a16="http://schemas.microsoft.com/office/drawing/2014/main" id="{7EAA3B37-8161-430C-A74C-2E26E270DE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05939" y="6201716"/>
            <a:ext cx="375149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lvl="2" algn="r">
              <a:spcBef>
                <a:spcPct val="50000"/>
              </a:spcBef>
            </a:pPr>
            <a:fld id="{BBA2E11D-44E1-43DD-A173-928128880055}" type="slidenum">
              <a:rPr lang="en-GB" sz="800" noProof="1" smtClean="0">
                <a:solidFill>
                  <a:srgbClr val="8197A6"/>
                </a:solidFill>
                <a:latin typeface="Arial" charset="0"/>
                <a:ea typeface="Arial" charset="0"/>
                <a:cs typeface="Arial" charset="0"/>
              </a:rPr>
              <a:pPr lvl="2" algn="r">
                <a:spcBef>
                  <a:spcPct val="50000"/>
                </a:spcBef>
              </a:pPr>
              <a:t>‹N›</a:t>
            </a:fld>
            <a:endParaRPr lang="en-GB" sz="800" b="0" i="0" noProof="0" dirty="0">
              <a:solidFill>
                <a:srgbClr val="8197A6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5880B0D-A6A8-4687-98E2-A96E60FA37AA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49C1B0E-6D53-4CDD-9145-B0B42CF57C06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5">
            <a:extLst>
              <a:ext uri="{FF2B5EF4-FFF2-40B4-BE49-F238E27FC236}">
                <a16:creationId xmlns:a16="http://schemas.microsoft.com/office/drawing/2014/main" id="{3656F8C5-B6A5-414F-86D9-8C977E5C1BBD}"/>
              </a:ext>
            </a:extLst>
          </p:cNvPr>
          <p:cNvPicPr>
            <a:picLocks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2800" y="6584400"/>
            <a:ext cx="1638000" cy="104400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824A6F2E-499F-4179-9EC8-ADB2837A33D9}"/>
              </a:ext>
            </a:extLst>
          </p:cNvPr>
          <p:cNvGrpSpPr/>
          <p:nvPr userDrawn="1"/>
        </p:nvGrpSpPr>
        <p:grpSpPr>
          <a:xfrm>
            <a:off x="226688" y="6569736"/>
            <a:ext cx="9628745" cy="144114"/>
            <a:chOff x="1076500" y="4469696"/>
            <a:chExt cx="9628745" cy="144114"/>
          </a:xfrm>
        </p:grpSpPr>
        <p:pic>
          <p:nvPicPr>
            <p:cNvPr id="66" name="Picture 65" descr="de.png">
              <a:extLst>
                <a:ext uri="{FF2B5EF4-FFF2-40B4-BE49-F238E27FC236}">
                  <a16:creationId xmlns:a16="http://schemas.microsoft.com/office/drawing/2014/main" id="{8AC9C86D-B62E-46E9-BE11-C6B19FFD95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5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7" name="Picture 66" descr="at.png">
              <a:extLst>
                <a:ext uri="{FF2B5EF4-FFF2-40B4-BE49-F238E27FC236}">
                  <a16:creationId xmlns:a16="http://schemas.microsoft.com/office/drawing/2014/main" id="{D397A8D6-8F60-41F0-BDF0-19A4B3E800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6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8" name="Picture 67" descr="be.png">
              <a:extLst>
                <a:ext uri="{FF2B5EF4-FFF2-40B4-BE49-F238E27FC236}">
                  <a16:creationId xmlns:a16="http://schemas.microsoft.com/office/drawing/2014/main" id="{3FCF9C25-908C-44C3-AF65-73E12D9EA6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87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9" name="Picture 68" descr="dk.png">
              <a:extLst>
                <a:ext uri="{FF2B5EF4-FFF2-40B4-BE49-F238E27FC236}">
                  <a16:creationId xmlns:a16="http://schemas.microsoft.com/office/drawing/2014/main" id="{9D4E5A34-4555-42CA-8BBD-28A87C36E7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99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0" name="Picture 69" descr="es.png">
              <a:extLst>
                <a:ext uri="{FF2B5EF4-FFF2-40B4-BE49-F238E27FC236}">
                  <a16:creationId xmlns:a16="http://schemas.microsoft.com/office/drawing/2014/main" id="{81596E02-F950-401B-850E-DD0EA9DDD8C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0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1" name="Picture 70" descr="ee.png">
              <a:extLst>
                <a:ext uri="{FF2B5EF4-FFF2-40B4-BE49-F238E27FC236}">
                  <a16:creationId xmlns:a16="http://schemas.microsoft.com/office/drawing/2014/main" id="{CEFAD938-4A60-4058-AA17-BBCB185516E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2" name="Picture 71" descr="fi.png">
              <a:extLst>
                <a:ext uri="{FF2B5EF4-FFF2-40B4-BE49-F238E27FC236}">
                  <a16:creationId xmlns:a16="http://schemas.microsoft.com/office/drawing/2014/main" id="{6E250798-541D-4558-827D-109D0FBF43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3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3" name="Picture 72" descr="fr.png">
              <a:extLst>
                <a:ext uri="{FF2B5EF4-FFF2-40B4-BE49-F238E27FC236}">
                  <a16:creationId xmlns:a16="http://schemas.microsoft.com/office/drawing/2014/main" id="{EE6AC83F-B457-4A80-A60A-C42A44AEE75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4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4" name="Picture 73" descr="gr.png">
              <a:extLst>
                <a:ext uri="{FF2B5EF4-FFF2-40B4-BE49-F238E27FC236}">
                  <a16:creationId xmlns:a16="http://schemas.microsoft.com/office/drawing/2014/main" id="{099580BB-5C78-4224-8D9C-EF3F18086E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56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5" name="Picture 74" descr="hu.png">
              <a:extLst>
                <a:ext uri="{FF2B5EF4-FFF2-40B4-BE49-F238E27FC236}">
                  <a16:creationId xmlns:a16="http://schemas.microsoft.com/office/drawing/2014/main" id="{2F2CD515-2FA0-4F5E-9E50-DC59EADF54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7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6" name="Picture 75" descr="ie.png">
              <a:extLst>
                <a:ext uri="{FF2B5EF4-FFF2-40B4-BE49-F238E27FC236}">
                  <a16:creationId xmlns:a16="http://schemas.microsoft.com/office/drawing/2014/main" id="{DA8FEC92-4100-4C98-A497-9F861AEDFF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7" name="Picture 76" descr="it.png">
              <a:extLst>
                <a:ext uri="{FF2B5EF4-FFF2-40B4-BE49-F238E27FC236}">
                  <a16:creationId xmlns:a16="http://schemas.microsoft.com/office/drawing/2014/main" id="{81A00392-BC85-4A0E-85C7-17DC1E9DF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0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8" name="Picture 77" descr="lu.png">
              <a:extLst>
                <a:ext uri="{FF2B5EF4-FFF2-40B4-BE49-F238E27FC236}">
                  <a16:creationId xmlns:a16="http://schemas.microsoft.com/office/drawing/2014/main" id="{5A547A21-19AB-46CD-AFFF-520C4E3E88D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01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9" name="Picture 78" descr="no.png">
              <a:extLst>
                <a:ext uri="{FF2B5EF4-FFF2-40B4-BE49-F238E27FC236}">
                  <a16:creationId xmlns:a16="http://schemas.microsoft.com/office/drawing/2014/main" id="{4F704F76-5224-4450-8C28-A921944A8B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13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0" name="Picture 79" descr="nl.png">
              <a:extLst>
                <a:ext uri="{FF2B5EF4-FFF2-40B4-BE49-F238E27FC236}">
                  <a16:creationId xmlns:a16="http://schemas.microsoft.com/office/drawing/2014/main" id="{21498D78-44A1-4191-A9BF-C5F6E89057C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24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1" name="Picture 80" descr="pl.png">
              <a:extLst>
                <a:ext uri="{FF2B5EF4-FFF2-40B4-BE49-F238E27FC236}">
                  <a16:creationId xmlns:a16="http://schemas.microsoft.com/office/drawing/2014/main" id="{22F5459F-0785-4698-81BD-DD7DA33A4B3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36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2" name="Picture 81" descr="pt.png">
              <a:extLst>
                <a:ext uri="{FF2B5EF4-FFF2-40B4-BE49-F238E27FC236}">
                  <a16:creationId xmlns:a16="http://schemas.microsoft.com/office/drawing/2014/main" id="{A80FE92C-07C7-48C1-BA48-1EB1EF862D6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7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3" name="Picture 82" descr="cz.png">
              <a:extLst>
                <a:ext uri="{FF2B5EF4-FFF2-40B4-BE49-F238E27FC236}">
                  <a16:creationId xmlns:a16="http://schemas.microsoft.com/office/drawing/2014/main" id="{7326B5E7-9B76-4BC4-B0C8-8201F338027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8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4" name="Picture 83" descr="ro.png">
              <a:extLst>
                <a:ext uri="{FF2B5EF4-FFF2-40B4-BE49-F238E27FC236}">
                  <a16:creationId xmlns:a16="http://schemas.microsoft.com/office/drawing/2014/main" id="{41E63BF8-F679-4BEB-A9B3-1D6A8DAD374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70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5" name="Picture 84" descr="se.png">
              <a:extLst>
                <a:ext uri="{FF2B5EF4-FFF2-40B4-BE49-F238E27FC236}">
                  <a16:creationId xmlns:a16="http://schemas.microsoft.com/office/drawing/2014/main" id="{1558586F-3FF4-42C8-8E98-099FD5D15F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3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6" name="Picture 85" descr="ch.png">
              <a:extLst>
                <a:ext uri="{FF2B5EF4-FFF2-40B4-BE49-F238E27FC236}">
                  <a16:creationId xmlns:a16="http://schemas.microsoft.com/office/drawing/2014/main" id="{93AA7F26-FDD2-4EED-8632-A7AAD3D262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0442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7" name="Picture 86" descr="uk.png">
              <a:extLst>
                <a:ext uri="{FF2B5EF4-FFF2-40B4-BE49-F238E27FC236}">
                  <a16:creationId xmlns:a16="http://schemas.microsoft.com/office/drawing/2014/main" id="{E89CE908-9120-403F-90E7-1F438A222F9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81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463647C2-3C37-4A97-B159-5CC270498C6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598" y="4469696"/>
              <a:ext cx="216000" cy="144000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F428E392-263C-4544-A45B-6B9213A5757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9"/>
            <a:stretch>
              <a:fillRect/>
            </a:stretch>
          </p:blipFill>
          <p:spPr>
            <a:xfrm>
              <a:off x="9768386" y="4469696"/>
              <a:ext cx="216000" cy="144000"/>
            </a:xfrm>
            <a:prstGeom prst="rect">
              <a:avLst/>
            </a:prstGeom>
          </p:spPr>
        </p:pic>
        <p:pic>
          <p:nvPicPr>
            <p:cNvPr id="90" name="Picture 89" descr="ca.png">
              <a:extLst>
                <a:ext uri="{FF2B5EF4-FFF2-40B4-BE49-F238E27FC236}">
                  <a16:creationId xmlns:a16="http://schemas.microsoft.com/office/drawing/2014/main" id="{C6E614C2-34A4-4FC0-8838-D859B77E7C7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9245" y="4469696"/>
              <a:ext cx="216000" cy="14280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1" name="Picture 90" descr="si.png">
              <a:extLst>
                <a:ext uri="{FF2B5EF4-FFF2-40B4-BE49-F238E27FC236}">
                  <a16:creationId xmlns:a16="http://schemas.microsoft.com/office/drawing/2014/main" id="{85B20524-2426-421B-BEE2-91AF746710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8174" y="4469696"/>
              <a:ext cx="217284" cy="1436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7659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37" hidden="1">
            <a:extLst>
              <a:ext uri="{FF2B5EF4-FFF2-40B4-BE49-F238E27FC236}">
                <a16:creationId xmlns:a16="http://schemas.microsoft.com/office/drawing/2014/main" id="{978F2107-068F-4327-9136-6EB3073A4403}"/>
              </a:ext>
            </a:extLst>
          </p:cNvPr>
          <p:cNvGrpSpPr/>
          <p:nvPr userDrawn="1"/>
        </p:nvGrpSpPr>
        <p:grpSpPr>
          <a:xfrm>
            <a:off x="443470" y="3456849"/>
            <a:ext cx="11852806" cy="2970388"/>
            <a:chOff x="442260" y="3600153"/>
            <a:chExt cx="11820483" cy="2970388"/>
          </a:xfrm>
        </p:grpSpPr>
        <p:cxnSp>
          <p:nvCxnSpPr>
            <p:cNvPr id="7" name="Straight Connector 38">
              <a:extLst>
                <a:ext uri="{FF2B5EF4-FFF2-40B4-BE49-F238E27FC236}">
                  <a16:creationId xmlns:a16="http://schemas.microsoft.com/office/drawing/2014/main" id="{B5909EFF-FFE7-4DCA-BB35-2930538F8575}"/>
                </a:ext>
              </a:extLst>
            </p:cNvPr>
            <p:cNvCxnSpPr/>
            <p:nvPr userDrawn="1"/>
          </p:nvCxnSpPr>
          <p:spPr>
            <a:xfrm flipV="1">
              <a:off x="9302285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39">
              <a:extLst>
                <a:ext uri="{FF2B5EF4-FFF2-40B4-BE49-F238E27FC236}">
                  <a16:creationId xmlns:a16="http://schemas.microsoft.com/office/drawing/2014/main" id="{BBF66BD5-8EBB-4321-AEA7-778A769BCD0F}"/>
                </a:ext>
              </a:extLst>
            </p:cNvPr>
            <p:cNvCxnSpPr/>
            <p:nvPr userDrawn="1"/>
          </p:nvCxnSpPr>
          <p:spPr>
            <a:xfrm flipV="1">
              <a:off x="8773056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40">
              <a:extLst>
                <a:ext uri="{FF2B5EF4-FFF2-40B4-BE49-F238E27FC236}">
                  <a16:creationId xmlns:a16="http://schemas.microsoft.com/office/drawing/2014/main" id="{B6105F55-6F73-4EAC-A6FE-341C1EDD082D}"/>
                </a:ext>
              </a:extLst>
            </p:cNvPr>
            <p:cNvCxnSpPr/>
            <p:nvPr userDrawn="1"/>
          </p:nvCxnSpPr>
          <p:spPr>
            <a:xfrm flipV="1">
              <a:off x="8235524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41">
              <a:extLst>
                <a:ext uri="{FF2B5EF4-FFF2-40B4-BE49-F238E27FC236}">
                  <a16:creationId xmlns:a16="http://schemas.microsoft.com/office/drawing/2014/main" id="{231C4A1D-0D18-4C45-8CD2-9B482D211697}"/>
                </a:ext>
              </a:extLst>
            </p:cNvPr>
            <p:cNvCxnSpPr/>
            <p:nvPr userDrawn="1"/>
          </p:nvCxnSpPr>
          <p:spPr>
            <a:xfrm flipV="1">
              <a:off x="7866030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42">
              <a:extLst>
                <a:ext uri="{FF2B5EF4-FFF2-40B4-BE49-F238E27FC236}">
                  <a16:creationId xmlns:a16="http://schemas.microsoft.com/office/drawing/2014/main" id="{887B699A-26D9-4993-847C-C919922EE7EC}"/>
                </a:ext>
              </a:extLst>
            </p:cNvPr>
            <p:cNvCxnSpPr/>
            <p:nvPr userDrawn="1"/>
          </p:nvCxnSpPr>
          <p:spPr>
            <a:xfrm flipV="1">
              <a:off x="7498863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43">
              <a:extLst>
                <a:ext uri="{FF2B5EF4-FFF2-40B4-BE49-F238E27FC236}">
                  <a16:creationId xmlns:a16="http://schemas.microsoft.com/office/drawing/2014/main" id="{2861B340-F5C1-4BA1-BA98-8D650473066B}"/>
                </a:ext>
              </a:extLst>
            </p:cNvPr>
            <p:cNvCxnSpPr/>
            <p:nvPr userDrawn="1"/>
          </p:nvCxnSpPr>
          <p:spPr>
            <a:xfrm flipV="1">
              <a:off x="7127208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44">
              <a:extLst>
                <a:ext uri="{FF2B5EF4-FFF2-40B4-BE49-F238E27FC236}">
                  <a16:creationId xmlns:a16="http://schemas.microsoft.com/office/drawing/2014/main" id="{C3568F9F-131F-4452-A304-F5E5399BCD8C}"/>
                </a:ext>
              </a:extLst>
            </p:cNvPr>
            <p:cNvCxnSpPr/>
            <p:nvPr userDrawn="1"/>
          </p:nvCxnSpPr>
          <p:spPr>
            <a:xfrm flipV="1">
              <a:off x="6758651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45">
              <a:extLst>
                <a:ext uri="{FF2B5EF4-FFF2-40B4-BE49-F238E27FC236}">
                  <a16:creationId xmlns:a16="http://schemas.microsoft.com/office/drawing/2014/main" id="{CF836D01-B716-45B7-86B0-7412F0310BC3}"/>
                </a:ext>
              </a:extLst>
            </p:cNvPr>
            <p:cNvCxnSpPr/>
            <p:nvPr userDrawn="1"/>
          </p:nvCxnSpPr>
          <p:spPr>
            <a:xfrm flipV="1">
              <a:off x="6389469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46">
              <a:extLst>
                <a:ext uri="{FF2B5EF4-FFF2-40B4-BE49-F238E27FC236}">
                  <a16:creationId xmlns:a16="http://schemas.microsoft.com/office/drawing/2014/main" id="{456D7560-3022-407D-A56A-387D1CF7CBBE}"/>
                </a:ext>
              </a:extLst>
            </p:cNvPr>
            <p:cNvCxnSpPr/>
            <p:nvPr userDrawn="1"/>
          </p:nvCxnSpPr>
          <p:spPr>
            <a:xfrm flipV="1">
              <a:off x="6009868" y="3607282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47">
              <a:extLst>
                <a:ext uri="{FF2B5EF4-FFF2-40B4-BE49-F238E27FC236}">
                  <a16:creationId xmlns:a16="http://schemas.microsoft.com/office/drawing/2014/main" id="{C7A0A529-063D-45DD-8385-C74DBDC59E7E}"/>
                </a:ext>
              </a:extLst>
            </p:cNvPr>
            <p:cNvCxnSpPr/>
            <p:nvPr userDrawn="1"/>
          </p:nvCxnSpPr>
          <p:spPr>
            <a:xfrm flipV="1">
              <a:off x="5643989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48">
              <a:extLst>
                <a:ext uri="{FF2B5EF4-FFF2-40B4-BE49-F238E27FC236}">
                  <a16:creationId xmlns:a16="http://schemas.microsoft.com/office/drawing/2014/main" id="{A931E34D-B55F-40AD-83AF-7163B7D714F7}"/>
                </a:ext>
              </a:extLst>
            </p:cNvPr>
            <p:cNvCxnSpPr/>
            <p:nvPr userDrawn="1"/>
          </p:nvCxnSpPr>
          <p:spPr>
            <a:xfrm flipV="1">
              <a:off x="5269261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49">
              <a:extLst>
                <a:ext uri="{FF2B5EF4-FFF2-40B4-BE49-F238E27FC236}">
                  <a16:creationId xmlns:a16="http://schemas.microsoft.com/office/drawing/2014/main" id="{85C0AB43-36CD-4E1C-BBD6-F6E40C7E2D07}"/>
                </a:ext>
              </a:extLst>
            </p:cNvPr>
            <p:cNvCxnSpPr/>
            <p:nvPr userDrawn="1"/>
          </p:nvCxnSpPr>
          <p:spPr>
            <a:xfrm flipV="1">
              <a:off x="4889660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50">
              <a:extLst>
                <a:ext uri="{FF2B5EF4-FFF2-40B4-BE49-F238E27FC236}">
                  <a16:creationId xmlns:a16="http://schemas.microsoft.com/office/drawing/2014/main" id="{78CD91FC-28C9-4AC7-87D2-3236ADA79432}"/>
                </a:ext>
              </a:extLst>
            </p:cNvPr>
            <p:cNvCxnSpPr/>
            <p:nvPr userDrawn="1"/>
          </p:nvCxnSpPr>
          <p:spPr>
            <a:xfrm flipV="1">
              <a:off x="4523327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51">
              <a:extLst>
                <a:ext uri="{FF2B5EF4-FFF2-40B4-BE49-F238E27FC236}">
                  <a16:creationId xmlns:a16="http://schemas.microsoft.com/office/drawing/2014/main" id="{43CC5094-48A5-4786-A10E-9CE8FDA8F34F}"/>
                </a:ext>
              </a:extLst>
            </p:cNvPr>
            <p:cNvCxnSpPr/>
            <p:nvPr userDrawn="1"/>
          </p:nvCxnSpPr>
          <p:spPr>
            <a:xfrm flipV="1">
              <a:off x="4155926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52">
              <a:extLst>
                <a:ext uri="{FF2B5EF4-FFF2-40B4-BE49-F238E27FC236}">
                  <a16:creationId xmlns:a16="http://schemas.microsoft.com/office/drawing/2014/main" id="{B1CF75A4-9F1F-48F6-AFDA-C7897F2C1B55}"/>
                </a:ext>
              </a:extLst>
            </p:cNvPr>
            <p:cNvCxnSpPr/>
            <p:nvPr userDrawn="1"/>
          </p:nvCxnSpPr>
          <p:spPr>
            <a:xfrm flipV="1">
              <a:off x="3786582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53">
              <a:extLst>
                <a:ext uri="{FF2B5EF4-FFF2-40B4-BE49-F238E27FC236}">
                  <a16:creationId xmlns:a16="http://schemas.microsoft.com/office/drawing/2014/main" id="{D8B3EC32-3BCC-4CF3-A8AB-D5695C387FB1}"/>
                </a:ext>
              </a:extLst>
            </p:cNvPr>
            <p:cNvCxnSpPr/>
            <p:nvPr userDrawn="1"/>
          </p:nvCxnSpPr>
          <p:spPr>
            <a:xfrm flipV="1">
              <a:off x="3420490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54">
              <a:extLst>
                <a:ext uri="{FF2B5EF4-FFF2-40B4-BE49-F238E27FC236}">
                  <a16:creationId xmlns:a16="http://schemas.microsoft.com/office/drawing/2014/main" id="{646D2636-826F-4188-AECD-8E9F547C330E}"/>
                </a:ext>
              </a:extLst>
            </p:cNvPr>
            <p:cNvCxnSpPr/>
            <p:nvPr userDrawn="1"/>
          </p:nvCxnSpPr>
          <p:spPr>
            <a:xfrm flipV="1">
              <a:off x="3051095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55">
              <a:extLst>
                <a:ext uri="{FF2B5EF4-FFF2-40B4-BE49-F238E27FC236}">
                  <a16:creationId xmlns:a16="http://schemas.microsoft.com/office/drawing/2014/main" id="{D5190618-4665-4F2E-8844-020AD30239F6}"/>
                </a:ext>
              </a:extLst>
            </p:cNvPr>
            <p:cNvCxnSpPr/>
            <p:nvPr userDrawn="1"/>
          </p:nvCxnSpPr>
          <p:spPr>
            <a:xfrm flipV="1">
              <a:off x="2674287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56">
              <a:extLst>
                <a:ext uri="{FF2B5EF4-FFF2-40B4-BE49-F238E27FC236}">
                  <a16:creationId xmlns:a16="http://schemas.microsoft.com/office/drawing/2014/main" id="{E501E497-7672-440E-967B-911C1D6B4B10}"/>
                </a:ext>
              </a:extLst>
            </p:cNvPr>
            <p:cNvCxnSpPr/>
            <p:nvPr userDrawn="1"/>
          </p:nvCxnSpPr>
          <p:spPr>
            <a:xfrm flipV="1">
              <a:off x="2308530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57">
              <a:extLst>
                <a:ext uri="{FF2B5EF4-FFF2-40B4-BE49-F238E27FC236}">
                  <a16:creationId xmlns:a16="http://schemas.microsoft.com/office/drawing/2014/main" id="{8A688C29-83E0-4CC9-A8C5-B6B30A57710C}"/>
                </a:ext>
              </a:extLst>
            </p:cNvPr>
            <p:cNvCxnSpPr/>
            <p:nvPr userDrawn="1"/>
          </p:nvCxnSpPr>
          <p:spPr>
            <a:xfrm flipV="1">
              <a:off x="1931070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58">
              <a:extLst>
                <a:ext uri="{FF2B5EF4-FFF2-40B4-BE49-F238E27FC236}">
                  <a16:creationId xmlns:a16="http://schemas.microsoft.com/office/drawing/2014/main" id="{8D3348AE-2C08-472A-92E4-12BF79B738D1}"/>
                </a:ext>
              </a:extLst>
            </p:cNvPr>
            <p:cNvCxnSpPr/>
            <p:nvPr userDrawn="1"/>
          </p:nvCxnSpPr>
          <p:spPr>
            <a:xfrm flipV="1">
              <a:off x="1558445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59">
              <a:extLst>
                <a:ext uri="{FF2B5EF4-FFF2-40B4-BE49-F238E27FC236}">
                  <a16:creationId xmlns:a16="http://schemas.microsoft.com/office/drawing/2014/main" id="{D93531AE-9D57-49CA-BC46-F7384685F786}"/>
                </a:ext>
              </a:extLst>
            </p:cNvPr>
            <p:cNvCxnSpPr/>
            <p:nvPr userDrawn="1"/>
          </p:nvCxnSpPr>
          <p:spPr>
            <a:xfrm flipV="1">
              <a:off x="1188389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60">
              <a:extLst>
                <a:ext uri="{FF2B5EF4-FFF2-40B4-BE49-F238E27FC236}">
                  <a16:creationId xmlns:a16="http://schemas.microsoft.com/office/drawing/2014/main" id="{6130565B-76F2-434C-8896-54E337D6B462}"/>
                </a:ext>
              </a:extLst>
            </p:cNvPr>
            <p:cNvCxnSpPr/>
            <p:nvPr userDrawn="1"/>
          </p:nvCxnSpPr>
          <p:spPr>
            <a:xfrm flipV="1">
              <a:off x="814086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61">
              <a:extLst>
                <a:ext uri="{FF2B5EF4-FFF2-40B4-BE49-F238E27FC236}">
                  <a16:creationId xmlns:a16="http://schemas.microsoft.com/office/drawing/2014/main" id="{A0D45B84-40CC-46CF-ACE4-C3A1732817B3}"/>
                </a:ext>
              </a:extLst>
            </p:cNvPr>
            <p:cNvCxnSpPr/>
            <p:nvPr userDrawn="1"/>
          </p:nvCxnSpPr>
          <p:spPr>
            <a:xfrm flipV="1">
              <a:off x="442260" y="3600153"/>
              <a:ext cx="2960458" cy="2963259"/>
            </a:xfrm>
            <a:prstGeom prst="line">
              <a:avLst/>
            </a:prstGeom>
            <a:ln w="1270">
              <a:gradFill>
                <a:gsLst>
                  <a:gs pos="89000">
                    <a:srgbClr val="003249">
                      <a:alpha val="0"/>
                    </a:srgbClr>
                  </a:gs>
                  <a:gs pos="0">
                    <a:srgbClr val="335E6F"/>
                  </a:gs>
                </a:gsLst>
                <a:lin ang="27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07D574C9-96B2-42EF-A9BC-D62E458D5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09754-3A1E-461E-B289-FE7FC85C2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0" y="882000"/>
            <a:ext cx="11764800" cy="5328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47A283E-2E94-448F-92E5-2474B2498001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278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D3CCAE-5E68-40B7-96F4-1867CB3C21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graphicFrame>
        <p:nvGraphicFramePr>
          <p:cNvPr id="3" name="Chart 62">
            <a:extLst>
              <a:ext uri="{FF2B5EF4-FFF2-40B4-BE49-F238E27FC236}">
                <a16:creationId xmlns:a16="http://schemas.microsoft.com/office/drawing/2014/main" id="{F74DFCCB-83DE-47F4-9FF3-8FAEE5BF92D8}"/>
              </a:ext>
            </a:extLst>
          </p:cNvPr>
          <p:cNvGraphicFramePr/>
          <p:nvPr userDrawn="1"/>
        </p:nvGraphicFramePr>
        <p:xfrm>
          <a:off x="279036" y="1321782"/>
          <a:ext cx="11656060" cy="46238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62">
            <a:extLst>
              <a:ext uri="{FF2B5EF4-FFF2-40B4-BE49-F238E27FC236}">
                <a16:creationId xmlns:a16="http://schemas.microsoft.com/office/drawing/2014/main" id="{1D3688BC-A29F-4FC4-A11A-398FE4188E1F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776204199"/>
              </p:ext>
            </p:extLst>
          </p:nvPr>
        </p:nvGraphicFramePr>
        <p:xfrm>
          <a:off x="278274" y="1348840"/>
          <a:ext cx="11624275" cy="4718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8F5593-453E-4297-89C3-AF572A2F008F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18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300"/>
                                        <p:tgtEl>
                                          <p:spTgt spid="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300"/>
                                        <p:tgtEl>
                                          <p:spTgt spid="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300"/>
                                        <p:tgtEl>
                                          <p:spTgt spid="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300"/>
                                        <p:tgtEl>
                                          <p:spTgt spid="6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300"/>
                                        <p:tgtEl>
                                          <p:spTgt spid="6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300"/>
                                        <p:tgtEl>
                                          <p:spTgt spid="6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300"/>
                                        <p:tgtEl>
                                          <p:spTgt spid="6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00"/>
                            </p:stCondLst>
                            <p:childTnLst>
                              <p:par>
                                <p:cTn id="41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300"/>
                                        <p:tgtEl>
                                          <p:spTgt spid="6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300"/>
                                        <p:tgtEl>
                                          <p:spTgt spid="6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300"/>
                            </p:stCondLst>
                            <p:childTnLst>
                              <p:par>
                                <p:cTn id="49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300"/>
                                        <p:tgtEl>
                                          <p:spTgt spid="6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600"/>
                            </p:stCondLst>
                            <p:childTnLst>
                              <p:par>
                                <p:cTn id="53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300"/>
                                        <p:tgtEl>
                                          <p:spTgt spid="6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900"/>
                            </p:stCondLst>
                            <p:childTnLst>
                              <p:par>
                                <p:cTn id="57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300"/>
                                        <p:tgtEl>
                                          <p:spTgt spid="6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200"/>
                            </p:stCondLst>
                            <p:childTnLst>
                              <p:par>
                                <p:cTn id="61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300"/>
                                        <p:tgtEl>
                                          <p:spTgt spid="6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300"/>
                                        <p:tgtEl>
                                          <p:spTgt spid="6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800"/>
                            </p:stCondLst>
                            <p:childTnLst>
                              <p:par>
                                <p:cTn id="69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300"/>
                                        <p:tgtEl>
                                          <p:spTgt spid="6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100"/>
                            </p:stCondLst>
                            <p:childTnLst>
                              <p:par>
                                <p:cTn id="73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300"/>
                                        <p:tgtEl>
                                          <p:spTgt spid="6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00"/>
                            </p:stCondLst>
                            <p:childTnLst>
                              <p:par>
                                <p:cTn id="77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300"/>
                                        <p:tgtEl>
                                          <p:spTgt spid="6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700"/>
                            </p:stCondLst>
                            <p:childTnLst>
                              <p:par>
                                <p:cTn id="81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300"/>
                                        <p:tgtEl>
                                          <p:spTgt spid="6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300"/>
                                        <p:tgtEl>
                                          <p:spTgt spid="6">
                                            <p:graphicEl>
                                              <a:chart seriesIdx="-4" categoryIdx="1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300"/>
                            </p:stCondLst>
                            <p:childTnLst>
                              <p:par>
                                <p:cTn id="89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300"/>
                                        <p:tgtEl>
                                          <p:spTgt spid="6">
                                            <p:graphicEl>
                                              <a:chart seriesIdx="-4" categoryIdx="1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600"/>
                            </p:stCondLst>
                            <p:childTnLst>
                              <p:par>
                                <p:cTn id="93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2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300"/>
                                        <p:tgtEl>
                                          <p:spTgt spid="6">
                                            <p:graphicEl>
                                              <a:chart seriesIdx="-4" categoryIdx="2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900"/>
                            </p:stCondLst>
                            <p:childTnLst>
                              <p:par>
                                <p:cTn id="97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2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300"/>
                                        <p:tgtEl>
                                          <p:spTgt spid="6">
                                            <p:graphicEl>
                                              <a:chart seriesIdx="-4" categoryIdx="2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200"/>
                            </p:stCondLst>
                            <p:childTnLst>
                              <p:par>
                                <p:cTn id="101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2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300"/>
                                        <p:tgtEl>
                                          <p:spTgt spid="6">
                                            <p:graphicEl>
                                              <a:chart seriesIdx="-4" categoryIdx="2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2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300"/>
                                        <p:tgtEl>
                                          <p:spTgt spid="6">
                                            <p:graphicEl>
                                              <a:chart seriesIdx="-4" categoryIdx="2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Chart bld="category"/>
        </p:bldSub>
      </p:bldGraphic>
      <p:bldGraphic spid="6" grpId="0">
        <p:bldSub>
          <a:bldChart bld="category"/>
        </p:bldSub>
      </p:bldGraphic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1B31BE-8F00-4FD0-B83D-49F14B7AAC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graphicFrame>
        <p:nvGraphicFramePr>
          <p:cNvPr id="3" name="Chart 62">
            <a:extLst>
              <a:ext uri="{FF2B5EF4-FFF2-40B4-BE49-F238E27FC236}">
                <a16:creationId xmlns:a16="http://schemas.microsoft.com/office/drawing/2014/main" id="{ACF06B11-18F4-4720-A183-165C1FB85F61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737926873"/>
              </p:ext>
            </p:extLst>
          </p:nvPr>
        </p:nvGraphicFramePr>
        <p:xfrm>
          <a:off x="279036" y="1219353"/>
          <a:ext cx="11656060" cy="4735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805BBD0-4E77-4901-8F9B-5C34F6E0468A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12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300"/>
                                        <p:tgtEl>
                                          <p:spTgt spid="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300"/>
                                        <p:tgtEl>
                                          <p:spTgt spid="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300"/>
                                        <p:tgtEl>
                                          <p:spTgt spid="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300"/>
                                        <p:tgtEl>
                                          <p:spTgt spid="3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300"/>
                                        <p:tgtEl>
                                          <p:spTgt spid="3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300"/>
                                        <p:tgtEl>
                                          <p:spTgt spid="3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300"/>
                                        <p:tgtEl>
                                          <p:spTgt spid="3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00"/>
                            </p:stCondLst>
                            <p:childTnLst>
                              <p:par>
                                <p:cTn id="41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300"/>
                                        <p:tgtEl>
                                          <p:spTgt spid="3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300"/>
                                        <p:tgtEl>
                                          <p:spTgt spid="3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300"/>
                            </p:stCondLst>
                            <p:childTnLst>
                              <p:par>
                                <p:cTn id="49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300"/>
                                        <p:tgtEl>
                                          <p:spTgt spid="3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600"/>
                            </p:stCondLst>
                            <p:childTnLst>
                              <p:par>
                                <p:cTn id="53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300"/>
                                        <p:tgtEl>
                                          <p:spTgt spid="3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900"/>
                            </p:stCondLst>
                            <p:childTnLst>
                              <p:par>
                                <p:cTn id="57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300"/>
                                        <p:tgtEl>
                                          <p:spTgt spid="3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200"/>
                            </p:stCondLst>
                            <p:childTnLst>
                              <p:par>
                                <p:cTn id="61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300"/>
                                        <p:tgtEl>
                                          <p:spTgt spid="3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300"/>
                                        <p:tgtEl>
                                          <p:spTgt spid="3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800"/>
                            </p:stCondLst>
                            <p:childTnLst>
                              <p:par>
                                <p:cTn id="69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300"/>
                                        <p:tgtEl>
                                          <p:spTgt spid="3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100"/>
                            </p:stCondLst>
                            <p:childTnLst>
                              <p:par>
                                <p:cTn id="73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300"/>
                                        <p:tgtEl>
                                          <p:spTgt spid="3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400"/>
                            </p:stCondLst>
                            <p:childTnLst>
                              <p:par>
                                <p:cTn id="77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300"/>
                                        <p:tgtEl>
                                          <p:spTgt spid="3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700"/>
                            </p:stCondLst>
                            <p:childTnLst>
                              <p:par>
                                <p:cTn id="81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300"/>
                                        <p:tgtEl>
                                          <p:spTgt spid="3">
                                            <p:graphicEl>
                                              <a:chart seriesIdx="-4" categoryIdx="1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300"/>
                                        <p:tgtEl>
                                          <p:spTgt spid="3">
                                            <p:graphicEl>
                                              <a:chart seriesIdx="-4" categoryIdx="1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300"/>
                            </p:stCondLst>
                            <p:childTnLst>
                              <p:par>
                                <p:cTn id="89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300"/>
                                        <p:tgtEl>
                                          <p:spTgt spid="3">
                                            <p:graphicEl>
                                              <a:chart seriesIdx="-4" categoryIdx="2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600"/>
                            </p:stCondLst>
                            <p:childTnLst>
                              <p:par>
                                <p:cTn id="93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300"/>
                                        <p:tgtEl>
                                          <p:spTgt spid="3">
                                            <p:graphicEl>
                                              <a:chart seriesIdx="-4" categoryIdx="2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900"/>
                            </p:stCondLst>
                            <p:childTnLst>
                              <p:par>
                                <p:cTn id="97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300"/>
                                        <p:tgtEl>
                                          <p:spTgt spid="3">
                                            <p:graphicEl>
                                              <a:chart seriesIdx="-4" categoryIdx="2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200"/>
                            </p:stCondLst>
                            <p:childTnLst>
                              <p:par>
                                <p:cTn id="101" presetID="22" presetClass="entr" presetSubtype="4" repeatCount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300"/>
                                        <p:tgtEl>
                                          <p:spTgt spid="3">
                                            <p:graphicEl>
                                              <a:chart seriesIdx="-4" categoryIdx="2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Chart bld="category"/>
        </p:bldSub>
      </p:bldGraphic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5">
            <a:extLst>
              <a:ext uri="{FF2B5EF4-FFF2-40B4-BE49-F238E27FC236}">
                <a16:creationId xmlns:a16="http://schemas.microsoft.com/office/drawing/2014/main" id="{F49FFC1C-3741-4844-8C3F-E4F557524424}"/>
              </a:ext>
            </a:extLst>
          </p:cNvPr>
          <p:cNvGrpSpPr/>
          <p:nvPr userDrawn="1"/>
        </p:nvGrpSpPr>
        <p:grpSpPr>
          <a:xfrm>
            <a:off x="-6583" y="-3"/>
            <a:ext cx="12302859" cy="6858003"/>
            <a:chOff x="-6566" y="-2"/>
            <a:chExt cx="12269309" cy="6858002"/>
          </a:xfrm>
        </p:grpSpPr>
        <p:sp>
          <p:nvSpPr>
            <p:cNvPr id="5" name="Rectangle 36" hidden="1">
              <a:extLst>
                <a:ext uri="{FF2B5EF4-FFF2-40B4-BE49-F238E27FC236}">
                  <a16:creationId xmlns:a16="http://schemas.microsoft.com/office/drawing/2014/main" id="{0BD74276-8ED2-4824-9998-0BAA3955CD95}"/>
                </a:ext>
              </a:extLst>
            </p:cNvPr>
            <p:cNvSpPr/>
            <p:nvPr userDrawn="1"/>
          </p:nvSpPr>
          <p:spPr>
            <a:xfrm>
              <a:off x="-6566" y="-2"/>
              <a:ext cx="12198565" cy="6858002"/>
            </a:xfrm>
            <a:prstGeom prst="rect">
              <a:avLst/>
            </a:prstGeom>
            <a:solidFill>
              <a:srgbClr val="003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302" dirty="0"/>
            </a:p>
          </p:txBody>
        </p:sp>
        <p:grpSp>
          <p:nvGrpSpPr>
            <p:cNvPr id="6" name="Group 37" hidden="1">
              <a:extLst>
                <a:ext uri="{FF2B5EF4-FFF2-40B4-BE49-F238E27FC236}">
                  <a16:creationId xmlns:a16="http://schemas.microsoft.com/office/drawing/2014/main" id="{978F2107-068F-4327-9136-6EB3073A4403}"/>
                </a:ext>
              </a:extLst>
            </p:cNvPr>
            <p:cNvGrpSpPr/>
            <p:nvPr userDrawn="1"/>
          </p:nvGrpSpPr>
          <p:grpSpPr>
            <a:xfrm>
              <a:off x="442260" y="3456849"/>
              <a:ext cx="11820483" cy="2970388"/>
              <a:chOff x="442260" y="3600153"/>
              <a:chExt cx="11820483" cy="2970388"/>
            </a:xfrm>
          </p:grpSpPr>
          <p:cxnSp>
            <p:nvCxnSpPr>
              <p:cNvPr id="7" name="Straight Connector 38">
                <a:extLst>
                  <a:ext uri="{FF2B5EF4-FFF2-40B4-BE49-F238E27FC236}">
                    <a16:creationId xmlns:a16="http://schemas.microsoft.com/office/drawing/2014/main" id="{B5909EFF-FFE7-4DCA-BB35-2930538F8575}"/>
                  </a:ext>
                </a:extLst>
              </p:cNvPr>
              <p:cNvCxnSpPr/>
              <p:nvPr userDrawn="1"/>
            </p:nvCxnSpPr>
            <p:spPr>
              <a:xfrm flipV="1">
                <a:off x="930228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39">
                <a:extLst>
                  <a:ext uri="{FF2B5EF4-FFF2-40B4-BE49-F238E27FC236}">
                    <a16:creationId xmlns:a16="http://schemas.microsoft.com/office/drawing/2014/main" id="{BBF66BD5-8EBB-4321-AEA7-778A769BCD0F}"/>
                  </a:ext>
                </a:extLst>
              </p:cNvPr>
              <p:cNvCxnSpPr/>
              <p:nvPr userDrawn="1"/>
            </p:nvCxnSpPr>
            <p:spPr>
              <a:xfrm flipV="1">
                <a:off x="877305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40">
                <a:extLst>
                  <a:ext uri="{FF2B5EF4-FFF2-40B4-BE49-F238E27FC236}">
                    <a16:creationId xmlns:a16="http://schemas.microsoft.com/office/drawing/2014/main" id="{B6105F55-6F73-4EAC-A6FE-341C1EDD082D}"/>
                  </a:ext>
                </a:extLst>
              </p:cNvPr>
              <p:cNvCxnSpPr/>
              <p:nvPr userDrawn="1"/>
            </p:nvCxnSpPr>
            <p:spPr>
              <a:xfrm flipV="1">
                <a:off x="8235524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41">
                <a:extLst>
                  <a:ext uri="{FF2B5EF4-FFF2-40B4-BE49-F238E27FC236}">
                    <a16:creationId xmlns:a16="http://schemas.microsoft.com/office/drawing/2014/main" id="{231C4A1D-0D18-4C45-8CD2-9B482D211697}"/>
                  </a:ext>
                </a:extLst>
              </p:cNvPr>
              <p:cNvCxnSpPr/>
              <p:nvPr userDrawn="1"/>
            </p:nvCxnSpPr>
            <p:spPr>
              <a:xfrm flipV="1">
                <a:off x="786603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42">
                <a:extLst>
                  <a:ext uri="{FF2B5EF4-FFF2-40B4-BE49-F238E27FC236}">
                    <a16:creationId xmlns:a16="http://schemas.microsoft.com/office/drawing/2014/main" id="{887B699A-26D9-4993-847C-C919922EE7EC}"/>
                  </a:ext>
                </a:extLst>
              </p:cNvPr>
              <p:cNvCxnSpPr/>
              <p:nvPr userDrawn="1"/>
            </p:nvCxnSpPr>
            <p:spPr>
              <a:xfrm flipV="1">
                <a:off x="7498863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43">
                <a:extLst>
                  <a:ext uri="{FF2B5EF4-FFF2-40B4-BE49-F238E27FC236}">
                    <a16:creationId xmlns:a16="http://schemas.microsoft.com/office/drawing/2014/main" id="{2861B340-F5C1-4BA1-BA98-8D650473066B}"/>
                  </a:ext>
                </a:extLst>
              </p:cNvPr>
              <p:cNvCxnSpPr/>
              <p:nvPr userDrawn="1"/>
            </p:nvCxnSpPr>
            <p:spPr>
              <a:xfrm flipV="1">
                <a:off x="7127208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44">
                <a:extLst>
                  <a:ext uri="{FF2B5EF4-FFF2-40B4-BE49-F238E27FC236}">
                    <a16:creationId xmlns:a16="http://schemas.microsoft.com/office/drawing/2014/main" id="{C3568F9F-131F-4452-A304-F5E5399BCD8C}"/>
                  </a:ext>
                </a:extLst>
              </p:cNvPr>
              <p:cNvCxnSpPr/>
              <p:nvPr userDrawn="1"/>
            </p:nvCxnSpPr>
            <p:spPr>
              <a:xfrm flipV="1">
                <a:off x="6758651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45">
                <a:extLst>
                  <a:ext uri="{FF2B5EF4-FFF2-40B4-BE49-F238E27FC236}">
                    <a16:creationId xmlns:a16="http://schemas.microsoft.com/office/drawing/2014/main" id="{CF836D01-B716-45B7-86B0-7412F0310BC3}"/>
                  </a:ext>
                </a:extLst>
              </p:cNvPr>
              <p:cNvCxnSpPr/>
              <p:nvPr userDrawn="1"/>
            </p:nvCxnSpPr>
            <p:spPr>
              <a:xfrm flipV="1">
                <a:off x="638946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46">
                <a:extLst>
                  <a:ext uri="{FF2B5EF4-FFF2-40B4-BE49-F238E27FC236}">
                    <a16:creationId xmlns:a16="http://schemas.microsoft.com/office/drawing/2014/main" id="{456D7560-3022-407D-A56A-387D1CF7CBBE}"/>
                  </a:ext>
                </a:extLst>
              </p:cNvPr>
              <p:cNvCxnSpPr/>
              <p:nvPr userDrawn="1"/>
            </p:nvCxnSpPr>
            <p:spPr>
              <a:xfrm flipV="1">
                <a:off x="6009868" y="3607282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47">
                <a:extLst>
                  <a:ext uri="{FF2B5EF4-FFF2-40B4-BE49-F238E27FC236}">
                    <a16:creationId xmlns:a16="http://schemas.microsoft.com/office/drawing/2014/main" id="{C7A0A529-063D-45DD-8385-C74DBDC59E7E}"/>
                  </a:ext>
                </a:extLst>
              </p:cNvPr>
              <p:cNvCxnSpPr/>
              <p:nvPr userDrawn="1"/>
            </p:nvCxnSpPr>
            <p:spPr>
              <a:xfrm flipV="1">
                <a:off x="564398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48">
                <a:extLst>
                  <a:ext uri="{FF2B5EF4-FFF2-40B4-BE49-F238E27FC236}">
                    <a16:creationId xmlns:a16="http://schemas.microsoft.com/office/drawing/2014/main" id="{A931E34D-B55F-40AD-83AF-7163B7D714F7}"/>
                  </a:ext>
                </a:extLst>
              </p:cNvPr>
              <p:cNvCxnSpPr/>
              <p:nvPr userDrawn="1"/>
            </p:nvCxnSpPr>
            <p:spPr>
              <a:xfrm flipV="1">
                <a:off x="5269261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49">
                <a:extLst>
                  <a:ext uri="{FF2B5EF4-FFF2-40B4-BE49-F238E27FC236}">
                    <a16:creationId xmlns:a16="http://schemas.microsoft.com/office/drawing/2014/main" id="{85C0AB43-36CD-4E1C-BBD6-F6E40C7E2D07}"/>
                  </a:ext>
                </a:extLst>
              </p:cNvPr>
              <p:cNvCxnSpPr/>
              <p:nvPr userDrawn="1"/>
            </p:nvCxnSpPr>
            <p:spPr>
              <a:xfrm flipV="1">
                <a:off x="488966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50">
                <a:extLst>
                  <a:ext uri="{FF2B5EF4-FFF2-40B4-BE49-F238E27FC236}">
                    <a16:creationId xmlns:a16="http://schemas.microsoft.com/office/drawing/2014/main" id="{78CD91FC-28C9-4AC7-87D2-3236ADA79432}"/>
                  </a:ext>
                </a:extLst>
              </p:cNvPr>
              <p:cNvCxnSpPr/>
              <p:nvPr userDrawn="1"/>
            </p:nvCxnSpPr>
            <p:spPr>
              <a:xfrm flipV="1">
                <a:off x="4523327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51">
                <a:extLst>
                  <a:ext uri="{FF2B5EF4-FFF2-40B4-BE49-F238E27FC236}">
                    <a16:creationId xmlns:a16="http://schemas.microsoft.com/office/drawing/2014/main" id="{43CC5094-48A5-4786-A10E-9CE8FDA8F34F}"/>
                  </a:ext>
                </a:extLst>
              </p:cNvPr>
              <p:cNvCxnSpPr/>
              <p:nvPr userDrawn="1"/>
            </p:nvCxnSpPr>
            <p:spPr>
              <a:xfrm flipV="1">
                <a:off x="415592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52">
                <a:extLst>
                  <a:ext uri="{FF2B5EF4-FFF2-40B4-BE49-F238E27FC236}">
                    <a16:creationId xmlns:a16="http://schemas.microsoft.com/office/drawing/2014/main" id="{B1CF75A4-9F1F-48F6-AFDA-C7897F2C1B55}"/>
                  </a:ext>
                </a:extLst>
              </p:cNvPr>
              <p:cNvCxnSpPr/>
              <p:nvPr userDrawn="1"/>
            </p:nvCxnSpPr>
            <p:spPr>
              <a:xfrm flipV="1">
                <a:off x="3786582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53">
                <a:extLst>
                  <a:ext uri="{FF2B5EF4-FFF2-40B4-BE49-F238E27FC236}">
                    <a16:creationId xmlns:a16="http://schemas.microsoft.com/office/drawing/2014/main" id="{D8B3EC32-3BCC-4CF3-A8AB-D5695C387FB1}"/>
                  </a:ext>
                </a:extLst>
              </p:cNvPr>
              <p:cNvCxnSpPr/>
              <p:nvPr userDrawn="1"/>
            </p:nvCxnSpPr>
            <p:spPr>
              <a:xfrm flipV="1">
                <a:off x="342049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54">
                <a:extLst>
                  <a:ext uri="{FF2B5EF4-FFF2-40B4-BE49-F238E27FC236}">
                    <a16:creationId xmlns:a16="http://schemas.microsoft.com/office/drawing/2014/main" id="{646D2636-826F-4188-AECD-8E9F547C330E}"/>
                  </a:ext>
                </a:extLst>
              </p:cNvPr>
              <p:cNvCxnSpPr/>
              <p:nvPr userDrawn="1"/>
            </p:nvCxnSpPr>
            <p:spPr>
              <a:xfrm flipV="1">
                <a:off x="305109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55">
                <a:extLst>
                  <a:ext uri="{FF2B5EF4-FFF2-40B4-BE49-F238E27FC236}">
                    <a16:creationId xmlns:a16="http://schemas.microsoft.com/office/drawing/2014/main" id="{D5190618-4665-4F2E-8844-020AD30239F6}"/>
                  </a:ext>
                </a:extLst>
              </p:cNvPr>
              <p:cNvCxnSpPr/>
              <p:nvPr userDrawn="1"/>
            </p:nvCxnSpPr>
            <p:spPr>
              <a:xfrm flipV="1">
                <a:off x="2674287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56">
                <a:extLst>
                  <a:ext uri="{FF2B5EF4-FFF2-40B4-BE49-F238E27FC236}">
                    <a16:creationId xmlns:a16="http://schemas.microsoft.com/office/drawing/2014/main" id="{E501E497-7672-440E-967B-911C1D6B4B10}"/>
                  </a:ext>
                </a:extLst>
              </p:cNvPr>
              <p:cNvCxnSpPr/>
              <p:nvPr userDrawn="1"/>
            </p:nvCxnSpPr>
            <p:spPr>
              <a:xfrm flipV="1">
                <a:off x="230853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57">
                <a:extLst>
                  <a:ext uri="{FF2B5EF4-FFF2-40B4-BE49-F238E27FC236}">
                    <a16:creationId xmlns:a16="http://schemas.microsoft.com/office/drawing/2014/main" id="{8A688C29-83E0-4CC9-A8C5-B6B30A57710C}"/>
                  </a:ext>
                </a:extLst>
              </p:cNvPr>
              <p:cNvCxnSpPr/>
              <p:nvPr userDrawn="1"/>
            </p:nvCxnSpPr>
            <p:spPr>
              <a:xfrm flipV="1">
                <a:off x="193107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58">
                <a:extLst>
                  <a:ext uri="{FF2B5EF4-FFF2-40B4-BE49-F238E27FC236}">
                    <a16:creationId xmlns:a16="http://schemas.microsoft.com/office/drawing/2014/main" id="{8D3348AE-2C08-472A-92E4-12BF79B738D1}"/>
                  </a:ext>
                </a:extLst>
              </p:cNvPr>
              <p:cNvCxnSpPr/>
              <p:nvPr userDrawn="1"/>
            </p:nvCxnSpPr>
            <p:spPr>
              <a:xfrm flipV="1">
                <a:off x="155844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59">
                <a:extLst>
                  <a:ext uri="{FF2B5EF4-FFF2-40B4-BE49-F238E27FC236}">
                    <a16:creationId xmlns:a16="http://schemas.microsoft.com/office/drawing/2014/main" id="{D93531AE-9D57-49CA-BC46-F7384685F786}"/>
                  </a:ext>
                </a:extLst>
              </p:cNvPr>
              <p:cNvCxnSpPr/>
              <p:nvPr userDrawn="1"/>
            </p:nvCxnSpPr>
            <p:spPr>
              <a:xfrm flipV="1">
                <a:off x="118838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60">
                <a:extLst>
                  <a:ext uri="{FF2B5EF4-FFF2-40B4-BE49-F238E27FC236}">
                    <a16:creationId xmlns:a16="http://schemas.microsoft.com/office/drawing/2014/main" id="{6130565B-76F2-434C-8896-54E337D6B462}"/>
                  </a:ext>
                </a:extLst>
              </p:cNvPr>
              <p:cNvCxnSpPr/>
              <p:nvPr userDrawn="1"/>
            </p:nvCxnSpPr>
            <p:spPr>
              <a:xfrm flipV="1">
                <a:off x="81408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61">
                <a:extLst>
                  <a:ext uri="{FF2B5EF4-FFF2-40B4-BE49-F238E27FC236}">
                    <a16:creationId xmlns:a16="http://schemas.microsoft.com/office/drawing/2014/main" id="{A0D45B84-40CC-46CF-ACE4-C3A1732817B3}"/>
                  </a:ext>
                </a:extLst>
              </p:cNvPr>
              <p:cNvCxnSpPr/>
              <p:nvPr userDrawn="1"/>
            </p:nvCxnSpPr>
            <p:spPr>
              <a:xfrm flipV="1">
                <a:off x="44226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07D574C9-96B2-42EF-A9BC-D62E458D5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09754-3A1E-461E-B289-FE7FC85C2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860" y="882000"/>
            <a:ext cx="11764800" cy="5328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35473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5">
            <a:extLst>
              <a:ext uri="{FF2B5EF4-FFF2-40B4-BE49-F238E27FC236}">
                <a16:creationId xmlns:a16="http://schemas.microsoft.com/office/drawing/2014/main" id="{15C1165B-50AC-46F5-B945-37FE6AF1F392}"/>
              </a:ext>
            </a:extLst>
          </p:cNvPr>
          <p:cNvGrpSpPr/>
          <p:nvPr userDrawn="1"/>
        </p:nvGrpSpPr>
        <p:grpSpPr>
          <a:xfrm>
            <a:off x="-6583" y="-3"/>
            <a:ext cx="12302859" cy="6858003"/>
            <a:chOff x="-6566" y="-2"/>
            <a:chExt cx="12269309" cy="6858002"/>
          </a:xfrm>
        </p:grpSpPr>
        <p:sp>
          <p:nvSpPr>
            <p:cNvPr id="6" name="Rectangle 36" hidden="1">
              <a:extLst>
                <a:ext uri="{FF2B5EF4-FFF2-40B4-BE49-F238E27FC236}">
                  <a16:creationId xmlns:a16="http://schemas.microsoft.com/office/drawing/2014/main" id="{EA24BE63-1E38-4FA8-B27E-7568D000D456}"/>
                </a:ext>
              </a:extLst>
            </p:cNvPr>
            <p:cNvSpPr/>
            <p:nvPr userDrawn="1"/>
          </p:nvSpPr>
          <p:spPr>
            <a:xfrm>
              <a:off x="-6566" y="-2"/>
              <a:ext cx="12198565" cy="6858002"/>
            </a:xfrm>
            <a:prstGeom prst="rect">
              <a:avLst/>
            </a:prstGeom>
            <a:solidFill>
              <a:srgbClr val="0032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302" dirty="0"/>
            </a:p>
          </p:txBody>
        </p:sp>
        <p:grpSp>
          <p:nvGrpSpPr>
            <p:cNvPr id="7" name="Group 37" hidden="1">
              <a:extLst>
                <a:ext uri="{FF2B5EF4-FFF2-40B4-BE49-F238E27FC236}">
                  <a16:creationId xmlns:a16="http://schemas.microsoft.com/office/drawing/2014/main" id="{D4DAB8E7-6AD7-4E3B-87D7-9C92D704A0D5}"/>
                </a:ext>
              </a:extLst>
            </p:cNvPr>
            <p:cNvGrpSpPr/>
            <p:nvPr userDrawn="1"/>
          </p:nvGrpSpPr>
          <p:grpSpPr>
            <a:xfrm>
              <a:off x="442260" y="3456849"/>
              <a:ext cx="11820483" cy="2970388"/>
              <a:chOff x="442260" y="3600153"/>
              <a:chExt cx="11820483" cy="2970388"/>
            </a:xfrm>
          </p:grpSpPr>
          <p:cxnSp>
            <p:nvCxnSpPr>
              <p:cNvPr id="8" name="Straight Connector 38">
                <a:extLst>
                  <a:ext uri="{FF2B5EF4-FFF2-40B4-BE49-F238E27FC236}">
                    <a16:creationId xmlns:a16="http://schemas.microsoft.com/office/drawing/2014/main" id="{0F24E6D8-B4AC-477C-A584-BF9803AD059A}"/>
                  </a:ext>
                </a:extLst>
              </p:cNvPr>
              <p:cNvCxnSpPr/>
              <p:nvPr userDrawn="1"/>
            </p:nvCxnSpPr>
            <p:spPr>
              <a:xfrm flipV="1">
                <a:off x="930228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39">
                <a:extLst>
                  <a:ext uri="{FF2B5EF4-FFF2-40B4-BE49-F238E27FC236}">
                    <a16:creationId xmlns:a16="http://schemas.microsoft.com/office/drawing/2014/main" id="{2AFEE107-23D8-49B8-B87B-287A589B06A3}"/>
                  </a:ext>
                </a:extLst>
              </p:cNvPr>
              <p:cNvCxnSpPr/>
              <p:nvPr userDrawn="1"/>
            </p:nvCxnSpPr>
            <p:spPr>
              <a:xfrm flipV="1">
                <a:off x="877305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40">
                <a:extLst>
                  <a:ext uri="{FF2B5EF4-FFF2-40B4-BE49-F238E27FC236}">
                    <a16:creationId xmlns:a16="http://schemas.microsoft.com/office/drawing/2014/main" id="{FC46F22B-8D16-44B9-B078-5202FAD5506C}"/>
                  </a:ext>
                </a:extLst>
              </p:cNvPr>
              <p:cNvCxnSpPr/>
              <p:nvPr userDrawn="1"/>
            </p:nvCxnSpPr>
            <p:spPr>
              <a:xfrm flipV="1">
                <a:off x="8235524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41">
                <a:extLst>
                  <a:ext uri="{FF2B5EF4-FFF2-40B4-BE49-F238E27FC236}">
                    <a16:creationId xmlns:a16="http://schemas.microsoft.com/office/drawing/2014/main" id="{84F40097-447D-4345-A231-8E06B5113DAF}"/>
                  </a:ext>
                </a:extLst>
              </p:cNvPr>
              <p:cNvCxnSpPr/>
              <p:nvPr userDrawn="1"/>
            </p:nvCxnSpPr>
            <p:spPr>
              <a:xfrm flipV="1">
                <a:off x="786603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42">
                <a:extLst>
                  <a:ext uri="{FF2B5EF4-FFF2-40B4-BE49-F238E27FC236}">
                    <a16:creationId xmlns:a16="http://schemas.microsoft.com/office/drawing/2014/main" id="{42254BF6-C2FE-484E-B8E5-A5FB6CAE68DA}"/>
                  </a:ext>
                </a:extLst>
              </p:cNvPr>
              <p:cNvCxnSpPr/>
              <p:nvPr userDrawn="1"/>
            </p:nvCxnSpPr>
            <p:spPr>
              <a:xfrm flipV="1">
                <a:off x="7498863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43">
                <a:extLst>
                  <a:ext uri="{FF2B5EF4-FFF2-40B4-BE49-F238E27FC236}">
                    <a16:creationId xmlns:a16="http://schemas.microsoft.com/office/drawing/2014/main" id="{E5B7F90F-FC2C-4515-8D32-89F631EBA147}"/>
                  </a:ext>
                </a:extLst>
              </p:cNvPr>
              <p:cNvCxnSpPr/>
              <p:nvPr userDrawn="1"/>
            </p:nvCxnSpPr>
            <p:spPr>
              <a:xfrm flipV="1">
                <a:off x="7127208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44">
                <a:extLst>
                  <a:ext uri="{FF2B5EF4-FFF2-40B4-BE49-F238E27FC236}">
                    <a16:creationId xmlns:a16="http://schemas.microsoft.com/office/drawing/2014/main" id="{E99345B2-5577-4798-8DBC-A8040E1C170C}"/>
                  </a:ext>
                </a:extLst>
              </p:cNvPr>
              <p:cNvCxnSpPr/>
              <p:nvPr userDrawn="1"/>
            </p:nvCxnSpPr>
            <p:spPr>
              <a:xfrm flipV="1">
                <a:off x="6758651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45">
                <a:extLst>
                  <a:ext uri="{FF2B5EF4-FFF2-40B4-BE49-F238E27FC236}">
                    <a16:creationId xmlns:a16="http://schemas.microsoft.com/office/drawing/2014/main" id="{F327189C-9AB2-4BE4-BEFF-13F4E1778D06}"/>
                  </a:ext>
                </a:extLst>
              </p:cNvPr>
              <p:cNvCxnSpPr/>
              <p:nvPr userDrawn="1"/>
            </p:nvCxnSpPr>
            <p:spPr>
              <a:xfrm flipV="1">
                <a:off x="638946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46">
                <a:extLst>
                  <a:ext uri="{FF2B5EF4-FFF2-40B4-BE49-F238E27FC236}">
                    <a16:creationId xmlns:a16="http://schemas.microsoft.com/office/drawing/2014/main" id="{7F11114A-60DF-4358-A694-BB4FEEA2A6C7}"/>
                  </a:ext>
                </a:extLst>
              </p:cNvPr>
              <p:cNvCxnSpPr/>
              <p:nvPr userDrawn="1"/>
            </p:nvCxnSpPr>
            <p:spPr>
              <a:xfrm flipV="1">
                <a:off x="6009868" y="3607282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47">
                <a:extLst>
                  <a:ext uri="{FF2B5EF4-FFF2-40B4-BE49-F238E27FC236}">
                    <a16:creationId xmlns:a16="http://schemas.microsoft.com/office/drawing/2014/main" id="{A23FCE7B-565B-4C89-BB57-1638682A4280}"/>
                  </a:ext>
                </a:extLst>
              </p:cNvPr>
              <p:cNvCxnSpPr/>
              <p:nvPr userDrawn="1"/>
            </p:nvCxnSpPr>
            <p:spPr>
              <a:xfrm flipV="1">
                <a:off x="564398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48">
                <a:extLst>
                  <a:ext uri="{FF2B5EF4-FFF2-40B4-BE49-F238E27FC236}">
                    <a16:creationId xmlns:a16="http://schemas.microsoft.com/office/drawing/2014/main" id="{0E2613AD-9079-429A-BC7D-F00A04FEFC83}"/>
                  </a:ext>
                </a:extLst>
              </p:cNvPr>
              <p:cNvCxnSpPr/>
              <p:nvPr userDrawn="1"/>
            </p:nvCxnSpPr>
            <p:spPr>
              <a:xfrm flipV="1">
                <a:off x="5269261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49">
                <a:extLst>
                  <a:ext uri="{FF2B5EF4-FFF2-40B4-BE49-F238E27FC236}">
                    <a16:creationId xmlns:a16="http://schemas.microsoft.com/office/drawing/2014/main" id="{D8432CDA-98D7-4A05-A0F3-EDA2D11BC74F}"/>
                  </a:ext>
                </a:extLst>
              </p:cNvPr>
              <p:cNvCxnSpPr/>
              <p:nvPr userDrawn="1"/>
            </p:nvCxnSpPr>
            <p:spPr>
              <a:xfrm flipV="1">
                <a:off x="488966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50">
                <a:extLst>
                  <a:ext uri="{FF2B5EF4-FFF2-40B4-BE49-F238E27FC236}">
                    <a16:creationId xmlns:a16="http://schemas.microsoft.com/office/drawing/2014/main" id="{9E761685-9937-4475-8FEE-7B969A517733}"/>
                  </a:ext>
                </a:extLst>
              </p:cNvPr>
              <p:cNvCxnSpPr/>
              <p:nvPr userDrawn="1"/>
            </p:nvCxnSpPr>
            <p:spPr>
              <a:xfrm flipV="1">
                <a:off x="4523327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51">
                <a:extLst>
                  <a:ext uri="{FF2B5EF4-FFF2-40B4-BE49-F238E27FC236}">
                    <a16:creationId xmlns:a16="http://schemas.microsoft.com/office/drawing/2014/main" id="{504C3711-C622-42DC-9899-B3858E082F8D}"/>
                  </a:ext>
                </a:extLst>
              </p:cNvPr>
              <p:cNvCxnSpPr/>
              <p:nvPr userDrawn="1"/>
            </p:nvCxnSpPr>
            <p:spPr>
              <a:xfrm flipV="1">
                <a:off x="415592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52">
                <a:extLst>
                  <a:ext uri="{FF2B5EF4-FFF2-40B4-BE49-F238E27FC236}">
                    <a16:creationId xmlns:a16="http://schemas.microsoft.com/office/drawing/2014/main" id="{1A83ECB3-AA6D-4F83-A917-59F1F3CAF53A}"/>
                  </a:ext>
                </a:extLst>
              </p:cNvPr>
              <p:cNvCxnSpPr/>
              <p:nvPr userDrawn="1"/>
            </p:nvCxnSpPr>
            <p:spPr>
              <a:xfrm flipV="1">
                <a:off x="3786582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53">
                <a:extLst>
                  <a:ext uri="{FF2B5EF4-FFF2-40B4-BE49-F238E27FC236}">
                    <a16:creationId xmlns:a16="http://schemas.microsoft.com/office/drawing/2014/main" id="{3375B322-614F-48CD-9559-DDABC5D9313C}"/>
                  </a:ext>
                </a:extLst>
              </p:cNvPr>
              <p:cNvCxnSpPr/>
              <p:nvPr userDrawn="1"/>
            </p:nvCxnSpPr>
            <p:spPr>
              <a:xfrm flipV="1">
                <a:off x="342049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54">
                <a:extLst>
                  <a:ext uri="{FF2B5EF4-FFF2-40B4-BE49-F238E27FC236}">
                    <a16:creationId xmlns:a16="http://schemas.microsoft.com/office/drawing/2014/main" id="{B19264DC-7279-4EAE-9B3E-6C1ADC0DB8DF}"/>
                  </a:ext>
                </a:extLst>
              </p:cNvPr>
              <p:cNvCxnSpPr/>
              <p:nvPr userDrawn="1"/>
            </p:nvCxnSpPr>
            <p:spPr>
              <a:xfrm flipV="1">
                <a:off x="305109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55">
                <a:extLst>
                  <a:ext uri="{FF2B5EF4-FFF2-40B4-BE49-F238E27FC236}">
                    <a16:creationId xmlns:a16="http://schemas.microsoft.com/office/drawing/2014/main" id="{785CCA65-BECC-4A15-B2F7-9CCF558B8165}"/>
                  </a:ext>
                </a:extLst>
              </p:cNvPr>
              <p:cNvCxnSpPr/>
              <p:nvPr userDrawn="1"/>
            </p:nvCxnSpPr>
            <p:spPr>
              <a:xfrm flipV="1">
                <a:off x="2674287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56">
                <a:extLst>
                  <a:ext uri="{FF2B5EF4-FFF2-40B4-BE49-F238E27FC236}">
                    <a16:creationId xmlns:a16="http://schemas.microsoft.com/office/drawing/2014/main" id="{7CC1776D-4ADE-4C0C-965F-79108AEEF1BC}"/>
                  </a:ext>
                </a:extLst>
              </p:cNvPr>
              <p:cNvCxnSpPr/>
              <p:nvPr userDrawn="1"/>
            </p:nvCxnSpPr>
            <p:spPr>
              <a:xfrm flipV="1">
                <a:off x="230853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57">
                <a:extLst>
                  <a:ext uri="{FF2B5EF4-FFF2-40B4-BE49-F238E27FC236}">
                    <a16:creationId xmlns:a16="http://schemas.microsoft.com/office/drawing/2014/main" id="{B55C28CF-9862-488A-8C81-3050036A705D}"/>
                  </a:ext>
                </a:extLst>
              </p:cNvPr>
              <p:cNvCxnSpPr/>
              <p:nvPr userDrawn="1"/>
            </p:nvCxnSpPr>
            <p:spPr>
              <a:xfrm flipV="1">
                <a:off x="193107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58">
                <a:extLst>
                  <a:ext uri="{FF2B5EF4-FFF2-40B4-BE49-F238E27FC236}">
                    <a16:creationId xmlns:a16="http://schemas.microsoft.com/office/drawing/2014/main" id="{21D5562D-7135-49BA-B33A-8426A8A0AD75}"/>
                  </a:ext>
                </a:extLst>
              </p:cNvPr>
              <p:cNvCxnSpPr/>
              <p:nvPr userDrawn="1"/>
            </p:nvCxnSpPr>
            <p:spPr>
              <a:xfrm flipV="1">
                <a:off x="1558445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59">
                <a:extLst>
                  <a:ext uri="{FF2B5EF4-FFF2-40B4-BE49-F238E27FC236}">
                    <a16:creationId xmlns:a16="http://schemas.microsoft.com/office/drawing/2014/main" id="{F39A28E8-9029-4984-AFC2-3FD4EEC51BA7}"/>
                  </a:ext>
                </a:extLst>
              </p:cNvPr>
              <p:cNvCxnSpPr/>
              <p:nvPr userDrawn="1"/>
            </p:nvCxnSpPr>
            <p:spPr>
              <a:xfrm flipV="1">
                <a:off x="1188389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60">
                <a:extLst>
                  <a:ext uri="{FF2B5EF4-FFF2-40B4-BE49-F238E27FC236}">
                    <a16:creationId xmlns:a16="http://schemas.microsoft.com/office/drawing/2014/main" id="{15D4F68C-30B2-45C2-BDD1-B6EBEE511F2B}"/>
                  </a:ext>
                </a:extLst>
              </p:cNvPr>
              <p:cNvCxnSpPr/>
              <p:nvPr userDrawn="1"/>
            </p:nvCxnSpPr>
            <p:spPr>
              <a:xfrm flipV="1">
                <a:off x="814086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61">
                <a:extLst>
                  <a:ext uri="{FF2B5EF4-FFF2-40B4-BE49-F238E27FC236}">
                    <a16:creationId xmlns:a16="http://schemas.microsoft.com/office/drawing/2014/main" id="{051ED23E-8584-4999-8EC5-84277C9290D3}"/>
                  </a:ext>
                </a:extLst>
              </p:cNvPr>
              <p:cNvCxnSpPr/>
              <p:nvPr userDrawn="1"/>
            </p:nvCxnSpPr>
            <p:spPr>
              <a:xfrm flipV="1">
                <a:off x="442260" y="3600153"/>
                <a:ext cx="2960458" cy="2963259"/>
              </a:xfrm>
              <a:prstGeom prst="line">
                <a:avLst/>
              </a:prstGeom>
              <a:ln w="1270">
                <a:gradFill>
                  <a:gsLst>
                    <a:gs pos="89000">
                      <a:srgbClr val="003249">
                        <a:alpha val="0"/>
                      </a:srgbClr>
                    </a:gs>
                    <a:gs pos="0">
                      <a:srgbClr val="335E6F"/>
                    </a:gs>
                  </a:gsLst>
                  <a:lin ang="27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4A4DDCC-9F42-4948-9645-E86435B98B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06FD5EE-114E-4722-B4F2-F97B4E5BF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860" y="882000"/>
            <a:ext cx="11764800" cy="5328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6A4415C-3223-40AA-9C39-316146802F95}"/>
              </a:ext>
            </a:extLst>
          </p:cNvPr>
          <p:cNvCxnSpPr/>
          <p:nvPr userDrawn="1"/>
        </p:nvCxnSpPr>
        <p:spPr>
          <a:xfrm>
            <a:off x="218262" y="882193"/>
            <a:ext cx="117684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49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26" Type="http://schemas.openxmlformats.org/officeDocument/2006/relationships/image" Target="../media/image8.png"/><Relationship Id="rId39" Type="http://schemas.openxmlformats.org/officeDocument/2006/relationships/image" Target="../media/image21.png"/><Relationship Id="rId21" Type="http://schemas.openxmlformats.org/officeDocument/2006/relationships/image" Target="../media/image3.png"/><Relationship Id="rId34" Type="http://schemas.openxmlformats.org/officeDocument/2006/relationships/image" Target="../media/image16.png"/><Relationship Id="rId42" Type="http://schemas.openxmlformats.org/officeDocument/2006/relationships/image" Target="../media/image24.png"/><Relationship Id="rId47" Type="http://schemas.openxmlformats.org/officeDocument/2006/relationships/image" Target="../media/image29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6.png"/><Relationship Id="rId32" Type="http://schemas.openxmlformats.org/officeDocument/2006/relationships/image" Target="../media/image14.png"/><Relationship Id="rId37" Type="http://schemas.openxmlformats.org/officeDocument/2006/relationships/image" Target="../media/image19.png"/><Relationship Id="rId40" Type="http://schemas.openxmlformats.org/officeDocument/2006/relationships/image" Target="../media/image22.png"/><Relationship Id="rId45" Type="http://schemas.openxmlformats.org/officeDocument/2006/relationships/image" Target="../media/image27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28" Type="http://schemas.openxmlformats.org/officeDocument/2006/relationships/image" Target="../media/image10.png"/><Relationship Id="rId36" Type="http://schemas.openxmlformats.org/officeDocument/2006/relationships/image" Target="../media/image18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31" Type="http://schemas.openxmlformats.org/officeDocument/2006/relationships/image" Target="../media/image13.png"/><Relationship Id="rId44" Type="http://schemas.openxmlformats.org/officeDocument/2006/relationships/image" Target="../media/image2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Relationship Id="rId27" Type="http://schemas.openxmlformats.org/officeDocument/2006/relationships/image" Target="../media/image9.png"/><Relationship Id="rId30" Type="http://schemas.openxmlformats.org/officeDocument/2006/relationships/image" Target="../media/image12.png"/><Relationship Id="rId35" Type="http://schemas.openxmlformats.org/officeDocument/2006/relationships/image" Target="../media/image17.png"/><Relationship Id="rId43" Type="http://schemas.openxmlformats.org/officeDocument/2006/relationships/image" Target="../media/image25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7.png"/><Relationship Id="rId33" Type="http://schemas.openxmlformats.org/officeDocument/2006/relationships/image" Target="../media/image15.png"/><Relationship Id="rId38" Type="http://schemas.openxmlformats.org/officeDocument/2006/relationships/image" Target="../media/image20.png"/><Relationship Id="rId46" Type="http://schemas.openxmlformats.org/officeDocument/2006/relationships/image" Target="../media/image28.png"/><Relationship Id="rId20" Type="http://schemas.openxmlformats.org/officeDocument/2006/relationships/image" Target="../media/image2.png"/><Relationship Id="rId41" Type="http://schemas.openxmlformats.org/officeDocument/2006/relationships/image" Target="../media/image2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3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theme" Target="../theme/theme2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emf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.png"/><Relationship Id="rId18" Type="http://schemas.openxmlformats.org/officeDocument/2006/relationships/image" Target="../media/image8.png"/><Relationship Id="rId26" Type="http://schemas.openxmlformats.org/officeDocument/2006/relationships/image" Target="../media/image16.png"/><Relationship Id="rId39" Type="http://schemas.openxmlformats.org/officeDocument/2006/relationships/image" Target="../media/image29.png"/><Relationship Id="rId21" Type="http://schemas.openxmlformats.org/officeDocument/2006/relationships/image" Target="../media/image11.png"/><Relationship Id="rId34" Type="http://schemas.openxmlformats.org/officeDocument/2006/relationships/image" Target="../media/image24.png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17" Type="http://schemas.openxmlformats.org/officeDocument/2006/relationships/image" Target="../media/image7.png"/><Relationship Id="rId25" Type="http://schemas.openxmlformats.org/officeDocument/2006/relationships/image" Target="../media/image15.png"/><Relationship Id="rId33" Type="http://schemas.openxmlformats.org/officeDocument/2006/relationships/image" Target="../media/image23.png"/><Relationship Id="rId38" Type="http://schemas.openxmlformats.org/officeDocument/2006/relationships/image" Target="../media/image28.png"/><Relationship Id="rId2" Type="http://schemas.openxmlformats.org/officeDocument/2006/relationships/slideLayout" Target="../slideLayouts/slideLayout20.xml"/><Relationship Id="rId16" Type="http://schemas.openxmlformats.org/officeDocument/2006/relationships/image" Target="../media/image6.png"/><Relationship Id="rId20" Type="http://schemas.openxmlformats.org/officeDocument/2006/relationships/image" Target="../media/image10.png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24" Type="http://schemas.openxmlformats.org/officeDocument/2006/relationships/image" Target="../media/image14.png"/><Relationship Id="rId32" Type="http://schemas.openxmlformats.org/officeDocument/2006/relationships/image" Target="../media/image22.png"/><Relationship Id="rId37" Type="http://schemas.openxmlformats.org/officeDocument/2006/relationships/image" Target="../media/image27.emf"/><Relationship Id="rId40" Type="http://schemas.openxmlformats.org/officeDocument/2006/relationships/image" Target="../media/image37.png"/><Relationship Id="rId5" Type="http://schemas.openxmlformats.org/officeDocument/2006/relationships/slideLayout" Target="../slideLayouts/slideLayout23.xml"/><Relationship Id="rId15" Type="http://schemas.openxmlformats.org/officeDocument/2006/relationships/image" Target="../media/image5.png"/><Relationship Id="rId23" Type="http://schemas.openxmlformats.org/officeDocument/2006/relationships/image" Target="../media/image13.png"/><Relationship Id="rId28" Type="http://schemas.openxmlformats.org/officeDocument/2006/relationships/image" Target="../media/image18.png"/><Relationship Id="rId36" Type="http://schemas.openxmlformats.org/officeDocument/2006/relationships/image" Target="../media/image26.png"/><Relationship Id="rId10" Type="http://schemas.openxmlformats.org/officeDocument/2006/relationships/slideLayout" Target="../slideLayouts/slideLayout28.xml"/><Relationship Id="rId19" Type="http://schemas.openxmlformats.org/officeDocument/2006/relationships/image" Target="../media/image9.png"/><Relationship Id="rId31" Type="http://schemas.openxmlformats.org/officeDocument/2006/relationships/image" Target="../media/image21.png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image" Target="../media/image4.png"/><Relationship Id="rId22" Type="http://schemas.openxmlformats.org/officeDocument/2006/relationships/image" Target="../media/image12.png"/><Relationship Id="rId27" Type="http://schemas.openxmlformats.org/officeDocument/2006/relationships/image" Target="../media/image17.png"/><Relationship Id="rId30" Type="http://schemas.openxmlformats.org/officeDocument/2006/relationships/image" Target="../media/image20.png"/><Relationship Id="rId35" Type="http://schemas.openxmlformats.org/officeDocument/2006/relationships/image" Target="../media/image25.png"/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3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theme" Target="../theme/theme4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emf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532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8"/>
          <p:cNvSpPr txBox="1">
            <a:spLocks noChangeArrowheads="1"/>
          </p:cNvSpPr>
          <p:nvPr userDrawn="1"/>
        </p:nvSpPr>
        <p:spPr bwMode="auto">
          <a:xfrm>
            <a:off x="221404" y="6202800"/>
            <a:ext cx="12118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800" noProof="0" dirty="0">
                <a:solidFill>
                  <a:srgbClr val="8197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3" name="Picture 35" hidden="1">
            <a:extLst>
              <a:ext uri="{FF2B5EF4-FFF2-40B4-BE49-F238E27FC236}">
                <a16:creationId xmlns:a16="http://schemas.microsoft.com/office/drawing/2014/main" id="{C995CFAD-3BA1-4EC9-867D-60423D76AD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225338" cy="6858000"/>
          </a:xfrm>
          <a:prstGeom prst="rect">
            <a:avLst/>
          </a:prstGeom>
        </p:spPr>
      </p:pic>
      <p:sp>
        <p:nvSpPr>
          <p:cNvPr id="9" name="Text Box DG"/>
          <p:cNvSpPr txBox="1">
            <a:spLocks noChangeArrowheads="1"/>
          </p:cNvSpPr>
          <p:nvPr userDrawn="1"/>
        </p:nvSpPr>
        <p:spPr bwMode="auto">
          <a:xfrm>
            <a:off x="772995" y="447366"/>
            <a:ext cx="6706956" cy="211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sz="772" noProof="0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16000" y="154800"/>
            <a:ext cx="10108800" cy="56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noProof="0"/>
              <a:t>Click to edit Master title style</a:t>
            </a:r>
            <a:endParaRPr lang="en-GB" noProof="0" dirty="0"/>
          </a:p>
        </p:txBody>
      </p:sp>
      <p:sp>
        <p:nvSpPr>
          <p:cNvPr id="72" name="Rectangle 2">
            <a:extLst>
              <a:ext uri="{FF2B5EF4-FFF2-40B4-BE49-F238E27FC236}">
                <a16:creationId xmlns:a16="http://schemas.microsoft.com/office/drawing/2014/main" id="{F152A04D-5063-4E95-9CB5-5C50E37A6E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19600" y="882000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/>
              <a:t>Click to edit Master text styles</a:t>
            </a:r>
          </a:p>
          <a:p>
            <a:pPr lvl="1"/>
            <a:r>
              <a:rPr lang="en-GB" altLang="en-US" noProof="0"/>
              <a:t>Second level</a:t>
            </a:r>
          </a:p>
          <a:p>
            <a:pPr lvl="2"/>
            <a:r>
              <a:rPr lang="en-GB" altLang="en-US" noProof="0"/>
              <a:t>Third level</a:t>
            </a:r>
          </a:p>
          <a:p>
            <a:pPr lvl="3"/>
            <a:r>
              <a:rPr lang="en-GB" altLang="en-US" noProof="0"/>
              <a:t>Fourth level</a:t>
            </a:r>
          </a:p>
          <a:p>
            <a:pPr lvl="4"/>
            <a:r>
              <a:rPr lang="en-GB" altLang="en-US" noProof="0"/>
              <a:t>Fifth level</a:t>
            </a:r>
            <a:endParaRPr lang="en-GB" altLang="en-US" noProof="0" dirty="0"/>
          </a:p>
        </p:txBody>
      </p:sp>
      <p:sp>
        <p:nvSpPr>
          <p:cNvPr id="39" name="Text Box 34"/>
          <p:cNvSpPr txBox="1">
            <a:spLocks noChangeArrowheads="1"/>
          </p:cNvSpPr>
          <p:nvPr userDrawn="1"/>
        </p:nvSpPr>
        <p:spPr bwMode="auto">
          <a:xfrm>
            <a:off x="8204400" y="6202800"/>
            <a:ext cx="37512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it-IT" sz="80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fld id="{FDAC5C42-9B53-4063-AF51-A40D4C64F718}" type="slidenum">
              <a:rPr lang="it-IT" sz="800" noProof="1" smtClean="0">
                <a:solidFill>
                  <a:srgbClr val="8197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‹N›</a:t>
            </a:fld>
            <a:endParaRPr lang="en-GB" sz="800" noProof="1">
              <a:solidFill>
                <a:srgbClr val="8197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6C34021B-66EB-9E45-8BD1-64D5855A5802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1489" y="-216085"/>
            <a:ext cx="2093892" cy="131400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E71E5B5-6921-4FB2-A9C4-9C2A029FF0B3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5">
            <a:extLst>
              <a:ext uri="{FF2B5EF4-FFF2-40B4-BE49-F238E27FC236}">
                <a16:creationId xmlns:a16="http://schemas.microsoft.com/office/drawing/2014/main" id="{294C493E-467F-427F-AD20-6EDFB99CC1EE}"/>
              </a:ext>
            </a:extLst>
          </p:cNvPr>
          <p:cNvPicPr>
            <a:picLocks/>
          </p:cNvPicPr>
          <p:nvPr userDrawn="1"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2800" y="6584400"/>
            <a:ext cx="1638000" cy="104400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4DBC1C78-934E-43C3-89A2-D550E7103D68}"/>
              </a:ext>
            </a:extLst>
          </p:cNvPr>
          <p:cNvGrpSpPr/>
          <p:nvPr userDrawn="1"/>
        </p:nvGrpSpPr>
        <p:grpSpPr>
          <a:xfrm>
            <a:off x="226688" y="6569736"/>
            <a:ext cx="9628745" cy="144114"/>
            <a:chOff x="1076500" y="4469696"/>
            <a:chExt cx="9628745" cy="144114"/>
          </a:xfrm>
        </p:grpSpPr>
        <p:pic>
          <p:nvPicPr>
            <p:cNvPr id="42" name="Picture 41" descr="de.png">
              <a:extLst>
                <a:ext uri="{FF2B5EF4-FFF2-40B4-BE49-F238E27FC236}">
                  <a16:creationId xmlns:a16="http://schemas.microsoft.com/office/drawing/2014/main" id="{EB8F1C84-37D6-401E-BC13-47D69E166CB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5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3" name="Picture 42" descr="at.png">
              <a:extLst>
                <a:ext uri="{FF2B5EF4-FFF2-40B4-BE49-F238E27FC236}">
                  <a16:creationId xmlns:a16="http://schemas.microsoft.com/office/drawing/2014/main" id="{9E5B3B25-88B7-4D25-8E48-FD93CF32260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6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4" name="Picture 43" descr="be.png">
              <a:extLst>
                <a:ext uri="{FF2B5EF4-FFF2-40B4-BE49-F238E27FC236}">
                  <a16:creationId xmlns:a16="http://schemas.microsoft.com/office/drawing/2014/main" id="{F9ADA7A6-E4C2-4FFC-9DF9-7486778AFBF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87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5" name="Picture 44" descr="dk.png">
              <a:extLst>
                <a:ext uri="{FF2B5EF4-FFF2-40B4-BE49-F238E27FC236}">
                  <a16:creationId xmlns:a16="http://schemas.microsoft.com/office/drawing/2014/main" id="{E6FE5C20-6CA3-45B2-BE76-AF0536C5D8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99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6" name="Picture 45" descr="es.png">
              <a:extLst>
                <a:ext uri="{FF2B5EF4-FFF2-40B4-BE49-F238E27FC236}">
                  <a16:creationId xmlns:a16="http://schemas.microsoft.com/office/drawing/2014/main" id="{3C76DCA5-C7FF-42A4-A5EC-3D486B98CF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0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7" name="Picture 46" descr="ee.png">
              <a:extLst>
                <a:ext uri="{FF2B5EF4-FFF2-40B4-BE49-F238E27FC236}">
                  <a16:creationId xmlns:a16="http://schemas.microsoft.com/office/drawing/2014/main" id="{67BE5334-F874-41E6-ADEC-17A46646B6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8" name="Picture 47" descr="fi.png">
              <a:extLst>
                <a:ext uri="{FF2B5EF4-FFF2-40B4-BE49-F238E27FC236}">
                  <a16:creationId xmlns:a16="http://schemas.microsoft.com/office/drawing/2014/main" id="{96DE196B-D297-478F-8ABE-827D9EE6682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3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9" name="Picture 48" descr="fr.png">
              <a:extLst>
                <a:ext uri="{FF2B5EF4-FFF2-40B4-BE49-F238E27FC236}">
                  <a16:creationId xmlns:a16="http://schemas.microsoft.com/office/drawing/2014/main" id="{B75A5595-F575-42C9-B6CB-179DF0573EA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4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0" name="Picture 49" descr="gr.png">
              <a:extLst>
                <a:ext uri="{FF2B5EF4-FFF2-40B4-BE49-F238E27FC236}">
                  <a16:creationId xmlns:a16="http://schemas.microsoft.com/office/drawing/2014/main" id="{486E8D73-8313-4F6B-8D4F-C110D710151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56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1" name="Picture 50" descr="hu.png">
              <a:extLst>
                <a:ext uri="{FF2B5EF4-FFF2-40B4-BE49-F238E27FC236}">
                  <a16:creationId xmlns:a16="http://schemas.microsoft.com/office/drawing/2014/main" id="{12F2BB1E-E3C4-4ED9-93D3-737198912F0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7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2" name="Picture 51" descr="ie.png">
              <a:extLst>
                <a:ext uri="{FF2B5EF4-FFF2-40B4-BE49-F238E27FC236}">
                  <a16:creationId xmlns:a16="http://schemas.microsoft.com/office/drawing/2014/main" id="{B68C00F5-1368-4165-8949-50D506E17E2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3" name="Picture 52" descr="it.png">
              <a:extLst>
                <a:ext uri="{FF2B5EF4-FFF2-40B4-BE49-F238E27FC236}">
                  <a16:creationId xmlns:a16="http://schemas.microsoft.com/office/drawing/2014/main" id="{25BCE126-5E8C-4690-B1ED-004913E1744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0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4" name="Picture 53" descr="lu.png">
              <a:extLst>
                <a:ext uri="{FF2B5EF4-FFF2-40B4-BE49-F238E27FC236}">
                  <a16:creationId xmlns:a16="http://schemas.microsoft.com/office/drawing/2014/main" id="{58D0ED07-7F74-413B-A18C-DB25C51AB01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01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5" name="Picture 54" descr="no.png">
              <a:extLst>
                <a:ext uri="{FF2B5EF4-FFF2-40B4-BE49-F238E27FC236}">
                  <a16:creationId xmlns:a16="http://schemas.microsoft.com/office/drawing/2014/main" id="{65B7D5EF-360A-42AC-8BB1-B0FF1117B5A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13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6" name="Picture 55" descr="nl.png">
              <a:extLst>
                <a:ext uri="{FF2B5EF4-FFF2-40B4-BE49-F238E27FC236}">
                  <a16:creationId xmlns:a16="http://schemas.microsoft.com/office/drawing/2014/main" id="{D4AD2F50-61D0-47CA-9ADF-6583E0C845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24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7" name="Picture 56" descr="pl.png">
              <a:extLst>
                <a:ext uri="{FF2B5EF4-FFF2-40B4-BE49-F238E27FC236}">
                  <a16:creationId xmlns:a16="http://schemas.microsoft.com/office/drawing/2014/main" id="{A9B48F1B-D107-417E-980A-D6C1C64E7F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36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8" name="Picture 57" descr="pt.png">
              <a:extLst>
                <a:ext uri="{FF2B5EF4-FFF2-40B4-BE49-F238E27FC236}">
                  <a16:creationId xmlns:a16="http://schemas.microsoft.com/office/drawing/2014/main" id="{9CEA4591-D55A-4025-A678-8C4ECBB97B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7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9" name="Picture 58" descr="cz.png">
              <a:extLst>
                <a:ext uri="{FF2B5EF4-FFF2-40B4-BE49-F238E27FC236}">
                  <a16:creationId xmlns:a16="http://schemas.microsoft.com/office/drawing/2014/main" id="{7D8F2DA6-0647-4919-95BA-9F6669F8308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8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0" name="Picture 59" descr="ro.png">
              <a:extLst>
                <a:ext uri="{FF2B5EF4-FFF2-40B4-BE49-F238E27FC236}">
                  <a16:creationId xmlns:a16="http://schemas.microsoft.com/office/drawing/2014/main" id="{FD11455B-1B2F-45A3-B1D3-55F4FDF87F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70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1" name="Picture 60" descr="se.png">
              <a:extLst>
                <a:ext uri="{FF2B5EF4-FFF2-40B4-BE49-F238E27FC236}">
                  <a16:creationId xmlns:a16="http://schemas.microsoft.com/office/drawing/2014/main" id="{4B9B344B-0E41-494D-9021-AD5B0EBD5E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3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2" name="Picture 61" descr="ch.png">
              <a:extLst>
                <a:ext uri="{FF2B5EF4-FFF2-40B4-BE49-F238E27FC236}">
                  <a16:creationId xmlns:a16="http://schemas.microsoft.com/office/drawing/2014/main" id="{9BD6834F-A842-4175-A460-F10D56E530C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0442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9" name="Picture 88" descr="uk.png">
              <a:extLst>
                <a:ext uri="{FF2B5EF4-FFF2-40B4-BE49-F238E27FC236}">
                  <a16:creationId xmlns:a16="http://schemas.microsoft.com/office/drawing/2014/main" id="{99A6F9E2-D58A-4C18-856C-38DABB5F48D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81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3F428B08-5DE9-416A-AC94-97FEC507427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598" y="4469696"/>
              <a:ext cx="216000" cy="144000"/>
            </a:xfrm>
            <a:prstGeom prst="rect">
              <a:avLst/>
            </a:prstGeom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DF0C5BF6-0A56-43E8-B702-DD00D20186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5"/>
            <a:stretch>
              <a:fillRect/>
            </a:stretch>
          </p:blipFill>
          <p:spPr>
            <a:xfrm>
              <a:off x="9768386" y="4469696"/>
              <a:ext cx="216000" cy="144000"/>
            </a:xfrm>
            <a:prstGeom prst="rect">
              <a:avLst/>
            </a:prstGeom>
          </p:spPr>
        </p:pic>
        <p:pic>
          <p:nvPicPr>
            <p:cNvPr id="93" name="Picture 92" descr="ca.png">
              <a:extLst>
                <a:ext uri="{FF2B5EF4-FFF2-40B4-BE49-F238E27FC236}">
                  <a16:creationId xmlns:a16="http://schemas.microsoft.com/office/drawing/2014/main" id="{3499BC2D-CC69-4106-BA9D-0FBE057E770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9245" y="4469696"/>
              <a:ext cx="216000" cy="14280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4" name="Picture 93" descr="si.png">
              <a:extLst>
                <a:ext uri="{FF2B5EF4-FFF2-40B4-BE49-F238E27FC236}">
                  <a16:creationId xmlns:a16="http://schemas.microsoft.com/office/drawing/2014/main" id="{ED3EFE3E-366C-4F59-867B-601A94FA855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8174" y="4469696"/>
              <a:ext cx="217284" cy="143656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45" r:id="rId2"/>
    <p:sldLayoutId id="2147483974" r:id="rId3"/>
    <p:sldLayoutId id="2147483975" r:id="rId4"/>
    <p:sldLayoutId id="2147483973" r:id="rId5"/>
    <p:sldLayoutId id="2147483930" r:id="rId6"/>
    <p:sldLayoutId id="2147483931" r:id="rId7"/>
    <p:sldLayoutId id="2147483932" r:id="rId8"/>
    <p:sldLayoutId id="2147483933" r:id="rId9"/>
    <p:sldLayoutId id="2147483935" r:id="rId10"/>
    <p:sldLayoutId id="2147483936" r:id="rId11"/>
    <p:sldLayoutId id="2147483937" r:id="rId12"/>
    <p:sldLayoutId id="2147483938" r:id="rId13"/>
    <p:sldLayoutId id="2147483939" r:id="rId14"/>
    <p:sldLayoutId id="2147483946" r:id="rId15"/>
    <p:sldLayoutId id="2147483947" r:id="rId16"/>
    <p:sldLayoutId id="2147483977" r:id="rId17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GB" sz="3000" b="1" dirty="0" smtClean="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5pPr>
      <a:lvl6pPr marL="441015" algn="l" rtl="0" eaLnBrk="1" fontAlgn="base" hangingPunct="1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6pPr>
      <a:lvl7pPr marL="882030" algn="l" rtl="0" eaLnBrk="1" fontAlgn="base" hangingPunct="1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7pPr>
      <a:lvl8pPr marL="1323045" algn="l" rtl="0" eaLnBrk="1" fontAlgn="base" hangingPunct="1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8pPr>
      <a:lvl9pPr marL="1764060" algn="l" rtl="0" eaLnBrk="1" fontAlgn="base" hangingPunct="1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9pPr>
    </p:titleStyle>
    <p:bodyStyle>
      <a:lvl1pPr marL="0" indent="0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rgbClr val="8197A6"/>
        </a:buClr>
        <a:buFont typeface="Arial" panose="020B0604020202020204" pitchFamily="34" charset="0"/>
        <a:buNone/>
        <a:defRPr lang="en-GB" sz="1800" dirty="0" smtClean="0">
          <a:solidFill>
            <a:srgbClr val="8197A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81326" indent="0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GB" sz="1800" dirty="0" smtClean="0">
          <a:solidFill>
            <a:srgbClr val="8197A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357771" indent="0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GB" sz="1800" dirty="0" smtClean="0">
          <a:solidFill>
            <a:srgbClr val="8197A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934216" indent="0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GB" sz="1800" dirty="0" smtClean="0">
          <a:solidFill>
            <a:srgbClr val="8197A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510661" indent="0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GB" sz="1800" dirty="0" smtClean="0">
          <a:solidFill>
            <a:srgbClr val="8197A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6615" indent="-404264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6pPr>
      <a:lvl7pPr marL="3797630" indent="-404264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7pPr>
      <a:lvl8pPr marL="4238645" indent="-404264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8pPr>
      <a:lvl9pPr marL="4679660" indent="-404264" algn="l" rtl="0" eaLnBrk="1" fontAlgn="base" hangingPunct="1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1pPr>
      <a:lvl2pPr marL="441015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2pPr>
      <a:lvl3pPr marL="88203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4pPr>
      <a:lvl5pPr marL="176406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5pPr>
      <a:lvl6pPr marL="2205076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6pPr>
      <a:lvl7pPr marL="2646091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7pPr>
      <a:lvl8pPr marL="3087106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8pPr>
      <a:lvl9pPr marL="3528121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5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DG"/>
          <p:cNvSpPr txBox="1">
            <a:spLocks noChangeArrowheads="1"/>
          </p:cNvSpPr>
          <p:nvPr userDrawn="1"/>
        </p:nvSpPr>
        <p:spPr bwMode="auto">
          <a:xfrm>
            <a:off x="772995" y="447366"/>
            <a:ext cx="6706956" cy="211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sz="772" noProof="0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16000" y="154800"/>
            <a:ext cx="10108800" cy="56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14" name="Text Box 38"/>
          <p:cNvSpPr txBox="1">
            <a:spLocks noChangeArrowheads="1"/>
          </p:cNvSpPr>
          <p:nvPr userDrawn="1"/>
        </p:nvSpPr>
        <p:spPr bwMode="auto">
          <a:xfrm>
            <a:off x="221404" y="6202800"/>
            <a:ext cx="12118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800" noProof="0" dirty="0">
                <a:solidFill>
                  <a:srgbClr val="8197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3" name="Rectangle 2">
            <a:extLst>
              <a:ext uri="{FF2B5EF4-FFF2-40B4-BE49-F238E27FC236}">
                <a16:creationId xmlns:a16="http://schemas.microsoft.com/office/drawing/2014/main" id="{0341B57B-D657-44D2-A69B-8571F2FEB2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18860" y="882000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  <a:endParaRPr lang="en-GB" altLang="en-US" dirty="0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109A9530-2671-487F-A9F5-FDB35D172B87}"/>
              </a:ext>
            </a:extLst>
          </p:cNvPr>
          <p:cNvPicPr>
            <a:picLocks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2800" y="6584400"/>
            <a:ext cx="1638000" cy="104400"/>
          </a:xfrm>
          <a:prstGeom prst="rect">
            <a:avLst/>
          </a:prstGeom>
        </p:spPr>
      </p:pic>
      <p:sp>
        <p:nvSpPr>
          <p:cNvPr id="3" name="Text Box 34">
            <a:extLst>
              <a:ext uri="{FF2B5EF4-FFF2-40B4-BE49-F238E27FC236}">
                <a16:creationId xmlns:a16="http://schemas.microsoft.com/office/drawing/2014/main" id="{174566EC-B884-414A-9831-F2C2C01CAF7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04400" y="6202800"/>
            <a:ext cx="37512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it-IT" sz="80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fld id="{FDAC5C42-9B53-4063-AF51-A40D4C64F718}" type="slidenum">
              <a:rPr lang="it-IT" sz="800" noProof="1" smtClean="0">
                <a:solidFill>
                  <a:srgbClr val="8197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‹N›</a:t>
            </a:fld>
            <a:endParaRPr lang="en-GB" sz="800" noProof="1">
              <a:solidFill>
                <a:srgbClr val="8197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68673324-7E47-2849-ABFE-CFCE924180D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1489" y="-216085"/>
            <a:ext cx="2093892" cy="1314000"/>
          </a:xfrm>
          <a:prstGeom prst="rect">
            <a:avLst/>
          </a:prstGeom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6E905FD-56C1-4FF6-A433-C72EFE86E9E9}"/>
              </a:ext>
            </a:extLst>
          </p:cNvPr>
          <p:cNvCxnSpPr>
            <a:cxnSpLocks/>
          </p:cNvCxnSpPr>
          <p:nvPr userDrawn="1"/>
        </p:nvCxnSpPr>
        <p:spPr>
          <a:xfrm>
            <a:off x="221435" y="6422971"/>
            <a:ext cx="11736000" cy="0"/>
          </a:xfrm>
          <a:prstGeom prst="line">
            <a:avLst/>
          </a:prstGeom>
          <a:ln w="952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EB70629-6E40-4C2A-9562-62552F996A42}"/>
              </a:ext>
            </a:extLst>
          </p:cNvPr>
          <p:cNvGrpSpPr/>
          <p:nvPr userDrawn="1"/>
        </p:nvGrpSpPr>
        <p:grpSpPr>
          <a:xfrm>
            <a:off x="226688" y="6569736"/>
            <a:ext cx="9628745" cy="144114"/>
            <a:chOff x="1076500" y="4469696"/>
            <a:chExt cx="9628745" cy="144114"/>
          </a:xfrm>
        </p:grpSpPr>
        <p:pic>
          <p:nvPicPr>
            <p:cNvPr id="66" name="Picture 65" descr="de.png">
              <a:extLst>
                <a:ext uri="{FF2B5EF4-FFF2-40B4-BE49-F238E27FC236}">
                  <a16:creationId xmlns:a16="http://schemas.microsoft.com/office/drawing/2014/main" id="{AC39C2E0-A471-4AE8-B1E5-E64A4C5260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5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7" name="Picture 66" descr="at.png">
              <a:extLst>
                <a:ext uri="{FF2B5EF4-FFF2-40B4-BE49-F238E27FC236}">
                  <a16:creationId xmlns:a16="http://schemas.microsoft.com/office/drawing/2014/main" id="{861CCCF3-6639-4ED2-8797-1EB078D8A4F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6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8" name="Picture 67" descr="be.png">
              <a:extLst>
                <a:ext uri="{FF2B5EF4-FFF2-40B4-BE49-F238E27FC236}">
                  <a16:creationId xmlns:a16="http://schemas.microsoft.com/office/drawing/2014/main" id="{95890E6A-90CA-4AA2-96DC-BAE81A00D2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87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9" name="Picture 68" descr="dk.png">
              <a:extLst>
                <a:ext uri="{FF2B5EF4-FFF2-40B4-BE49-F238E27FC236}">
                  <a16:creationId xmlns:a16="http://schemas.microsoft.com/office/drawing/2014/main" id="{FE3314EC-1827-4B33-BDD4-CBAA4973E94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99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0" name="Picture 69" descr="es.png">
              <a:extLst>
                <a:ext uri="{FF2B5EF4-FFF2-40B4-BE49-F238E27FC236}">
                  <a16:creationId xmlns:a16="http://schemas.microsoft.com/office/drawing/2014/main" id="{2CF6049A-BC36-41DD-80A5-03F5A599080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0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1" name="Picture 70" descr="ee.png">
              <a:extLst>
                <a:ext uri="{FF2B5EF4-FFF2-40B4-BE49-F238E27FC236}">
                  <a16:creationId xmlns:a16="http://schemas.microsoft.com/office/drawing/2014/main" id="{971096F2-4BC9-45C9-B67B-60BC8E9BC05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2" name="Picture 71" descr="fi.png">
              <a:extLst>
                <a:ext uri="{FF2B5EF4-FFF2-40B4-BE49-F238E27FC236}">
                  <a16:creationId xmlns:a16="http://schemas.microsoft.com/office/drawing/2014/main" id="{DF2D478F-7021-4595-8876-27E2211A139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3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3" name="Picture 72" descr="fr.png">
              <a:extLst>
                <a:ext uri="{FF2B5EF4-FFF2-40B4-BE49-F238E27FC236}">
                  <a16:creationId xmlns:a16="http://schemas.microsoft.com/office/drawing/2014/main" id="{AC5814F0-CF04-4E51-A909-084543E5314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4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4" name="Picture 73" descr="gr.png">
              <a:extLst>
                <a:ext uri="{FF2B5EF4-FFF2-40B4-BE49-F238E27FC236}">
                  <a16:creationId xmlns:a16="http://schemas.microsoft.com/office/drawing/2014/main" id="{B88F5E1C-84A9-47A6-92CD-774A083097E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56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5" name="Picture 74" descr="hu.png">
              <a:extLst>
                <a:ext uri="{FF2B5EF4-FFF2-40B4-BE49-F238E27FC236}">
                  <a16:creationId xmlns:a16="http://schemas.microsoft.com/office/drawing/2014/main" id="{695B3ADD-A8CF-42CB-8096-9952EF128B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7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6" name="Picture 75" descr="ie.png">
              <a:extLst>
                <a:ext uri="{FF2B5EF4-FFF2-40B4-BE49-F238E27FC236}">
                  <a16:creationId xmlns:a16="http://schemas.microsoft.com/office/drawing/2014/main" id="{8057D8CE-27C1-41FB-AD1F-34607BCBF7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7" name="Picture 76" descr="it.png">
              <a:extLst>
                <a:ext uri="{FF2B5EF4-FFF2-40B4-BE49-F238E27FC236}">
                  <a16:creationId xmlns:a16="http://schemas.microsoft.com/office/drawing/2014/main" id="{55229DEA-4E84-43DE-BB3C-4D2E24ECF9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0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8" name="Picture 77" descr="lu.png">
              <a:extLst>
                <a:ext uri="{FF2B5EF4-FFF2-40B4-BE49-F238E27FC236}">
                  <a16:creationId xmlns:a16="http://schemas.microsoft.com/office/drawing/2014/main" id="{98452D35-6DFA-4CC2-A965-846AE967F39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01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9" name="Picture 78" descr="no.png">
              <a:extLst>
                <a:ext uri="{FF2B5EF4-FFF2-40B4-BE49-F238E27FC236}">
                  <a16:creationId xmlns:a16="http://schemas.microsoft.com/office/drawing/2014/main" id="{6AF13E72-4447-4F5F-992B-1117D26BC4F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13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0" name="Picture 79" descr="nl.png">
              <a:extLst>
                <a:ext uri="{FF2B5EF4-FFF2-40B4-BE49-F238E27FC236}">
                  <a16:creationId xmlns:a16="http://schemas.microsoft.com/office/drawing/2014/main" id="{A3102C04-D9D7-4CF2-8406-44F0763A28E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24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1" name="Picture 80" descr="pl.png">
              <a:extLst>
                <a:ext uri="{FF2B5EF4-FFF2-40B4-BE49-F238E27FC236}">
                  <a16:creationId xmlns:a16="http://schemas.microsoft.com/office/drawing/2014/main" id="{4F7A2438-6191-4EB7-AE68-FB12B31F0B9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36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2" name="Picture 81" descr="pt.png">
              <a:extLst>
                <a:ext uri="{FF2B5EF4-FFF2-40B4-BE49-F238E27FC236}">
                  <a16:creationId xmlns:a16="http://schemas.microsoft.com/office/drawing/2014/main" id="{C91FDA7D-B639-4654-AADF-26BB9B68D48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7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3" name="Picture 82" descr="cz.png">
              <a:extLst>
                <a:ext uri="{FF2B5EF4-FFF2-40B4-BE49-F238E27FC236}">
                  <a16:creationId xmlns:a16="http://schemas.microsoft.com/office/drawing/2014/main" id="{D33C55F3-CA1A-4084-8F9C-B0264B7E16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8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4" name="Picture 83" descr="ro.png">
              <a:extLst>
                <a:ext uri="{FF2B5EF4-FFF2-40B4-BE49-F238E27FC236}">
                  <a16:creationId xmlns:a16="http://schemas.microsoft.com/office/drawing/2014/main" id="{F2C7AF9D-DA22-430F-BC77-DC5169E470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70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5" name="Picture 84" descr="se.png">
              <a:extLst>
                <a:ext uri="{FF2B5EF4-FFF2-40B4-BE49-F238E27FC236}">
                  <a16:creationId xmlns:a16="http://schemas.microsoft.com/office/drawing/2014/main" id="{6B318759-EE6E-4114-9D5D-81DC9DFA150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3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6" name="Picture 85" descr="ch.png">
              <a:extLst>
                <a:ext uri="{FF2B5EF4-FFF2-40B4-BE49-F238E27FC236}">
                  <a16:creationId xmlns:a16="http://schemas.microsoft.com/office/drawing/2014/main" id="{F285EA44-5830-4EDF-9D3B-5C571B78CDC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0442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7" name="Picture 86" descr="uk.png">
              <a:extLst>
                <a:ext uri="{FF2B5EF4-FFF2-40B4-BE49-F238E27FC236}">
                  <a16:creationId xmlns:a16="http://schemas.microsoft.com/office/drawing/2014/main" id="{6CE3BF66-9D13-4147-9AE9-ABA7BD37D32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81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19D2F9D0-1962-4CC5-AEF2-5798DD990D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598" y="4469696"/>
              <a:ext cx="216000" cy="144000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D9E0A098-24EC-482E-96E9-0D61FC3D4E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/>
            <a:stretch>
              <a:fillRect/>
            </a:stretch>
          </p:blipFill>
          <p:spPr>
            <a:xfrm>
              <a:off x="9768386" y="4469696"/>
              <a:ext cx="216000" cy="144000"/>
            </a:xfrm>
            <a:prstGeom prst="rect">
              <a:avLst/>
            </a:prstGeom>
          </p:spPr>
        </p:pic>
        <p:pic>
          <p:nvPicPr>
            <p:cNvPr id="90" name="Picture 89" descr="ca.png">
              <a:extLst>
                <a:ext uri="{FF2B5EF4-FFF2-40B4-BE49-F238E27FC236}">
                  <a16:creationId xmlns:a16="http://schemas.microsoft.com/office/drawing/2014/main" id="{178C0134-A8D4-4B6C-8794-EF089660959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9245" y="4469696"/>
              <a:ext cx="216000" cy="14280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1" name="Picture 90" descr="si.png">
              <a:extLst>
                <a:ext uri="{FF2B5EF4-FFF2-40B4-BE49-F238E27FC236}">
                  <a16:creationId xmlns:a16="http://schemas.microsoft.com/office/drawing/2014/main" id="{66A1E550-3CF2-439F-BF25-A29776B2C87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8174" y="4469696"/>
              <a:ext cx="217284" cy="1436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4798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</p:sldLayoutIdLst>
  <p:hf sldNum="0" hdr="0" dt="0"/>
  <p:txStyles>
    <p:titleStyle>
      <a:lvl1pPr algn="just" rtl="0" fontAlgn="base">
        <a:spcBef>
          <a:spcPct val="0"/>
        </a:spcBef>
        <a:spcAft>
          <a:spcPct val="0"/>
        </a:spcAft>
        <a:defRPr lang="en-GB" sz="3000" b="1" dirty="0" smtClean="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5pPr>
      <a:lvl6pPr marL="441015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6pPr>
      <a:lvl7pPr marL="882030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7pPr>
      <a:lvl8pPr marL="1323045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8pPr>
      <a:lvl9pPr marL="1764060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9pPr>
    </p:titleStyle>
    <p:bodyStyle>
      <a:lvl1pPr marL="0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rgbClr val="8197A6"/>
        </a:buClr>
        <a:buFont typeface="Arial" panose="020B0604020202020204" pitchFamily="34" charset="0"/>
        <a:buNone/>
        <a:defRPr lang="en-US" altLang="en-US" sz="1800" dirty="0">
          <a:solidFill>
            <a:srgbClr val="8197A6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1pPr>
      <a:lvl2pPr marL="781326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US" altLang="en-US" sz="1800" dirty="0">
          <a:solidFill>
            <a:srgbClr val="8197A6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2pPr>
      <a:lvl3pPr marL="1357771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US" altLang="en-US" sz="1800" dirty="0">
          <a:solidFill>
            <a:srgbClr val="8197A6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3pPr>
      <a:lvl4pPr marL="1934216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US" altLang="en-US" sz="1800" dirty="0">
          <a:solidFill>
            <a:srgbClr val="8197A6"/>
          </a:solidFill>
          <a:latin typeface="Arial" charset="0"/>
          <a:ea typeface="MS PGothic" pitchFamily="34" charset="-128"/>
          <a:cs typeface="Arial" charset="0"/>
        </a:defRPr>
      </a:lvl4pPr>
      <a:lvl5pPr marL="2510661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GB" altLang="en-US" sz="1800" dirty="0">
          <a:solidFill>
            <a:srgbClr val="8197A6"/>
          </a:solidFill>
          <a:latin typeface="Arial" charset="0"/>
          <a:ea typeface="MS PGothic" pitchFamily="34" charset="-128"/>
          <a:cs typeface="Arial" charset="0"/>
        </a:defRPr>
      </a:lvl5pPr>
      <a:lvl6pPr marL="3356615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6pPr>
      <a:lvl7pPr marL="3797630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7pPr>
      <a:lvl8pPr marL="4238645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8pPr>
      <a:lvl9pPr marL="4679660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1pPr>
      <a:lvl2pPr marL="441015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2pPr>
      <a:lvl3pPr marL="88203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4pPr>
      <a:lvl5pPr marL="176406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5pPr>
      <a:lvl6pPr marL="2205076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6pPr>
      <a:lvl7pPr marL="2646091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7pPr>
      <a:lvl8pPr marL="3087106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8pPr>
      <a:lvl9pPr marL="3528121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51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DG"/>
          <p:cNvSpPr txBox="1">
            <a:spLocks noChangeArrowheads="1"/>
          </p:cNvSpPr>
          <p:nvPr userDrawn="1"/>
        </p:nvSpPr>
        <p:spPr bwMode="auto">
          <a:xfrm>
            <a:off x="772995" y="447366"/>
            <a:ext cx="6706956" cy="211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sz="772" noProof="0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16000" y="154800"/>
            <a:ext cx="10108800" cy="56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63" name="Rectangle 2">
            <a:extLst>
              <a:ext uri="{FF2B5EF4-FFF2-40B4-BE49-F238E27FC236}">
                <a16:creationId xmlns:a16="http://schemas.microsoft.com/office/drawing/2014/main" id="{0341B57B-D657-44D2-A69B-8571F2FEB2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19600" y="882000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dirty="0"/>
              <a:t>Click to edit Master text styles</a:t>
            </a:r>
          </a:p>
          <a:p>
            <a:pPr lvl="1"/>
            <a:r>
              <a:rPr lang="en-GB" altLang="en-US" noProof="0" dirty="0"/>
              <a:t>Second level</a:t>
            </a:r>
          </a:p>
          <a:p>
            <a:pPr lvl="2"/>
            <a:r>
              <a:rPr lang="en-GB" altLang="en-US" noProof="0" dirty="0"/>
              <a:t>Third level</a:t>
            </a:r>
          </a:p>
          <a:p>
            <a:pPr lvl="3"/>
            <a:r>
              <a:rPr lang="en-GB" altLang="en-US" noProof="0" dirty="0"/>
              <a:t>Fourth level</a:t>
            </a:r>
          </a:p>
          <a:p>
            <a:pPr lvl="4"/>
            <a:r>
              <a:rPr lang="en-GB" altLang="en-US" noProof="0" dirty="0"/>
              <a:t>Fifth level</a:t>
            </a:r>
          </a:p>
        </p:txBody>
      </p:sp>
      <p:sp>
        <p:nvSpPr>
          <p:cNvPr id="67" name="Text Box DG">
            <a:extLst>
              <a:ext uri="{FF2B5EF4-FFF2-40B4-BE49-F238E27FC236}">
                <a16:creationId xmlns:a16="http://schemas.microsoft.com/office/drawing/2014/main" id="{041D4B4D-8C28-4798-BDA6-9AF59297F35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72995" y="447366"/>
            <a:ext cx="6706956" cy="211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sz="772" noProof="0" dirty="0"/>
          </a:p>
        </p:txBody>
      </p:sp>
      <p:sp>
        <p:nvSpPr>
          <p:cNvPr id="14" name="Text Box 38"/>
          <p:cNvSpPr txBox="1">
            <a:spLocks noChangeArrowheads="1"/>
          </p:cNvSpPr>
          <p:nvPr userDrawn="1"/>
        </p:nvSpPr>
        <p:spPr bwMode="auto">
          <a:xfrm>
            <a:off x="221404" y="6202800"/>
            <a:ext cx="12118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800" noProof="0" dirty="0">
                <a:solidFill>
                  <a:srgbClr val="8197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" name="Text Box 34">
            <a:extLst>
              <a:ext uri="{FF2B5EF4-FFF2-40B4-BE49-F238E27FC236}">
                <a16:creationId xmlns:a16="http://schemas.microsoft.com/office/drawing/2014/main" id="{06E20340-F309-4C15-A091-9346422556E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04400" y="6202800"/>
            <a:ext cx="37512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it-IT" sz="80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fld id="{FDAC5C42-9B53-4063-AF51-A40D4C64F718}" type="slidenum">
              <a:rPr lang="it-IT" sz="800" noProof="1" smtClean="0">
                <a:solidFill>
                  <a:srgbClr val="8197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‹N›</a:t>
            </a:fld>
            <a:endParaRPr lang="en-GB" sz="800" noProof="1">
              <a:solidFill>
                <a:srgbClr val="8197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6C395660-CE89-4345-8089-CAD36085B63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245" y="6585917"/>
            <a:ext cx="1636920" cy="10591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31285938-38F2-4846-B949-8ED3F65A0850}"/>
              </a:ext>
            </a:extLst>
          </p:cNvPr>
          <p:cNvGrpSpPr/>
          <p:nvPr userDrawn="1"/>
        </p:nvGrpSpPr>
        <p:grpSpPr>
          <a:xfrm>
            <a:off x="226688" y="6569736"/>
            <a:ext cx="9628745" cy="144114"/>
            <a:chOff x="1076500" y="4469696"/>
            <a:chExt cx="9628745" cy="144114"/>
          </a:xfrm>
        </p:grpSpPr>
        <p:pic>
          <p:nvPicPr>
            <p:cNvPr id="68" name="Picture 67" descr="de.png">
              <a:extLst>
                <a:ext uri="{FF2B5EF4-FFF2-40B4-BE49-F238E27FC236}">
                  <a16:creationId xmlns:a16="http://schemas.microsoft.com/office/drawing/2014/main" id="{DB6E6CC2-7807-4FD6-AA1E-5C46DA61FEC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5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9" name="Picture 68" descr="at.png">
              <a:extLst>
                <a:ext uri="{FF2B5EF4-FFF2-40B4-BE49-F238E27FC236}">
                  <a16:creationId xmlns:a16="http://schemas.microsoft.com/office/drawing/2014/main" id="{A75FE66F-444C-4159-A7A8-693E7C38E8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6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0" name="Picture 69" descr="be.png">
              <a:extLst>
                <a:ext uri="{FF2B5EF4-FFF2-40B4-BE49-F238E27FC236}">
                  <a16:creationId xmlns:a16="http://schemas.microsoft.com/office/drawing/2014/main" id="{CD197BC2-76B4-45E8-B0BB-9CB9E8AC2D0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87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1" name="Picture 70" descr="dk.png">
              <a:extLst>
                <a:ext uri="{FF2B5EF4-FFF2-40B4-BE49-F238E27FC236}">
                  <a16:creationId xmlns:a16="http://schemas.microsoft.com/office/drawing/2014/main" id="{8565B5FE-9BAE-4C74-ADDD-8306CA06EB1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99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2" name="Picture 71" descr="es.png">
              <a:extLst>
                <a:ext uri="{FF2B5EF4-FFF2-40B4-BE49-F238E27FC236}">
                  <a16:creationId xmlns:a16="http://schemas.microsoft.com/office/drawing/2014/main" id="{F33CDE73-0BE9-4B9E-BBF4-FF6E545E1A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0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3" name="Picture 72" descr="ee.png">
              <a:extLst>
                <a:ext uri="{FF2B5EF4-FFF2-40B4-BE49-F238E27FC236}">
                  <a16:creationId xmlns:a16="http://schemas.microsoft.com/office/drawing/2014/main" id="{F9DE7D19-ED42-4549-8822-EC672DB9B1B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4" name="Picture 73" descr="fi.png">
              <a:extLst>
                <a:ext uri="{FF2B5EF4-FFF2-40B4-BE49-F238E27FC236}">
                  <a16:creationId xmlns:a16="http://schemas.microsoft.com/office/drawing/2014/main" id="{24C0DC79-9A98-4B70-A4C1-86222FF92B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3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5" name="Picture 74" descr="fr.png">
              <a:extLst>
                <a:ext uri="{FF2B5EF4-FFF2-40B4-BE49-F238E27FC236}">
                  <a16:creationId xmlns:a16="http://schemas.microsoft.com/office/drawing/2014/main" id="{B00A40A4-0C89-45BA-BC6C-152B88A942B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4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6" name="Picture 75" descr="gr.png">
              <a:extLst>
                <a:ext uri="{FF2B5EF4-FFF2-40B4-BE49-F238E27FC236}">
                  <a16:creationId xmlns:a16="http://schemas.microsoft.com/office/drawing/2014/main" id="{575A0BD5-CF9D-4089-88DA-566FD0ABAD3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56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7" name="Picture 76" descr="hu.png">
              <a:extLst>
                <a:ext uri="{FF2B5EF4-FFF2-40B4-BE49-F238E27FC236}">
                  <a16:creationId xmlns:a16="http://schemas.microsoft.com/office/drawing/2014/main" id="{F5EB297F-BE6F-4096-B839-FDC87C1675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7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8" name="Picture 77" descr="ie.png">
              <a:extLst>
                <a:ext uri="{FF2B5EF4-FFF2-40B4-BE49-F238E27FC236}">
                  <a16:creationId xmlns:a16="http://schemas.microsoft.com/office/drawing/2014/main" id="{8AD4E5D1-AA8C-4BB8-8201-ACDDE69C4EB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9" name="Picture 78" descr="it.png">
              <a:extLst>
                <a:ext uri="{FF2B5EF4-FFF2-40B4-BE49-F238E27FC236}">
                  <a16:creationId xmlns:a16="http://schemas.microsoft.com/office/drawing/2014/main" id="{7C2F5ED7-A00D-4431-B7D2-80CE460BFE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0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0" name="Picture 79" descr="lu.png">
              <a:extLst>
                <a:ext uri="{FF2B5EF4-FFF2-40B4-BE49-F238E27FC236}">
                  <a16:creationId xmlns:a16="http://schemas.microsoft.com/office/drawing/2014/main" id="{BE86145C-7913-4A54-B8A4-44CEBDD4F6A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01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1" name="Picture 80" descr="no.png">
              <a:extLst>
                <a:ext uri="{FF2B5EF4-FFF2-40B4-BE49-F238E27FC236}">
                  <a16:creationId xmlns:a16="http://schemas.microsoft.com/office/drawing/2014/main" id="{C22A356B-34D4-4D59-AC8D-4E9741927D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13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2" name="Picture 81" descr="nl.png">
              <a:extLst>
                <a:ext uri="{FF2B5EF4-FFF2-40B4-BE49-F238E27FC236}">
                  <a16:creationId xmlns:a16="http://schemas.microsoft.com/office/drawing/2014/main" id="{86CB4C08-63C2-40CB-83B4-79F062AC1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24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3" name="Picture 82" descr="pl.png">
              <a:extLst>
                <a:ext uri="{FF2B5EF4-FFF2-40B4-BE49-F238E27FC236}">
                  <a16:creationId xmlns:a16="http://schemas.microsoft.com/office/drawing/2014/main" id="{EBE070EF-FE90-4B25-A89B-2B372B3983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36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4" name="Picture 83" descr="pt.png">
              <a:extLst>
                <a:ext uri="{FF2B5EF4-FFF2-40B4-BE49-F238E27FC236}">
                  <a16:creationId xmlns:a16="http://schemas.microsoft.com/office/drawing/2014/main" id="{1609420E-D189-42D4-ABB8-20B1FC874B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7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5" name="Picture 84" descr="cz.png">
              <a:extLst>
                <a:ext uri="{FF2B5EF4-FFF2-40B4-BE49-F238E27FC236}">
                  <a16:creationId xmlns:a16="http://schemas.microsoft.com/office/drawing/2014/main" id="{187AC689-BC73-4433-B1BA-E8B2D2C0E6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8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6" name="Picture 85" descr="ro.png">
              <a:extLst>
                <a:ext uri="{FF2B5EF4-FFF2-40B4-BE49-F238E27FC236}">
                  <a16:creationId xmlns:a16="http://schemas.microsoft.com/office/drawing/2014/main" id="{756F4C07-9DF4-4B3F-901F-F91BA4065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70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7" name="Picture 86" descr="se.png">
              <a:extLst>
                <a:ext uri="{FF2B5EF4-FFF2-40B4-BE49-F238E27FC236}">
                  <a16:creationId xmlns:a16="http://schemas.microsoft.com/office/drawing/2014/main" id="{F9DEBF6D-74FB-4043-8AB0-600A2B1DA4F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3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8" name="Picture 87" descr="ch.png">
              <a:extLst>
                <a:ext uri="{FF2B5EF4-FFF2-40B4-BE49-F238E27FC236}">
                  <a16:creationId xmlns:a16="http://schemas.microsoft.com/office/drawing/2014/main" id="{009CFE73-0A48-4F59-8129-C507C462BC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0442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9" name="Picture 88" descr="uk.png">
              <a:extLst>
                <a:ext uri="{FF2B5EF4-FFF2-40B4-BE49-F238E27FC236}">
                  <a16:creationId xmlns:a16="http://schemas.microsoft.com/office/drawing/2014/main" id="{B5F268E8-665A-4E6C-A738-E4CA686E979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81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0E8C43E4-1B55-4D84-9584-2E78F112E6B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598" y="4469696"/>
              <a:ext cx="216000" cy="144000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52CB6886-10C5-4432-ADE2-0FB4F2BBD1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7"/>
            <a:stretch>
              <a:fillRect/>
            </a:stretch>
          </p:blipFill>
          <p:spPr>
            <a:xfrm>
              <a:off x="9768386" y="4469696"/>
              <a:ext cx="216000" cy="144000"/>
            </a:xfrm>
            <a:prstGeom prst="rect">
              <a:avLst/>
            </a:prstGeom>
          </p:spPr>
        </p:pic>
        <p:pic>
          <p:nvPicPr>
            <p:cNvPr id="92" name="Picture 91" descr="ca.png">
              <a:extLst>
                <a:ext uri="{FF2B5EF4-FFF2-40B4-BE49-F238E27FC236}">
                  <a16:creationId xmlns:a16="http://schemas.microsoft.com/office/drawing/2014/main" id="{AF0A6784-05AA-4784-B522-3ACC04A2EE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9245" y="4469696"/>
              <a:ext cx="216000" cy="14280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3" name="Picture 92" descr="si.png">
              <a:extLst>
                <a:ext uri="{FF2B5EF4-FFF2-40B4-BE49-F238E27FC236}">
                  <a16:creationId xmlns:a16="http://schemas.microsoft.com/office/drawing/2014/main" id="{107D8C3C-402E-4012-B8C2-8EA88584217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8174" y="4469696"/>
              <a:ext cx="217284" cy="143656"/>
            </a:xfrm>
            <a:prstGeom prst="rect">
              <a:avLst/>
            </a:prstGeom>
          </p:spPr>
        </p:pic>
      </p:grpSp>
      <p:pic>
        <p:nvPicPr>
          <p:cNvPr id="94" name="Picture 93">
            <a:extLst>
              <a:ext uri="{FF2B5EF4-FFF2-40B4-BE49-F238E27FC236}">
                <a16:creationId xmlns:a16="http://schemas.microsoft.com/office/drawing/2014/main" id="{FE516291-A401-44B3-B7C0-494EEF7A0709}"/>
              </a:ext>
            </a:extLst>
          </p:cNvPr>
          <p:cNvPicPr>
            <a:picLocks/>
          </p:cNvPicPr>
          <p:nvPr userDrawn="1"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489" y="-215904"/>
            <a:ext cx="2095200" cy="13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39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72" r:id="rId7"/>
    <p:sldLayoutId id="2147483966" r:id="rId8"/>
    <p:sldLayoutId id="2147483967" r:id="rId9"/>
    <p:sldLayoutId id="2147483968" r:id="rId10"/>
    <p:sldLayoutId id="2147483969" r:id="rId11"/>
  </p:sldLayoutIdLst>
  <p:hf sldNum="0" hdr="0" dt="0"/>
  <p:txStyles>
    <p:titleStyle>
      <a:lvl1pPr algn="just" rtl="0" fontAlgn="base">
        <a:spcBef>
          <a:spcPct val="0"/>
        </a:spcBef>
        <a:spcAft>
          <a:spcPct val="0"/>
        </a:spcAft>
        <a:defRPr lang="en-GB" sz="3000" b="1" dirty="0" smtClean="0">
          <a:solidFill>
            <a:srgbClr val="00324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5pPr>
      <a:lvl6pPr marL="441015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6pPr>
      <a:lvl7pPr marL="882030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7pPr>
      <a:lvl8pPr marL="1323045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8pPr>
      <a:lvl9pPr marL="1764060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9pPr>
    </p:titleStyle>
    <p:bodyStyle>
      <a:lvl1pPr marL="0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rgbClr val="8197A6"/>
        </a:buClr>
        <a:buFont typeface="Arial" panose="020B0604020202020204" pitchFamily="34" charset="0"/>
        <a:buNone/>
        <a:defRPr lang="en-US" altLang="en-US" sz="1800" dirty="0">
          <a:solidFill>
            <a:srgbClr val="8197A6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1pPr>
      <a:lvl2pPr marL="781326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US" altLang="en-US" sz="1800" dirty="0">
          <a:solidFill>
            <a:srgbClr val="8197A6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2pPr>
      <a:lvl3pPr marL="1357771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US" altLang="en-US" sz="1800" dirty="0">
          <a:solidFill>
            <a:srgbClr val="8197A6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3pPr>
      <a:lvl4pPr marL="1934216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US" altLang="en-US" sz="1800" dirty="0">
          <a:solidFill>
            <a:srgbClr val="8197A6"/>
          </a:solidFill>
          <a:latin typeface="Arial" charset="0"/>
          <a:ea typeface="MS PGothic" pitchFamily="34" charset="-128"/>
          <a:cs typeface="Arial" charset="0"/>
        </a:defRPr>
      </a:lvl4pPr>
      <a:lvl5pPr marL="2510661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GB" altLang="en-US" sz="1800" dirty="0">
          <a:solidFill>
            <a:srgbClr val="8197A6"/>
          </a:solidFill>
          <a:latin typeface="Arial" charset="0"/>
          <a:ea typeface="MS PGothic" pitchFamily="34" charset="-128"/>
          <a:cs typeface="Arial" charset="0"/>
        </a:defRPr>
      </a:lvl5pPr>
      <a:lvl6pPr marL="3356615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6pPr>
      <a:lvl7pPr marL="3797630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7pPr>
      <a:lvl8pPr marL="4238645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8pPr>
      <a:lvl9pPr marL="4679660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1pPr>
      <a:lvl2pPr marL="441015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2pPr>
      <a:lvl3pPr marL="88203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4pPr>
      <a:lvl5pPr marL="176406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5pPr>
      <a:lvl6pPr marL="2205076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6pPr>
      <a:lvl7pPr marL="2646091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7pPr>
      <a:lvl8pPr marL="3087106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8pPr>
      <a:lvl9pPr marL="3528121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51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DG"/>
          <p:cNvSpPr txBox="1">
            <a:spLocks noChangeArrowheads="1"/>
          </p:cNvSpPr>
          <p:nvPr userDrawn="1"/>
        </p:nvSpPr>
        <p:spPr bwMode="auto">
          <a:xfrm>
            <a:off x="772995" y="447366"/>
            <a:ext cx="6706956" cy="211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sz="772" noProof="0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16000" y="154800"/>
            <a:ext cx="9748800" cy="56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alt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14" name="Text Box 38"/>
          <p:cNvSpPr txBox="1">
            <a:spLocks noChangeArrowheads="1"/>
          </p:cNvSpPr>
          <p:nvPr userDrawn="1"/>
        </p:nvSpPr>
        <p:spPr bwMode="auto">
          <a:xfrm>
            <a:off x="221404" y="6202800"/>
            <a:ext cx="12118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800" noProof="0" dirty="0">
                <a:solidFill>
                  <a:srgbClr val="8197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34" name="Straight Connector 64">
            <a:extLst>
              <a:ext uri="{FF2B5EF4-FFF2-40B4-BE49-F238E27FC236}">
                <a16:creationId xmlns:a16="http://schemas.microsoft.com/office/drawing/2014/main" id="{8F972EA9-1462-4B0E-A09A-25D9F39ABE44}"/>
              </a:ext>
            </a:extLst>
          </p:cNvPr>
          <p:cNvCxnSpPr>
            <a:cxnSpLocks/>
          </p:cNvCxnSpPr>
          <p:nvPr userDrawn="1"/>
        </p:nvCxnSpPr>
        <p:spPr>
          <a:xfrm>
            <a:off x="222041" y="6411947"/>
            <a:ext cx="11768092" cy="0"/>
          </a:xfrm>
          <a:prstGeom prst="line">
            <a:avLst/>
          </a:prstGeom>
          <a:ln w="9525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5">
            <a:extLst>
              <a:ext uri="{FF2B5EF4-FFF2-40B4-BE49-F238E27FC236}">
                <a16:creationId xmlns:a16="http://schemas.microsoft.com/office/drawing/2014/main" id="{5217072E-26F2-4536-B7A4-4922A861EFC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1529" y="6578011"/>
            <a:ext cx="1641396" cy="113828"/>
          </a:xfrm>
          <a:prstGeom prst="rect">
            <a:avLst/>
          </a:prstGeom>
        </p:spPr>
      </p:pic>
      <p:sp>
        <p:nvSpPr>
          <p:cNvPr id="63" name="Rectangle 2">
            <a:extLst>
              <a:ext uri="{FF2B5EF4-FFF2-40B4-BE49-F238E27FC236}">
                <a16:creationId xmlns:a16="http://schemas.microsoft.com/office/drawing/2014/main" id="{0341B57B-D657-44D2-A69B-8571F2FEB2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18859" y="882000"/>
            <a:ext cx="11764800" cy="53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dirty="0"/>
              <a:t>Click to edit Master text styles</a:t>
            </a:r>
          </a:p>
          <a:p>
            <a:pPr lvl="1"/>
            <a:r>
              <a:rPr lang="en-GB" altLang="en-US" noProof="0" dirty="0"/>
              <a:t>Second level</a:t>
            </a:r>
          </a:p>
          <a:p>
            <a:pPr lvl="2"/>
            <a:r>
              <a:rPr lang="en-GB" altLang="en-US" noProof="0" dirty="0"/>
              <a:t>Third level</a:t>
            </a:r>
          </a:p>
          <a:p>
            <a:pPr lvl="3"/>
            <a:r>
              <a:rPr lang="en-GB" altLang="en-US" noProof="0" dirty="0"/>
              <a:t>Fourth level</a:t>
            </a:r>
          </a:p>
          <a:p>
            <a:pPr lvl="4"/>
            <a:r>
              <a:rPr lang="en-GB" altLang="en-US" noProof="0" dirty="0"/>
              <a:t>Fifth level</a:t>
            </a:r>
          </a:p>
        </p:txBody>
      </p:sp>
      <p:sp>
        <p:nvSpPr>
          <p:cNvPr id="5" name="Text Box 34">
            <a:extLst>
              <a:ext uri="{FF2B5EF4-FFF2-40B4-BE49-F238E27FC236}">
                <a16:creationId xmlns:a16="http://schemas.microsoft.com/office/drawing/2014/main" id="{3DFCB740-7646-4EBC-AD20-3EBB6A01A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04400" y="6202800"/>
            <a:ext cx="37512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it-IT" sz="80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fld id="{FDAC5C42-9B53-4063-AF51-A40D4C64F718}" type="slidenum">
              <a:rPr lang="it-IT" sz="800" noProof="1" smtClean="0">
                <a:solidFill>
                  <a:srgbClr val="8197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‹N›</a:t>
            </a:fld>
            <a:endParaRPr lang="en-GB" sz="800" noProof="1">
              <a:solidFill>
                <a:srgbClr val="8197A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07ED2C1-0776-4663-8284-733C83AE373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245" y="6585917"/>
            <a:ext cx="1636920" cy="10591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BC80349D-9BE6-4A24-B490-5E18F77A2968}"/>
              </a:ext>
            </a:extLst>
          </p:cNvPr>
          <p:cNvGrpSpPr/>
          <p:nvPr userDrawn="1"/>
        </p:nvGrpSpPr>
        <p:grpSpPr>
          <a:xfrm>
            <a:off x="226688" y="6569736"/>
            <a:ext cx="9628745" cy="144114"/>
            <a:chOff x="1076500" y="4469696"/>
            <a:chExt cx="9628745" cy="144114"/>
          </a:xfrm>
        </p:grpSpPr>
        <p:pic>
          <p:nvPicPr>
            <p:cNvPr id="67" name="Picture 66" descr="de.png">
              <a:extLst>
                <a:ext uri="{FF2B5EF4-FFF2-40B4-BE49-F238E27FC236}">
                  <a16:creationId xmlns:a16="http://schemas.microsoft.com/office/drawing/2014/main" id="{87A1A5F2-BB33-4F84-AC63-BF4E578CF0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5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8" name="Picture 67" descr="at.png">
              <a:extLst>
                <a:ext uri="{FF2B5EF4-FFF2-40B4-BE49-F238E27FC236}">
                  <a16:creationId xmlns:a16="http://schemas.microsoft.com/office/drawing/2014/main" id="{43C888DC-0CA3-4AE9-B4C8-F2D4EE14230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6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9" name="Picture 68" descr="be.png">
              <a:extLst>
                <a:ext uri="{FF2B5EF4-FFF2-40B4-BE49-F238E27FC236}">
                  <a16:creationId xmlns:a16="http://schemas.microsoft.com/office/drawing/2014/main" id="{81C3B568-AA3A-4A88-AF38-BDD52C71C8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87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0" name="Picture 69" descr="dk.png">
              <a:extLst>
                <a:ext uri="{FF2B5EF4-FFF2-40B4-BE49-F238E27FC236}">
                  <a16:creationId xmlns:a16="http://schemas.microsoft.com/office/drawing/2014/main" id="{0D639FDF-180A-45C8-9FA9-D680B237F19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99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1" name="Picture 70" descr="es.png">
              <a:extLst>
                <a:ext uri="{FF2B5EF4-FFF2-40B4-BE49-F238E27FC236}">
                  <a16:creationId xmlns:a16="http://schemas.microsoft.com/office/drawing/2014/main" id="{C63DE64B-A394-42BA-8DDE-42FA3D97AB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0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2" name="Picture 71" descr="ee.png">
              <a:extLst>
                <a:ext uri="{FF2B5EF4-FFF2-40B4-BE49-F238E27FC236}">
                  <a16:creationId xmlns:a16="http://schemas.microsoft.com/office/drawing/2014/main" id="{73D9D109-A4A8-4B5D-95D7-5EA2C394DE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2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3" name="Picture 72" descr="fi.png">
              <a:extLst>
                <a:ext uri="{FF2B5EF4-FFF2-40B4-BE49-F238E27FC236}">
                  <a16:creationId xmlns:a16="http://schemas.microsoft.com/office/drawing/2014/main" id="{5C44CA0F-0CC9-4444-AD20-F8D43D4A124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3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4" name="Picture 73" descr="fr.png">
              <a:extLst>
                <a:ext uri="{FF2B5EF4-FFF2-40B4-BE49-F238E27FC236}">
                  <a16:creationId xmlns:a16="http://schemas.microsoft.com/office/drawing/2014/main" id="{3FF23FB7-6205-4CDD-BB7A-0F0B6C52DE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44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5" name="Picture 74" descr="gr.png">
              <a:extLst>
                <a:ext uri="{FF2B5EF4-FFF2-40B4-BE49-F238E27FC236}">
                  <a16:creationId xmlns:a16="http://schemas.microsoft.com/office/drawing/2014/main" id="{892C6F00-B1CE-4491-96EC-3B4697C85C4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56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6" name="Picture 75" descr="hu.png">
              <a:extLst>
                <a:ext uri="{FF2B5EF4-FFF2-40B4-BE49-F238E27FC236}">
                  <a16:creationId xmlns:a16="http://schemas.microsoft.com/office/drawing/2014/main" id="{DB2B9195-618E-4F5E-9BB0-50CEEA234F7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7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7" name="Picture 76" descr="ie.png">
              <a:extLst>
                <a:ext uri="{FF2B5EF4-FFF2-40B4-BE49-F238E27FC236}">
                  <a16:creationId xmlns:a16="http://schemas.microsoft.com/office/drawing/2014/main" id="{E3F48CFE-D5FB-4B60-A940-0AF2E7A118C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9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8" name="Picture 77" descr="it.png">
              <a:extLst>
                <a:ext uri="{FF2B5EF4-FFF2-40B4-BE49-F238E27FC236}">
                  <a16:creationId xmlns:a16="http://schemas.microsoft.com/office/drawing/2014/main" id="{63D15255-7083-4221-BB6C-6FE24AAC0F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0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9" name="Picture 78" descr="lu.png">
              <a:extLst>
                <a:ext uri="{FF2B5EF4-FFF2-40B4-BE49-F238E27FC236}">
                  <a16:creationId xmlns:a16="http://schemas.microsoft.com/office/drawing/2014/main" id="{BE8CCD28-20D7-41A5-9563-947921004F9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01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0" name="Picture 79" descr="no.png">
              <a:extLst>
                <a:ext uri="{FF2B5EF4-FFF2-40B4-BE49-F238E27FC236}">
                  <a16:creationId xmlns:a16="http://schemas.microsoft.com/office/drawing/2014/main" id="{7A9718FB-7D37-4356-A895-7FDA6EC1C04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13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1" name="Picture 80" descr="nl.png">
              <a:extLst>
                <a:ext uri="{FF2B5EF4-FFF2-40B4-BE49-F238E27FC236}">
                  <a16:creationId xmlns:a16="http://schemas.microsoft.com/office/drawing/2014/main" id="{C8CE1807-3B3C-43AF-8A12-6A7C186AF01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24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2" name="Picture 81" descr="pl.png">
              <a:extLst>
                <a:ext uri="{FF2B5EF4-FFF2-40B4-BE49-F238E27FC236}">
                  <a16:creationId xmlns:a16="http://schemas.microsoft.com/office/drawing/2014/main" id="{0358B0A2-6029-4C91-BBE0-74FF219676A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36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3" name="Picture 82" descr="pt.png">
              <a:extLst>
                <a:ext uri="{FF2B5EF4-FFF2-40B4-BE49-F238E27FC236}">
                  <a16:creationId xmlns:a16="http://schemas.microsoft.com/office/drawing/2014/main" id="{9DF92B99-C914-45AE-9B58-503B2727D43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474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4" name="Picture 83" descr="cz.png">
              <a:extLst>
                <a:ext uri="{FF2B5EF4-FFF2-40B4-BE49-F238E27FC236}">
                  <a16:creationId xmlns:a16="http://schemas.microsoft.com/office/drawing/2014/main" id="{53DBF242-02B1-4A65-8BA2-4DB08B4C698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88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5" name="Picture 84" descr="ro.png">
              <a:extLst>
                <a:ext uri="{FF2B5EF4-FFF2-40B4-BE49-F238E27FC236}">
                  <a16:creationId xmlns:a16="http://schemas.microsoft.com/office/drawing/2014/main" id="{06A5D385-5AD9-475D-AA67-B32F8235CEA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702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6" name="Picture 85" descr="se.png">
              <a:extLst>
                <a:ext uri="{FF2B5EF4-FFF2-40B4-BE49-F238E27FC236}">
                  <a16:creationId xmlns:a16="http://schemas.microsoft.com/office/drawing/2014/main" id="{23377635-F3D3-425B-B6A1-F65ECC2ED3F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30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7" name="Picture 86" descr="ch.png">
              <a:extLst>
                <a:ext uri="{FF2B5EF4-FFF2-40B4-BE49-F238E27FC236}">
                  <a16:creationId xmlns:a16="http://schemas.microsoft.com/office/drawing/2014/main" id="{862D8455-5100-41E9-8049-382746C59E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0442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8" name="Picture 87" descr="uk.png">
              <a:extLst>
                <a:ext uri="{FF2B5EF4-FFF2-40B4-BE49-F238E27FC236}">
                  <a16:creationId xmlns:a16="http://schemas.microsoft.com/office/drawing/2014/main" id="{9242A316-F308-492C-AD88-3111736ACB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8160" y="4469696"/>
              <a:ext cx="217977" cy="14411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EB70F4DA-FF88-4CF3-9D4E-20FE4EED03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8598" y="4469696"/>
              <a:ext cx="216000" cy="144000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F9557B68-1800-4935-886E-40CFED8CCF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/>
            <a:stretch>
              <a:fillRect/>
            </a:stretch>
          </p:blipFill>
          <p:spPr>
            <a:xfrm>
              <a:off x="9768386" y="4469696"/>
              <a:ext cx="216000" cy="144000"/>
            </a:xfrm>
            <a:prstGeom prst="rect">
              <a:avLst/>
            </a:prstGeom>
          </p:spPr>
        </p:pic>
        <p:pic>
          <p:nvPicPr>
            <p:cNvPr id="92" name="Picture 91" descr="ca.png">
              <a:extLst>
                <a:ext uri="{FF2B5EF4-FFF2-40B4-BE49-F238E27FC236}">
                  <a16:creationId xmlns:a16="http://schemas.microsoft.com/office/drawing/2014/main" id="{A44CC406-521D-4EE8-B78A-8789448243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9245" y="4469696"/>
              <a:ext cx="216000" cy="14280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3" name="Picture 92" descr="si.png">
              <a:extLst>
                <a:ext uri="{FF2B5EF4-FFF2-40B4-BE49-F238E27FC236}">
                  <a16:creationId xmlns:a16="http://schemas.microsoft.com/office/drawing/2014/main" id="{E755502D-F652-4EFC-BDF5-9EA87D3AAF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8174" y="4469696"/>
              <a:ext cx="217284" cy="143656"/>
            </a:xfrm>
            <a:prstGeom prst="rect">
              <a:avLst/>
            </a:prstGeom>
          </p:spPr>
        </p:pic>
      </p:grpSp>
      <p:pic>
        <p:nvPicPr>
          <p:cNvPr id="94" name="Picture 93">
            <a:extLst>
              <a:ext uri="{FF2B5EF4-FFF2-40B4-BE49-F238E27FC236}">
                <a16:creationId xmlns:a16="http://schemas.microsoft.com/office/drawing/2014/main" id="{EF90349B-FF48-4A3E-8266-C6C8B77A2E91}"/>
              </a:ext>
            </a:extLst>
          </p:cNvPr>
          <p:cNvPicPr>
            <a:picLocks/>
          </p:cNvPicPr>
          <p:nvPr userDrawn="1"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489" y="-215904"/>
            <a:ext cx="2095200" cy="13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336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</p:sldLayoutIdLst>
  <p:hf sldNum="0" hdr="0" dt="0"/>
  <p:txStyles>
    <p:titleStyle>
      <a:lvl1pPr algn="just" rtl="0" fontAlgn="base">
        <a:spcBef>
          <a:spcPct val="0"/>
        </a:spcBef>
        <a:spcAft>
          <a:spcPct val="0"/>
        </a:spcAft>
        <a:defRPr lang="en-GB" sz="3000" b="1" dirty="0" smtClean="0">
          <a:solidFill>
            <a:srgbClr val="00324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5pPr>
      <a:lvl6pPr marL="441015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6pPr>
      <a:lvl7pPr marL="882030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7pPr>
      <a:lvl8pPr marL="1323045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8pPr>
      <a:lvl9pPr marL="1764060" algn="l" rtl="0" fontAlgn="base">
        <a:spcBef>
          <a:spcPct val="0"/>
        </a:spcBef>
        <a:spcAft>
          <a:spcPct val="0"/>
        </a:spcAft>
        <a:defRPr sz="2122" b="1">
          <a:solidFill>
            <a:schemeClr val="bg1"/>
          </a:solidFill>
          <a:latin typeface="Verdana" pitchFamily="34" charset="0"/>
        </a:defRPr>
      </a:lvl9pPr>
    </p:titleStyle>
    <p:bodyStyle>
      <a:lvl1pPr marL="0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rgbClr val="8197A6"/>
        </a:buClr>
        <a:buFont typeface="Arial" panose="020B0604020202020204" pitchFamily="34" charset="0"/>
        <a:buNone/>
        <a:defRPr lang="en-US" altLang="en-US" sz="1800" dirty="0">
          <a:solidFill>
            <a:srgbClr val="8197A6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1pPr>
      <a:lvl2pPr marL="781326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US" altLang="en-US" sz="1800" dirty="0">
          <a:solidFill>
            <a:srgbClr val="8197A6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2pPr>
      <a:lvl3pPr marL="1357771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US" altLang="en-US" sz="1800" dirty="0">
          <a:solidFill>
            <a:srgbClr val="8197A6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3pPr>
      <a:lvl4pPr marL="1934216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US" altLang="en-US" sz="1800" dirty="0">
          <a:solidFill>
            <a:srgbClr val="8197A6"/>
          </a:solidFill>
          <a:latin typeface="Arial" charset="0"/>
          <a:ea typeface="MS PGothic" pitchFamily="34" charset="-128"/>
          <a:cs typeface="Arial" charset="0"/>
        </a:defRPr>
      </a:lvl4pPr>
      <a:lvl5pPr marL="2510661" indent="0" algn="l" rtl="0" eaLnBrk="0" fontAlgn="base" hangingPunct="0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None/>
        <a:defRPr lang="en-GB" altLang="en-US" sz="1800" dirty="0">
          <a:solidFill>
            <a:srgbClr val="8197A6"/>
          </a:solidFill>
          <a:latin typeface="Arial" charset="0"/>
          <a:ea typeface="MS PGothic" pitchFamily="34" charset="-128"/>
          <a:cs typeface="Arial" charset="0"/>
        </a:defRPr>
      </a:lvl5pPr>
      <a:lvl6pPr marL="3356615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6pPr>
      <a:lvl7pPr marL="3797630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7pPr>
      <a:lvl8pPr marL="4238645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8pPr>
      <a:lvl9pPr marL="4679660" indent="-404264" algn="l" rtl="0" fontAlgn="base">
        <a:lnSpc>
          <a:spcPct val="119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543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1pPr>
      <a:lvl2pPr marL="441015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2pPr>
      <a:lvl3pPr marL="88203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4pPr>
      <a:lvl5pPr marL="1764060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5pPr>
      <a:lvl6pPr marL="2205076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6pPr>
      <a:lvl7pPr marL="2646091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7pPr>
      <a:lvl8pPr marL="3087106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8pPr>
      <a:lvl9pPr marL="3528121" algn="l" defTabSz="882030" rtl="0" eaLnBrk="1" latinLnBrk="0" hangingPunct="1">
        <a:defRPr sz="17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5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www.doi.org/" TargetMode="Externa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 txBox="1">
            <a:spLocks noChangeArrowheads="1"/>
          </p:cNvSpPr>
          <p:nvPr/>
        </p:nvSpPr>
        <p:spPr bwMode="auto">
          <a:xfrm>
            <a:off x="134965" y="3384467"/>
            <a:ext cx="9421860" cy="564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202" tIns="44101" rIns="88202" bIns="44101" numCol="1" anchor="b" anchorCtr="0" compatLnSpc="1">
            <a:prstTxWarp prst="textNoShape">
              <a:avLst/>
            </a:prstTxWarp>
            <a:spAutoFit/>
          </a:bodyPr>
          <a:lstStyle/>
          <a:p>
            <a:pPr defTabSz="882030">
              <a:defRPr/>
            </a:pPr>
            <a:r>
              <a:rPr lang="en-GB" sz="3087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PDS4 training workshop</a:t>
            </a:r>
          </a:p>
        </p:txBody>
      </p:sp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6915706" y="5224144"/>
            <a:ext cx="5123696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ts val="0"/>
              </a:spcBef>
            </a:pPr>
            <a:r>
              <a:rPr lang="en-GB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915681" y="5885467"/>
            <a:ext cx="5123720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ts val="0"/>
              </a:spcBef>
            </a:pPr>
            <a:r>
              <a:rPr lang="en-GB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4-8 November 2024, ESAC, Spain</a:t>
            </a:r>
          </a:p>
        </p:txBody>
      </p:sp>
      <p:sp>
        <p:nvSpPr>
          <p:cNvPr id="2" name="Text Box 99">
            <a:extLst>
              <a:ext uri="{FF2B5EF4-FFF2-40B4-BE49-F238E27FC236}">
                <a16:creationId xmlns:a16="http://schemas.microsoft.com/office/drawing/2014/main" id="{B06A49EE-0921-4A0E-99D9-29F5A2AC6E1F}"/>
              </a:ext>
            </a:extLst>
          </p:cNvPr>
          <p:cNvSpPr/>
          <p:nvPr/>
        </p:nvSpPr>
        <p:spPr>
          <a:xfrm>
            <a:off x="7288567" y="5590659"/>
            <a:ext cx="4750834" cy="217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8486BD-6385-D6C5-F0A1-46DDCF74059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3247"/>
              </a:clrFrom>
              <a:clrTo>
                <a:srgbClr val="00324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17248" y="2267148"/>
            <a:ext cx="3807951" cy="3807951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A5DC57C9-8ADF-B1D4-6B9F-957DC68C27C7}"/>
              </a:ext>
            </a:extLst>
          </p:cNvPr>
          <p:cNvSpPr txBox="1"/>
          <p:nvPr/>
        </p:nvSpPr>
        <p:spPr>
          <a:xfrm>
            <a:off x="177683" y="4363034"/>
            <a:ext cx="6225362" cy="567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000" b="1" dirty="0">
                <a:solidFill>
                  <a:schemeClr val="bg1"/>
                </a:solidFill>
                <a:latin typeface="+mj-lt"/>
              </a:rPr>
              <a:t>PSA Archive reviews</a:t>
            </a:r>
            <a:endParaRPr lang="it-ES" sz="3000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EB7B8-8261-FEB8-794F-B88F9A70E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E6E0F-4C90-7471-E210-0904A7D21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0" y="1007917"/>
            <a:ext cx="11764800" cy="5202275"/>
          </a:xfrm>
        </p:spPr>
        <p:txBody>
          <a:bodyPr>
            <a:normAutofit fontScale="77500" lnSpcReduction="20000"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What is a PSA Archive review?</a:t>
            </a:r>
          </a:p>
          <a:p>
            <a:pPr marL="1067076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It is a </a:t>
            </a:r>
            <a:r>
              <a:rPr lang="en-US" b="1" dirty="0">
                <a:solidFill>
                  <a:srgbClr val="FF0000"/>
                </a:solidFill>
              </a:rPr>
              <a:t>mandatory 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process chaired by the PSA Science Lead and involving the science ground segment, instrument teams, internal and external reviewers</a:t>
            </a:r>
          </a:p>
          <a:p>
            <a:pPr marL="1067076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Scope: instrument data and documentation hosted in the PSA are the best possible</a:t>
            </a:r>
          </a:p>
          <a:p>
            <a:pPr marL="1643521" lvl="2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All PSA data should be certified before public release</a:t>
            </a:r>
          </a:p>
          <a:p>
            <a:pPr marL="1067076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It is included in the Archiving Plan or equivalent document, work packages etc.</a:t>
            </a:r>
          </a:p>
          <a:p>
            <a:pPr marL="1643521" lvl="2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The Archive scientists will give specifics for each review to the relative teams</a:t>
            </a:r>
          </a:p>
          <a:p>
            <a:pPr marL="1067076" lvl="1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>
                  <a:lumMod val="1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How many and when?</a:t>
            </a:r>
          </a:p>
          <a:p>
            <a:pPr marL="1067076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 At least 2 reviews: one before science phase and one toward post-operations</a:t>
            </a:r>
          </a:p>
          <a:p>
            <a:pPr marL="1643521" lvl="2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Extended missions may want to perform one or more intermediate reviews</a:t>
            </a:r>
          </a:p>
          <a:p>
            <a:pPr marL="1643521" lvl="2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Short cruise missions should complete the first review before launch</a:t>
            </a:r>
          </a:p>
          <a:p>
            <a:pPr marL="1067076" lvl="1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>
                  <a:lumMod val="1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What is under review exactly?</a:t>
            </a:r>
          </a:p>
          <a:p>
            <a:pPr marL="1067076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Normally, 1 instrument at a time will be reviewed but sub-instruments can be considered </a:t>
            </a:r>
          </a:p>
          <a:p>
            <a:pPr marL="1643521" lvl="2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But beware of overheads due to multiple reviews</a:t>
            </a:r>
          </a:p>
          <a:p>
            <a:pPr marL="1643521" lvl="2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Last review would likely be multi-instruments</a:t>
            </a:r>
          </a:p>
          <a:p>
            <a:pPr marL="1067076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Data: science, housekeeping, ancillary (e.g. geometry, browse products etc.)</a:t>
            </a:r>
          </a:p>
          <a:p>
            <a:pPr marL="1643521" lvl="2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science products should be at least up to PDS4 calibrated processing level</a:t>
            </a:r>
          </a:p>
          <a:p>
            <a:pPr marL="1067076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Documentation for the science community (User guides, tutorials etc.)</a:t>
            </a:r>
          </a:p>
          <a:p>
            <a:pPr lvl="1" algn="just"/>
            <a:endParaRPr lang="en-US" dirty="0"/>
          </a:p>
          <a:p>
            <a:pPr marL="1067076" lvl="1" indent="-285750" algn="just">
              <a:buFont typeface="Arial" panose="020B0604020202020204" pitchFamily="34" charset="0"/>
              <a:buChar char="•"/>
            </a:pPr>
            <a:endParaRPr lang="en-ES" dirty="0"/>
          </a:p>
        </p:txBody>
      </p:sp>
      <p:pic>
        <p:nvPicPr>
          <p:cNvPr id="5" name="Immagine 4" descr="Immagine che contiene clipart, Cartoni animati, illustrazione, cartone animato&#10;&#10;Descrizione generata automaticamente">
            <a:extLst>
              <a:ext uri="{FF2B5EF4-FFF2-40B4-BE49-F238E27FC236}">
                <a16:creationId xmlns:a16="http://schemas.microsoft.com/office/drawing/2014/main" id="{BC79FD1C-3594-AFF8-8A84-DF6E727BE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406" y="2425349"/>
            <a:ext cx="3014994" cy="282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14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8D3CD6-6486-261A-DAA0-6C0DB0293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 – Are we ready?</a:t>
            </a:r>
            <a:endParaRPr lang="it-E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78240C-4863-35E8-0F51-CAB374A06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All products must be ingested in the PSA well before the start of the review</a:t>
            </a:r>
          </a:p>
          <a:p>
            <a:pPr marL="1067076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Important: they will remain </a:t>
            </a:r>
            <a:r>
              <a:rPr lang="en-US" b="1" dirty="0">
                <a:solidFill>
                  <a:srgbClr val="FF0000"/>
                </a:solidFill>
              </a:rPr>
              <a:t>private</a:t>
            </a: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 at least until after the review is complete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All documentation (user guides especially, calibration information/products, etc.) must be available and in good shape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Both of the above require iterations with your archive scientist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Time availability over a few months minimum as typical timeline is: </a:t>
            </a:r>
          </a:p>
          <a:p>
            <a:pPr marL="1067076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~1 month for the reviewers to raise RIDs (</a:t>
            </a:r>
            <a:r>
              <a:rPr lang="it-ES" dirty="0">
                <a:solidFill>
                  <a:schemeClr val="accent6">
                    <a:lumMod val="10000"/>
                  </a:schemeClr>
                </a:solidFill>
              </a:rPr>
              <a:t>Review Item Discrepancies)</a:t>
            </a:r>
            <a:endParaRPr lang="en-US" dirty="0">
              <a:solidFill>
                <a:schemeClr val="accent6">
                  <a:lumMod val="10000"/>
                </a:schemeClr>
              </a:solidFill>
            </a:endParaRPr>
          </a:p>
          <a:p>
            <a:pPr marL="1067076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2-4 weeks for the P.I. teams and ESA to respond</a:t>
            </a:r>
          </a:p>
          <a:p>
            <a:pPr marL="1067076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+ Implementation time </a:t>
            </a:r>
          </a:p>
          <a:p>
            <a:pPr lvl="1" algn="just"/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➡️ Exact schedule depends on the review</a:t>
            </a:r>
          </a:p>
          <a:p>
            <a:pPr lvl="2" algn="just"/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➡️ Typical total review time is at least a few months</a:t>
            </a:r>
          </a:p>
          <a:p>
            <a:pPr lvl="2" algn="just"/>
            <a:endParaRPr lang="en-US" dirty="0">
              <a:solidFill>
                <a:schemeClr val="accent6">
                  <a:lumMod val="1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ES" dirty="0">
                <a:solidFill>
                  <a:schemeClr val="accent6">
                    <a:lumMod val="10000"/>
                  </a:schemeClr>
                </a:solidFill>
              </a:rPr>
              <a:t>When all is ready, the PSA Science lead will select independent reviewers expert in either PDS4 or the instrument science, eliciting suggestions from the Project Scientist or the instrument teams</a:t>
            </a:r>
          </a:p>
          <a:p>
            <a:pPr algn="just"/>
            <a:endParaRPr lang="en-US" dirty="0">
              <a:solidFill>
                <a:schemeClr val="accent6">
                  <a:lumMod val="1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ES" dirty="0">
              <a:solidFill>
                <a:schemeClr val="accent6">
                  <a:lumMod val="1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ES" dirty="0">
              <a:solidFill>
                <a:schemeClr val="accent6">
                  <a:lumMod val="10000"/>
                </a:schemeClr>
              </a:solidFill>
            </a:endParaRPr>
          </a:p>
        </p:txBody>
      </p:sp>
      <p:pic>
        <p:nvPicPr>
          <p:cNvPr id="6" name="Immagine 5" descr="Immagine che contiene testo, gatto, mammifero, gatto domestico&#10;&#10;Descrizione generata automaticamente">
            <a:extLst>
              <a:ext uri="{FF2B5EF4-FFF2-40B4-BE49-F238E27FC236}">
                <a16:creationId xmlns:a16="http://schemas.microsoft.com/office/drawing/2014/main" id="{4864CE45-0CF8-B34E-C006-62B8B8E20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982" y="2124440"/>
            <a:ext cx="2953418" cy="281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687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91AB7C-A05D-687F-0C97-568F7DF75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1 - The reviewers</a:t>
            </a:r>
            <a:endParaRPr lang="it-E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A7380-A665-C7CA-B87F-B7A6C6062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ES" dirty="0">
                <a:solidFill>
                  <a:schemeClr val="accent6">
                    <a:lumMod val="10000"/>
                  </a:schemeClr>
                </a:solidFill>
              </a:rPr>
              <a:t>The reviewers will receive: </a:t>
            </a:r>
          </a:p>
          <a:p>
            <a:pPr marL="1067076" lvl="1" indent="-285750" algn="just">
              <a:buFont typeface="Arial" panose="020B0604020202020204" pitchFamily="34" charset="0"/>
              <a:buChar char="•"/>
            </a:pPr>
            <a:r>
              <a:rPr lang="it-ES" dirty="0">
                <a:solidFill>
                  <a:schemeClr val="accent6">
                    <a:lumMod val="10000"/>
                  </a:schemeClr>
                </a:solidFill>
              </a:rPr>
              <a:t>a datapack (procedure+instrument documentation+selected data)</a:t>
            </a:r>
          </a:p>
          <a:p>
            <a:pPr marL="1067076" lvl="1" indent="-285750" algn="just">
              <a:buFont typeface="Arial" panose="020B0604020202020204" pitchFamily="34" charset="0"/>
              <a:buChar char="•"/>
            </a:pPr>
            <a:r>
              <a:rPr lang="it-ES" dirty="0">
                <a:solidFill>
                  <a:schemeClr val="accent6">
                    <a:lumMod val="10000"/>
                  </a:schemeClr>
                </a:solidFill>
              </a:rPr>
              <a:t>temporary access to all PSA data for the instrument under review</a:t>
            </a:r>
          </a:p>
          <a:p>
            <a:pPr marL="1067076" lvl="1" indent="-285750" algn="just">
              <a:buFont typeface="Arial" panose="020B0604020202020204" pitchFamily="34" charset="0"/>
              <a:buChar char="•"/>
            </a:pPr>
            <a:r>
              <a:rPr lang="it-ES" dirty="0">
                <a:solidFill>
                  <a:schemeClr val="accent6">
                    <a:lumMod val="10000"/>
                  </a:schemeClr>
                </a:solidFill>
              </a:rPr>
              <a:t>access to the RID system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ES" dirty="0">
                <a:solidFill>
                  <a:schemeClr val="accent6">
                    <a:lumMod val="10000"/>
                  </a:schemeClr>
                </a:solidFill>
              </a:rPr>
              <a:t>They must ensure that</a:t>
            </a:r>
          </a:p>
          <a:p>
            <a:pPr marL="1067076" lvl="1" indent="-285750" algn="just">
              <a:buFont typeface="Arial" panose="020B0604020202020204" pitchFamily="34" charset="0"/>
              <a:buChar char="•"/>
            </a:pPr>
            <a:r>
              <a:rPr lang="it-ES" dirty="0">
                <a:solidFill>
                  <a:schemeClr val="accent6">
                    <a:lumMod val="10000"/>
                  </a:schemeClr>
                </a:solidFill>
              </a:rPr>
              <a:t>Documentation is clear and complete</a:t>
            </a:r>
          </a:p>
          <a:p>
            <a:pPr marL="1067076" lvl="1" indent="-285750" algn="just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6">
                    <a:lumMod val="10000"/>
                  </a:schemeClr>
                </a:solidFill>
              </a:rPr>
              <a:t>T</a:t>
            </a:r>
            <a:r>
              <a:rPr lang="it-ES" dirty="0">
                <a:solidFill>
                  <a:schemeClr val="accent6">
                    <a:lumMod val="10000"/>
                  </a:schemeClr>
                </a:solidFill>
              </a:rPr>
              <a:t>he data products are technically well constructed and of scientific good quality</a:t>
            </a:r>
          </a:p>
          <a:p>
            <a:pPr marL="1067076" lvl="1" indent="-285750" algn="just">
              <a:buFont typeface="Arial" panose="020B0604020202020204" pitchFamily="34" charset="0"/>
              <a:buChar char="•"/>
            </a:pPr>
            <a:r>
              <a:rPr lang="it-ES" dirty="0">
                <a:solidFill>
                  <a:schemeClr val="accent6">
                    <a:lumMod val="10000"/>
                  </a:schemeClr>
                </a:solidFill>
              </a:rPr>
              <a:t>The steps to go from lower to higher processing levels are well explained and calibrated products are reproducible with existing documentation and calibration</a:t>
            </a:r>
          </a:p>
          <a:p>
            <a:pPr marL="1067076" lvl="1" indent="-285750" algn="just">
              <a:buFont typeface="Arial" panose="020B0604020202020204" pitchFamily="34" charset="0"/>
              <a:buChar char="•"/>
            </a:pPr>
            <a:r>
              <a:rPr lang="it-ES" dirty="0">
                <a:solidFill>
                  <a:schemeClr val="accent6">
                    <a:lumMod val="10000"/>
                  </a:schemeClr>
                </a:solidFill>
              </a:rPr>
              <a:t>The metadata are well defined in terms of usability and usefulness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ES" dirty="0">
                <a:solidFill>
                  <a:schemeClr val="accent6">
                    <a:lumMod val="10000"/>
                  </a:schemeClr>
                </a:solidFill>
              </a:rPr>
              <a:t>Issues/requests can be raised as a RID in a dedicated system (e.g. gitlab).  For example: </a:t>
            </a:r>
          </a:p>
          <a:p>
            <a:pPr marL="1067076" lvl="1" indent="-285750" algn="just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6">
                    <a:lumMod val="10000"/>
                  </a:schemeClr>
                </a:solidFill>
              </a:rPr>
              <a:t>I</a:t>
            </a:r>
            <a:r>
              <a:rPr lang="it-ES" dirty="0">
                <a:solidFill>
                  <a:schemeClr val="accent6">
                    <a:lumMod val="10000"/>
                  </a:schemeClr>
                </a:solidFill>
              </a:rPr>
              <a:t>ssues with data structure, lack of metadata, typos, insufficient/unclear documentation, </a:t>
            </a:r>
            <a:r>
              <a:rPr lang="it-IT" dirty="0">
                <a:solidFill>
                  <a:schemeClr val="accent6">
                    <a:lumMod val="10000"/>
                  </a:schemeClr>
                </a:solidFill>
              </a:rPr>
              <a:t>c</a:t>
            </a:r>
            <a:r>
              <a:rPr lang="it-ES" dirty="0">
                <a:solidFill>
                  <a:schemeClr val="accent6">
                    <a:lumMod val="10000"/>
                  </a:schemeClr>
                </a:solidFill>
              </a:rPr>
              <a:t>alibration issues</a:t>
            </a:r>
          </a:p>
          <a:p>
            <a:pPr marL="1643521" lvl="2" indent="-285750" algn="just">
              <a:buFont typeface="Arial" panose="020B0604020202020204" pitchFamily="34" charset="0"/>
              <a:buChar char="•"/>
            </a:pPr>
            <a:endParaRPr lang="it-ES" dirty="0">
              <a:solidFill>
                <a:schemeClr val="accent6">
                  <a:lumMod val="10000"/>
                </a:schemeClr>
              </a:solidFill>
            </a:endParaRPr>
          </a:p>
          <a:p>
            <a:pPr marL="1067076" lvl="1" indent="-285750" algn="just">
              <a:buFont typeface="Arial" panose="020B0604020202020204" pitchFamily="34" charset="0"/>
              <a:buChar char="•"/>
            </a:pPr>
            <a:endParaRPr lang="it-ES" dirty="0">
              <a:solidFill>
                <a:schemeClr val="accent6">
                  <a:lumMod val="10000"/>
                </a:schemeClr>
              </a:solidFill>
            </a:endParaRPr>
          </a:p>
          <a:p>
            <a:pPr marL="1067076" lvl="1" indent="-285750" algn="just">
              <a:buFont typeface="Arial" panose="020B0604020202020204" pitchFamily="34" charset="0"/>
              <a:buChar char="•"/>
            </a:pPr>
            <a:endParaRPr lang="it-ES" dirty="0">
              <a:solidFill>
                <a:schemeClr val="accent6">
                  <a:lumMod val="10000"/>
                </a:schemeClr>
              </a:solidFill>
            </a:endParaRPr>
          </a:p>
          <a:p>
            <a:pPr marL="1067076" lvl="1" indent="-285750" algn="just">
              <a:buFont typeface="Arial" panose="020B0604020202020204" pitchFamily="34" charset="0"/>
              <a:buChar char="•"/>
            </a:pPr>
            <a:endParaRPr lang="it-ES" dirty="0">
              <a:solidFill>
                <a:schemeClr val="accent6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25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636749-E5D6-6ADA-6F49-901AD17B8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00" y="-70431"/>
            <a:ext cx="10108800" cy="1015663"/>
          </a:xfrm>
        </p:spPr>
        <p:txBody>
          <a:bodyPr/>
          <a:lstStyle/>
          <a:p>
            <a:r>
              <a:rPr lang="it-ES"/>
              <a:t>Step 2 -The instrument team and ESA Science Ground Segment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7559B7-683E-0FB3-C4C2-DC1F2C2DE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ES" dirty="0">
                <a:solidFill>
                  <a:schemeClr val="accent6">
                    <a:lumMod val="10000"/>
                  </a:schemeClr>
                </a:solidFill>
              </a:rPr>
              <a:t>At the end of the review period, interested staff from the instrument team and ESA will be given access to the RID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ES" dirty="0">
                <a:solidFill>
                  <a:schemeClr val="accent6">
                    <a:lumMod val="10000"/>
                  </a:schemeClr>
                </a:solidFill>
              </a:rPr>
              <a:t>The instrument archive scientist will assign the RIDs to the appropriate person</a:t>
            </a:r>
          </a:p>
          <a:p>
            <a:pPr marL="1067076" lvl="1" indent="-285750">
              <a:buFont typeface="Arial" panose="020B0604020202020204" pitchFamily="34" charset="0"/>
              <a:buChar char="•"/>
            </a:pPr>
            <a:r>
              <a:rPr lang="it-ES" dirty="0">
                <a:solidFill>
                  <a:schemeClr val="accent6">
                    <a:lumMod val="10000"/>
                  </a:schemeClr>
                </a:solidFill>
              </a:rPr>
              <a:t>But all with said access can actively participate in offline discussions in the RIDs themselves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ES" dirty="0">
                <a:solidFill>
                  <a:schemeClr val="accent6">
                    <a:lumMod val="10000"/>
                  </a:schemeClr>
                </a:solidFill>
              </a:rPr>
              <a:t>All RIDs must be addressed during the dedicated time and a panel telecon to discuss the most controversial RIDs may be called to find a way forward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ES" dirty="0">
                <a:solidFill>
                  <a:schemeClr val="accent6">
                    <a:lumMod val="10000"/>
                  </a:schemeClr>
                </a:solidFill>
              </a:rPr>
              <a:t>Timeline/deadline for the specific implementations should be given in the RIDs and ideally it should not be more than a few months at most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ES" dirty="0">
              <a:solidFill>
                <a:schemeClr val="accent6">
                  <a:lumMod val="10000"/>
                </a:schemeClr>
              </a:solidFill>
            </a:endParaRPr>
          </a:p>
          <a:p>
            <a:endParaRPr lang="it-ES" dirty="0">
              <a:solidFill>
                <a:schemeClr val="accent6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ES" dirty="0">
              <a:solidFill>
                <a:schemeClr val="accent6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ES" dirty="0">
              <a:solidFill>
                <a:schemeClr val="accent6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ES" dirty="0"/>
          </a:p>
        </p:txBody>
      </p:sp>
      <p:pic>
        <p:nvPicPr>
          <p:cNvPr id="5" name="Immagine 4" descr="Immagine che contiene schizzo, disegno, illustrazione, clipart&#10;&#10;Descrizione generata automaticamente">
            <a:extLst>
              <a:ext uri="{FF2B5EF4-FFF2-40B4-BE49-F238E27FC236}">
                <a16:creationId xmlns:a16="http://schemas.microsoft.com/office/drawing/2014/main" id="{ACBD4F49-7C42-31EF-E384-418A35571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096" y="3429000"/>
            <a:ext cx="3607357" cy="285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808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C10DA7-551D-4461-AEAA-067C03932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ES" dirty="0"/>
              <a:t>Step 3 – The end(-ish)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F821B6-E5A4-36AE-6E0A-5D2ED853A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ES" dirty="0">
                <a:solidFill>
                  <a:schemeClr val="accent6">
                    <a:lumMod val="10000"/>
                  </a:schemeClr>
                </a:solidFill>
              </a:rPr>
              <a:t>With all RIDs closed and implementations in place and depending on mission phase (early, middle, post-operations), the instrument archive scientist may </a:t>
            </a:r>
          </a:p>
          <a:p>
            <a:pPr marL="1067076" lvl="1" indent="-285750" algn="just">
              <a:buFont typeface="Arial" panose="020B0604020202020204" pitchFamily="34" charset="0"/>
              <a:buChar char="•"/>
            </a:pPr>
            <a:r>
              <a:rPr lang="it-ES" dirty="0">
                <a:solidFill>
                  <a:schemeClr val="accent6">
                    <a:lumMod val="10000"/>
                  </a:schemeClr>
                </a:solidFill>
              </a:rPr>
              <a:t>organise a partial or complete deletion and/or reprocessing of the PSA with the updated pipeline</a:t>
            </a:r>
          </a:p>
          <a:p>
            <a:pPr marL="1067076" lvl="1" indent="-285750" algn="just">
              <a:buFont typeface="Arial" panose="020B0604020202020204" pitchFamily="34" charset="0"/>
              <a:buChar char="•"/>
            </a:pPr>
            <a:r>
              <a:rPr lang="it-ES" dirty="0">
                <a:solidFill>
                  <a:schemeClr val="accent6">
                    <a:lumMod val="10000"/>
                  </a:schemeClr>
                </a:solidFill>
              </a:rPr>
              <a:t>a further consolidation of the archival content and/or documentation as needed</a:t>
            </a:r>
          </a:p>
          <a:p>
            <a:pPr marL="1067076" lvl="1" indent="-285750" algn="just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6">
                    <a:lumMod val="10000"/>
                  </a:schemeClr>
                </a:solidFill>
              </a:rPr>
              <a:t>a</a:t>
            </a:r>
            <a:r>
              <a:rPr lang="it-ES" dirty="0">
                <a:solidFill>
                  <a:schemeClr val="accent6">
                    <a:lumMod val="10000"/>
                  </a:schemeClr>
                </a:solidFill>
              </a:rPr>
              <a:t>ny other item requested by the reviewers</a:t>
            </a:r>
          </a:p>
          <a:p>
            <a:pPr lvl="1" algn="just"/>
            <a:endParaRPr lang="it-ES" dirty="0">
              <a:solidFill>
                <a:schemeClr val="accent6">
                  <a:lumMod val="10000"/>
                </a:schemeClr>
              </a:solidFill>
            </a:endParaRPr>
          </a:p>
          <a:p>
            <a:pPr lvl="1" algn="just"/>
            <a:endParaRPr lang="it-ES" dirty="0">
              <a:solidFill>
                <a:schemeClr val="accent6">
                  <a:lumMod val="1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ES" dirty="0">
                <a:solidFill>
                  <a:schemeClr val="accent6">
                    <a:lumMod val="10000"/>
                  </a:schemeClr>
                </a:solidFill>
              </a:rPr>
              <a:t>To note for the </a:t>
            </a:r>
            <a:r>
              <a:rPr lang="it-ES" u="sng" dirty="0">
                <a:solidFill>
                  <a:schemeClr val="accent6">
                    <a:lumMod val="10000"/>
                  </a:schemeClr>
                </a:solidFill>
              </a:rPr>
              <a:t>first review</a:t>
            </a:r>
            <a:r>
              <a:rPr lang="it-ES" dirty="0">
                <a:solidFill>
                  <a:schemeClr val="accent6">
                    <a:lumMod val="10000"/>
                  </a:schemeClr>
                </a:solidFill>
              </a:rPr>
              <a:t>:</a:t>
            </a:r>
          </a:p>
          <a:p>
            <a:pPr marL="1067076" lvl="1" indent="-285750" algn="just">
              <a:buFont typeface="Arial" panose="020B0604020202020204" pitchFamily="34" charset="0"/>
              <a:buChar char="•"/>
            </a:pPr>
            <a:r>
              <a:rPr lang="it-ES" dirty="0">
                <a:solidFill>
                  <a:schemeClr val="accent6">
                    <a:lumMod val="10000"/>
                  </a:schemeClr>
                </a:solidFill>
              </a:rPr>
              <a:t>The matter of releasing the data publicly will be addressed toward the end </a:t>
            </a:r>
          </a:p>
          <a:p>
            <a:pPr lvl="1" algn="just"/>
            <a:r>
              <a:rPr lang="it-ES" dirty="0">
                <a:solidFill>
                  <a:schemeClr val="accent6">
                    <a:lumMod val="10000"/>
                  </a:schemeClr>
                </a:solidFill>
              </a:rPr>
              <a:t>     of the review</a:t>
            </a:r>
          </a:p>
          <a:p>
            <a:pPr marL="1643521" lvl="2" indent="-285750" algn="just">
              <a:buFont typeface="Arial" panose="020B0604020202020204" pitchFamily="34" charset="0"/>
              <a:buChar char="•"/>
            </a:pPr>
            <a:r>
              <a:rPr lang="it-ES" dirty="0">
                <a:solidFill>
                  <a:schemeClr val="accent6">
                    <a:lumMod val="10000"/>
                  </a:schemeClr>
                </a:solidFill>
              </a:rPr>
              <a:t>The question will be posed to the P.I. and discussed with the Project </a:t>
            </a:r>
          </a:p>
          <a:p>
            <a:pPr lvl="2" algn="just"/>
            <a:r>
              <a:rPr lang="it-ES" dirty="0">
                <a:solidFill>
                  <a:schemeClr val="accent6">
                    <a:lumMod val="10000"/>
                  </a:schemeClr>
                </a:solidFill>
              </a:rPr>
              <a:t>     Scientist</a:t>
            </a:r>
          </a:p>
          <a:p>
            <a:pPr marL="1643521" lvl="2" indent="-285750" algn="just">
              <a:buFont typeface="Arial" panose="020B0604020202020204" pitchFamily="34" charset="0"/>
              <a:buChar char="•"/>
            </a:pPr>
            <a:r>
              <a:rPr lang="it-ES" dirty="0">
                <a:solidFill>
                  <a:schemeClr val="accent6">
                    <a:lumMod val="10000"/>
                  </a:schemeClr>
                </a:solidFill>
              </a:rPr>
              <a:t>DOIs (</a:t>
            </a:r>
            <a:r>
              <a:rPr lang="it-IT" dirty="0">
                <a:solidFill>
                  <a:schemeClr val="accent6">
                    <a:lumMod val="10000"/>
                  </a:schemeClr>
                </a:solidFill>
                <a:hlinkClick r:id="rId2"/>
              </a:rPr>
              <a:t>Digital Object </a:t>
            </a:r>
            <a:r>
              <a:rPr lang="it-IT" dirty="0" err="1">
                <a:solidFill>
                  <a:schemeClr val="accent6">
                    <a:lumMod val="10000"/>
                  </a:schemeClr>
                </a:solidFill>
                <a:hlinkClick r:id="rId2"/>
              </a:rPr>
              <a:t>Identifiers</a:t>
            </a:r>
            <a:r>
              <a:rPr lang="it-IT" i="1" dirty="0"/>
              <a:t>)</a:t>
            </a:r>
            <a:r>
              <a:rPr lang="it-ES" dirty="0">
                <a:solidFill>
                  <a:schemeClr val="accent6">
                    <a:lumMod val="10000"/>
                  </a:schemeClr>
                </a:solidFill>
              </a:rPr>
              <a:t> linked to data collections will </a:t>
            </a:r>
            <a:r>
              <a:rPr lang="it-ES">
                <a:solidFill>
                  <a:schemeClr val="accent6">
                    <a:lumMod val="10000"/>
                  </a:schemeClr>
                </a:solidFill>
              </a:rPr>
              <a:t>be generated</a:t>
            </a:r>
            <a:endParaRPr lang="it-ES" dirty="0">
              <a:solidFill>
                <a:schemeClr val="accent6">
                  <a:lumMod val="10000"/>
                </a:schemeClr>
              </a:solidFill>
            </a:endParaRPr>
          </a:p>
          <a:p>
            <a:pPr algn="just"/>
            <a:endParaRPr lang="it-ES" dirty="0"/>
          </a:p>
        </p:txBody>
      </p:sp>
      <p:pic>
        <p:nvPicPr>
          <p:cNvPr id="5" name="Immagine 4" descr="Immagine che contiene testo, sorridente, emoticon, sorriso&#10;&#10;Descrizione generata automaticamente">
            <a:extLst>
              <a:ext uri="{FF2B5EF4-FFF2-40B4-BE49-F238E27FC236}">
                <a16:creationId xmlns:a16="http://schemas.microsoft.com/office/drawing/2014/main" id="{C7CD4F49-CF88-75AE-AA02-7EC60DC9E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2833" y="2145798"/>
            <a:ext cx="2602905" cy="30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565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C274BD-9B94-D6D9-1145-298AFCF28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ES" dirty="0"/>
              <a:t>Takeaways and some tips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FF09A4-6C47-3678-CBB1-EFADA906B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chemeClr val="accent6">
                    <a:lumMod val="10000"/>
                  </a:schemeClr>
                </a:solidFill>
              </a:rPr>
              <a:t>The mandatory review process and follow-up implementations can take a while </a:t>
            </a:r>
          </a:p>
          <a:p>
            <a:pPr marL="1067076" lvl="1" indent="-285750" algn="just"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chemeClr val="accent6">
                    <a:lumMod val="10000"/>
                  </a:schemeClr>
                </a:solidFill>
              </a:rPr>
              <a:t>add it to your roadmap and try to respect it</a:t>
            </a:r>
          </a:p>
          <a:p>
            <a:pPr marL="1067076" lvl="1" indent="-285750" algn="just"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chemeClr val="accent6">
                    <a:lumMod val="10000"/>
                  </a:schemeClr>
                </a:solidFill>
              </a:rPr>
              <a:t>do not plan reviews right before science phase to avoid last minute panic</a:t>
            </a:r>
          </a:p>
          <a:p>
            <a:pPr marL="1067076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take advantage of long cruises</a:t>
            </a:r>
            <a:endParaRPr lang="en-GB" noProof="0" dirty="0">
              <a:solidFill>
                <a:schemeClr val="accent6">
                  <a:lumMod val="10000"/>
                </a:schemeClr>
              </a:solidFill>
            </a:endParaRPr>
          </a:p>
          <a:p>
            <a:pPr marL="1067076" lvl="1" indent="-285750" algn="just"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chemeClr val="accent6">
                    <a:lumMod val="10000"/>
                  </a:schemeClr>
                </a:solidFill>
              </a:rPr>
              <a:t>data and documentation must be in the PSA well </a:t>
            </a:r>
            <a:r>
              <a:rPr lang="en-GB" u="sng" dirty="0">
                <a:solidFill>
                  <a:schemeClr val="accent6">
                    <a:lumMod val="10000"/>
                  </a:schemeClr>
                </a:solidFill>
              </a:rPr>
              <a:t>before</a:t>
            </a:r>
            <a:r>
              <a:rPr lang="en-GB" noProof="0" dirty="0">
                <a:solidFill>
                  <a:schemeClr val="accent6">
                    <a:lumMod val="10000"/>
                  </a:schemeClr>
                </a:solidFill>
              </a:rPr>
              <a:t> review, so allow for</a:t>
            </a:r>
          </a:p>
          <a:p>
            <a:pPr lvl="1" algn="just"/>
            <a:r>
              <a:rPr lang="en-GB" dirty="0">
                <a:solidFill>
                  <a:schemeClr val="accent6">
                    <a:lumMod val="10000"/>
                  </a:schemeClr>
                </a:solidFill>
              </a:rPr>
              <a:t>    </a:t>
            </a:r>
            <a:r>
              <a:rPr lang="en-GB" noProof="0" dirty="0">
                <a:solidFill>
                  <a:schemeClr val="accent6">
                    <a:lumMod val="10000"/>
                  </a:schemeClr>
                </a:solidFill>
              </a:rPr>
              <a:t> time to interact with your archive scientist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>
                    <a:lumMod val="10000"/>
                  </a:schemeClr>
                </a:solidFill>
              </a:rPr>
              <a:t>Use it! The reviewers will look with fresh eyes ➡️ they can bring in new ideas</a:t>
            </a:r>
            <a:endParaRPr lang="en-GB" noProof="0" dirty="0">
              <a:solidFill>
                <a:schemeClr val="accent6">
                  <a:lumMod val="1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b="1" noProof="0" dirty="0">
              <a:solidFill>
                <a:srgbClr val="FF0000"/>
              </a:solidFill>
            </a:endParaRPr>
          </a:p>
          <a:p>
            <a:pPr algn="just"/>
            <a:r>
              <a:rPr lang="en-GB" b="1" noProof="0" dirty="0">
                <a:solidFill>
                  <a:srgbClr val="FF0000"/>
                </a:solidFill>
              </a:rPr>
              <a:t>Important:</a:t>
            </a:r>
            <a:r>
              <a:rPr lang="en-GB" noProof="0" dirty="0"/>
              <a:t> </a:t>
            </a:r>
            <a:r>
              <a:rPr lang="en-GB" noProof="0" dirty="0">
                <a:solidFill>
                  <a:schemeClr val="accent6">
                    <a:lumMod val="10000"/>
                  </a:schemeClr>
                </a:solidFill>
              </a:rPr>
              <a:t>The review must be </a:t>
            </a:r>
            <a:r>
              <a:rPr lang="en-GB" u="sng" noProof="0" dirty="0">
                <a:solidFill>
                  <a:schemeClr val="accent6">
                    <a:lumMod val="10000"/>
                  </a:schemeClr>
                </a:solidFill>
              </a:rPr>
              <a:t>passed</a:t>
            </a:r>
            <a:r>
              <a:rPr lang="en-GB" noProof="0" dirty="0">
                <a:solidFill>
                  <a:schemeClr val="accent6">
                    <a:lumMod val="10000"/>
                  </a:schemeClr>
                </a:solidFill>
              </a:rPr>
              <a:t>, otherwise the data in the PSA are not certified. However:</a:t>
            </a:r>
          </a:p>
          <a:p>
            <a:pPr marL="1067076" lvl="1" indent="-285750" algn="just"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chemeClr val="accent6">
                    <a:lumMod val="10000"/>
                  </a:schemeClr>
                </a:solidFill>
              </a:rPr>
              <a:t>ESA can make the PSA data public even if the review is not successful but the data will be labelled as Not Certified and </a:t>
            </a:r>
            <a:r>
              <a:rPr lang="en-GB" dirty="0">
                <a:solidFill>
                  <a:schemeClr val="accent6">
                    <a:lumMod val="10000"/>
                  </a:schemeClr>
                </a:solidFill>
              </a:rPr>
              <a:t>this</a:t>
            </a:r>
            <a:r>
              <a:rPr lang="en-GB" noProof="0" dirty="0">
                <a:solidFill>
                  <a:schemeClr val="accent6">
                    <a:lumMod val="10000"/>
                  </a:schemeClr>
                </a:solidFill>
              </a:rPr>
              <a:t> information made visible in the PSA User Interfaces</a:t>
            </a:r>
          </a:p>
          <a:p>
            <a:pPr algn="ctr"/>
            <a:r>
              <a:rPr lang="en-GB" b="1" noProof="0" dirty="0">
                <a:solidFill>
                  <a:srgbClr val="00B050"/>
                </a:solidFill>
              </a:rPr>
              <a:t>A successful review will highlight </a:t>
            </a:r>
            <a:r>
              <a:rPr lang="en-GB" b="1" u="sng" noProof="0" dirty="0">
                <a:solidFill>
                  <a:srgbClr val="00B050"/>
                </a:solidFill>
              </a:rPr>
              <a:t>your</a:t>
            </a:r>
            <a:r>
              <a:rPr lang="en-GB" b="1" noProof="0" dirty="0">
                <a:solidFill>
                  <a:srgbClr val="00B050"/>
                </a:solidFill>
              </a:rPr>
              <a:t> hard work in the face of the science community </a:t>
            </a:r>
          </a:p>
          <a:p>
            <a:pPr algn="ctr"/>
            <a:r>
              <a:rPr lang="en-GB" b="1" noProof="0" dirty="0">
                <a:solidFill>
                  <a:srgbClr val="00B050"/>
                </a:solidFill>
              </a:rPr>
              <a:t>(more citations, networking, papers, funding possibilities)</a:t>
            </a:r>
          </a:p>
          <a:p>
            <a:pPr marL="1067076" lvl="1" indent="-285750" algn="just">
              <a:buFont typeface="Arial" panose="020B0604020202020204" pitchFamily="34" charset="0"/>
              <a:buChar char="•"/>
            </a:pPr>
            <a:endParaRPr lang="en-GB" b="1" noProof="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noProof="0" dirty="0"/>
          </a:p>
        </p:txBody>
      </p:sp>
      <p:pic>
        <p:nvPicPr>
          <p:cNvPr id="5" name="Immagine 4" descr="Immagine che contiene testo, cartone animato, poster, Cartoni animati&#10;&#10;Descrizione generata automaticamente">
            <a:extLst>
              <a:ext uri="{FF2B5EF4-FFF2-40B4-BE49-F238E27FC236}">
                <a16:creationId xmlns:a16="http://schemas.microsoft.com/office/drawing/2014/main" id="{4645E18C-2226-B876-AE0F-045DA63B9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857" y="882193"/>
            <a:ext cx="2633881" cy="287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137085"/>
      </p:ext>
    </p:extLst>
  </p:cSld>
  <p:clrMapOvr>
    <a:masterClrMapping/>
  </p:clrMapOvr>
</p:sld>
</file>

<file path=ppt/theme/theme1.xml><?xml version="1.0" encoding="utf-8"?>
<a:theme xmlns:a="http://schemas.openxmlformats.org/drawingml/2006/main" name="ESA_Presentation_DARK">
  <a:themeElements>
    <a:clrScheme name="ESA Presentation 2020 Dark">
      <a:dk1>
        <a:srgbClr val="003249"/>
      </a:dk1>
      <a:lt1>
        <a:srgbClr val="FEFFFF"/>
      </a:lt1>
      <a:dk2>
        <a:srgbClr val="335E6E"/>
      </a:dk2>
      <a:lt2>
        <a:srgbClr val="E7E8E3"/>
      </a:lt2>
      <a:accent1>
        <a:srgbClr val="00AE9C"/>
      </a:accent1>
      <a:accent2>
        <a:srgbClr val="EC1A2F"/>
      </a:accent2>
      <a:accent3>
        <a:srgbClr val="FBAB18"/>
      </a:accent3>
      <a:accent4>
        <a:srgbClr val="009BDA"/>
      </a:accent4>
      <a:accent5>
        <a:srgbClr val="8096A6"/>
      </a:accent5>
      <a:accent6>
        <a:srgbClr val="E7E8E3"/>
      </a:accent6>
      <a:hlink>
        <a:srgbClr val="6DCFF6"/>
      </a:hlink>
      <a:folHlink>
        <a:srgbClr val="009BD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a presentation 1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338D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AAADC5"/>
        </a:accent5>
        <a:accent6>
          <a:srgbClr val="00783B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2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98DB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AACAEA"/>
        </a:accent5>
        <a:accent6>
          <a:srgbClr val="00783B"/>
        </a:accent6>
        <a:hlink>
          <a:srgbClr val="E37222"/>
        </a:hlink>
        <a:folHlink>
          <a:srgbClr val="00338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3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8542"/>
        </a:accent1>
        <a:accent2>
          <a:srgbClr val="003397"/>
        </a:accent2>
        <a:accent3>
          <a:srgbClr val="FFFFFF"/>
        </a:accent3>
        <a:accent4>
          <a:srgbClr val="404246"/>
        </a:accent4>
        <a:accent5>
          <a:srgbClr val="AAC2B0"/>
        </a:accent5>
        <a:accent6>
          <a:srgbClr val="002D88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4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E37222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EFBCAB"/>
        </a:accent5>
        <a:accent6>
          <a:srgbClr val="00783B"/>
        </a:accent6>
        <a:hlink>
          <a:srgbClr val="00338D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5">
        <a:dk1>
          <a:srgbClr val="4D4F53"/>
        </a:dk1>
        <a:lt1>
          <a:srgbClr val="FFFFFF"/>
        </a:lt1>
        <a:dk2>
          <a:srgbClr val="00338D"/>
        </a:dk2>
        <a:lt2>
          <a:srgbClr val="000000"/>
        </a:lt2>
        <a:accent1>
          <a:srgbClr val="D0103A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E4AAAE"/>
        </a:accent5>
        <a:accent6>
          <a:srgbClr val="00783B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6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338D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ADC5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7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98DB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CAEA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8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8542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C2B0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9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E37222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EFBCAB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10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D0103A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E4AAAE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11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8B8D8E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C4C5C6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0_ESA_Presentation.potx" id="{892D91B5-ED7D-4179-8776-ED16A4DF2949}" vid="{9C0268B4-711E-4FBB-BAE5-F8FEBB76970A}"/>
    </a:ext>
  </a:extLst>
</a:theme>
</file>

<file path=ppt/theme/theme2.xml><?xml version="1.0" encoding="utf-8"?>
<a:theme xmlns:a="http://schemas.openxmlformats.org/drawingml/2006/main" name="ESA_Presentation_DARK_BG">
  <a:themeElements>
    <a:clrScheme name="ESA Presentation 2020 Dark">
      <a:dk1>
        <a:srgbClr val="003249"/>
      </a:dk1>
      <a:lt1>
        <a:srgbClr val="FEFFFF"/>
      </a:lt1>
      <a:dk2>
        <a:srgbClr val="335E6E"/>
      </a:dk2>
      <a:lt2>
        <a:srgbClr val="E7E8E3"/>
      </a:lt2>
      <a:accent1>
        <a:srgbClr val="00AE9C"/>
      </a:accent1>
      <a:accent2>
        <a:srgbClr val="EC1A2F"/>
      </a:accent2>
      <a:accent3>
        <a:srgbClr val="FBAB18"/>
      </a:accent3>
      <a:accent4>
        <a:srgbClr val="009BDA"/>
      </a:accent4>
      <a:accent5>
        <a:srgbClr val="8096A6"/>
      </a:accent5>
      <a:accent6>
        <a:srgbClr val="E7E8E3"/>
      </a:accent6>
      <a:hlink>
        <a:srgbClr val="6DCFF6"/>
      </a:hlink>
      <a:folHlink>
        <a:srgbClr val="009BD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a presentation 1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338D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AAADC5"/>
        </a:accent5>
        <a:accent6>
          <a:srgbClr val="00783B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2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98DB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AACAEA"/>
        </a:accent5>
        <a:accent6>
          <a:srgbClr val="00783B"/>
        </a:accent6>
        <a:hlink>
          <a:srgbClr val="E37222"/>
        </a:hlink>
        <a:folHlink>
          <a:srgbClr val="00338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3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8542"/>
        </a:accent1>
        <a:accent2>
          <a:srgbClr val="003397"/>
        </a:accent2>
        <a:accent3>
          <a:srgbClr val="FFFFFF"/>
        </a:accent3>
        <a:accent4>
          <a:srgbClr val="404246"/>
        </a:accent4>
        <a:accent5>
          <a:srgbClr val="AAC2B0"/>
        </a:accent5>
        <a:accent6>
          <a:srgbClr val="002D88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4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E37222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EFBCAB"/>
        </a:accent5>
        <a:accent6>
          <a:srgbClr val="00783B"/>
        </a:accent6>
        <a:hlink>
          <a:srgbClr val="00338D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5">
        <a:dk1>
          <a:srgbClr val="4D4F53"/>
        </a:dk1>
        <a:lt1>
          <a:srgbClr val="FFFFFF"/>
        </a:lt1>
        <a:dk2>
          <a:srgbClr val="00338D"/>
        </a:dk2>
        <a:lt2>
          <a:srgbClr val="000000"/>
        </a:lt2>
        <a:accent1>
          <a:srgbClr val="D0103A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E4AAAE"/>
        </a:accent5>
        <a:accent6>
          <a:srgbClr val="00783B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6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338D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ADC5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7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98DB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CAEA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8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8542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C2B0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9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E37222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EFBCAB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10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D0103A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E4AAAE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11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8B8D8E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C4C5C6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0_ESA_Presentation.potx" id="{892D91B5-ED7D-4179-8776-ED16A4DF2949}" vid="{764F4D9C-A804-4D60-99F7-473155FFF5E4}"/>
    </a:ext>
  </a:extLst>
</a:theme>
</file>

<file path=ppt/theme/theme3.xml><?xml version="1.0" encoding="utf-8"?>
<a:theme xmlns:a="http://schemas.openxmlformats.org/drawingml/2006/main" name="ESA_Presentation_CLEAR">
  <a:themeElements>
    <a:clrScheme name="ESA Presentation 2020 Light">
      <a:dk1>
        <a:srgbClr val="003249"/>
      </a:dk1>
      <a:lt1>
        <a:srgbClr val="FEFFFF"/>
      </a:lt1>
      <a:dk2>
        <a:srgbClr val="335E6E"/>
      </a:dk2>
      <a:lt2>
        <a:srgbClr val="E7E8E3"/>
      </a:lt2>
      <a:accent1>
        <a:srgbClr val="75C8AE"/>
      </a:accent1>
      <a:accent2>
        <a:srgbClr val="F06669"/>
      </a:accent2>
      <a:accent3>
        <a:srgbClr val="FFCC4D"/>
      </a:accent3>
      <a:accent4>
        <a:srgbClr val="6DCFF6"/>
      </a:accent4>
      <a:accent5>
        <a:srgbClr val="8096A6"/>
      </a:accent5>
      <a:accent6>
        <a:srgbClr val="E7E8E3"/>
      </a:accent6>
      <a:hlink>
        <a:srgbClr val="009BDA"/>
      </a:hlink>
      <a:folHlink>
        <a:srgbClr val="75C8A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a presentation 1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338D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AAADC5"/>
        </a:accent5>
        <a:accent6>
          <a:srgbClr val="00783B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2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98DB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AACAEA"/>
        </a:accent5>
        <a:accent6>
          <a:srgbClr val="00783B"/>
        </a:accent6>
        <a:hlink>
          <a:srgbClr val="E37222"/>
        </a:hlink>
        <a:folHlink>
          <a:srgbClr val="00338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3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8542"/>
        </a:accent1>
        <a:accent2>
          <a:srgbClr val="003397"/>
        </a:accent2>
        <a:accent3>
          <a:srgbClr val="FFFFFF"/>
        </a:accent3>
        <a:accent4>
          <a:srgbClr val="404246"/>
        </a:accent4>
        <a:accent5>
          <a:srgbClr val="AAC2B0"/>
        </a:accent5>
        <a:accent6>
          <a:srgbClr val="002D88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4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E37222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EFBCAB"/>
        </a:accent5>
        <a:accent6>
          <a:srgbClr val="00783B"/>
        </a:accent6>
        <a:hlink>
          <a:srgbClr val="00338D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5">
        <a:dk1>
          <a:srgbClr val="4D4F53"/>
        </a:dk1>
        <a:lt1>
          <a:srgbClr val="FFFFFF"/>
        </a:lt1>
        <a:dk2>
          <a:srgbClr val="00338D"/>
        </a:dk2>
        <a:lt2>
          <a:srgbClr val="000000"/>
        </a:lt2>
        <a:accent1>
          <a:srgbClr val="D0103A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E4AAAE"/>
        </a:accent5>
        <a:accent6>
          <a:srgbClr val="00783B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6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338D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ADC5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7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98DB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CAEA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8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8542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C2B0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9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E37222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EFBCAB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10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D0103A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E4AAAE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11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8B8D8E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C4C5C6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0_ESA_Presentation.potx" id="{892D91B5-ED7D-4179-8776-ED16A4DF2949}" vid="{3AEE5ACF-C280-4F8F-BB9E-6344961359F0}"/>
    </a:ext>
  </a:extLst>
</a:theme>
</file>

<file path=ppt/theme/theme4.xml><?xml version="1.0" encoding="utf-8"?>
<a:theme xmlns:a="http://schemas.openxmlformats.org/drawingml/2006/main" name="ESA_Presentation_CLEAR_BG">
  <a:themeElements>
    <a:clrScheme name="ESA Presentation 2020 Light">
      <a:dk1>
        <a:srgbClr val="003249"/>
      </a:dk1>
      <a:lt1>
        <a:srgbClr val="FEFFFF"/>
      </a:lt1>
      <a:dk2>
        <a:srgbClr val="335E6E"/>
      </a:dk2>
      <a:lt2>
        <a:srgbClr val="E7E8E3"/>
      </a:lt2>
      <a:accent1>
        <a:srgbClr val="75C8AE"/>
      </a:accent1>
      <a:accent2>
        <a:srgbClr val="F06669"/>
      </a:accent2>
      <a:accent3>
        <a:srgbClr val="FFCC4D"/>
      </a:accent3>
      <a:accent4>
        <a:srgbClr val="6DCFF6"/>
      </a:accent4>
      <a:accent5>
        <a:srgbClr val="8096A6"/>
      </a:accent5>
      <a:accent6>
        <a:srgbClr val="E7E8E3"/>
      </a:accent6>
      <a:hlink>
        <a:srgbClr val="009BDA"/>
      </a:hlink>
      <a:folHlink>
        <a:srgbClr val="75C8A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a presentation 1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338D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AAADC5"/>
        </a:accent5>
        <a:accent6>
          <a:srgbClr val="00783B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2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98DB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AACAEA"/>
        </a:accent5>
        <a:accent6>
          <a:srgbClr val="00783B"/>
        </a:accent6>
        <a:hlink>
          <a:srgbClr val="E37222"/>
        </a:hlink>
        <a:folHlink>
          <a:srgbClr val="00338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3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008542"/>
        </a:accent1>
        <a:accent2>
          <a:srgbClr val="003397"/>
        </a:accent2>
        <a:accent3>
          <a:srgbClr val="FFFFFF"/>
        </a:accent3>
        <a:accent4>
          <a:srgbClr val="404246"/>
        </a:accent4>
        <a:accent5>
          <a:srgbClr val="AAC2B0"/>
        </a:accent5>
        <a:accent6>
          <a:srgbClr val="002D88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4">
        <a:dk1>
          <a:srgbClr val="4D4F53"/>
        </a:dk1>
        <a:lt1>
          <a:srgbClr val="FFFFFF"/>
        </a:lt1>
        <a:dk2>
          <a:srgbClr val="D0103A"/>
        </a:dk2>
        <a:lt2>
          <a:srgbClr val="000000"/>
        </a:lt2>
        <a:accent1>
          <a:srgbClr val="E37222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EFBCAB"/>
        </a:accent5>
        <a:accent6>
          <a:srgbClr val="00783B"/>
        </a:accent6>
        <a:hlink>
          <a:srgbClr val="00338D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5">
        <a:dk1>
          <a:srgbClr val="4D4F53"/>
        </a:dk1>
        <a:lt1>
          <a:srgbClr val="FFFFFF"/>
        </a:lt1>
        <a:dk2>
          <a:srgbClr val="00338D"/>
        </a:dk2>
        <a:lt2>
          <a:srgbClr val="000000"/>
        </a:lt2>
        <a:accent1>
          <a:srgbClr val="D0103A"/>
        </a:accent1>
        <a:accent2>
          <a:srgbClr val="008542"/>
        </a:accent2>
        <a:accent3>
          <a:srgbClr val="FFFFFF"/>
        </a:accent3>
        <a:accent4>
          <a:srgbClr val="404246"/>
        </a:accent4>
        <a:accent5>
          <a:srgbClr val="E4AAAE"/>
        </a:accent5>
        <a:accent6>
          <a:srgbClr val="00783B"/>
        </a:accent6>
        <a:hlink>
          <a:srgbClr val="E37222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6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338D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ADC5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7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98DB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CAEA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8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008542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AAC2B0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9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E37222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EFBCAB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10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D0103A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E4AAAE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a presentation 11">
        <a:dk1>
          <a:srgbClr val="000000"/>
        </a:dk1>
        <a:lt1>
          <a:srgbClr val="FFFFFF"/>
        </a:lt1>
        <a:dk2>
          <a:srgbClr val="747678"/>
        </a:dk2>
        <a:lt2>
          <a:srgbClr val="4D4F53"/>
        </a:lt2>
        <a:accent1>
          <a:srgbClr val="8B8D8E"/>
        </a:accent1>
        <a:accent2>
          <a:srgbClr val="D5D6D2"/>
        </a:accent2>
        <a:accent3>
          <a:srgbClr val="FFFFFF"/>
        </a:accent3>
        <a:accent4>
          <a:srgbClr val="000000"/>
        </a:accent4>
        <a:accent5>
          <a:srgbClr val="C4C5C6"/>
        </a:accent5>
        <a:accent6>
          <a:srgbClr val="C1C2BE"/>
        </a:accent6>
        <a:hlink>
          <a:srgbClr val="8B8D8E"/>
        </a:hlink>
        <a:folHlink>
          <a:srgbClr val="9A9B9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0_ESA_Presentation.potx" id="{892D91B5-ED7D-4179-8776-ED16A4DF2949}" vid="{E2D0CD8D-905A-4E8F-9B87-084F2CF3F7F8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6cecf9b-e75b-468e-bd21-3447df87bb36" xsi:nil="true"/>
    <lcf76f155ced4ddcb4097134ff3c332f xmlns="e3f94354-f5e8-4aa3-aa3d-ac077d140853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E320BA0A263354F97A095DFF6C3C873" ma:contentTypeVersion="14" ma:contentTypeDescription="Creare un nuovo documento." ma:contentTypeScope="" ma:versionID="ae1bfc91724b65f3a79d7c909da0031a">
  <xsd:schema xmlns:xsd="http://www.w3.org/2001/XMLSchema" xmlns:xs="http://www.w3.org/2001/XMLSchema" xmlns:p="http://schemas.microsoft.com/office/2006/metadata/properties" xmlns:ns2="e3f94354-f5e8-4aa3-aa3d-ac077d140853" xmlns:ns3="b6cecf9b-e75b-468e-bd21-3447df87bb36" targetNamespace="http://schemas.microsoft.com/office/2006/metadata/properties" ma:root="true" ma:fieldsID="2f1638d69d10c72056d13001d5999bd0" ns2:_="" ns3:_="">
    <xsd:import namespace="e3f94354-f5e8-4aa3-aa3d-ac077d140853"/>
    <xsd:import namespace="b6cecf9b-e75b-468e-bd21-3447df87bb3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f94354-f5e8-4aa3-aa3d-ac077d1408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Tag immagine" ma:readOnly="false" ma:fieldId="{5cf76f15-5ced-4ddc-b409-7134ff3c332f}" ma:taxonomyMulti="true" ma:sspId="b688d343-e684-46db-b94f-a4cae8ed19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cecf9b-e75b-468e-bd21-3447df87bb36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c899895c-aa80-4f85-81d8-e80290016d6e}" ma:internalName="TaxCatchAll" ma:showField="CatchAllData" ma:web="b6cecf9b-e75b-468e-bd21-3447df87bb3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8D79E0-F545-4A75-B39D-7B8AF1D9BA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E22279E-2C4C-4C93-8498-455A58D1433E}">
  <ds:schemaRefs>
    <ds:schemaRef ds:uri="e3f94354-f5e8-4aa3-aa3d-ac077d140853"/>
    <ds:schemaRef ds:uri="http://schemas.microsoft.com/office/2006/documentManagement/types"/>
    <ds:schemaRef ds:uri="b6cecf9b-e75b-468e-bd21-3447df87bb36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terms/"/>
    <ds:schemaRef ds:uri="http://schemas.openxmlformats.org/package/2006/metadata/core-properties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E41F4532-ABD4-4885-A6DD-526A959F8F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f94354-f5e8-4aa3-aa3d-ac077d140853"/>
    <ds:schemaRef ds:uri="b6cecf9b-e75b-468e-bd21-3447df87bb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3976fa30-1907-4356-8241-62ea5e1c0256}" enabled="1" method="Standard" siteId="{9a5cacd0-2bef-4dd7-ac5c-7ebe1f54f495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ESA_Presentation_DARK</Template>
  <TotalTime>30997</TotalTime>
  <Words>914</Words>
  <Application>Microsoft Macintosh PowerPoint</Application>
  <PresentationFormat>Personalizzato</PresentationFormat>
  <Paragraphs>89</Paragraphs>
  <Slides>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4</vt:i4>
      </vt:variant>
      <vt:variant>
        <vt:lpstr>Titoli diapositive</vt:lpstr>
      </vt:variant>
      <vt:variant>
        <vt:i4>7</vt:i4>
      </vt:variant>
    </vt:vector>
  </HeadingPairs>
  <TitlesOfParts>
    <vt:vector size="14" baseType="lpstr">
      <vt:lpstr>Arial</vt:lpstr>
      <vt:lpstr>Calibri</vt:lpstr>
      <vt:lpstr>Verdana</vt:lpstr>
      <vt:lpstr>ESA_Presentation_DARK</vt:lpstr>
      <vt:lpstr>ESA_Presentation_DARK_BG</vt:lpstr>
      <vt:lpstr>ESA_Presentation_CLEAR</vt:lpstr>
      <vt:lpstr>ESA_Presentation_CLEAR_BG</vt:lpstr>
      <vt:lpstr>Presentazione standard di PowerPoint</vt:lpstr>
      <vt:lpstr>Overview</vt:lpstr>
      <vt:lpstr>Step 0 – Are we ready?</vt:lpstr>
      <vt:lpstr>Step 1 - The reviewers</vt:lpstr>
      <vt:lpstr>Step 2 -The instrument team and ESA Science Ground Segment</vt:lpstr>
      <vt:lpstr>Step 3 – The end(-ish)</vt:lpstr>
      <vt:lpstr>Takeaways and some tips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PowerPoint Presentation</dc:subject>
  <dc:creator>Mark Bentley</dc:creator>
  <cp:keywords/>
  <dc:description/>
  <cp:lastModifiedBy>Daniela Coia</cp:lastModifiedBy>
  <cp:revision>2</cp:revision>
  <cp:lastPrinted>2008-08-26T16:26:23Z</cp:lastPrinted>
  <dcterms:created xsi:type="dcterms:W3CDTF">2022-06-15T13:36:28Z</dcterms:created>
  <dcterms:modified xsi:type="dcterms:W3CDTF">2024-11-04T10:53:37Z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Title">
    <vt:lpwstr>TITLE OF PRESENTATION</vt:lpwstr>
  </property>
  <property fmtid="{D5CDD505-2E9C-101B-9397-08002B2CF9AE}" pid="3" name="PSubtitle">
    <vt:lpwstr>TITLE OF PRESENTATION</vt:lpwstr>
  </property>
  <property fmtid="{D5CDD505-2E9C-101B-9397-08002B2CF9AE}" pid="4" name="PAuthor">
    <vt:lpwstr>user</vt:lpwstr>
  </property>
  <property fmtid="{D5CDD505-2E9C-101B-9397-08002B2CF9AE}" pid="5" name="PPlace">
    <vt:lpwstr/>
  </property>
  <property fmtid="{D5CDD505-2E9C-101B-9397-08002B2CF9AE}" pid="6" name="PDate">
    <vt:lpwstr>DD/MM/YYYY</vt:lpwstr>
  </property>
  <property fmtid="{D5CDD505-2E9C-101B-9397-08002B2CF9AE}" pid="7" name="PProgramme">
    <vt:lpwstr/>
  </property>
  <property fmtid="{D5CDD505-2E9C-101B-9397-08002B2CF9AE}" pid="8" name="PEmail">
    <vt:lpwstr/>
  </property>
  <property fmtid="{D5CDD505-2E9C-101B-9397-08002B2CF9AE}" pid="9" name="PClassification">
    <vt:lpwstr>ESA UNCLASSIFIED – For Official Use</vt:lpwstr>
  </property>
  <property fmtid="{D5CDD505-2E9C-101B-9397-08002B2CF9AE}" pid="10" name="POptionButton1">
    <vt:bool>true</vt:bool>
  </property>
  <property fmtid="{D5CDD505-2E9C-101B-9397-08002B2CF9AE}" pid="11" name="POptionButton2">
    <vt:bool>false</vt:bool>
  </property>
  <property fmtid="{D5CDD505-2E9C-101B-9397-08002B2CF9AE}" pid="12" name="ESAVersion">
    <vt:lpwstr>5GV2.0</vt:lpwstr>
  </property>
  <property fmtid="{D5CDD505-2E9C-101B-9397-08002B2CF9AE}" pid="13" name="ShowESADialog1">
    <vt:bool>true</vt:bool>
  </property>
  <property fmtid="{D5CDD505-2E9C-101B-9397-08002B2CF9AE}" pid="14" name="ContentTypeId">
    <vt:lpwstr>0x010100CE320BA0A263354F97A095DFF6C3C873</vt:lpwstr>
  </property>
  <property fmtid="{D5CDD505-2E9C-101B-9397-08002B2CF9AE}" pid="15" name="Document Type">
    <vt:lpwstr>HO - Handout / Presentation</vt:lpwstr>
  </property>
  <property fmtid="{D5CDD505-2E9C-101B-9397-08002B2CF9AE}" pid="16" name="Reference">
    <vt:lpwstr/>
  </property>
  <property fmtid="{D5CDD505-2E9C-101B-9397-08002B2CF9AE}" pid="17" name="Classification">
    <vt:lpwstr>ESA UNCLASSIFIED - For ESA Official Use Only</vt:lpwstr>
  </property>
  <property fmtid="{D5CDD505-2E9C-101B-9397-08002B2CF9AE}" pid="18" name="Classification Caveat">
    <vt:lpwstr/>
  </property>
  <property fmtid="{D5CDD505-2E9C-101B-9397-08002B2CF9AE}" pid="19" name="Status">
    <vt:lpwstr>N/A</vt:lpwstr>
  </property>
  <property fmtid="{D5CDD505-2E9C-101B-9397-08002B2CF9AE}" pid="20" name="bmsSiteName">
    <vt:lpwstr/>
  </property>
  <property fmtid="{D5CDD505-2E9C-101B-9397-08002B2CF9AE}" pid="21" name="Originating Organisation">
    <vt:lpwstr/>
  </property>
  <property fmtid="{D5CDD505-2E9C-101B-9397-08002B2CF9AE}" pid="22" name="Distribution">
    <vt:lpwstr/>
  </property>
  <property fmtid="{D5CDD505-2E9C-101B-9397-08002B2CF9AE}" pid="23" name="bmsSitename2">
    <vt:lpwstr/>
  </property>
  <property fmtid="{D5CDD505-2E9C-101B-9397-08002B2CF9AE}" pid="24" name="bmsAddress">
    <vt:lpwstr/>
  </property>
  <property fmtid="{D5CDD505-2E9C-101B-9397-08002B2CF9AE}" pid="25" name="bmsPlace">
    <vt:lpwstr/>
  </property>
  <property fmtid="{D5CDD505-2E9C-101B-9397-08002B2CF9AE}" pid="26" name="bmsPhoneFax">
    <vt:lpwstr/>
  </property>
  <property fmtid="{D5CDD505-2E9C-101B-9397-08002B2CF9AE}" pid="27" name="Issue">
    <vt:i4>0</vt:i4>
  </property>
  <property fmtid="{D5CDD505-2E9C-101B-9397-08002B2CF9AE}" pid="28" name="Revision">
    <vt:i4>0</vt:i4>
  </property>
  <property fmtid="{D5CDD505-2E9C-101B-9397-08002B2CF9AE}" pid="29" name="Issue Date">
    <vt:filetime>2022-06-14T22:00:00Z</vt:filetime>
  </property>
  <property fmtid="{D5CDD505-2E9C-101B-9397-08002B2CF9AE}" pid="30" name="Organisational_x0020_entity">
    <vt:lpwstr/>
  </property>
  <property fmtid="{D5CDD505-2E9C-101B-9397-08002B2CF9AE}" pid="31" name="_dlc_DocIdItemGuid">
    <vt:lpwstr>8efe0189-68e5-46b3-80c8-078d88a4045d</vt:lpwstr>
  </property>
  <property fmtid="{D5CDD505-2E9C-101B-9397-08002B2CF9AE}" pid="32" name="Organisational entity">
    <vt:lpwstr/>
  </property>
  <property fmtid="{D5CDD505-2E9C-101B-9397-08002B2CF9AE}" pid="33" name="IconOverlay">
    <vt:lpwstr/>
  </property>
  <property fmtid="{D5CDD505-2E9C-101B-9397-08002B2CF9AE}" pid="34" name="Document ID Value">
    <vt:lpwstr>PKKMWAM5UKCP-1108600927-1287</vt:lpwstr>
  </property>
  <property fmtid="{D5CDD505-2E9C-101B-9397-08002B2CF9AE}" pid="35" name="MSIP_Label_3976fa30-1907-4356-8241-62ea5e1c0256_Enabled">
    <vt:lpwstr>true</vt:lpwstr>
  </property>
  <property fmtid="{D5CDD505-2E9C-101B-9397-08002B2CF9AE}" pid="36" name="MSIP_Label_3976fa30-1907-4356-8241-62ea5e1c0256_SetDate">
    <vt:lpwstr>2020-09-30T12:03:24Z</vt:lpwstr>
  </property>
  <property fmtid="{D5CDD505-2E9C-101B-9397-08002B2CF9AE}" pid="37" name="MSIP_Label_3976fa30-1907-4356-8241-62ea5e1c0256_Method">
    <vt:lpwstr>Standard</vt:lpwstr>
  </property>
  <property fmtid="{D5CDD505-2E9C-101B-9397-08002B2CF9AE}" pid="38" name="MSIP_Label_3976fa30-1907-4356-8241-62ea5e1c0256_Name">
    <vt:lpwstr>ESA UNCLASSIFIED – For ESA Official Use Only</vt:lpwstr>
  </property>
  <property fmtid="{D5CDD505-2E9C-101B-9397-08002B2CF9AE}" pid="39" name="MSIP_Label_3976fa30-1907-4356-8241-62ea5e1c0256_SiteId">
    <vt:lpwstr>9a5cacd0-2bef-4dd7-ac5c-7ebe1f54f495</vt:lpwstr>
  </property>
  <property fmtid="{D5CDD505-2E9C-101B-9397-08002B2CF9AE}" pid="40" name="MSIP_Label_3976fa30-1907-4356-8241-62ea5e1c0256_ActionId">
    <vt:lpwstr>12cffb5a-e4fd-4993-a937-3b8906224a24</vt:lpwstr>
  </property>
  <property fmtid="{D5CDD505-2E9C-101B-9397-08002B2CF9AE}" pid="41" name="MSIP_Label_3976fa30-1907-4356-8241-62ea5e1c0256_ContentBits">
    <vt:lpwstr>0</vt:lpwstr>
  </property>
  <property fmtid="{D5CDD505-2E9C-101B-9397-08002B2CF9AE}" pid="42" name="MediaServiceImageTags">
    <vt:lpwstr/>
  </property>
</Properties>
</file>