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11"/>
  </p:notesMasterIdLst>
  <p:handoutMasterIdLst>
    <p:handoutMasterId r:id="rId12"/>
  </p:handoutMasterIdLst>
  <p:sldIdLst>
    <p:sldId id="256" r:id="rId8"/>
    <p:sldId id="323" r:id="rId9"/>
    <p:sldId id="324" r:id="rId10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003249"/>
    <a:srgbClr val="8197A6"/>
    <a:srgbClr val="F1666A"/>
    <a:srgbClr val="D9D9D9"/>
    <a:srgbClr val="05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51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E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err="1"/>
              <a:t>SubTitle</a:t>
            </a:r>
            <a:endParaRPr lang="en-GB" noProof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 err="1"/>
              <a:t>fth</a:t>
            </a:r>
            <a:r>
              <a:rPr lang="en-GB" noProof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err="1"/>
              <a:t>SubTitle</a:t>
            </a:r>
            <a:endParaRPr lang="en-GB" noProof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/>
              <a:t>Click to edit </a:t>
            </a:r>
            <a:r>
              <a:rPr lang="en-GB" noProof="0"/>
              <a:t>Master</a:t>
            </a:r>
            <a:r>
              <a:rPr lang="en-US" noProof="0"/>
              <a:t> text styles</a:t>
            </a:r>
          </a:p>
          <a:p>
            <a:pPr lvl="1"/>
            <a:r>
              <a:rPr lang="en-GB" noProof="0"/>
              <a:t>Second</a:t>
            </a:r>
            <a:r>
              <a:rPr lang="en-US" noProof="0"/>
              <a:t> level</a:t>
            </a:r>
          </a:p>
          <a:p>
            <a:pPr lvl="2"/>
            <a:r>
              <a:rPr lang="en-US" noProof="0"/>
              <a:t>Third </a:t>
            </a:r>
            <a:r>
              <a:rPr lang="en-GB" noProof="0"/>
              <a:t>level</a:t>
            </a:r>
          </a:p>
          <a:p>
            <a:pPr lvl="3"/>
            <a:r>
              <a:rPr lang="en-GB" noProof="0"/>
              <a:t>Fourth</a:t>
            </a:r>
            <a:r>
              <a:rPr lang="en-US" noProof="0"/>
              <a:t> level</a:t>
            </a:r>
          </a:p>
          <a:p>
            <a:pPr lvl="4"/>
            <a:r>
              <a:rPr lang="en-GB" noProof="0"/>
              <a:t>Fifth</a:t>
            </a:r>
            <a:r>
              <a:rPr lang="en-US" noProof="0"/>
              <a:t> level</a:t>
            </a:r>
            <a:endParaRPr lang="en-GB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PSA Challenge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D3A9-5EDC-4880-203E-172F3F44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How Easy/Difficult Is the PSA to Find/Use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D28F-6DAD-86AE-51AA-04D0D11F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24931"/>
            <a:ext cx="11764800" cy="51852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rgbClr val="003249"/>
                </a:solidFill>
              </a:rPr>
              <a:t>As a warm up for the workshop we would like to get some feedback on the PSA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rgbClr val="003249"/>
                </a:solidFill>
              </a:rPr>
              <a:t>We want to do this at the start because we want to gauge impressions from people who may or may not have a lot of experience using the PSA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>
                <a:solidFill>
                  <a:srgbClr val="003249"/>
                </a:solidFill>
              </a:rPr>
              <a:t>So we set a few tasks for you to do…</a:t>
            </a:r>
          </a:p>
        </p:txBody>
      </p:sp>
    </p:spTree>
    <p:extLst>
      <p:ext uri="{BB962C8B-B14F-4D97-AF65-F5344CB8AC3E}">
        <p14:creationId xmlns:p14="http://schemas.microsoft.com/office/powerpoint/2010/main" val="7034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D3A9-5EDC-4880-203E-172F3F44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How Easy/Difficult Is the PSA to Find/Use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D28F-6DAD-86AE-51AA-04D0D11F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24931"/>
            <a:ext cx="11764800" cy="5185261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800" b="0" i="0" u="none" strike="noStrike">
                <a:solidFill>
                  <a:srgbClr val="172B4D"/>
                </a:solidFill>
                <a:effectLst/>
                <a:latin typeface="-apple-system"/>
              </a:rPr>
              <a:t>Find one or more images taken from the surface of Saturn's moon Titan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>
                <a:solidFill>
                  <a:srgbClr val="172B4D"/>
                </a:solidFill>
                <a:latin typeface="-apple-system"/>
              </a:rPr>
              <a:t>How many observations of Deimos are in the archive?</a:t>
            </a:r>
            <a:endParaRPr lang="en-GB" sz="2800" b="0" i="0" u="none" strike="noStrike">
              <a:solidFill>
                <a:srgbClr val="172B4D"/>
              </a:solidFill>
              <a:effectLst/>
              <a:latin typeface="-apple-system"/>
            </a:endParaRP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sz="2800" b="0" i="0" u="none" strike="noStrike">
                <a:solidFill>
                  <a:srgbClr val="172B4D"/>
                </a:solidFill>
                <a:effectLst/>
                <a:latin typeface="-apple-system"/>
              </a:rPr>
              <a:t>How far from the surface of comet 67P was the Rosetta spacecraft when the final OSIRIS images were taken at the end of mission?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sz="2800">
                <a:solidFill>
                  <a:srgbClr val="172B4D"/>
                </a:solidFill>
                <a:latin typeface="-apple-system"/>
              </a:rPr>
              <a:t>Locate the TGO CaSSIS footprints at the </a:t>
            </a:r>
            <a:r>
              <a:rPr lang="en-GB" sz="2800" err="1">
                <a:solidFill>
                  <a:srgbClr val="172B4D"/>
                </a:solidFill>
                <a:latin typeface="-apple-system"/>
              </a:rPr>
              <a:t>Oxia</a:t>
            </a:r>
            <a:r>
              <a:rPr lang="en-GB" sz="2800">
                <a:solidFill>
                  <a:srgbClr val="172B4D"/>
                </a:solidFill>
                <a:latin typeface="-apple-system"/>
              </a:rPr>
              <a:t> Planum landing site on Mars for the Rosalind Franklyn Rover (18N 24W)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sz="2800" b="0" i="0" u="none" strike="noStrike">
                <a:solidFill>
                  <a:srgbClr val="172B4D"/>
                </a:solidFill>
                <a:effectLst/>
                <a:latin typeface="-apple-system"/>
              </a:rPr>
              <a:t>How many TGO CaSSIS, calibrated data, red filter, stereo, framelets are there on August 22</a:t>
            </a:r>
            <a:r>
              <a:rPr lang="en-GB" sz="2800" b="0" i="0" u="none" strike="noStrike" baseline="30000">
                <a:solidFill>
                  <a:srgbClr val="172B4D"/>
                </a:solidFill>
                <a:effectLst/>
                <a:latin typeface="-apple-system"/>
              </a:rPr>
              <a:t>nd</a:t>
            </a:r>
            <a:r>
              <a:rPr lang="en-GB" sz="2800" b="0" i="0" u="none" strike="noStrike">
                <a:solidFill>
                  <a:srgbClr val="172B4D"/>
                </a:solidFill>
                <a:effectLst/>
                <a:latin typeface="-apple-system"/>
              </a:rPr>
              <a:t> 2022? (</a:t>
            </a:r>
            <a:r>
              <a:rPr lang="en-GB" sz="2800" b="0" i="1" u="none" strike="noStrike">
                <a:solidFill>
                  <a:srgbClr val="172B4D"/>
                </a:solidFill>
                <a:effectLst/>
                <a:latin typeface="-apple-system"/>
              </a:rPr>
              <a:t>note due to known bug search in basic filter menu</a:t>
            </a:r>
            <a:r>
              <a:rPr lang="en-GB" sz="2800" b="0" i="0" u="none" strike="noStrike">
                <a:solidFill>
                  <a:srgbClr val="172B4D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803415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22279E-2C4C-4C93-8498-455A58D1433E}">
  <ds:schemaRefs>
    <ds:schemaRef ds:uri="b6cecf9b-e75b-468e-bd21-3447df87bb36"/>
    <ds:schemaRef ds:uri="e3f94354-f5e8-4aa3-aa3d-ac077d1408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7AAE1D-7C8E-430B-B114-3088BAD2C929}">
  <ds:schemaRefs>
    <ds:schemaRef ds:uri="b6cecf9b-e75b-468e-bd21-3447df87bb36"/>
    <ds:schemaRef ds:uri="e3f94354-f5e8-4aa3-aa3d-ac077d1408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Privilege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0</TotalTime>
  <Words>194</Words>
  <Application>Microsoft Macintosh PowerPoint</Application>
  <PresentationFormat>Custom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-apple-system</vt:lpstr>
      <vt:lpstr>Arial</vt:lpstr>
      <vt:lpstr>Calibri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How Easy/Difficult Is the PSA to Find/Use</vt:lpstr>
      <vt:lpstr>How Easy/Difficult Is the PSA to Find/Use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Tanya Lim</cp:lastModifiedBy>
  <cp:revision>1</cp:revision>
  <cp:lastPrinted>2008-08-26T16:26:23Z</cp:lastPrinted>
  <dcterms:created xsi:type="dcterms:W3CDTF">2022-06-15T13:36:28Z</dcterms:created>
  <dcterms:modified xsi:type="dcterms:W3CDTF">2024-11-04T09:42:41Z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