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  <p:sldMasterId id="2147483950" r:id="rId5"/>
    <p:sldMasterId id="2147483957" r:id="rId6"/>
    <p:sldMasterId id="2147483970" r:id="rId7"/>
  </p:sldMasterIdLst>
  <p:notesMasterIdLst>
    <p:notesMasterId r:id="rId19"/>
  </p:notesMasterIdLst>
  <p:handoutMasterIdLst>
    <p:handoutMasterId r:id="rId20"/>
  </p:handoutMasterIdLst>
  <p:sldIdLst>
    <p:sldId id="256" r:id="rId8"/>
    <p:sldId id="317" r:id="rId9"/>
    <p:sldId id="262" r:id="rId10"/>
    <p:sldId id="268" r:id="rId11"/>
    <p:sldId id="263" r:id="rId12"/>
    <p:sldId id="264" r:id="rId13"/>
    <p:sldId id="265" r:id="rId14"/>
    <p:sldId id="269" r:id="rId15"/>
    <p:sldId id="266" r:id="rId16"/>
    <p:sldId id="267" r:id="rId17"/>
    <p:sldId id="318" r:id="rId18"/>
  </p:sldIdLst>
  <p:sldSz cx="12225338" cy="6858000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6106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122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8319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2442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3053182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3663818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4274454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4885091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clrMru>
    <a:srgbClr val="8197A6"/>
    <a:srgbClr val="F1666A"/>
    <a:srgbClr val="D9D9D9"/>
    <a:srgbClr val="053249"/>
    <a:srgbClr val="003249"/>
    <a:srgbClr val="335E6F"/>
    <a:srgbClr val="006196"/>
    <a:srgbClr val="6DCFF6"/>
    <a:srgbClr val="FFCC4E"/>
    <a:srgbClr val="76C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8" autoAdjust="0"/>
    <p:restoredTop sz="96110" autoAdjust="0"/>
  </p:normalViewPr>
  <p:slideViewPr>
    <p:cSldViewPr snapToGrid="0">
      <p:cViewPr varScale="1">
        <p:scale>
          <a:sx n="116" d="100"/>
          <a:sy n="116" d="100"/>
        </p:scale>
        <p:origin x="1128" y="184"/>
      </p:cViewPr>
      <p:guideLst>
        <p:guide orient="horz" pos="2160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659" y="-67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entley" userId="4f1f3be8-78e6-4802-a22c-e01f5e0ea520" providerId="ADAL" clId="{67B2BAB4-F080-E34F-AEA2-0053CA91F61D}"/>
    <pc:docChg chg="undo custSel addSld delSld modSld sldOrd">
      <pc:chgData name="Mark Bentley" userId="4f1f3be8-78e6-4802-a22c-e01f5e0ea520" providerId="ADAL" clId="{67B2BAB4-F080-E34F-AEA2-0053CA91F61D}" dt="2024-11-01T16:41:28.470" v="5212" actId="1076"/>
      <pc:docMkLst>
        <pc:docMk/>
      </pc:docMkLst>
      <pc:sldChg chg="modSp mod">
        <pc:chgData name="Mark Bentley" userId="4f1f3be8-78e6-4802-a22c-e01f5e0ea520" providerId="ADAL" clId="{67B2BAB4-F080-E34F-AEA2-0053CA91F61D}" dt="2024-10-14T16:20:46.607" v="22" actId="20577"/>
        <pc:sldMkLst>
          <pc:docMk/>
          <pc:sldMk cId="0" sldId="256"/>
        </pc:sldMkLst>
        <pc:spChg chg="mod">
          <ac:chgData name="Mark Bentley" userId="4f1f3be8-78e6-4802-a22c-e01f5e0ea520" providerId="ADAL" clId="{67B2BAB4-F080-E34F-AEA2-0053CA91F61D}" dt="2024-10-14T16:20:46.607" v="22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Mark Bentley" userId="4f1f3be8-78e6-4802-a22c-e01f5e0ea520" providerId="ADAL" clId="{67B2BAB4-F080-E34F-AEA2-0053CA91F61D}" dt="2024-11-01T16:36:51.909" v="5069" actId="20577"/>
        <pc:sldMkLst>
          <pc:docMk/>
          <pc:sldMk cId="264314030" sldId="262"/>
        </pc:sldMkLst>
        <pc:spChg chg="mod">
          <ac:chgData name="Mark Bentley" userId="4f1f3be8-78e6-4802-a22c-e01f5e0ea520" providerId="ADAL" clId="{67B2BAB4-F080-E34F-AEA2-0053CA91F61D}" dt="2024-10-14T16:20:57.801" v="47" actId="20577"/>
          <ac:spMkLst>
            <pc:docMk/>
            <pc:sldMk cId="264314030" sldId="262"/>
            <ac:spMk id="2" creationId="{7BEEB7B8-8261-FEB8-794F-B88F9A70EC37}"/>
          </ac:spMkLst>
        </pc:spChg>
        <pc:spChg chg="mod">
          <ac:chgData name="Mark Bentley" userId="4f1f3be8-78e6-4802-a22c-e01f5e0ea520" providerId="ADAL" clId="{67B2BAB4-F080-E34F-AEA2-0053CA91F61D}" dt="2024-11-01T16:36:51.909" v="5069" actId="20577"/>
          <ac:spMkLst>
            <pc:docMk/>
            <pc:sldMk cId="264314030" sldId="262"/>
            <ac:spMk id="3" creationId="{6F2E6E0F-4C90-7471-E210-0904A7D21A84}"/>
          </ac:spMkLst>
        </pc:spChg>
      </pc:sldChg>
      <pc:sldChg chg="modSp new mod">
        <pc:chgData name="Mark Bentley" userId="4f1f3be8-78e6-4802-a22c-e01f5e0ea520" providerId="ADAL" clId="{67B2BAB4-F080-E34F-AEA2-0053CA91F61D}" dt="2024-11-01T16:39:55.208" v="5128" actId="20577"/>
        <pc:sldMkLst>
          <pc:docMk/>
          <pc:sldMk cId="2537734255" sldId="263"/>
        </pc:sldMkLst>
        <pc:spChg chg="mod">
          <ac:chgData name="Mark Bentley" userId="4f1f3be8-78e6-4802-a22c-e01f5e0ea520" providerId="ADAL" clId="{67B2BAB4-F080-E34F-AEA2-0053CA91F61D}" dt="2024-10-15T07:32:57.438" v="972" actId="20577"/>
          <ac:spMkLst>
            <pc:docMk/>
            <pc:sldMk cId="2537734255" sldId="263"/>
            <ac:spMk id="2" creationId="{64055E98-5BC2-7F5D-748A-5B5488FFDD93}"/>
          </ac:spMkLst>
        </pc:spChg>
        <pc:spChg chg="mod">
          <ac:chgData name="Mark Bentley" userId="4f1f3be8-78e6-4802-a22c-e01f5e0ea520" providerId="ADAL" clId="{67B2BAB4-F080-E34F-AEA2-0053CA91F61D}" dt="2024-11-01T16:39:55.208" v="5128" actId="20577"/>
          <ac:spMkLst>
            <pc:docMk/>
            <pc:sldMk cId="2537734255" sldId="263"/>
            <ac:spMk id="3" creationId="{16DB24C9-0CC2-B640-A47F-E62EA6AE8E4A}"/>
          </ac:spMkLst>
        </pc:spChg>
      </pc:sldChg>
      <pc:sldChg chg="modSp new mod">
        <pc:chgData name="Mark Bentley" userId="4f1f3be8-78e6-4802-a22c-e01f5e0ea520" providerId="ADAL" clId="{67B2BAB4-F080-E34F-AEA2-0053CA91F61D}" dt="2024-10-25T14:21:17.774" v="4018" actId="20577"/>
        <pc:sldMkLst>
          <pc:docMk/>
          <pc:sldMk cId="2362862549" sldId="264"/>
        </pc:sldMkLst>
        <pc:spChg chg="mod">
          <ac:chgData name="Mark Bentley" userId="4f1f3be8-78e6-4802-a22c-e01f5e0ea520" providerId="ADAL" clId="{67B2BAB4-F080-E34F-AEA2-0053CA91F61D}" dt="2024-10-24T12:31:25.331" v="1000" actId="20577"/>
          <ac:spMkLst>
            <pc:docMk/>
            <pc:sldMk cId="2362862549" sldId="264"/>
            <ac:spMk id="2" creationId="{A8BC7DC2-D6AC-A8EE-C3EC-8AC414F44AF4}"/>
          </ac:spMkLst>
        </pc:spChg>
        <pc:spChg chg="mod">
          <ac:chgData name="Mark Bentley" userId="4f1f3be8-78e6-4802-a22c-e01f5e0ea520" providerId="ADAL" clId="{67B2BAB4-F080-E34F-AEA2-0053CA91F61D}" dt="2024-10-25T14:21:17.774" v="4018" actId="20577"/>
          <ac:spMkLst>
            <pc:docMk/>
            <pc:sldMk cId="2362862549" sldId="264"/>
            <ac:spMk id="3" creationId="{43D6EAAA-0EE7-1C2B-46DE-3BD77A44723B}"/>
          </ac:spMkLst>
        </pc:spChg>
      </pc:sldChg>
      <pc:sldChg chg="modSp new mod">
        <pc:chgData name="Mark Bentley" userId="4f1f3be8-78e6-4802-a22c-e01f5e0ea520" providerId="ADAL" clId="{67B2BAB4-F080-E34F-AEA2-0053CA91F61D}" dt="2024-11-01T16:41:09.645" v="5211" actId="20577"/>
        <pc:sldMkLst>
          <pc:docMk/>
          <pc:sldMk cId="3558013011" sldId="265"/>
        </pc:sldMkLst>
        <pc:spChg chg="mod">
          <ac:chgData name="Mark Bentley" userId="4f1f3be8-78e6-4802-a22c-e01f5e0ea520" providerId="ADAL" clId="{67B2BAB4-F080-E34F-AEA2-0053CA91F61D}" dt="2024-10-24T12:31:34.179" v="1019" actId="20577"/>
          <ac:spMkLst>
            <pc:docMk/>
            <pc:sldMk cId="3558013011" sldId="265"/>
            <ac:spMk id="2" creationId="{18BEED7B-5E14-CE37-B79B-C8914E174764}"/>
          </ac:spMkLst>
        </pc:spChg>
        <pc:spChg chg="mod">
          <ac:chgData name="Mark Bentley" userId="4f1f3be8-78e6-4802-a22c-e01f5e0ea520" providerId="ADAL" clId="{67B2BAB4-F080-E34F-AEA2-0053CA91F61D}" dt="2024-11-01T16:41:09.645" v="5211" actId="20577"/>
          <ac:spMkLst>
            <pc:docMk/>
            <pc:sldMk cId="3558013011" sldId="265"/>
            <ac:spMk id="3" creationId="{FE8EDBD0-D5C6-0A46-7E71-A25B7504D161}"/>
          </ac:spMkLst>
        </pc:spChg>
      </pc:sldChg>
      <pc:sldChg chg="addSp modSp new mod">
        <pc:chgData name="Mark Bentley" userId="4f1f3be8-78e6-4802-a22c-e01f5e0ea520" providerId="ADAL" clId="{67B2BAB4-F080-E34F-AEA2-0053CA91F61D}" dt="2024-11-01T16:41:28.470" v="5212" actId="1076"/>
        <pc:sldMkLst>
          <pc:docMk/>
          <pc:sldMk cId="403219633" sldId="266"/>
        </pc:sldMkLst>
        <pc:spChg chg="mod">
          <ac:chgData name="Mark Bentley" userId="4f1f3be8-78e6-4802-a22c-e01f5e0ea520" providerId="ADAL" clId="{67B2BAB4-F080-E34F-AEA2-0053CA91F61D}" dt="2024-10-24T12:31:48.715" v="1061" actId="20577"/>
          <ac:spMkLst>
            <pc:docMk/>
            <pc:sldMk cId="403219633" sldId="266"/>
            <ac:spMk id="2" creationId="{E6422673-FBCC-E1AC-73F9-ACDBA8222F9D}"/>
          </ac:spMkLst>
        </pc:spChg>
        <pc:spChg chg="mod">
          <ac:chgData name="Mark Bentley" userId="4f1f3be8-78e6-4802-a22c-e01f5e0ea520" providerId="ADAL" clId="{67B2BAB4-F080-E34F-AEA2-0053CA91F61D}" dt="2024-10-25T15:00:54.058" v="4392" actId="20577"/>
          <ac:spMkLst>
            <pc:docMk/>
            <pc:sldMk cId="403219633" sldId="266"/>
            <ac:spMk id="3" creationId="{8BE17C4E-FCE3-7CC8-48BF-64E9C763244F}"/>
          </ac:spMkLst>
        </pc:spChg>
        <pc:picChg chg="add mod modCrop">
          <ac:chgData name="Mark Bentley" userId="4f1f3be8-78e6-4802-a22c-e01f5e0ea520" providerId="ADAL" clId="{67B2BAB4-F080-E34F-AEA2-0053CA91F61D}" dt="2024-11-01T16:41:28.470" v="5212" actId="1076"/>
          <ac:picMkLst>
            <pc:docMk/>
            <pc:sldMk cId="403219633" sldId="266"/>
            <ac:picMk id="4" creationId="{64A269FA-B60D-20F2-2F00-E76FD12E247D}"/>
          </ac:picMkLst>
        </pc:picChg>
      </pc:sldChg>
      <pc:sldChg chg="modSp new mod">
        <pc:chgData name="Mark Bentley" userId="4f1f3be8-78e6-4802-a22c-e01f5e0ea520" providerId="ADAL" clId="{67B2BAB4-F080-E34F-AEA2-0053CA91F61D}" dt="2024-10-25T15:47:59.358" v="5055" actId="20577"/>
        <pc:sldMkLst>
          <pc:docMk/>
          <pc:sldMk cId="3542449237" sldId="267"/>
        </pc:sldMkLst>
        <pc:spChg chg="mod">
          <ac:chgData name="Mark Bentley" userId="4f1f3be8-78e6-4802-a22c-e01f5e0ea520" providerId="ADAL" clId="{67B2BAB4-F080-E34F-AEA2-0053CA91F61D}" dt="2024-10-24T12:34:15.354" v="1075" actId="20577"/>
          <ac:spMkLst>
            <pc:docMk/>
            <pc:sldMk cId="3542449237" sldId="267"/>
            <ac:spMk id="2" creationId="{037170B4-D469-D3FE-681F-4EFB439317B2}"/>
          </ac:spMkLst>
        </pc:spChg>
        <pc:spChg chg="mod">
          <ac:chgData name="Mark Bentley" userId="4f1f3be8-78e6-4802-a22c-e01f5e0ea520" providerId="ADAL" clId="{67B2BAB4-F080-E34F-AEA2-0053CA91F61D}" dt="2024-10-25T15:47:59.358" v="5055" actId="20577"/>
          <ac:spMkLst>
            <pc:docMk/>
            <pc:sldMk cId="3542449237" sldId="267"/>
            <ac:spMk id="3" creationId="{C61DE65B-D662-2E34-341D-B3D26BE7243C}"/>
          </ac:spMkLst>
        </pc:spChg>
      </pc:sldChg>
      <pc:sldChg chg="addSp modSp new mod">
        <pc:chgData name="Mark Bentley" userId="4f1f3be8-78e6-4802-a22c-e01f5e0ea520" providerId="ADAL" clId="{67B2BAB4-F080-E34F-AEA2-0053CA91F61D}" dt="2024-10-25T14:18:06.677" v="3648" actId="20577"/>
        <pc:sldMkLst>
          <pc:docMk/>
          <pc:sldMk cId="2308359605" sldId="268"/>
        </pc:sldMkLst>
        <pc:spChg chg="mod">
          <ac:chgData name="Mark Bentley" userId="4f1f3be8-78e6-4802-a22c-e01f5e0ea520" providerId="ADAL" clId="{67B2BAB4-F080-E34F-AEA2-0053CA91F61D}" dt="2024-10-25T07:37:23.188" v="1457" actId="20577"/>
          <ac:spMkLst>
            <pc:docMk/>
            <pc:sldMk cId="2308359605" sldId="268"/>
            <ac:spMk id="2" creationId="{6B8EA0ED-CE0E-7F77-D170-8FDA8778702C}"/>
          </ac:spMkLst>
        </pc:spChg>
        <pc:spChg chg="mod">
          <ac:chgData name="Mark Bentley" userId="4f1f3be8-78e6-4802-a22c-e01f5e0ea520" providerId="ADAL" clId="{67B2BAB4-F080-E34F-AEA2-0053CA91F61D}" dt="2024-10-25T14:18:06.677" v="3648" actId="20577"/>
          <ac:spMkLst>
            <pc:docMk/>
            <pc:sldMk cId="2308359605" sldId="268"/>
            <ac:spMk id="3" creationId="{E1AA82B0-91BC-5D2D-93F2-1A14A7054F3D}"/>
          </ac:spMkLst>
        </pc:spChg>
        <pc:picChg chg="add mod">
          <ac:chgData name="Mark Bentley" userId="4f1f3be8-78e6-4802-a22c-e01f5e0ea520" providerId="ADAL" clId="{67B2BAB4-F080-E34F-AEA2-0053CA91F61D}" dt="2024-10-25T07:52:21.205" v="1806" actId="1076"/>
          <ac:picMkLst>
            <pc:docMk/>
            <pc:sldMk cId="2308359605" sldId="268"/>
            <ac:picMk id="4" creationId="{D563E27D-0B60-7766-D0D7-7ABA2BB649F5}"/>
          </ac:picMkLst>
        </pc:picChg>
      </pc:sldChg>
      <pc:sldChg chg="modSp new mod">
        <pc:chgData name="Mark Bentley" userId="4f1f3be8-78e6-4802-a22c-e01f5e0ea520" providerId="ADAL" clId="{67B2BAB4-F080-E34F-AEA2-0053CA91F61D}" dt="2024-10-25T08:13:22.006" v="3522" actId="20577"/>
        <pc:sldMkLst>
          <pc:docMk/>
          <pc:sldMk cId="1231802581" sldId="269"/>
        </pc:sldMkLst>
        <pc:spChg chg="mod">
          <ac:chgData name="Mark Bentley" userId="4f1f3be8-78e6-4802-a22c-e01f5e0ea520" providerId="ADAL" clId="{67B2BAB4-F080-E34F-AEA2-0053CA91F61D}" dt="2024-10-25T08:12:33.970" v="3253" actId="20577"/>
          <ac:spMkLst>
            <pc:docMk/>
            <pc:sldMk cId="1231802581" sldId="269"/>
            <ac:spMk id="2" creationId="{DBB22F2A-F6E2-227D-3BC6-D0CB6DA4BF8C}"/>
          </ac:spMkLst>
        </pc:spChg>
        <pc:spChg chg="mod">
          <ac:chgData name="Mark Bentley" userId="4f1f3be8-78e6-4802-a22c-e01f5e0ea520" providerId="ADAL" clId="{67B2BAB4-F080-E34F-AEA2-0053CA91F61D}" dt="2024-10-25T08:13:22.006" v="3522" actId="20577"/>
          <ac:spMkLst>
            <pc:docMk/>
            <pc:sldMk cId="1231802581" sldId="269"/>
            <ac:spMk id="3" creationId="{ADE7F52A-3722-4D18-11D5-A15DA87B008E}"/>
          </ac:spMkLst>
        </pc:spChg>
      </pc:sldChg>
      <pc:sldChg chg="add del ord">
        <pc:chgData name="Mark Bentley" userId="4f1f3be8-78e6-4802-a22c-e01f5e0ea520" providerId="ADAL" clId="{67B2BAB4-F080-E34F-AEA2-0053CA91F61D}" dt="2024-10-29T17:26:09.321" v="5059" actId="20578"/>
        <pc:sldMkLst>
          <pc:docMk/>
          <pc:sldMk cId="2160422760" sldId="317"/>
        </pc:sldMkLst>
      </pc:sldChg>
    </pc:docChg>
  </pc:docChgLst>
  <pc:docChgLst>
    <pc:chgData name="Joana Oliveira" userId="1ba87ba9-3143-4d3e-84a7-ee89653ecb79" providerId="ADAL" clId="{50485542-A239-BA48-8BFC-1630B0741090}"/>
    <pc:docChg chg="custSel modSld">
      <pc:chgData name="Joana Oliveira" userId="1ba87ba9-3143-4d3e-84a7-ee89653ecb79" providerId="ADAL" clId="{50485542-A239-BA48-8BFC-1630B0741090}" dt="2024-11-04T09:57:10.942" v="7" actId="20577"/>
      <pc:docMkLst>
        <pc:docMk/>
      </pc:docMkLst>
      <pc:sldChg chg="modSp mod">
        <pc:chgData name="Joana Oliveira" userId="1ba87ba9-3143-4d3e-84a7-ee89653ecb79" providerId="ADAL" clId="{50485542-A239-BA48-8BFC-1630B0741090}" dt="2024-11-04T09:57:10.942" v="7" actId="20577"/>
        <pc:sldMkLst>
          <pc:docMk/>
          <pc:sldMk cId="3542449237" sldId="267"/>
        </pc:sldMkLst>
        <pc:spChg chg="mod">
          <ac:chgData name="Joana Oliveira" userId="1ba87ba9-3143-4d3e-84a7-ee89653ecb79" providerId="ADAL" clId="{50485542-A239-BA48-8BFC-1630B0741090}" dt="2024-11-04T09:57:10.942" v="7" actId="20577"/>
          <ac:spMkLst>
            <pc:docMk/>
            <pc:sldMk cId="3542449237" sldId="267"/>
            <ac:spMk id="3" creationId="{C61DE65B-D662-2E34-341D-B3D26BE7243C}"/>
          </ac:spMkLst>
        </pc:spChg>
      </pc:sldChg>
    </pc:docChg>
  </pc:docChgLst>
  <pc:docChgLst>
    <pc:chgData name="Mark Bentley" userId="4f1f3be8-78e6-4802-a22c-e01f5e0ea520" providerId="ADAL" clId="{DB27564D-3AFF-7145-BC83-947A0F02D555}"/>
    <pc:docChg chg="delSld modSld">
      <pc:chgData name="Mark Bentley" userId="4f1f3be8-78e6-4802-a22c-e01f5e0ea520" providerId="ADAL" clId="{DB27564D-3AFF-7145-BC83-947A0F02D555}" dt="2024-10-10T11:25:23.803" v="103" actId="20577"/>
      <pc:docMkLst>
        <pc:docMk/>
      </pc:docMkLst>
      <pc:sldChg chg="modSp mod">
        <pc:chgData name="Mark Bentley" userId="4f1f3be8-78e6-4802-a22c-e01f5e0ea520" providerId="ADAL" clId="{DB27564D-3AFF-7145-BC83-947A0F02D555}" dt="2024-10-10T11:24:50.046" v="65" actId="20577"/>
        <pc:sldMkLst>
          <pc:docMk/>
          <pc:sldMk cId="0" sldId="256"/>
        </pc:sldMkLst>
        <pc:spChg chg="mod">
          <ac:chgData name="Mark Bentley" userId="4f1f3be8-78e6-4802-a22c-e01f5e0ea520" providerId="ADAL" clId="{DB27564D-3AFF-7145-BC83-947A0F02D555}" dt="2024-10-10T11:24:23.234" v="25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rk Bentley" userId="4f1f3be8-78e6-4802-a22c-e01f5e0ea520" providerId="ADAL" clId="{DB27564D-3AFF-7145-BC83-947A0F02D555}" dt="2024-10-10T11:24:50.046" v="65" actId="20577"/>
          <ac:spMkLst>
            <pc:docMk/>
            <pc:sldMk cId="0" sldId="256"/>
            <ac:spMk id="8" creationId="{00000000-0000-0000-0000-000000000000}"/>
          </ac:spMkLst>
        </pc:spChg>
      </pc:sldChg>
      <pc:sldChg chg="delSp modSp mod">
        <pc:chgData name="Mark Bentley" userId="4f1f3be8-78e6-4802-a22c-e01f5e0ea520" providerId="ADAL" clId="{DB27564D-3AFF-7145-BC83-947A0F02D555}" dt="2024-10-10T11:25:23.803" v="103" actId="20577"/>
        <pc:sldMkLst>
          <pc:docMk/>
          <pc:sldMk cId="264314030" sldId="262"/>
        </pc:sldMkLst>
        <pc:spChg chg="mod">
          <ac:chgData name="Mark Bentley" userId="4f1f3be8-78e6-4802-a22c-e01f5e0ea520" providerId="ADAL" clId="{DB27564D-3AFF-7145-BC83-947A0F02D555}" dt="2024-10-10T11:25:20.211" v="91" actId="20577"/>
          <ac:spMkLst>
            <pc:docMk/>
            <pc:sldMk cId="264314030" sldId="262"/>
            <ac:spMk id="2" creationId="{7BEEB7B8-8261-FEB8-794F-B88F9A70EC37}"/>
          </ac:spMkLst>
        </pc:spChg>
        <pc:spChg chg="mod">
          <ac:chgData name="Mark Bentley" userId="4f1f3be8-78e6-4802-a22c-e01f5e0ea520" providerId="ADAL" clId="{DB27564D-3AFF-7145-BC83-947A0F02D555}" dt="2024-10-10T11:25:23.803" v="103" actId="20577"/>
          <ac:spMkLst>
            <pc:docMk/>
            <pc:sldMk cId="264314030" sldId="262"/>
            <ac:spMk id="3" creationId="{6F2E6E0F-4C90-7471-E210-0904A7D21A84}"/>
          </ac:spMkLst>
        </pc:spChg>
        <pc:spChg chg="del">
          <ac:chgData name="Mark Bentley" userId="4f1f3be8-78e6-4802-a22c-e01f5e0ea520" providerId="ADAL" clId="{DB27564D-3AFF-7145-BC83-947A0F02D555}" dt="2024-10-10T11:24:59.719" v="67" actId="478"/>
          <ac:spMkLst>
            <pc:docMk/>
            <pc:sldMk cId="264314030" sldId="262"/>
            <ac:spMk id="4" creationId="{6FB896C9-4496-F5A0-100C-6F1CD641DDC8}"/>
          </ac:spMkLst>
        </pc:sp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5" creationId="{780BD618-9921-F594-4250-7D8854E550AB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6" creationId="{30A83E8E-A33E-7BB1-536E-22857FDAC83E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1" creationId="{325E96D5-AA27-0991-DD0A-083B33EA6D89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4" creationId="{AA36D114-6FE8-650C-F7E6-DA25799F10B8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5" creationId="{42CA1D76-1B79-7453-ED4D-7BBD251C632C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8" creationId="{23798433-EE5F-DBA4-C79A-EE0739453192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9" creationId="{F58AEE9B-FB8E-F405-9DDE-19E1A6C3810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20" creationId="{6DC1F0A1-D7A1-D40A-A04C-FE2408EC1062}"/>
          </ac:picMkLst>
        </pc:picChg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1121055303" sldId="263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908745506" sldId="264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306921325" sldId="265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58649" sldId="266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3479335" sldId="267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813004321" sldId="268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477460245" sldId="269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733654658" sldId="270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060970702" sldId="271"/>
        </pc:sldMkLst>
      </pc:sldChg>
    </pc:docChg>
  </pc:docChgLst>
  <pc:docChgLst>
    <pc:chgData name="Mark Bentley" userId="4f1f3be8-78e6-4802-a22c-e01f5e0ea520" providerId="ADAL" clId="{03C47D2B-FF8F-9144-9199-CB0B6D66D8B3}"/>
    <pc:docChg chg="custSel addSld modSld">
      <pc:chgData name="Mark Bentley" userId="4f1f3be8-78e6-4802-a22c-e01f5e0ea520" providerId="ADAL" clId="{03C47D2B-FF8F-9144-9199-CB0B6D66D8B3}" dt="2024-11-04T11:13:56.420" v="354" actId="20577"/>
      <pc:docMkLst>
        <pc:docMk/>
      </pc:docMkLst>
      <pc:sldChg chg="modSp new mod">
        <pc:chgData name="Mark Bentley" userId="4f1f3be8-78e6-4802-a22c-e01f5e0ea520" providerId="ADAL" clId="{03C47D2B-FF8F-9144-9199-CB0B6D66D8B3}" dt="2024-11-04T11:13:56.420" v="354" actId="20577"/>
        <pc:sldMkLst>
          <pc:docMk/>
          <pc:sldMk cId="2969664427" sldId="318"/>
        </pc:sldMkLst>
        <pc:spChg chg="mod">
          <ac:chgData name="Mark Bentley" userId="4f1f3be8-78e6-4802-a22c-e01f5e0ea520" providerId="ADAL" clId="{03C47D2B-FF8F-9144-9199-CB0B6D66D8B3}" dt="2024-11-04T11:12:36.391" v="11" actId="20577"/>
          <ac:spMkLst>
            <pc:docMk/>
            <pc:sldMk cId="2969664427" sldId="318"/>
            <ac:spMk id="2" creationId="{E6DE4E24-8721-4C74-E0F2-A06282BAC092}"/>
          </ac:spMkLst>
        </pc:spChg>
        <pc:spChg chg="mod">
          <ac:chgData name="Mark Bentley" userId="4f1f3be8-78e6-4802-a22c-e01f5e0ea520" providerId="ADAL" clId="{03C47D2B-FF8F-9144-9199-CB0B6D66D8B3}" dt="2024-11-04T11:13:56.420" v="354" actId="20577"/>
          <ac:spMkLst>
            <pc:docMk/>
            <pc:sldMk cId="2969664427" sldId="318"/>
            <ac:spMk id="3" creationId="{2F13D7C1-980F-9A33-05C3-58E77956744F}"/>
          </ac:spMkLst>
        </pc:spChg>
      </pc:sldChg>
    </pc:docChg>
  </pc:docChgLst>
  <pc:docChgLst>
    <pc:chgData name="Mark Bentley" userId="4f1f3be8-78e6-4802-a22c-e01f5e0ea520" providerId="ADAL" clId="{E14520B7-E7F4-E84C-AB0F-EDA52C3A62CF}"/>
    <pc:docChg chg="undo custSel addSld modSld">
      <pc:chgData name="Mark Bentley" userId="4f1f3be8-78e6-4802-a22c-e01f5e0ea520" providerId="ADAL" clId="{E14520B7-E7F4-E84C-AB0F-EDA52C3A62CF}" dt="2024-09-10T15:21:58.990" v="5771" actId="20577"/>
      <pc:docMkLst>
        <pc:docMk/>
      </pc:docMkLst>
      <pc:sldChg chg="modSp mod">
        <pc:chgData name="Mark Bentley" userId="4f1f3be8-78e6-4802-a22c-e01f5e0ea520" providerId="ADAL" clId="{E14520B7-E7F4-E84C-AB0F-EDA52C3A62CF}" dt="2024-08-28T15:42:21.339" v="2951" actId="1035"/>
        <pc:sldMkLst>
          <pc:docMk/>
          <pc:sldMk cId="0" sldId="256"/>
        </pc:sldMkLst>
        <pc:spChg chg="mod">
          <ac:chgData name="Mark Bentley" userId="4f1f3be8-78e6-4802-a22c-e01f5e0ea520" providerId="ADAL" clId="{E14520B7-E7F4-E84C-AB0F-EDA52C3A62CF}" dt="2024-08-26T13:28:59.840" v="34" actId="20577"/>
          <ac:spMkLst>
            <pc:docMk/>
            <pc:sldMk cId="0" sldId="256"/>
            <ac:spMk id="4" creationId="{00000000-0000-0000-0000-000000000000}"/>
          </ac:spMkLst>
        </pc:spChg>
        <pc:picChg chg="mod">
          <ac:chgData name="Mark Bentley" userId="4f1f3be8-78e6-4802-a22c-e01f5e0ea520" providerId="ADAL" clId="{E14520B7-E7F4-E84C-AB0F-EDA52C3A62CF}" dt="2024-08-28T15:42:21.339" v="2951" actId="1035"/>
          <ac:picMkLst>
            <pc:docMk/>
            <pc:sldMk cId="0" sldId="256"/>
            <ac:picMk id="6" creationId="{048486BD-6385-D6C5-F0A1-46DDCF74059D}"/>
          </ac:picMkLst>
        </pc:picChg>
      </pc:sldChg>
      <pc:sldChg chg="addSp delSp modSp">
        <pc:chgData name="Mark Bentley" userId="4f1f3be8-78e6-4802-a22c-e01f5e0ea520" providerId="ADAL" clId="{E14520B7-E7F4-E84C-AB0F-EDA52C3A62CF}" dt="2024-09-10T05:42:03.380" v="5064"/>
        <pc:sldMkLst>
          <pc:docMk/>
          <pc:sldMk cId="264314030" sldId="262"/>
        </pc:sldMkLst>
        <pc:spChg chg="mod">
          <ac:chgData name="Mark Bentley" userId="4f1f3be8-78e6-4802-a22c-e01f5e0ea520" providerId="ADAL" clId="{E14520B7-E7F4-E84C-AB0F-EDA52C3A62CF}" dt="2024-08-26T13:29:10.656" v="35" actId="14100"/>
          <ac:spMkLst>
            <pc:docMk/>
            <pc:sldMk cId="264314030" sldId="262"/>
            <ac:spMk id="3" creationId="{6F2E6E0F-4C90-7471-E210-0904A7D21A84}"/>
          </ac:spMkLst>
        </pc:spChg>
        <pc:picChg chg="add mod">
          <ac:chgData name="Mark Bentley" userId="4f1f3be8-78e6-4802-a22c-e01f5e0ea520" providerId="ADAL" clId="{E14520B7-E7F4-E84C-AB0F-EDA52C3A62CF}" dt="2024-09-10T05:42:03.380" v="5064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E14520B7-E7F4-E84C-AB0F-EDA52C3A62CF}" dt="2024-09-10T05:42:03.040" v="5063" actId="478"/>
          <ac:picMkLst>
            <pc:docMk/>
            <pc:sldMk cId="264314030" sldId="262"/>
            <ac:picMk id="10" creationId="{42B9F4F2-43B7-2CAA-3FF2-A8A80E745126}"/>
          </ac:picMkLst>
        </pc:picChg>
      </pc:sldChg>
      <pc:sldChg chg="addSp delSp modSp new mod">
        <pc:chgData name="Mark Bentley" userId="4f1f3be8-78e6-4802-a22c-e01f5e0ea520" providerId="ADAL" clId="{E14520B7-E7F4-E84C-AB0F-EDA52C3A62CF}" dt="2024-09-10T06:28:52.814" v="5212" actId="20577"/>
        <pc:sldMkLst>
          <pc:docMk/>
          <pc:sldMk cId="1121055303" sldId="263"/>
        </pc:sldMkLst>
        <pc:spChg chg="mod">
          <ac:chgData name="Mark Bentley" userId="4f1f3be8-78e6-4802-a22c-e01f5e0ea520" providerId="ADAL" clId="{E14520B7-E7F4-E84C-AB0F-EDA52C3A62CF}" dt="2024-08-26T13:29:39.995" v="80" actId="20577"/>
          <ac:spMkLst>
            <pc:docMk/>
            <pc:sldMk cId="1121055303" sldId="263"/>
            <ac:spMk id="2" creationId="{5E448013-4C9F-1EC1-85BB-F9C034FE7C70}"/>
          </ac:spMkLst>
        </pc:spChg>
        <pc:spChg chg="mod">
          <ac:chgData name="Mark Bentley" userId="4f1f3be8-78e6-4802-a22c-e01f5e0ea520" providerId="ADAL" clId="{E14520B7-E7F4-E84C-AB0F-EDA52C3A62CF}" dt="2024-09-10T06:28:52.814" v="5212" actId="20577"/>
          <ac:spMkLst>
            <pc:docMk/>
            <pc:sldMk cId="1121055303" sldId="263"/>
            <ac:spMk id="3" creationId="{2E89458B-2C01-7B6E-D9D1-4EF2898F2BCC}"/>
          </ac:spMkLst>
        </pc:spChg>
        <pc:spChg chg="add del">
          <ac:chgData name="Mark Bentley" userId="4f1f3be8-78e6-4802-a22c-e01f5e0ea520" providerId="ADAL" clId="{E14520B7-E7F4-E84C-AB0F-EDA52C3A62CF}" dt="2024-08-28T15:41:07.642" v="2904" actId="22"/>
          <ac:spMkLst>
            <pc:docMk/>
            <pc:sldMk cId="1121055303" sldId="263"/>
            <ac:spMk id="6" creationId="{DA1A2D82-219C-22DA-F957-7BEBE199E90D}"/>
          </ac:spMkLst>
        </pc:spChg>
        <pc:picChg chg="add mod">
          <ac:chgData name="Mark Bentley" userId="4f1f3be8-78e6-4802-a22c-e01f5e0ea520" providerId="ADAL" clId="{E14520B7-E7F4-E84C-AB0F-EDA52C3A62CF}" dt="2024-09-02T12:26:16.379" v="3082" actId="1076"/>
          <ac:picMkLst>
            <pc:docMk/>
            <pc:sldMk cId="1121055303" sldId="263"/>
            <ac:picMk id="4" creationId="{963900EF-54AF-9D4C-D909-9989015A09E1}"/>
          </ac:picMkLst>
        </pc:picChg>
        <pc:picChg chg="add mod">
          <ac:chgData name="Mark Bentley" userId="4f1f3be8-78e6-4802-a22c-e01f5e0ea520" providerId="ADAL" clId="{E14520B7-E7F4-E84C-AB0F-EDA52C3A62CF}" dt="2024-09-02T12:26:23.278" v="3084" actId="1076"/>
          <ac:picMkLst>
            <pc:docMk/>
            <pc:sldMk cId="1121055303" sldId="263"/>
            <ac:picMk id="1026" creationId="{ACF860B4-43D4-6338-30F2-08DF61AA6319}"/>
          </ac:picMkLst>
        </pc:picChg>
      </pc:sldChg>
      <pc:sldChg chg="modSp new mod">
        <pc:chgData name="Mark Bentley" userId="4f1f3be8-78e6-4802-a22c-e01f5e0ea520" providerId="ADAL" clId="{E14520B7-E7F4-E84C-AB0F-EDA52C3A62CF}" dt="2024-09-10T06:31:49.116" v="5295" actId="27636"/>
        <pc:sldMkLst>
          <pc:docMk/>
          <pc:sldMk cId="908745506" sldId="264"/>
        </pc:sldMkLst>
        <pc:spChg chg="mod">
          <ac:chgData name="Mark Bentley" userId="4f1f3be8-78e6-4802-a22c-e01f5e0ea520" providerId="ADAL" clId="{E14520B7-E7F4-E84C-AB0F-EDA52C3A62CF}" dt="2024-09-10T06:29:45.090" v="5242" actId="20577"/>
          <ac:spMkLst>
            <pc:docMk/>
            <pc:sldMk cId="908745506" sldId="264"/>
            <ac:spMk id="2" creationId="{9E5B5C98-2D5B-A008-9147-2D41A1E14802}"/>
          </ac:spMkLst>
        </pc:spChg>
        <pc:spChg chg="mod">
          <ac:chgData name="Mark Bentley" userId="4f1f3be8-78e6-4802-a22c-e01f5e0ea520" providerId="ADAL" clId="{E14520B7-E7F4-E84C-AB0F-EDA52C3A62CF}" dt="2024-09-10T06:31:49.116" v="5295" actId="27636"/>
          <ac:spMkLst>
            <pc:docMk/>
            <pc:sldMk cId="908745506" sldId="264"/>
            <ac:spMk id="3" creationId="{AA8D52FD-1454-0CDC-D2DC-C3440266F2B1}"/>
          </ac:spMkLst>
        </pc:spChg>
      </pc:sldChg>
      <pc:sldChg chg="addSp modSp new mod">
        <pc:chgData name="Mark Bentley" userId="4f1f3be8-78e6-4802-a22c-e01f5e0ea520" providerId="ADAL" clId="{E14520B7-E7F4-E84C-AB0F-EDA52C3A62CF}" dt="2024-09-10T10:24:08.218" v="5645" actId="20577"/>
        <pc:sldMkLst>
          <pc:docMk/>
          <pc:sldMk cId="2306921325" sldId="265"/>
        </pc:sldMkLst>
        <pc:spChg chg="mod">
          <ac:chgData name="Mark Bentley" userId="4f1f3be8-78e6-4802-a22c-e01f5e0ea520" providerId="ADAL" clId="{E14520B7-E7F4-E84C-AB0F-EDA52C3A62CF}" dt="2024-08-27T07:59:26.701" v="679" actId="20577"/>
          <ac:spMkLst>
            <pc:docMk/>
            <pc:sldMk cId="2306921325" sldId="265"/>
            <ac:spMk id="2" creationId="{D3B69482-A420-E7AB-4E8E-7FFD65BBBE2E}"/>
          </ac:spMkLst>
        </pc:spChg>
        <pc:spChg chg="mod">
          <ac:chgData name="Mark Bentley" userId="4f1f3be8-78e6-4802-a22c-e01f5e0ea520" providerId="ADAL" clId="{E14520B7-E7F4-E84C-AB0F-EDA52C3A62CF}" dt="2024-09-09T09:29:42.226" v="5062" actId="1035"/>
          <ac:spMkLst>
            <pc:docMk/>
            <pc:sldMk cId="2306921325" sldId="265"/>
            <ac:spMk id="3" creationId="{B6DC16DB-F4E7-EE05-4E5F-EE358E1283C4}"/>
          </ac:spMkLst>
        </pc:spChg>
        <pc:graphicFrameChg chg="add mod modGraphic">
          <ac:chgData name="Mark Bentley" userId="4f1f3be8-78e6-4802-a22c-e01f5e0ea520" providerId="ADAL" clId="{E14520B7-E7F4-E84C-AB0F-EDA52C3A62CF}" dt="2024-09-10T10:24:08.218" v="5645" actId="20577"/>
          <ac:graphicFrameMkLst>
            <pc:docMk/>
            <pc:sldMk cId="2306921325" sldId="265"/>
            <ac:graphicFrameMk id="4" creationId="{A21708F9-F5D9-6107-7E0D-1C2A53E67B2B}"/>
          </ac:graphicFrameMkLst>
        </pc:graphicFrame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5" creationId="{16406BBB-D3A0-38D3-145D-85EF46DE6474}"/>
          </ac:picMkLst>
        </pc:picChg>
        <pc:picChg chg="add mod">
          <ac:chgData name="Mark Bentley" userId="4f1f3be8-78e6-4802-a22c-e01f5e0ea520" providerId="ADAL" clId="{E14520B7-E7F4-E84C-AB0F-EDA52C3A62CF}" dt="2024-09-09T09:20:11.881" v="5050" actId="1035"/>
          <ac:picMkLst>
            <pc:docMk/>
            <pc:sldMk cId="2306921325" sldId="265"/>
            <ac:picMk id="6" creationId="{B64DE8C4-F380-1B90-37AB-89CD821D993C}"/>
          </ac:picMkLst>
        </pc:picChg>
        <pc:picChg chg="add mod">
          <ac:chgData name="Mark Bentley" userId="4f1f3be8-78e6-4802-a22c-e01f5e0ea520" providerId="ADAL" clId="{E14520B7-E7F4-E84C-AB0F-EDA52C3A62CF}" dt="2024-09-09T09:19:41.617" v="5034" actId="1036"/>
          <ac:picMkLst>
            <pc:docMk/>
            <pc:sldMk cId="2306921325" sldId="265"/>
            <ac:picMk id="7" creationId="{09DD3C76-2CA2-7264-D7B0-01060DE32CC6}"/>
          </ac:picMkLst>
        </pc:pic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8" creationId="{319FB480-4BE3-0CA4-5AE7-4AB15AA614A6}"/>
          </ac:picMkLst>
        </pc:picChg>
      </pc:sldChg>
      <pc:sldChg chg="modSp new mod">
        <pc:chgData name="Mark Bentley" userId="4f1f3be8-78e6-4802-a22c-e01f5e0ea520" providerId="ADAL" clId="{E14520B7-E7F4-E84C-AB0F-EDA52C3A62CF}" dt="2024-09-10T15:21:58.990" v="5771" actId="20577"/>
        <pc:sldMkLst>
          <pc:docMk/>
          <pc:sldMk cId="39058649" sldId="266"/>
        </pc:sldMkLst>
        <pc:spChg chg="mod">
          <ac:chgData name="Mark Bentley" userId="4f1f3be8-78e6-4802-a22c-e01f5e0ea520" providerId="ADAL" clId="{E14520B7-E7F4-E84C-AB0F-EDA52C3A62CF}" dt="2024-08-27T12:07:12.729" v="698" actId="20577"/>
          <ac:spMkLst>
            <pc:docMk/>
            <pc:sldMk cId="39058649" sldId="266"/>
            <ac:spMk id="2" creationId="{DA1961EB-ABD8-0DBE-2CC4-719375AA7806}"/>
          </ac:spMkLst>
        </pc:spChg>
        <pc:spChg chg="mod">
          <ac:chgData name="Mark Bentley" userId="4f1f3be8-78e6-4802-a22c-e01f5e0ea520" providerId="ADAL" clId="{E14520B7-E7F4-E84C-AB0F-EDA52C3A62CF}" dt="2024-09-10T15:21:58.990" v="5771" actId="20577"/>
          <ac:spMkLst>
            <pc:docMk/>
            <pc:sldMk cId="39058649" sldId="266"/>
            <ac:spMk id="3" creationId="{F19DA4B2-5989-8A47-0764-B00005AB3556}"/>
          </ac:spMkLst>
        </pc:spChg>
      </pc:sldChg>
      <pc:sldChg chg="addSp modSp new mod">
        <pc:chgData name="Mark Bentley" userId="4f1f3be8-78e6-4802-a22c-e01f5e0ea520" providerId="ADAL" clId="{E14520B7-E7F4-E84C-AB0F-EDA52C3A62CF}" dt="2024-09-09T09:15:47.301" v="4913" actId="12788"/>
        <pc:sldMkLst>
          <pc:docMk/>
          <pc:sldMk cId="3903479335" sldId="267"/>
        </pc:sldMkLst>
        <pc:spChg chg="mod">
          <ac:chgData name="Mark Bentley" userId="4f1f3be8-78e6-4802-a22c-e01f5e0ea520" providerId="ADAL" clId="{E14520B7-E7F4-E84C-AB0F-EDA52C3A62CF}" dt="2024-08-27T12:07:21.790" v="724" actId="20577"/>
          <ac:spMkLst>
            <pc:docMk/>
            <pc:sldMk cId="3903479335" sldId="267"/>
            <ac:spMk id="2" creationId="{511BB527-1B62-A65E-51C0-2863029DC870}"/>
          </ac:spMkLst>
        </pc:spChg>
        <pc:spChg chg="mod">
          <ac:chgData name="Mark Bentley" userId="4f1f3be8-78e6-4802-a22c-e01f5e0ea520" providerId="ADAL" clId="{E14520B7-E7F4-E84C-AB0F-EDA52C3A62CF}" dt="2024-09-09T09:15:37.620" v="4910" actId="20577"/>
          <ac:spMkLst>
            <pc:docMk/>
            <pc:sldMk cId="3903479335" sldId="267"/>
            <ac:spMk id="3" creationId="{80CBFCF9-ACDD-6B0E-C913-8886822F7A6F}"/>
          </ac:spMkLst>
        </pc:spChg>
        <pc:picChg chg="add mod">
          <ac:chgData name="Mark Bentley" userId="4f1f3be8-78e6-4802-a22c-e01f5e0ea520" providerId="ADAL" clId="{E14520B7-E7F4-E84C-AB0F-EDA52C3A62CF}" dt="2024-09-09T09:15:47.301" v="4913" actId="12788"/>
          <ac:picMkLst>
            <pc:docMk/>
            <pc:sldMk cId="3903479335" sldId="267"/>
            <ac:picMk id="4" creationId="{5F81644E-BE2E-A4A4-6901-2781D338EA9D}"/>
          </ac:picMkLst>
        </pc:picChg>
      </pc:sldChg>
      <pc:sldChg chg="addSp modSp new mod">
        <pc:chgData name="Mark Bentley" userId="4f1f3be8-78e6-4802-a22c-e01f5e0ea520" providerId="ADAL" clId="{E14520B7-E7F4-E84C-AB0F-EDA52C3A62CF}" dt="2024-09-09T07:36:59.089" v="4578" actId="20577"/>
        <pc:sldMkLst>
          <pc:docMk/>
          <pc:sldMk cId="813004321" sldId="268"/>
        </pc:sldMkLst>
        <pc:spChg chg="mod">
          <ac:chgData name="Mark Bentley" userId="4f1f3be8-78e6-4802-a22c-e01f5e0ea520" providerId="ADAL" clId="{E14520B7-E7F4-E84C-AB0F-EDA52C3A62CF}" dt="2024-08-28T09:16:29.385" v="756" actId="20577"/>
          <ac:spMkLst>
            <pc:docMk/>
            <pc:sldMk cId="813004321" sldId="268"/>
            <ac:spMk id="2" creationId="{A58B8182-663D-EDB2-C71B-58BBF2CF45F5}"/>
          </ac:spMkLst>
        </pc:spChg>
        <pc:spChg chg="mod">
          <ac:chgData name="Mark Bentley" userId="4f1f3be8-78e6-4802-a22c-e01f5e0ea520" providerId="ADAL" clId="{E14520B7-E7F4-E84C-AB0F-EDA52C3A62CF}" dt="2024-09-09T07:36:59.089" v="4578" actId="20577"/>
          <ac:spMkLst>
            <pc:docMk/>
            <pc:sldMk cId="813004321" sldId="268"/>
            <ac:spMk id="3" creationId="{732EE5C4-BEB6-46B8-B5BA-9B0C56BEAFE6}"/>
          </ac:spMkLst>
        </pc:spChg>
        <pc:picChg chg="add mod">
          <ac:chgData name="Mark Bentley" userId="4f1f3be8-78e6-4802-a22c-e01f5e0ea520" providerId="ADAL" clId="{E14520B7-E7F4-E84C-AB0F-EDA52C3A62CF}" dt="2024-08-28T09:25:04.252" v="786" actId="1076"/>
          <ac:picMkLst>
            <pc:docMk/>
            <pc:sldMk cId="813004321" sldId="268"/>
            <ac:picMk id="4" creationId="{C15B5B31-62ED-590C-1C03-A1871EF70B42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21:19.947" v="5576" actId="1037"/>
        <pc:sldMkLst>
          <pc:docMk/>
          <pc:sldMk cId="477460245" sldId="269"/>
        </pc:sldMkLst>
        <pc:spChg chg="mod">
          <ac:chgData name="Mark Bentley" userId="4f1f3be8-78e6-4802-a22c-e01f5e0ea520" providerId="ADAL" clId="{E14520B7-E7F4-E84C-AB0F-EDA52C3A62CF}" dt="2024-08-28T09:17:43.462" v="783" actId="20577"/>
          <ac:spMkLst>
            <pc:docMk/>
            <pc:sldMk cId="477460245" sldId="269"/>
            <ac:spMk id="2" creationId="{3802F450-BD87-A32A-A0D6-BB7818D66696}"/>
          </ac:spMkLst>
        </pc:spChg>
        <pc:spChg chg="mod">
          <ac:chgData name="Mark Bentley" userId="4f1f3be8-78e6-4802-a22c-e01f5e0ea520" providerId="ADAL" clId="{E14520B7-E7F4-E84C-AB0F-EDA52C3A62CF}" dt="2024-09-03T12:44:13.659" v="3978" actId="20577"/>
          <ac:spMkLst>
            <pc:docMk/>
            <pc:sldMk cId="477460245" sldId="269"/>
            <ac:spMk id="3" creationId="{FFBABB8E-1003-A18E-9B0E-52554F171955}"/>
          </ac:spMkLst>
        </pc:spChg>
        <pc:picChg chg="add mod">
          <ac:chgData name="Mark Bentley" userId="4f1f3be8-78e6-4802-a22c-e01f5e0ea520" providerId="ADAL" clId="{E14520B7-E7F4-E84C-AB0F-EDA52C3A62CF}" dt="2024-09-10T07:20:49.931" v="5520" actId="1037"/>
          <ac:picMkLst>
            <pc:docMk/>
            <pc:sldMk cId="477460245" sldId="269"/>
            <ac:picMk id="4" creationId="{CFBEF9FF-7CB8-1D5A-E7D1-3344DAB0DDFB}"/>
          </ac:picMkLst>
        </pc:picChg>
        <pc:picChg chg="add mod">
          <ac:chgData name="Mark Bentley" userId="4f1f3be8-78e6-4802-a22c-e01f5e0ea520" providerId="ADAL" clId="{E14520B7-E7F4-E84C-AB0F-EDA52C3A62CF}" dt="2024-09-10T07:21:14.041" v="5568" actId="12788"/>
          <ac:picMkLst>
            <pc:docMk/>
            <pc:sldMk cId="477460245" sldId="269"/>
            <ac:picMk id="5" creationId="{C0C9C418-8C2F-A152-0C23-0C66C9B3BCA5}"/>
          </ac:picMkLst>
        </pc:picChg>
        <pc:picChg chg="add mod">
          <ac:chgData name="Mark Bentley" userId="4f1f3be8-78e6-4802-a22c-e01f5e0ea520" providerId="ADAL" clId="{E14520B7-E7F4-E84C-AB0F-EDA52C3A62CF}" dt="2024-09-10T07:21:19.947" v="5576" actId="1037"/>
          <ac:picMkLst>
            <pc:docMk/>
            <pc:sldMk cId="477460245" sldId="269"/>
            <ac:picMk id="6" creationId="{93B1DB81-13D5-6F5A-7468-3B5EDBBB2ECF}"/>
          </ac:picMkLst>
        </pc:picChg>
      </pc:sldChg>
      <pc:sldChg chg="addSp modSp new mod">
        <pc:chgData name="Mark Bentley" userId="4f1f3be8-78e6-4802-a22c-e01f5e0ea520" providerId="ADAL" clId="{E14520B7-E7F4-E84C-AB0F-EDA52C3A62CF}" dt="2024-09-10T15:21:05.216" v="5711" actId="1035"/>
        <pc:sldMkLst>
          <pc:docMk/>
          <pc:sldMk cId="2733654658" sldId="270"/>
        </pc:sldMkLst>
        <pc:spChg chg="mod">
          <ac:chgData name="Mark Bentley" userId="4f1f3be8-78e6-4802-a22c-e01f5e0ea520" providerId="ADAL" clId="{E14520B7-E7F4-E84C-AB0F-EDA52C3A62CF}" dt="2024-08-28T15:34:37.259" v="2587" actId="20577"/>
          <ac:spMkLst>
            <pc:docMk/>
            <pc:sldMk cId="2733654658" sldId="270"/>
            <ac:spMk id="2" creationId="{0B86A29A-F599-E4D4-78A2-47596183C448}"/>
          </ac:spMkLst>
        </pc:spChg>
        <pc:spChg chg="mod">
          <ac:chgData name="Mark Bentley" userId="4f1f3be8-78e6-4802-a22c-e01f5e0ea520" providerId="ADAL" clId="{E14520B7-E7F4-E84C-AB0F-EDA52C3A62CF}" dt="2024-09-10T15:21:00.023" v="5694" actId="20577"/>
          <ac:spMkLst>
            <pc:docMk/>
            <pc:sldMk cId="2733654658" sldId="270"/>
            <ac:spMk id="3" creationId="{745D42E7-74CB-DDB2-23CF-CB0D8605CA73}"/>
          </ac:spMkLst>
        </pc:sp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6" creationId="{605C0532-E414-D8F4-8BBE-D730BBBBC363}"/>
          </ac:picMkLst>
        </pc:pic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8" creationId="{015582DB-0CE1-ABB6-B7AC-3C17A2631F8E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14:45.067" v="5369" actId="20577"/>
        <pc:sldMkLst>
          <pc:docMk/>
          <pc:sldMk cId="2060970702" sldId="271"/>
        </pc:sldMkLst>
        <pc:spChg chg="mod">
          <ac:chgData name="Mark Bentley" userId="4f1f3be8-78e6-4802-a22c-e01f5e0ea520" providerId="ADAL" clId="{E14520B7-E7F4-E84C-AB0F-EDA52C3A62CF}" dt="2024-09-09T08:54:46.900" v="4597" actId="20577"/>
          <ac:spMkLst>
            <pc:docMk/>
            <pc:sldMk cId="2060970702" sldId="271"/>
            <ac:spMk id="2" creationId="{A2D96BDB-207A-D840-A721-DDFEFF96602D}"/>
          </ac:spMkLst>
        </pc:spChg>
        <pc:spChg chg="mod">
          <ac:chgData name="Mark Bentley" userId="4f1f3be8-78e6-4802-a22c-e01f5e0ea520" providerId="ADAL" clId="{E14520B7-E7F4-E84C-AB0F-EDA52C3A62CF}" dt="2024-09-10T07:14:45.067" v="5369" actId="20577"/>
          <ac:spMkLst>
            <pc:docMk/>
            <pc:sldMk cId="2060970702" sldId="271"/>
            <ac:spMk id="3" creationId="{3D53C159-704B-1341-6158-FFDCFD01E98A}"/>
          </ac:spMkLst>
        </pc:spChg>
        <pc:picChg chg="add mod">
          <ac:chgData name="Mark Bentley" userId="4f1f3be8-78e6-4802-a22c-e01f5e0ea520" providerId="ADAL" clId="{E14520B7-E7F4-E84C-AB0F-EDA52C3A62CF}" dt="2024-09-10T07:14:14.489" v="5347" actId="14100"/>
          <ac:picMkLst>
            <pc:docMk/>
            <pc:sldMk cId="2060970702" sldId="271"/>
            <ac:picMk id="4" creationId="{F4ADE024-6524-EACA-9499-FA2D6C8893D3}"/>
          </ac:picMkLst>
        </pc:picChg>
        <pc:picChg chg="add mod">
          <ac:chgData name="Mark Bentley" userId="4f1f3be8-78e6-4802-a22c-e01f5e0ea520" providerId="ADAL" clId="{E14520B7-E7F4-E84C-AB0F-EDA52C3A62CF}" dt="2024-09-09T09:11:13.521" v="4886"/>
          <ac:picMkLst>
            <pc:docMk/>
            <pc:sldMk cId="2060970702" sldId="271"/>
            <ac:picMk id="5" creationId="{CEEAAE20-3AF4-546E-0669-0CE4810353B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c:spPr>
          <c:explosion val="5"/>
          <c:dPt>
            <c:idx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741F-47C1-9996-DF6877D07366}"/>
              </c:ext>
            </c:extLst>
          </c:dPt>
          <c:dPt>
            <c:idx val="1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741F-47C1-9996-DF6877D07366}"/>
              </c:ext>
            </c:extLst>
          </c:dPt>
          <c:dPt>
            <c:idx val="2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741F-47C1-9996-DF6877D07366}"/>
              </c:ext>
            </c:extLst>
          </c:dPt>
          <c:dPt>
            <c:idx val="3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741F-47C1-9996-DF6877D07366}"/>
              </c:ext>
            </c:extLst>
          </c:dPt>
          <c:dPt>
            <c:idx val="4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741F-47C1-9996-DF6877D07366}"/>
              </c:ext>
            </c:extLst>
          </c:dPt>
          <c:dPt>
            <c:idx val="5"/>
            <c:bubble3D val="0"/>
            <c:spPr>
              <a:solidFill>
                <a:srgbClr val="FBAB1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741F-47C1-9996-DF6877D07366}"/>
              </c:ext>
            </c:extLst>
          </c:dPt>
          <c:dPt>
            <c:idx val="6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741F-47C1-9996-DF6877D07366}"/>
              </c:ext>
            </c:extLst>
          </c:dPt>
          <c:dPt>
            <c:idx val="7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F-741F-47C1-9996-DF6877D07366}"/>
              </c:ext>
            </c:extLst>
          </c:dPt>
          <c:dPt>
            <c:idx val="8"/>
            <c:bubble3D val="0"/>
            <c:spPr>
              <a:solidFill>
                <a:srgbClr val="F166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1-741F-47C1-9996-DF6877D07366}"/>
              </c:ext>
            </c:extLst>
          </c:dPt>
          <c:dPt>
            <c:idx val="9"/>
            <c:bubble3D val="0"/>
            <c:spPr>
              <a:solidFill>
                <a:srgbClr val="ED1B2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3-741F-47C1-9996-DF6877D07366}"/>
              </c:ext>
            </c:extLst>
          </c:dPt>
          <c:dPt>
            <c:idx val="10"/>
            <c:bubble3D val="0"/>
            <c:spPr>
              <a:solidFill>
                <a:srgbClr val="CF1D39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5-741F-47C1-9996-DF6877D07366}"/>
              </c:ext>
            </c:extLst>
          </c:dPt>
          <c:dPt>
            <c:idx val="11"/>
            <c:bubble3D val="0"/>
            <c:spPr>
              <a:solidFill>
                <a:srgbClr val="96013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7-741F-47C1-9996-DF6877D07366}"/>
              </c:ext>
            </c:extLst>
          </c:dPt>
          <c:dPt>
            <c:idx val="12"/>
            <c:bubble3D val="0"/>
            <c:spPr>
              <a:solidFill>
                <a:srgbClr val="6DCFF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9-741F-47C1-9996-DF6877D07366}"/>
              </c:ext>
            </c:extLst>
          </c:dPt>
          <c:dPt>
            <c:idx val="13"/>
            <c:bubble3D val="0"/>
            <c:spPr>
              <a:solidFill>
                <a:srgbClr val="009BD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B-741F-47C1-9996-DF6877D07366}"/>
              </c:ext>
            </c:extLst>
          </c:dPt>
          <c:dPt>
            <c:idx val="14"/>
            <c:bubble3D val="0"/>
            <c:spPr>
              <a:solidFill>
                <a:srgbClr val="00619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D-741F-47C1-9996-DF6877D07366}"/>
              </c:ext>
            </c:extLst>
          </c:dPt>
          <c:dPt>
            <c:idx val="15"/>
            <c:bubble3D val="0"/>
            <c:spPr>
              <a:solidFill>
                <a:srgbClr val="1E337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F-741F-47C1-9996-DF6877D07366}"/>
              </c:ext>
            </c:extLst>
          </c:dPt>
          <c:dPt>
            <c:idx val="16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1-741F-47C1-9996-DF6877D07366}"/>
              </c:ext>
            </c:extLst>
          </c:dPt>
          <c:dPt>
            <c:idx val="17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3-741F-47C1-9996-DF6877D07366}"/>
              </c:ext>
            </c:extLst>
          </c:dPt>
          <c:dPt>
            <c:idx val="18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5-741F-47C1-9996-DF6877D07366}"/>
              </c:ext>
            </c:extLst>
          </c:dPt>
          <c:dPt>
            <c:idx val="19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7-741F-47C1-9996-DF6877D07366}"/>
              </c:ext>
            </c:extLst>
          </c:dPt>
          <c:dPt>
            <c:idx val="20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9-741F-47C1-9996-DF6877D07366}"/>
              </c:ext>
            </c:extLst>
          </c:dPt>
          <c:dPt>
            <c:idx val="21"/>
            <c:bubble3D val="0"/>
            <c:spPr>
              <a:solidFill>
                <a:srgbClr val="FFDE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B-741F-47C1-9996-DF6877D07366}"/>
              </c:ext>
            </c:extLst>
          </c:dPt>
          <c:dPt>
            <c:idx val="22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D-741F-47C1-9996-DF6877D07366}"/>
              </c:ext>
            </c:extLst>
          </c:dPt>
          <c:dPt>
            <c:idx val="23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F-741F-47C1-9996-DF6877D073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41F-47C1-9996-DF6877D07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41F-47C1-9996-DF6877D073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41F-47C1-9996-DF6877D0736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41F-47C1-9996-DF6877D073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41F-47C1-9996-DF6877D073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741F-47C1-9996-DF6877D0736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741F-47C1-9996-DF6877D0736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741F-47C1-9996-DF6877D0736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741F-47C1-9996-DF6877D0736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741F-47C1-9996-DF6877D0736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741F-47C1-9996-DF6877D07366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741F-47C1-9996-DF6877D07366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741F-47C1-9996-DF6877D07366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741F-47C1-9996-DF6877D07366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741F-47C1-9996-DF6877D07366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741F-47C1-9996-DF6877D07366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741F-47C1-9996-DF6877D07366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741F-47C1-9996-DF6877D07366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741F-47C1-9996-DF6877D07366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741F-47C1-9996-DF6877D07366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741F-47C1-9996-DF6877D07366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741F-47C1-9996-DF6877D07366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741F-47C1-9996-DF6877D07366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741F-47C1-9996-DF6877D07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sng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41F-47C1-9996-DF6877D0736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916454801487282E-2"/>
          <c:y val="5.9660478663425089E-2"/>
          <c:w val="0.93792021248511792"/>
          <c:h val="0.5939151379666165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504-4AAD-8BCA-155C626759E1}"/>
              </c:ext>
            </c:extLst>
          </c:dPt>
          <c:dPt>
            <c:idx val="1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504-4AAD-8BCA-155C626759E1}"/>
              </c:ext>
            </c:extLst>
          </c:dPt>
          <c:dPt>
            <c:idx val="2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504-4AAD-8BCA-155C626759E1}"/>
              </c:ext>
            </c:extLst>
          </c:dPt>
          <c:dPt>
            <c:idx val="3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1504-4AAD-8BCA-155C626759E1}"/>
              </c:ext>
            </c:extLst>
          </c:dPt>
          <c:dPt>
            <c:idx val="4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1504-4AAD-8BCA-155C626759E1}"/>
              </c:ext>
            </c:extLst>
          </c:dPt>
          <c:dPt>
            <c:idx val="5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1504-4AAD-8BCA-155C626759E1}"/>
              </c:ext>
            </c:extLst>
          </c:dPt>
          <c:dPt>
            <c:idx val="6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1504-4AAD-8BCA-155C626759E1}"/>
              </c:ext>
            </c:extLst>
          </c:dPt>
          <c:dPt>
            <c:idx val="7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1504-4AAD-8BCA-155C626759E1}"/>
              </c:ext>
            </c:extLst>
          </c:dPt>
          <c:dPt>
            <c:idx val="8"/>
            <c:invertIfNegative val="0"/>
            <c:bubble3D val="0"/>
            <c:spPr>
              <a:solidFill>
                <a:srgbClr val="F1666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1504-4AAD-8BCA-155C626759E1}"/>
              </c:ext>
            </c:extLst>
          </c:dPt>
          <c:dPt>
            <c:idx val="9"/>
            <c:invertIfNegative val="0"/>
            <c:bubble3D val="0"/>
            <c:spPr>
              <a:solidFill>
                <a:srgbClr val="ED1B2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1504-4AAD-8BCA-155C626759E1}"/>
              </c:ext>
            </c:extLst>
          </c:dPt>
          <c:dPt>
            <c:idx val="10"/>
            <c:invertIfNegative val="0"/>
            <c:bubble3D val="0"/>
            <c:spPr>
              <a:solidFill>
                <a:srgbClr val="CF1D39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1504-4AAD-8BCA-155C626759E1}"/>
              </c:ext>
            </c:extLst>
          </c:dPt>
          <c:dPt>
            <c:idx val="11"/>
            <c:invertIfNegative val="0"/>
            <c:bubble3D val="0"/>
            <c:spPr>
              <a:solidFill>
                <a:srgbClr val="96013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1504-4AAD-8BCA-155C626759E1}"/>
              </c:ext>
            </c:extLst>
          </c:dPt>
          <c:dPt>
            <c:idx val="12"/>
            <c:invertIfNegative val="0"/>
            <c:bubble3D val="0"/>
            <c:spPr>
              <a:solidFill>
                <a:srgbClr val="6DCFF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9-1504-4AAD-8BCA-155C626759E1}"/>
              </c:ext>
            </c:extLst>
          </c:dPt>
          <c:dPt>
            <c:idx val="13"/>
            <c:invertIfNegative val="0"/>
            <c:bubble3D val="0"/>
            <c:spPr>
              <a:solidFill>
                <a:srgbClr val="009BDB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B-1504-4AAD-8BCA-155C626759E1}"/>
              </c:ext>
            </c:extLst>
          </c:dPt>
          <c:dPt>
            <c:idx val="14"/>
            <c:invertIfNegative val="0"/>
            <c:bubble3D val="0"/>
            <c:spPr>
              <a:solidFill>
                <a:srgbClr val="0061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1504-4AAD-8BCA-155C626759E1}"/>
              </c:ext>
            </c:extLst>
          </c:dPt>
          <c:dPt>
            <c:idx val="15"/>
            <c:invertIfNegative val="0"/>
            <c:bubble3D val="0"/>
            <c:spPr>
              <a:solidFill>
                <a:srgbClr val="1E337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F-1504-4AAD-8BCA-155C626759E1}"/>
              </c:ext>
            </c:extLst>
          </c:dPt>
          <c:dPt>
            <c:idx val="16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1-1504-4AAD-8BCA-155C626759E1}"/>
              </c:ext>
            </c:extLst>
          </c:dPt>
          <c:dPt>
            <c:idx val="17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1504-4AAD-8BCA-155C626759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5-1504-4AAD-8BCA-155C626759E1}"/>
              </c:ext>
            </c:extLst>
          </c:dPt>
          <c:dPt>
            <c:idx val="19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7-1504-4AAD-8BCA-155C626759E1}"/>
              </c:ext>
            </c:extLst>
          </c:dPt>
          <c:dPt>
            <c:idx val="20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9-1504-4AAD-8BCA-155C626759E1}"/>
              </c:ext>
            </c:extLst>
          </c:dPt>
          <c:dPt>
            <c:idx val="21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1504-4AAD-8BCA-155C626759E1}"/>
              </c:ext>
            </c:extLst>
          </c:dPt>
          <c:dPt>
            <c:idx val="22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1504-4AAD-8BCA-155C626759E1}"/>
              </c:ext>
            </c:extLst>
          </c:dPt>
          <c:dPt>
            <c:idx val="23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1504-4AAD-8BCA-155C626759E1}"/>
              </c:ext>
            </c:extLst>
          </c:dPt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504-4AAD-8BCA-155C62675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10"/>
        <c:shape val="box"/>
        <c:axId val="1929698128"/>
        <c:axId val="1929700880"/>
        <c:axId val="0"/>
      </c:bar3DChart>
      <c:catAx>
        <c:axId val="192969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9700880"/>
        <c:crosses val="autoZero"/>
        <c:auto val="1"/>
        <c:lblAlgn val="ctr"/>
        <c:lblOffset val="100"/>
        <c:noMultiLvlLbl val="0"/>
      </c:catAx>
      <c:valAx>
        <c:axId val="1929700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969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fld id="{A5B780D0-5C7F-422C-931C-25201BE1936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0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146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A6888345-B3D3-4351-A7A9-F936F5935E41}" type="datetimeFigureOut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693738"/>
            <a:ext cx="617696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35475"/>
            <a:ext cx="5200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0950"/>
            <a:ext cx="30146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70950"/>
            <a:ext cx="30146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D8DF57D7-2670-4E78-96DD-D9B228051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10636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21273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31909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42545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53182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3818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4454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5091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93738"/>
            <a:ext cx="6176963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1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0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8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2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0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3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5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4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9">
            <a:extLst>
              <a:ext uri="{FF2B5EF4-FFF2-40B4-BE49-F238E27FC236}">
                <a16:creationId xmlns:a16="http://schemas.microsoft.com/office/drawing/2014/main" id="{655A41B8-2864-44C4-A9B2-9F40A95F9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0" y="-1"/>
            <a:ext cx="12225338" cy="6858001"/>
          </a:xfrm>
          <a:prstGeom prst="rect">
            <a:avLst/>
          </a:prstGeom>
          <a:solidFill>
            <a:srgbClr val="0032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361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704" y="3421831"/>
            <a:ext cx="10625007" cy="567399"/>
          </a:xfrm>
          <a:prstGeom prst="rect">
            <a:avLst/>
          </a:prstGeom>
        </p:spPr>
        <p:txBody>
          <a:bodyPr/>
          <a:lstStyle>
            <a:lvl1pPr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13480" y="6202800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36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0A106D-F82D-4A4A-81C2-51E2F76FBD9F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>
            <a:extLst>
              <a:ext uri="{FF2B5EF4-FFF2-40B4-BE49-F238E27FC236}">
                <a16:creationId xmlns:a16="http://schemas.microsoft.com/office/drawing/2014/main" id="{33C1AA27-468E-4F19-A563-21152A310F35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6C90AC7-EF67-4A83-9758-B90EABF0E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3" name="Picture 42" descr="de.png">
              <a:extLst>
                <a:ext uri="{FF2B5EF4-FFF2-40B4-BE49-F238E27FC236}">
                  <a16:creationId xmlns:a16="http://schemas.microsoft.com/office/drawing/2014/main" id="{B52224BE-8075-498A-8671-0E1E6B580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at.png">
              <a:extLst>
                <a:ext uri="{FF2B5EF4-FFF2-40B4-BE49-F238E27FC236}">
                  <a16:creationId xmlns:a16="http://schemas.microsoft.com/office/drawing/2014/main" id="{6F0FEBBA-A41D-4661-818E-54692D88D4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be.png">
              <a:extLst>
                <a:ext uri="{FF2B5EF4-FFF2-40B4-BE49-F238E27FC236}">
                  <a16:creationId xmlns:a16="http://schemas.microsoft.com/office/drawing/2014/main" id="{7E4E61AF-7D81-4A82-9856-0EEFA0B0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dk.png">
              <a:extLst>
                <a:ext uri="{FF2B5EF4-FFF2-40B4-BE49-F238E27FC236}">
                  <a16:creationId xmlns:a16="http://schemas.microsoft.com/office/drawing/2014/main" id="{3797DAE4-5BDD-4B79-8E46-C0951AA49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s.png">
              <a:extLst>
                <a:ext uri="{FF2B5EF4-FFF2-40B4-BE49-F238E27FC236}">
                  <a16:creationId xmlns:a16="http://schemas.microsoft.com/office/drawing/2014/main" id="{822D1964-C300-4FEE-B7F8-9ADE6C35F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ee.png">
              <a:extLst>
                <a:ext uri="{FF2B5EF4-FFF2-40B4-BE49-F238E27FC236}">
                  <a16:creationId xmlns:a16="http://schemas.microsoft.com/office/drawing/2014/main" id="{24391DFD-895E-4A33-93C9-C55133F92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i.png">
              <a:extLst>
                <a:ext uri="{FF2B5EF4-FFF2-40B4-BE49-F238E27FC236}">
                  <a16:creationId xmlns:a16="http://schemas.microsoft.com/office/drawing/2014/main" id="{7DF7C040-4DC9-44C8-AEE7-FEF186A6F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fr.png">
              <a:extLst>
                <a:ext uri="{FF2B5EF4-FFF2-40B4-BE49-F238E27FC236}">
                  <a16:creationId xmlns:a16="http://schemas.microsoft.com/office/drawing/2014/main" id="{D991B851-A505-4BE9-A9AA-9181468CC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gr.png">
              <a:extLst>
                <a:ext uri="{FF2B5EF4-FFF2-40B4-BE49-F238E27FC236}">
                  <a16:creationId xmlns:a16="http://schemas.microsoft.com/office/drawing/2014/main" id="{7AB9A1F0-2A4A-46BC-95EE-6ED8B1854F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hu.png">
              <a:extLst>
                <a:ext uri="{FF2B5EF4-FFF2-40B4-BE49-F238E27FC236}">
                  <a16:creationId xmlns:a16="http://schemas.microsoft.com/office/drawing/2014/main" id="{BAE70114-E694-4A5A-AFF6-9FCEEB0953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e.png">
              <a:extLst>
                <a:ext uri="{FF2B5EF4-FFF2-40B4-BE49-F238E27FC236}">
                  <a16:creationId xmlns:a16="http://schemas.microsoft.com/office/drawing/2014/main" id="{17EE1438-FA34-48A3-BD8E-25751065C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it.png">
              <a:extLst>
                <a:ext uri="{FF2B5EF4-FFF2-40B4-BE49-F238E27FC236}">
                  <a16:creationId xmlns:a16="http://schemas.microsoft.com/office/drawing/2014/main" id="{47D25E61-66AB-4312-8008-7B7D87631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lu.png">
              <a:extLst>
                <a:ext uri="{FF2B5EF4-FFF2-40B4-BE49-F238E27FC236}">
                  <a16:creationId xmlns:a16="http://schemas.microsoft.com/office/drawing/2014/main" id="{5C852E78-7546-4F42-85C3-9A93256FE7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o.png">
              <a:extLst>
                <a:ext uri="{FF2B5EF4-FFF2-40B4-BE49-F238E27FC236}">
                  <a16:creationId xmlns:a16="http://schemas.microsoft.com/office/drawing/2014/main" id="{C407EE61-1E43-43E0-B078-2063D6FBF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nl.png">
              <a:extLst>
                <a:ext uri="{FF2B5EF4-FFF2-40B4-BE49-F238E27FC236}">
                  <a16:creationId xmlns:a16="http://schemas.microsoft.com/office/drawing/2014/main" id="{2AD3CF85-26E4-44F6-B4A5-081937288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l.png">
              <a:extLst>
                <a:ext uri="{FF2B5EF4-FFF2-40B4-BE49-F238E27FC236}">
                  <a16:creationId xmlns:a16="http://schemas.microsoft.com/office/drawing/2014/main" id="{2D6041B6-B3ED-4C34-96A3-99FD55A612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pt.png">
              <a:extLst>
                <a:ext uri="{FF2B5EF4-FFF2-40B4-BE49-F238E27FC236}">
                  <a16:creationId xmlns:a16="http://schemas.microsoft.com/office/drawing/2014/main" id="{E05BDEE4-4892-4650-BC96-AF24745264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z.png">
              <a:extLst>
                <a:ext uri="{FF2B5EF4-FFF2-40B4-BE49-F238E27FC236}">
                  <a16:creationId xmlns:a16="http://schemas.microsoft.com/office/drawing/2014/main" id="{6A42A56E-A90E-48A8-A110-68D1B7944A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ro.png">
              <a:extLst>
                <a:ext uri="{FF2B5EF4-FFF2-40B4-BE49-F238E27FC236}">
                  <a16:creationId xmlns:a16="http://schemas.microsoft.com/office/drawing/2014/main" id="{D4DCAD75-F0A5-4490-8D81-31AE8FDB6A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se.png">
              <a:extLst>
                <a:ext uri="{FF2B5EF4-FFF2-40B4-BE49-F238E27FC236}">
                  <a16:creationId xmlns:a16="http://schemas.microsoft.com/office/drawing/2014/main" id="{D7469F16-6C12-46C5-A0F8-E1811BBDA3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ch.png">
              <a:extLst>
                <a:ext uri="{FF2B5EF4-FFF2-40B4-BE49-F238E27FC236}">
                  <a16:creationId xmlns:a16="http://schemas.microsoft.com/office/drawing/2014/main" id="{9BB4ED50-F925-42D3-ADB7-F2D1C9872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uk.png">
              <a:extLst>
                <a:ext uri="{FF2B5EF4-FFF2-40B4-BE49-F238E27FC236}">
                  <a16:creationId xmlns:a16="http://schemas.microsoft.com/office/drawing/2014/main" id="{FA32661F-93AD-4BC4-8307-9ECE801FB1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243C6D9-4A97-486D-8223-91DADC375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A42CE83-DB5F-4B46-A26C-D12FF0420C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5" name="Picture 94" descr="ca.png">
              <a:extLst>
                <a:ext uri="{FF2B5EF4-FFF2-40B4-BE49-F238E27FC236}">
                  <a16:creationId xmlns:a16="http://schemas.microsoft.com/office/drawing/2014/main" id="{2C996074-7F78-4FDB-BAF2-43B059184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95" descr="si.png">
              <a:extLst>
                <a:ext uri="{FF2B5EF4-FFF2-40B4-BE49-F238E27FC236}">
                  <a16:creationId xmlns:a16="http://schemas.microsoft.com/office/drawing/2014/main" id="{AAA2523E-7C72-4693-B795-1804941A1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>
            <a:extLst>
              <a:ext uri="{FF2B5EF4-FFF2-40B4-BE49-F238E27FC236}">
                <a16:creationId xmlns:a16="http://schemas.microsoft.com/office/drawing/2014/main" id="{79B5329C-A2C5-4ECB-BC98-1EE910A59C5C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8" name="Rectangle 36" hidden="1">
              <a:extLst>
                <a:ext uri="{FF2B5EF4-FFF2-40B4-BE49-F238E27FC236}">
                  <a16:creationId xmlns:a16="http://schemas.microsoft.com/office/drawing/2014/main" id="{C8958B36-AB2D-48BD-9A47-6687DB792AE7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9" name="Group 37" hidden="1">
              <a:extLst>
                <a:ext uri="{FF2B5EF4-FFF2-40B4-BE49-F238E27FC236}">
                  <a16:creationId xmlns:a16="http://schemas.microsoft.com/office/drawing/2014/main" id="{430FC37E-46B5-4BD2-9E97-2B76C0573440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10" name="Straight Connector 38">
                <a:extLst>
                  <a:ext uri="{FF2B5EF4-FFF2-40B4-BE49-F238E27FC236}">
                    <a16:creationId xmlns:a16="http://schemas.microsoft.com/office/drawing/2014/main" id="{E63B12F6-68E5-4FD2-AE82-2C61E9FEC371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39">
                <a:extLst>
                  <a:ext uri="{FF2B5EF4-FFF2-40B4-BE49-F238E27FC236}">
                    <a16:creationId xmlns:a16="http://schemas.microsoft.com/office/drawing/2014/main" id="{3F18698A-2CC1-42F7-AFA2-0ED6A65A0467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0">
                <a:extLst>
                  <a:ext uri="{FF2B5EF4-FFF2-40B4-BE49-F238E27FC236}">
                    <a16:creationId xmlns:a16="http://schemas.microsoft.com/office/drawing/2014/main" id="{5A3E8D2A-FCB8-46D8-8E13-5DFD77E0857A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1">
                <a:extLst>
                  <a:ext uri="{FF2B5EF4-FFF2-40B4-BE49-F238E27FC236}">
                    <a16:creationId xmlns:a16="http://schemas.microsoft.com/office/drawing/2014/main" id="{2A1A5DCC-95B9-432D-9319-E61A83F71866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2">
                <a:extLst>
                  <a:ext uri="{FF2B5EF4-FFF2-40B4-BE49-F238E27FC236}">
                    <a16:creationId xmlns:a16="http://schemas.microsoft.com/office/drawing/2014/main" id="{B8820250-F9E0-4311-BF0C-802AF6875CAD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3">
                <a:extLst>
                  <a:ext uri="{FF2B5EF4-FFF2-40B4-BE49-F238E27FC236}">
                    <a16:creationId xmlns:a16="http://schemas.microsoft.com/office/drawing/2014/main" id="{388E2DD4-2471-4F2A-8590-D3A12C918E40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4">
                <a:extLst>
                  <a:ext uri="{FF2B5EF4-FFF2-40B4-BE49-F238E27FC236}">
                    <a16:creationId xmlns:a16="http://schemas.microsoft.com/office/drawing/2014/main" id="{93FCA856-D622-4D05-8EC1-5A1167A0E484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5">
                <a:extLst>
                  <a:ext uri="{FF2B5EF4-FFF2-40B4-BE49-F238E27FC236}">
                    <a16:creationId xmlns:a16="http://schemas.microsoft.com/office/drawing/2014/main" id="{920EE15C-2FE5-464B-9141-CB9BF0147888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6">
                <a:extLst>
                  <a:ext uri="{FF2B5EF4-FFF2-40B4-BE49-F238E27FC236}">
                    <a16:creationId xmlns:a16="http://schemas.microsoft.com/office/drawing/2014/main" id="{4B6CEFD2-1B8D-4244-B930-8D2849ED397B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7">
                <a:extLst>
                  <a:ext uri="{FF2B5EF4-FFF2-40B4-BE49-F238E27FC236}">
                    <a16:creationId xmlns:a16="http://schemas.microsoft.com/office/drawing/2014/main" id="{8A33E851-D6BA-438B-B03A-38CCF7C6E26B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48">
                <a:extLst>
                  <a:ext uri="{FF2B5EF4-FFF2-40B4-BE49-F238E27FC236}">
                    <a16:creationId xmlns:a16="http://schemas.microsoft.com/office/drawing/2014/main" id="{4A28DC0D-210E-4248-9128-A55D9A06369B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49">
                <a:extLst>
                  <a:ext uri="{FF2B5EF4-FFF2-40B4-BE49-F238E27FC236}">
                    <a16:creationId xmlns:a16="http://schemas.microsoft.com/office/drawing/2014/main" id="{1464FE7F-7592-47D7-8ADE-D22FEDEBFB3D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0">
                <a:extLst>
                  <a:ext uri="{FF2B5EF4-FFF2-40B4-BE49-F238E27FC236}">
                    <a16:creationId xmlns:a16="http://schemas.microsoft.com/office/drawing/2014/main" id="{B7EA4283-4EAA-4DD8-8791-6F9976FBC69B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1">
                <a:extLst>
                  <a:ext uri="{FF2B5EF4-FFF2-40B4-BE49-F238E27FC236}">
                    <a16:creationId xmlns:a16="http://schemas.microsoft.com/office/drawing/2014/main" id="{92F79F70-7C67-441A-BE5F-68EF88D42721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2">
                <a:extLst>
                  <a:ext uri="{FF2B5EF4-FFF2-40B4-BE49-F238E27FC236}">
                    <a16:creationId xmlns:a16="http://schemas.microsoft.com/office/drawing/2014/main" id="{235AD71C-D9EE-4E4E-81B5-BBAF4D8497D8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3">
                <a:extLst>
                  <a:ext uri="{FF2B5EF4-FFF2-40B4-BE49-F238E27FC236}">
                    <a16:creationId xmlns:a16="http://schemas.microsoft.com/office/drawing/2014/main" id="{F97E8D7C-177F-4679-88B2-B2A1A0F63008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4">
                <a:extLst>
                  <a:ext uri="{FF2B5EF4-FFF2-40B4-BE49-F238E27FC236}">
                    <a16:creationId xmlns:a16="http://schemas.microsoft.com/office/drawing/2014/main" id="{CCBF4EED-8DF1-4D4C-9233-2A5AED92FAF5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5">
                <a:extLst>
                  <a:ext uri="{FF2B5EF4-FFF2-40B4-BE49-F238E27FC236}">
                    <a16:creationId xmlns:a16="http://schemas.microsoft.com/office/drawing/2014/main" id="{FE781963-B521-4090-B33E-52BA0D08DD4D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6">
                <a:extLst>
                  <a:ext uri="{FF2B5EF4-FFF2-40B4-BE49-F238E27FC236}">
                    <a16:creationId xmlns:a16="http://schemas.microsoft.com/office/drawing/2014/main" id="{97A5F321-E5FD-4460-AB50-6E7982BCF2C1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7">
                <a:extLst>
                  <a:ext uri="{FF2B5EF4-FFF2-40B4-BE49-F238E27FC236}">
                    <a16:creationId xmlns:a16="http://schemas.microsoft.com/office/drawing/2014/main" id="{77249232-6F79-4387-A6B7-F3681620C2C6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58">
                <a:extLst>
                  <a:ext uri="{FF2B5EF4-FFF2-40B4-BE49-F238E27FC236}">
                    <a16:creationId xmlns:a16="http://schemas.microsoft.com/office/drawing/2014/main" id="{0B03DDF2-C067-4050-B9E3-973ACB79D110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2CCD4EA8-14AB-4EF3-AA4F-068028B23FD9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C8AD15C4-17A1-4D20-A30D-913A27934A98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61">
                <a:extLst>
                  <a:ext uri="{FF2B5EF4-FFF2-40B4-BE49-F238E27FC236}">
                    <a16:creationId xmlns:a16="http://schemas.microsoft.com/office/drawing/2014/main" id="{53B14BAE-6D30-487C-A35C-CEEAB0526FC6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CC007AC-F8AF-47C6-A900-868B5879D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A3B02F-74FE-439F-AB2D-C6EF6331C1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18859" y="1674000"/>
            <a:ext cx="5788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A924DC-7418-41D7-8688-B9129965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00" y="1674000"/>
            <a:ext cx="57780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4DA607-7660-4BC3-BE10-CE82F2344A79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1">
    <p:bg>
      <p:bgPr>
        <a:solidFill>
          <a:srgbClr val="335E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E21D1-D3AB-467C-827A-60A3C231CE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CD27-029B-4C0A-8414-E1DCA075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C6DB2-558F-4C84-B5E0-4624E082FC4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6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2">
    <p:bg>
      <p:bgPr>
        <a:solidFill>
          <a:srgbClr val="819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D428-23AE-4B01-BE91-F59947AAF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6C13B-CB48-4EFE-B92B-E0DF778B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335E6F"/>
                </a:solidFill>
              </a:defRPr>
            </a:lvl1pPr>
            <a:lvl2pPr>
              <a:defRPr sz="1800">
                <a:solidFill>
                  <a:srgbClr val="335E6F"/>
                </a:solidFill>
              </a:defRPr>
            </a:lvl2pPr>
            <a:lvl3pPr>
              <a:defRPr sz="1800">
                <a:solidFill>
                  <a:srgbClr val="335E6F"/>
                </a:solidFill>
              </a:defRPr>
            </a:lvl3pPr>
            <a:lvl4pPr>
              <a:defRPr sz="1800">
                <a:solidFill>
                  <a:srgbClr val="335E6F"/>
                </a:solidFill>
              </a:defRPr>
            </a:lvl4pPr>
            <a:lvl5pPr>
              <a:defRPr sz="1800">
                <a:solidFill>
                  <a:srgbClr val="335E6F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9F78FA-F6D0-43E1-8D5E-F43274ADA42E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>
            <a:extLst>
              <a:ext uri="{FF2B5EF4-FFF2-40B4-BE49-F238E27FC236}">
                <a16:creationId xmlns:a16="http://schemas.microsoft.com/office/drawing/2014/main" id="{EAF7257E-F8F1-46E7-AB31-BEECBE9760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80525" y="6202800"/>
            <a:ext cx="2750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3">
    <p:bg>
      <p:bgPr>
        <a:solidFill>
          <a:srgbClr val="008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EE28F-8201-4291-B91D-87424F6B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58D4-DB1F-4336-9FAC-F1310EA7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76C8AE"/>
                </a:solidFill>
              </a:defRPr>
            </a:lvl1pPr>
            <a:lvl2pPr>
              <a:defRPr sz="1800">
                <a:solidFill>
                  <a:srgbClr val="76C8AE"/>
                </a:solidFill>
              </a:defRPr>
            </a:lvl2pPr>
            <a:lvl3pPr>
              <a:defRPr sz="1800">
                <a:solidFill>
                  <a:srgbClr val="76C8AE"/>
                </a:solidFill>
              </a:defRPr>
            </a:lvl3pPr>
            <a:lvl4pPr>
              <a:defRPr sz="1800">
                <a:solidFill>
                  <a:srgbClr val="76C8AE"/>
                </a:solidFill>
              </a:defRPr>
            </a:lvl4pPr>
            <a:lvl5pPr>
              <a:defRPr sz="1800">
                <a:solidFill>
                  <a:srgbClr val="76C8AE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35ECC-E470-43DD-98A9-B01624008E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4">
    <p:bg>
      <p:bgPr>
        <a:solidFill>
          <a:srgbClr val="96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34E1-D455-4C26-B381-3FC697018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BCA6-6806-4F98-BCC6-89DD1EF3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>
                <a:solidFill>
                  <a:srgbClr val="F1666A"/>
                </a:solidFill>
              </a:defRPr>
            </a:lvl1pPr>
            <a:lvl2pPr>
              <a:defRPr>
                <a:solidFill>
                  <a:srgbClr val="F1666A"/>
                </a:solidFill>
              </a:defRPr>
            </a:lvl2pPr>
            <a:lvl3pPr>
              <a:defRPr>
                <a:solidFill>
                  <a:srgbClr val="F1666A"/>
                </a:solidFill>
              </a:defRPr>
            </a:lvl3pPr>
            <a:lvl4pPr>
              <a:defRPr>
                <a:solidFill>
                  <a:srgbClr val="F1666A"/>
                </a:solidFill>
              </a:defRPr>
            </a:lvl4pPr>
            <a:lvl5pPr>
              <a:defRPr>
                <a:solidFill>
                  <a:srgbClr val="F1666A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574315-B7CB-4D67-938B-343DBD8D47E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5">
    <p:bg>
      <p:bgPr>
        <a:solidFill>
          <a:srgbClr val="F47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46C08-64B4-42D6-AF34-8AC1C34A0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B6CC-D6D4-4607-B2F0-95D88CF486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FFCC4E"/>
                </a:solidFill>
              </a:defRPr>
            </a:lvl1pPr>
            <a:lvl2pPr>
              <a:defRPr sz="1800">
                <a:solidFill>
                  <a:srgbClr val="FFCC4E"/>
                </a:solidFill>
              </a:defRPr>
            </a:lvl2pPr>
            <a:lvl3pPr>
              <a:defRPr sz="1800">
                <a:solidFill>
                  <a:srgbClr val="FFCC4E"/>
                </a:solidFill>
              </a:defRPr>
            </a:lvl3pPr>
            <a:lvl4pPr>
              <a:defRPr sz="1800">
                <a:solidFill>
                  <a:srgbClr val="FFCC4E"/>
                </a:solidFill>
              </a:defRPr>
            </a:lvl4pPr>
            <a:lvl5pPr>
              <a:defRPr sz="1800">
                <a:solidFill>
                  <a:srgbClr val="FFCC4E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 err="1"/>
              <a:t>fth</a:t>
            </a:r>
            <a:r>
              <a:rPr lang="en-GB" noProof="0" dirty="0"/>
              <a:t>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9367B-34A8-4563-A1F3-2FC66FD3EB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9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6">
    <p:bg>
      <p:bgPr>
        <a:solidFill>
          <a:srgbClr val="006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B35B1-EFE6-4875-B916-1BC8765B5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2693-5FF5-4EE9-BE3E-903A4B28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009BDB"/>
                </a:solidFill>
              </a:defRPr>
            </a:lvl1pPr>
            <a:lvl2pPr>
              <a:defRPr sz="1800">
                <a:solidFill>
                  <a:srgbClr val="009BDB"/>
                </a:solidFill>
              </a:defRPr>
            </a:lvl2pPr>
            <a:lvl3pPr>
              <a:defRPr sz="1800">
                <a:solidFill>
                  <a:srgbClr val="009BDB"/>
                </a:solidFill>
              </a:defRPr>
            </a:lvl3pPr>
            <a:lvl4pPr>
              <a:defRPr sz="1800">
                <a:solidFill>
                  <a:srgbClr val="009BDB"/>
                </a:solidFill>
              </a:defRPr>
            </a:lvl4pPr>
            <a:lvl5pPr>
              <a:defRPr sz="1800">
                <a:solidFill>
                  <a:srgbClr val="009BDB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5EAA0-B23C-4CF3-8040-68232CDD55A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0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0" y="0"/>
            <a:ext cx="12277314" cy="6858000"/>
          </a:xfrm>
          <a:prstGeom prst="rect">
            <a:avLst/>
          </a:prstGeom>
          <a:solidFill>
            <a:srgbClr val="33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rgbClr val="003249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91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2B2E7-BCE3-4EC1-AD51-3894C5284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185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9">
            <a:extLst>
              <a:ext uri="{FF2B5EF4-FFF2-40B4-BE49-F238E27FC236}">
                <a16:creationId xmlns:a16="http://schemas.microsoft.com/office/drawing/2014/main" id="{62C2602F-BC1F-4AC9-8F8F-37D4246EC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29200" cy="6878925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1" y="-2"/>
            <a:ext cx="12225338" cy="6878925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869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000" y="3421831"/>
            <a:ext cx="10625007" cy="567399"/>
          </a:xfrm>
          <a:prstGeom prst="rect">
            <a:avLst/>
          </a:prstGeom>
        </p:spPr>
        <p:txBody>
          <a:bodyPr/>
          <a:lstStyle>
            <a:lvl1pPr algn="l"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cxnSp>
        <p:nvCxnSpPr>
          <p:cNvPr id="121" name="Straight Connector 64">
            <a:extLst>
              <a:ext uri="{FF2B5EF4-FFF2-40B4-BE49-F238E27FC236}">
                <a16:creationId xmlns:a16="http://schemas.microsoft.com/office/drawing/2014/main" id="{6B88ADAB-0C9C-4BC9-A42C-A57312626145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22971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4">
            <a:extLst>
              <a:ext uri="{FF2B5EF4-FFF2-40B4-BE49-F238E27FC236}">
                <a16:creationId xmlns:a16="http://schemas.microsoft.com/office/drawing/2014/main" id="{7D33984A-D43C-428F-AB4A-04E5B59FAE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33582" y="5406990"/>
            <a:ext cx="22794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7AB46881-5DF0-4A35-AA27-0D32ECF82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453" y="6156809"/>
            <a:ext cx="22794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Text Box 99">
            <a:extLst>
              <a:ext uri="{FF2B5EF4-FFF2-40B4-BE49-F238E27FC236}">
                <a16:creationId xmlns:a16="http://schemas.microsoft.com/office/drawing/2014/main" id="{D9FE3E1C-24B3-4F63-846C-260B4220AAC5}"/>
              </a:ext>
            </a:extLst>
          </p:cNvPr>
          <p:cNvSpPr/>
          <p:nvPr userDrawn="1"/>
        </p:nvSpPr>
        <p:spPr>
          <a:xfrm>
            <a:off x="11125001" y="5811879"/>
            <a:ext cx="914400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23200" y="6213933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sp>
        <p:nvSpPr>
          <p:cNvPr id="4" name="Text Box 34">
            <a:extLst>
              <a:ext uri="{FF2B5EF4-FFF2-40B4-BE49-F238E27FC236}">
                <a16:creationId xmlns:a16="http://schemas.microsoft.com/office/drawing/2014/main" id="{936521E2-36D7-4AF3-B70B-FA4D9649E4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495" y="6202800"/>
            <a:ext cx="2911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pic>
        <p:nvPicPr>
          <p:cNvPr id="102" name="Picture 5">
            <a:extLst>
              <a:ext uri="{FF2B5EF4-FFF2-40B4-BE49-F238E27FC236}">
                <a16:creationId xmlns:a16="http://schemas.microsoft.com/office/drawing/2014/main" id="{EA088D67-7B06-4281-990B-01FE6467697E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DCE5D3-3F74-4C13-8E09-44DB18F4C3D5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104" name="Picture 103" descr="de.png">
              <a:extLst>
                <a:ext uri="{FF2B5EF4-FFF2-40B4-BE49-F238E27FC236}">
                  <a16:creationId xmlns:a16="http://schemas.microsoft.com/office/drawing/2014/main" id="{3A4260BD-01B7-4D8E-9922-2CE5028C2F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Picture 104" descr="at.png">
              <a:extLst>
                <a:ext uri="{FF2B5EF4-FFF2-40B4-BE49-F238E27FC236}">
                  <a16:creationId xmlns:a16="http://schemas.microsoft.com/office/drawing/2014/main" id="{6168E1F9-4609-4ED5-8068-D9D03D832F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105" descr="be.png">
              <a:extLst>
                <a:ext uri="{FF2B5EF4-FFF2-40B4-BE49-F238E27FC236}">
                  <a16:creationId xmlns:a16="http://schemas.microsoft.com/office/drawing/2014/main" id="{4502FBE0-65AF-4E59-B981-4E7624B389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Picture 106" descr="dk.png">
              <a:extLst>
                <a:ext uri="{FF2B5EF4-FFF2-40B4-BE49-F238E27FC236}">
                  <a16:creationId xmlns:a16="http://schemas.microsoft.com/office/drawing/2014/main" id="{5237AD26-358E-4B70-ABCB-17594189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Picture 107" descr="es.png">
              <a:extLst>
                <a:ext uri="{FF2B5EF4-FFF2-40B4-BE49-F238E27FC236}">
                  <a16:creationId xmlns:a16="http://schemas.microsoft.com/office/drawing/2014/main" id="{F31C598F-B4E8-4CE6-A75F-EF9E80BC0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Picture 108" descr="ee.png">
              <a:extLst>
                <a:ext uri="{FF2B5EF4-FFF2-40B4-BE49-F238E27FC236}">
                  <a16:creationId xmlns:a16="http://schemas.microsoft.com/office/drawing/2014/main" id="{1BB5D66F-A13A-456F-8BCB-735348E86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Picture 109" descr="fi.png">
              <a:extLst>
                <a:ext uri="{FF2B5EF4-FFF2-40B4-BE49-F238E27FC236}">
                  <a16:creationId xmlns:a16="http://schemas.microsoft.com/office/drawing/2014/main" id="{48FF0F31-B335-43B6-AF7B-97C2F92A4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110" descr="fr.png">
              <a:extLst>
                <a:ext uri="{FF2B5EF4-FFF2-40B4-BE49-F238E27FC236}">
                  <a16:creationId xmlns:a16="http://schemas.microsoft.com/office/drawing/2014/main" id="{03D4E83D-EB3D-4B40-9182-609C8B728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 descr="gr.png">
              <a:extLst>
                <a:ext uri="{FF2B5EF4-FFF2-40B4-BE49-F238E27FC236}">
                  <a16:creationId xmlns:a16="http://schemas.microsoft.com/office/drawing/2014/main" id="{7D5313BF-5FD3-43AC-94FA-E20A45BFD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112" descr="hu.png">
              <a:extLst>
                <a:ext uri="{FF2B5EF4-FFF2-40B4-BE49-F238E27FC236}">
                  <a16:creationId xmlns:a16="http://schemas.microsoft.com/office/drawing/2014/main" id="{2D3F3D11-359A-4CEF-9765-0CD6282C3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113" descr="ie.png">
              <a:extLst>
                <a:ext uri="{FF2B5EF4-FFF2-40B4-BE49-F238E27FC236}">
                  <a16:creationId xmlns:a16="http://schemas.microsoft.com/office/drawing/2014/main" id="{22C8CA19-2746-4467-9F06-65339B404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Picture 114" descr="it.png">
              <a:extLst>
                <a:ext uri="{FF2B5EF4-FFF2-40B4-BE49-F238E27FC236}">
                  <a16:creationId xmlns:a16="http://schemas.microsoft.com/office/drawing/2014/main" id="{2B02C6AE-3739-4CDD-AE6E-E0D1E55F8A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115" descr="lu.png">
              <a:extLst>
                <a:ext uri="{FF2B5EF4-FFF2-40B4-BE49-F238E27FC236}">
                  <a16:creationId xmlns:a16="http://schemas.microsoft.com/office/drawing/2014/main" id="{913F4680-616C-46F9-89BE-5AF2D7D60E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16" descr="no.png">
              <a:extLst>
                <a:ext uri="{FF2B5EF4-FFF2-40B4-BE49-F238E27FC236}">
                  <a16:creationId xmlns:a16="http://schemas.microsoft.com/office/drawing/2014/main" id="{4FA18458-E1F4-4763-9693-93AE905DEC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nl.png">
              <a:extLst>
                <a:ext uri="{FF2B5EF4-FFF2-40B4-BE49-F238E27FC236}">
                  <a16:creationId xmlns:a16="http://schemas.microsoft.com/office/drawing/2014/main" id="{377707AF-6025-4906-A247-F104B8559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118" descr="pl.png">
              <a:extLst>
                <a:ext uri="{FF2B5EF4-FFF2-40B4-BE49-F238E27FC236}">
                  <a16:creationId xmlns:a16="http://schemas.microsoft.com/office/drawing/2014/main" id="{1CDBEA3F-04E3-448D-9444-69002565F0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119" descr="pt.png">
              <a:extLst>
                <a:ext uri="{FF2B5EF4-FFF2-40B4-BE49-F238E27FC236}">
                  <a16:creationId xmlns:a16="http://schemas.microsoft.com/office/drawing/2014/main" id="{FC6BD758-91DA-4984-9E3B-1FA7C53971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Picture 121" descr="cz.png">
              <a:extLst>
                <a:ext uri="{FF2B5EF4-FFF2-40B4-BE49-F238E27FC236}">
                  <a16:creationId xmlns:a16="http://schemas.microsoft.com/office/drawing/2014/main" id="{ED125281-AF46-4287-A146-F363545899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122" descr="ro.png">
              <a:extLst>
                <a:ext uri="{FF2B5EF4-FFF2-40B4-BE49-F238E27FC236}">
                  <a16:creationId xmlns:a16="http://schemas.microsoft.com/office/drawing/2014/main" id="{023C3C08-8275-4C29-AB23-8E66CB5F6D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23" descr="se.png">
              <a:extLst>
                <a:ext uri="{FF2B5EF4-FFF2-40B4-BE49-F238E27FC236}">
                  <a16:creationId xmlns:a16="http://schemas.microsoft.com/office/drawing/2014/main" id="{04EEA30F-14B9-4A5F-BD21-8D8CB273E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Picture 124" descr="ch.png">
              <a:extLst>
                <a:ext uri="{FF2B5EF4-FFF2-40B4-BE49-F238E27FC236}">
                  <a16:creationId xmlns:a16="http://schemas.microsoft.com/office/drawing/2014/main" id="{497E142F-4ECA-402A-9EC6-EAF6FA500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Picture 125" descr="uk.png">
              <a:extLst>
                <a:ext uri="{FF2B5EF4-FFF2-40B4-BE49-F238E27FC236}">
                  <a16:creationId xmlns:a16="http://schemas.microsoft.com/office/drawing/2014/main" id="{389DC824-14ED-4CE6-8596-C8B8033DA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8205938-FBAB-448E-A36E-960A13B63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CF2C81C-3B72-4DC0-B389-65A13D0B88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129" name="Picture 128" descr="ca.png">
              <a:extLst>
                <a:ext uri="{FF2B5EF4-FFF2-40B4-BE49-F238E27FC236}">
                  <a16:creationId xmlns:a16="http://schemas.microsoft.com/office/drawing/2014/main" id="{07A1F02F-1039-46EF-B315-10F9C5B3B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Picture 129" descr="si.png">
              <a:extLst>
                <a:ext uri="{FF2B5EF4-FFF2-40B4-BE49-F238E27FC236}">
                  <a16:creationId xmlns:a16="http://schemas.microsoft.com/office/drawing/2014/main" id="{2970BF55-8B1A-4849-82ED-1C44F23F06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3" grpId="0" build="allAtOnce"/>
      <p:bldP spid="44" grpId="0" build="allAtOnce"/>
      <p:bldP spid="45" grpId="0" build="allAtOnce"/>
      <p:bldP spid="10" grpId="0"/>
    </p:bld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E7E9920D-5148-4C5E-AF4F-672E07B42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5600" cy="6858000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chemeClr val="lt1">
                  <a:alpha val="60000"/>
                </a:schemeClr>
              </a:solidFill>
            </a:endParaRPr>
          </a:p>
        </p:txBody>
      </p:sp>
      <p:grpSp>
        <p:nvGrpSpPr>
          <p:cNvPr id="4" name="Group 35" hidden="1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6" name="Group 37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93" name="Picture 58">
            <a:extLst>
              <a:ext uri="{FF2B5EF4-FFF2-40B4-BE49-F238E27FC236}">
                <a16:creationId xmlns:a16="http://schemas.microsoft.com/office/drawing/2014/main" id="{FACF339E-D219-4088-BAC1-2C9C82F813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1" name="Text Box 38">
            <a:extLst>
              <a:ext uri="{FF2B5EF4-FFF2-40B4-BE49-F238E27FC236}">
                <a16:creationId xmlns:a16="http://schemas.microsoft.com/office/drawing/2014/main" id="{877F5B03-CBC3-47CB-9BB2-474A78C4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EE444F-6605-400F-BF7E-C6FB5D4308CE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0DA465-76C5-4858-B030-FBB9CA538CD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>
            <a:extLst>
              <a:ext uri="{FF2B5EF4-FFF2-40B4-BE49-F238E27FC236}">
                <a16:creationId xmlns:a16="http://schemas.microsoft.com/office/drawing/2014/main" id="{75432A0F-AD37-4EDF-A3C9-9129332D7C90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27427908-6F57-478E-989C-9A01BD315A74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90A67E9C-4ADF-4E46-9402-CB21F2D9BE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0A343210-5DC7-45D7-B643-27329ABB1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71079EA9-4632-4622-9ADA-EB9A16FA2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46E9CB01-EF94-4C8C-9449-E326FA7BF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582ADEDC-13B4-4B14-9BBA-E93D441E1A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C8BF16D-75B6-4476-8863-A3A188960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6C432699-A984-4F37-9041-ED0088E4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C3F0650E-3D78-4A41-80FD-3A57D2AF6C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68ED00F6-FF88-47C8-8848-3273F021E1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12B807FB-3494-40E6-BE0F-CF00D83320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D4F427AD-9A26-4D1C-B4BE-8A8A0189B9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1B8B05CB-D0D8-4E72-8316-561062C79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2A5D112E-EC83-4D51-9AEF-BF703E63D3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5EB82220-EA85-43A9-9487-F7E2804FFB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01524C5B-CDC5-4862-8BEE-F34E3CE42C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656889F2-6EB9-4EAB-AF83-3AFF0182C6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4F734333-E4B6-456A-86AF-4528C1075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C49EF0E9-23AB-4CF0-860F-54533ACA9B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5826ADE9-322A-4C95-8E2F-56C7DFCF24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75564A61-1453-47A6-884F-C54F76AC56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51BA05AE-3291-43BA-874E-F6D12004ED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43616E35-0DD4-4C9A-84DA-2633C31D6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52852F2-01C3-42D6-BC8C-5FCCFBCA5D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7D194E7-78CE-4EDC-9854-F15A109B30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 descr="ca.png">
              <a:extLst>
                <a:ext uri="{FF2B5EF4-FFF2-40B4-BE49-F238E27FC236}">
                  <a16:creationId xmlns:a16="http://schemas.microsoft.com/office/drawing/2014/main" id="{3B5C6794-A6E0-423D-898D-273097501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si.png">
              <a:extLst>
                <a:ext uri="{FF2B5EF4-FFF2-40B4-BE49-F238E27FC236}">
                  <a16:creationId xmlns:a16="http://schemas.microsoft.com/office/drawing/2014/main" id="{462EE300-60D6-43F0-80CF-A972CAC38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599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>
            <a:extLst>
              <a:ext uri="{FF2B5EF4-FFF2-40B4-BE49-F238E27FC236}">
                <a16:creationId xmlns:a16="http://schemas.microsoft.com/office/drawing/2014/main" id="{DA6F988C-F9E9-488F-B04A-A6A5E348FB48}"/>
              </a:ext>
            </a:extLst>
          </p:cNvPr>
          <p:cNvSpPr/>
          <p:nvPr userDrawn="1"/>
        </p:nvSpPr>
        <p:spPr>
          <a:xfrm>
            <a:off x="0" y="0"/>
            <a:ext cx="12225338" cy="882193"/>
          </a:xfrm>
          <a:prstGeom prst="rect">
            <a:avLst/>
          </a:prstGeom>
          <a:solidFill>
            <a:srgbClr val="0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72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11613-D936-4B0D-87EB-6F0E6CE908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D686FA-69F1-452F-8A03-7EBE0FAE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196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0AC2C-C495-9D4C-B412-174B5899FD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03D16-060D-4760-9512-2863FE01A68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3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26AA14-B9DD-4FF8-8B2B-689FEBBACA1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18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E0A18-E398-40EE-9B5C-EFF1AB1879B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4FC899-091E-48CC-B4A2-B442B733582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5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003249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A1B071-1AF1-4E5C-847C-81B99F181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59" y="1673225"/>
            <a:ext cx="5804673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US" noProof="0" dirty="0"/>
              <a:t>Click to edit </a:t>
            </a:r>
            <a:r>
              <a:rPr lang="en-GB" noProof="0" dirty="0"/>
              <a:t>Master</a:t>
            </a:r>
            <a:r>
              <a:rPr lang="en-US" noProof="0" dirty="0"/>
              <a:t> text styles</a:t>
            </a:r>
          </a:p>
          <a:p>
            <a:pPr lvl="1"/>
            <a:r>
              <a:rPr lang="en-GB" noProof="0" dirty="0"/>
              <a:t>Second</a:t>
            </a:r>
            <a:r>
              <a:rPr lang="en-US" noProof="0" dirty="0"/>
              <a:t> level</a:t>
            </a:r>
          </a:p>
          <a:p>
            <a:pPr lvl="2"/>
            <a:r>
              <a:rPr lang="en-US" noProof="0" dirty="0"/>
              <a:t>Third </a:t>
            </a:r>
            <a:r>
              <a:rPr lang="en-GB" noProof="0" dirty="0"/>
              <a:t>level</a:t>
            </a:r>
          </a:p>
          <a:p>
            <a:pPr lvl="3"/>
            <a:r>
              <a:rPr lang="en-GB" noProof="0" dirty="0"/>
              <a:t>Fourth</a:t>
            </a:r>
            <a:r>
              <a:rPr lang="en-US" noProof="0" dirty="0"/>
              <a:t> level</a:t>
            </a:r>
          </a:p>
          <a:p>
            <a:pPr lvl="4"/>
            <a:r>
              <a:rPr lang="en-GB" noProof="0" dirty="0"/>
              <a:t>Fifth</a:t>
            </a:r>
            <a:r>
              <a:rPr lang="en-US" noProof="0" dirty="0"/>
              <a:t> level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ECB638-90E0-45FF-9E57-2E1BEA99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279" y="1673225"/>
            <a:ext cx="5762854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92DEE-E179-466F-A2E3-A937D4BD20B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9D56B-45C7-41CE-AF85-CFBD7346FBE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5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1">
    <p:bg>
      <p:bgPr>
        <a:solidFill>
          <a:srgbClr val="E8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93C77-CBED-4B2B-A114-59C4D8D6CE97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86A34-E450-424B-A07C-89D1870D3D2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0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_COLOUR_BG2">
    <p:bg>
      <p:bgPr>
        <a:solidFill>
          <a:srgbClr val="76C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70F7F7-54D2-419E-ACE8-1E2038029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6762"/>
                </a:solidFill>
              </a:defRPr>
            </a:lvl1pPr>
            <a:lvl2pPr>
              <a:defRPr sz="1800">
                <a:solidFill>
                  <a:srgbClr val="006762"/>
                </a:solidFill>
              </a:defRPr>
            </a:lvl2pPr>
            <a:lvl3pPr>
              <a:defRPr sz="1800">
                <a:solidFill>
                  <a:srgbClr val="006762"/>
                </a:solidFill>
              </a:defRPr>
            </a:lvl3pPr>
            <a:lvl4pPr>
              <a:defRPr sz="1800">
                <a:solidFill>
                  <a:srgbClr val="006762"/>
                </a:solidFill>
              </a:defRPr>
            </a:lvl4pPr>
            <a:lvl5pPr>
              <a:defRPr sz="1800">
                <a:solidFill>
                  <a:srgbClr val="006762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E16786-8A3C-4C82-B63C-69D03B24564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8B05E-06E9-4FF8-9E34-30F8C9AD515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1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3">
    <p:bg>
      <p:bgPr>
        <a:solidFill>
          <a:srgbClr val="F1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4FBA6A-9B37-4307-AF0B-2FB195B9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960136"/>
                </a:solidFill>
              </a:defRPr>
            </a:lvl1pPr>
            <a:lvl2pPr>
              <a:defRPr sz="1800">
                <a:solidFill>
                  <a:srgbClr val="960136"/>
                </a:solidFill>
              </a:defRPr>
            </a:lvl2pPr>
            <a:lvl3pPr>
              <a:defRPr sz="1800">
                <a:solidFill>
                  <a:srgbClr val="960136"/>
                </a:solidFill>
              </a:defRPr>
            </a:lvl3pPr>
            <a:lvl4pPr>
              <a:defRPr sz="1800">
                <a:solidFill>
                  <a:srgbClr val="960136"/>
                </a:solidFill>
              </a:defRPr>
            </a:lvl4pPr>
            <a:lvl5pPr>
              <a:defRPr sz="1800">
                <a:solidFill>
                  <a:srgbClr val="960136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35B88-E3A5-4B18-A1DA-E525414B3B3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C6253-9DAC-40B0-A41B-C4BC48EE2683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44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4">
    <p:bg>
      <p:bgPr>
        <a:solidFill>
          <a:srgbClr val="FFC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504A-25CB-4BBC-AA4B-1A27FA92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A75534"/>
                </a:solidFill>
              </a:defRPr>
            </a:lvl1pPr>
            <a:lvl2pPr>
              <a:defRPr sz="1800">
                <a:solidFill>
                  <a:srgbClr val="A75534"/>
                </a:solidFill>
              </a:defRPr>
            </a:lvl2pPr>
            <a:lvl3pPr>
              <a:defRPr sz="1800">
                <a:solidFill>
                  <a:srgbClr val="A75534"/>
                </a:solidFill>
              </a:defRPr>
            </a:lvl3pPr>
            <a:lvl4pPr>
              <a:defRPr sz="1800">
                <a:solidFill>
                  <a:srgbClr val="A75534"/>
                </a:solidFill>
              </a:defRPr>
            </a:lvl4pPr>
            <a:lvl5pPr>
              <a:defRPr sz="1800">
                <a:solidFill>
                  <a:srgbClr val="A75534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96752-03D4-47C1-AF65-AB9BE9940335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9C38FE-3D95-4F29-9E13-19A29AD5EFC2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9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5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34D9EA-0CED-4E85-B2F0-17341F16C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E3378"/>
                </a:solidFill>
              </a:defRPr>
            </a:lvl1pPr>
            <a:lvl2pPr>
              <a:defRPr sz="1800">
                <a:solidFill>
                  <a:srgbClr val="1E3378"/>
                </a:solidFill>
              </a:defRPr>
            </a:lvl2pPr>
            <a:lvl3pPr>
              <a:defRPr sz="1800">
                <a:solidFill>
                  <a:srgbClr val="1E3378"/>
                </a:solidFill>
              </a:defRPr>
            </a:lvl3pPr>
            <a:lvl4pPr>
              <a:defRPr sz="1800">
                <a:solidFill>
                  <a:srgbClr val="1E3378"/>
                </a:solidFill>
              </a:defRPr>
            </a:lvl4pPr>
            <a:lvl5pPr>
              <a:defRPr sz="1800">
                <a:solidFill>
                  <a:srgbClr val="1E3378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11926-946D-4031-95C0-4DF8DCFCC3F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3F0612-5267-4585-B281-9C491C4E1A3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36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-369664" y="0"/>
            <a:ext cx="12595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chemeClr val="bg1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AAC5E67-E08A-4CAC-8F4D-A2D8638C2B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2" y="0"/>
            <a:ext cx="12225339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95828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CC8E513C-B257-4001-A64F-C4F555784E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813CB-4394-43D3-A6B9-ACE26136B24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5E3871-9DD3-4380-BBB0-9E0A8BFDF550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5">
            <a:extLst>
              <a:ext uri="{FF2B5EF4-FFF2-40B4-BE49-F238E27FC236}">
                <a16:creationId xmlns:a16="http://schemas.microsoft.com/office/drawing/2014/main" id="{2361E30E-1C22-46B3-9AB9-AB1BC0D7C989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8D55115-E300-4C62-8FC0-DAF5CC4587A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3A2D3FB7-0663-4332-9E64-0DC29289D0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0A5C361A-7075-40D5-869F-4257827512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0D1C7D5-3A26-4869-AEA3-70DDF80C0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CF74F5E7-A2C6-4826-AFBC-D200DA9259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5EDC7AB3-C8D0-43B5-9035-F0BB26415A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0AB0990E-EF38-4425-9535-F6B74B28E7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BF694668-1881-4A79-AD88-E8E5B4195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BB5110B-8D3A-4705-BCFA-B52D65B8F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7154B8DE-5208-4FCF-AB9A-299AB0F5CD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162F05A1-A316-48C6-9935-55D3B495FF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1B2E26F5-301D-42D0-A317-B17B05D5B6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200B5B1E-8C87-4F65-B18A-D465866DC1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45F8E913-ADAA-4F6D-B1B5-9370575678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81C7432-655F-47F6-91B2-21C548B8F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7143E1FA-0A83-4873-A068-4366C5F68F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5B3E3611-4E15-44A5-A374-6BCE70982A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B466D96E-C287-4B02-B282-C975268B5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068E19E8-D232-4DFC-90A7-D9D506435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7D0F2267-2EA8-4F1B-893E-28CE0BA354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4F302464-16FF-4BBE-A389-4F91530FA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C5972A17-0E47-44AC-B8A2-72CBDFB19F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A32A75CC-4798-4C78-B6AB-7E0C663113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5278B9B-6EA0-427B-B7F5-60F3508CF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B64FD23-85E8-41B6-8F60-171F7AF10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0ED49883-395B-456D-ABF8-7E62AFFD00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A3094BC3-9A7C-43C9-8EB6-C7C6167CE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715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3144F-B6DA-43DE-8986-0AB5D2CDA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E70818-9563-4F06-956D-FEFEF0065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262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AD377-1350-4EFA-894B-5CEA5EA7AA4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79E19F2-F57B-45DE-B862-DD01F0612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-1"/>
            <a:ext cx="12191999" cy="6858001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2000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5" name="Text Box 38">
            <a:extLst>
              <a:ext uri="{FF2B5EF4-FFF2-40B4-BE49-F238E27FC236}">
                <a16:creationId xmlns:a16="http://schemas.microsoft.com/office/drawing/2014/main" id="{7EAA3B37-8161-430C-A74C-2E26E270D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880B0D-A6A8-4687-98E2-A96E60FA37A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9C1B0E-6D53-4CDD-9145-B0B42CF57C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5">
            <a:extLst>
              <a:ext uri="{FF2B5EF4-FFF2-40B4-BE49-F238E27FC236}">
                <a16:creationId xmlns:a16="http://schemas.microsoft.com/office/drawing/2014/main" id="{3656F8C5-B6A5-414F-86D9-8C977E5C1BBD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24A6F2E-499F-4179-9EC8-ADB2837A3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8AC9C86D-B62E-46E9-BE11-C6B19FFD95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D397A8D6-8F60-41F0-BDF0-19A4B3E80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FCF9C25-908C-44C3-AF65-73E12D9EA6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9D4E5A34-4555-42CA-8BBD-28A87C36E7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81596E02-F950-401B-850E-DD0EA9DDD8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CEFAD938-4A60-4058-AA17-BBCB185516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6E250798-541D-4558-827D-109D0FBF4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E6AC83F-B457-4A80-A60A-C42A44AEE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099580BB-5C78-4224-8D9C-EF3F18086E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2F2CD515-2FA0-4F5E-9E50-DC59EADF5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DA8FEC92-4100-4C98-A497-9F861AEDFF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81A00392-BC85-4A0E-85C7-17DC1E9DF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5A547A21-19AB-46CD-AFFF-520C4E3E88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F704F76-5224-4450-8C28-A921944A8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21498D78-44A1-4191-A9BF-C5F6E8905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22F5459F-0785-4698-81BD-DD7DA33A4B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A80FE92C-07C7-48C1-BA48-1EB1EF862D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7326B5E7-9B76-4BC4-B0C8-8201F33802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41E63BF8-F679-4BEB-A9B3-1D6A8DAD37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1558586F-3FF4-42C8-8E98-099FD5D15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93AA7F26-FDD2-4EED-8632-A7AAD3D262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E89CE908-9120-403F-90E7-1F438A222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63647C2-3C37-4A97-B159-5CC27049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428E392-263C-4544-A45B-6B9213A57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C6E614C2-34A4-4FC0-8838-D859B77E7C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85B20524-2426-421B-BEE2-91AF746710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7" hidden="1">
            <a:extLst>
              <a:ext uri="{FF2B5EF4-FFF2-40B4-BE49-F238E27FC236}">
                <a16:creationId xmlns:a16="http://schemas.microsoft.com/office/drawing/2014/main" id="{978F2107-068F-4327-9136-6EB3073A4403}"/>
              </a:ext>
            </a:extLst>
          </p:cNvPr>
          <p:cNvGrpSpPr/>
          <p:nvPr userDrawn="1"/>
        </p:nvGrpSpPr>
        <p:grpSpPr>
          <a:xfrm>
            <a:off x="443470" y="3456849"/>
            <a:ext cx="11852806" cy="2970388"/>
            <a:chOff x="442260" y="3600153"/>
            <a:chExt cx="11820483" cy="2970388"/>
          </a:xfrm>
        </p:grpSpPr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B5909EFF-FFE7-4DCA-BB35-2930538F8575}"/>
                </a:ext>
              </a:extLst>
            </p:cNvPr>
            <p:cNvCxnSpPr/>
            <p:nvPr userDrawn="1"/>
          </p:nvCxnSpPr>
          <p:spPr>
            <a:xfrm flipV="1">
              <a:off x="930228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9">
              <a:extLst>
                <a:ext uri="{FF2B5EF4-FFF2-40B4-BE49-F238E27FC236}">
                  <a16:creationId xmlns:a16="http://schemas.microsoft.com/office/drawing/2014/main" id="{BBF66BD5-8EBB-4321-AEA7-778A769BCD0F}"/>
                </a:ext>
              </a:extLst>
            </p:cNvPr>
            <p:cNvCxnSpPr/>
            <p:nvPr userDrawn="1"/>
          </p:nvCxnSpPr>
          <p:spPr>
            <a:xfrm flipV="1">
              <a:off x="877305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0">
              <a:extLst>
                <a:ext uri="{FF2B5EF4-FFF2-40B4-BE49-F238E27FC236}">
                  <a16:creationId xmlns:a16="http://schemas.microsoft.com/office/drawing/2014/main" id="{B6105F55-6F73-4EAC-A6FE-341C1EDD082D}"/>
                </a:ext>
              </a:extLst>
            </p:cNvPr>
            <p:cNvCxnSpPr/>
            <p:nvPr userDrawn="1"/>
          </p:nvCxnSpPr>
          <p:spPr>
            <a:xfrm flipV="1">
              <a:off x="8235524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231C4A1D-0D18-4C45-8CD2-9B482D211697}"/>
                </a:ext>
              </a:extLst>
            </p:cNvPr>
            <p:cNvCxnSpPr/>
            <p:nvPr userDrawn="1"/>
          </p:nvCxnSpPr>
          <p:spPr>
            <a:xfrm flipV="1">
              <a:off x="78660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2">
              <a:extLst>
                <a:ext uri="{FF2B5EF4-FFF2-40B4-BE49-F238E27FC236}">
                  <a16:creationId xmlns:a16="http://schemas.microsoft.com/office/drawing/2014/main" id="{887B699A-26D9-4993-847C-C919922EE7EC}"/>
                </a:ext>
              </a:extLst>
            </p:cNvPr>
            <p:cNvCxnSpPr/>
            <p:nvPr userDrawn="1"/>
          </p:nvCxnSpPr>
          <p:spPr>
            <a:xfrm flipV="1">
              <a:off x="7498863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3">
              <a:extLst>
                <a:ext uri="{FF2B5EF4-FFF2-40B4-BE49-F238E27FC236}">
                  <a16:creationId xmlns:a16="http://schemas.microsoft.com/office/drawing/2014/main" id="{2861B340-F5C1-4BA1-BA98-8D650473066B}"/>
                </a:ext>
              </a:extLst>
            </p:cNvPr>
            <p:cNvCxnSpPr/>
            <p:nvPr userDrawn="1"/>
          </p:nvCxnSpPr>
          <p:spPr>
            <a:xfrm flipV="1">
              <a:off x="7127208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4">
              <a:extLst>
                <a:ext uri="{FF2B5EF4-FFF2-40B4-BE49-F238E27FC236}">
                  <a16:creationId xmlns:a16="http://schemas.microsoft.com/office/drawing/2014/main" id="{C3568F9F-131F-4452-A304-F5E5399BCD8C}"/>
                </a:ext>
              </a:extLst>
            </p:cNvPr>
            <p:cNvCxnSpPr/>
            <p:nvPr userDrawn="1"/>
          </p:nvCxnSpPr>
          <p:spPr>
            <a:xfrm flipV="1">
              <a:off x="675865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5">
              <a:extLst>
                <a:ext uri="{FF2B5EF4-FFF2-40B4-BE49-F238E27FC236}">
                  <a16:creationId xmlns:a16="http://schemas.microsoft.com/office/drawing/2014/main" id="{CF836D01-B716-45B7-86B0-7412F0310BC3}"/>
                </a:ext>
              </a:extLst>
            </p:cNvPr>
            <p:cNvCxnSpPr/>
            <p:nvPr userDrawn="1"/>
          </p:nvCxnSpPr>
          <p:spPr>
            <a:xfrm flipV="1">
              <a:off x="638946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>
              <a:extLst>
                <a:ext uri="{FF2B5EF4-FFF2-40B4-BE49-F238E27FC236}">
                  <a16:creationId xmlns:a16="http://schemas.microsoft.com/office/drawing/2014/main" id="{456D7560-3022-407D-A56A-387D1CF7CBBE}"/>
                </a:ext>
              </a:extLst>
            </p:cNvPr>
            <p:cNvCxnSpPr/>
            <p:nvPr userDrawn="1"/>
          </p:nvCxnSpPr>
          <p:spPr>
            <a:xfrm flipV="1">
              <a:off x="6009868" y="3607282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7">
              <a:extLst>
                <a:ext uri="{FF2B5EF4-FFF2-40B4-BE49-F238E27FC236}">
                  <a16:creationId xmlns:a16="http://schemas.microsoft.com/office/drawing/2014/main" id="{C7A0A529-063D-45DD-8385-C74DBDC59E7E}"/>
                </a:ext>
              </a:extLst>
            </p:cNvPr>
            <p:cNvCxnSpPr/>
            <p:nvPr userDrawn="1"/>
          </p:nvCxnSpPr>
          <p:spPr>
            <a:xfrm flipV="1">
              <a:off x="56439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A931E34D-B55F-40AD-83AF-7163B7D714F7}"/>
                </a:ext>
              </a:extLst>
            </p:cNvPr>
            <p:cNvCxnSpPr/>
            <p:nvPr userDrawn="1"/>
          </p:nvCxnSpPr>
          <p:spPr>
            <a:xfrm flipV="1">
              <a:off x="526926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>
              <a:extLst>
                <a:ext uri="{FF2B5EF4-FFF2-40B4-BE49-F238E27FC236}">
                  <a16:creationId xmlns:a16="http://schemas.microsoft.com/office/drawing/2014/main" id="{85C0AB43-36CD-4E1C-BBD6-F6E40C7E2D07}"/>
                </a:ext>
              </a:extLst>
            </p:cNvPr>
            <p:cNvCxnSpPr/>
            <p:nvPr userDrawn="1"/>
          </p:nvCxnSpPr>
          <p:spPr>
            <a:xfrm flipV="1">
              <a:off x="48896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0">
              <a:extLst>
                <a:ext uri="{FF2B5EF4-FFF2-40B4-BE49-F238E27FC236}">
                  <a16:creationId xmlns:a16="http://schemas.microsoft.com/office/drawing/2014/main" id="{78CD91FC-28C9-4AC7-87D2-3236ADA79432}"/>
                </a:ext>
              </a:extLst>
            </p:cNvPr>
            <p:cNvCxnSpPr/>
            <p:nvPr userDrawn="1"/>
          </p:nvCxnSpPr>
          <p:spPr>
            <a:xfrm flipV="1">
              <a:off x="452332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>
              <a:extLst>
                <a:ext uri="{FF2B5EF4-FFF2-40B4-BE49-F238E27FC236}">
                  <a16:creationId xmlns:a16="http://schemas.microsoft.com/office/drawing/2014/main" id="{43CC5094-48A5-4786-A10E-9CE8FDA8F34F}"/>
                </a:ext>
              </a:extLst>
            </p:cNvPr>
            <p:cNvCxnSpPr/>
            <p:nvPr userDrawn="1"/>
          </p:nvCxnSpPr>
          <p:spPr>
            <a:xfrm flipV="1">
              <a:off x="415592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2">
              <a:extLst>
                <a:ext uri="{FF2B5EF4-FFF2-40B4-BE49-F238E27FC236}">
                  <a16:creationId xmlns:a16="http://schemas.microsoft.com/office/drawing/2014/main" id="{B1CF75A4-9F1F-48F6-AFDA-C7897F2C1B55}"/>
                </a:ext>
              </a:extLst>
            </p:cNvPr>
            <p:cNvCxnSpPr/>
            <p:nvPr userDrawn="1"/>
          </p:nvCxnSpPr>
          <p:spPr>
            <a:xfrm flipV="1">
              <a:off x="3786582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>
              <a:extLst>
                <a:ext uri="{FF2B5EF4-FFF2-40B4-BE49-F238E27FC236}">
                  <a16:creationId xmlns:a16="http://schemas.microsoft.com/office/drawing/2014/main" id="{D8B3EC32-3BCC-4CF3-A8AB-D5695C387FB1}"/>
                </a:ext>
              </a:extLst>
            </p:cNvPr>
            <p:cNvCxnSpPr/>
            <p:nvPr userDrawn="1"/>
          </p:nvCxnSpPr>
          <p:spPr>
            <a:xfrm flipV="1">
              <a:off x="342049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4">
              <a:extLst>
                <a:ext uri="{FF2B5EF4-FFF2-40B4-BE49-F238E27FC236}">
                  <a16:creationId xmlns:a16="http://schemas.microsoft.com/office/drawing/2014/main" id="{646D2636-826F-4188-AECD-8E9F547C330E}"/>
                </a:ext>
              </a:extLst>
            </p:cNvPr>
            <p:cNvCxnSpPr/>
            <p:nvPr userDrawn="1"/>
          </p:nvCxnSpPr>
          <p:spPr>
            <a:xfrm flipV="1">
              <a:off x="305109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>
              <a:extLst>
                <a:ext uri="{FF2B5EF4-FFF2-40B4-BE49-F238E27FC236}">
                  <a16:creationId xmlns:a16="http://schemas.microsoft.com/office/drawing/2014/main" id="{D5190618-4665-4F2E-8844-020AD30239F6}"/>
                </a:ext>
              </a:extLst>
            </p:cNvPr>
            <p:cNvCxnSpPr/>
            <p:nvPr userDrawn="1"/>
          </p:nvCxnSpPr>
          <p:spPr>
            <a:xfrm flipV="1">
              <a:off x="267428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6">
              <a:extLst>
                <a:ext uri="{FF2B5EF4-FFF2-40B4-BE49-F238E27FC236}">
                  <a16:creationId xmlns:a16="http://schemas.microsoft.com/office/drawing/2014/main" id="{E501E497-7672-440E-967B-911C1D6B4B10}"/>
                </a:ext>
              </a:extLst>
            </p:cNvPr>
            <p:cNvCxnSpPr/>
            <p:nvPr userDrawn="1"/>
          </p:nvCxnSpPr>
          <p:spPr>
            <a:xfrm flipV="1">
              <a:off x="23085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7">
              <a:extLst>
                <a:ext uri="{FF2B5EF4-FFF2-40B4-BE49-F238E27FC236}">
                  <a16:creationId xmlns:a16="http://schemas.microsoft.com/office/drawing/2014/main" id="{8A688C29-83E0-4CC9-A8C5-B6B30A57710C}"/>
                </a:ext>
              </a:extLst>
            </p:cNvPr>
            <p:cNvCxnSpPr/>
            <p:nvPr userDrawn="1"/>
          </p:nvCxnSpPr>
          <p:spPr>
            <a:xfrm flipV="1">
              <a:off x="193107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8">
              <a:extLst>
                <a:ext uri="{FF2B5EF4-FFF2-40B4-BE49-F238E27FC236}">
                  <a16:creationId xmlns:a16="http://schemas.microsoft.com/office/drawing/2014/main" id="{8D3348AE-2C08-472A-92E4-12BF79B738D1}"/>
                </a:ext>
              </a:extLst>
            </p:cNvPr>
            <p:cNvCxnSpPr/>
            <p:nvPr userDrawn="1"/>
          </p:nvCxnSpPr>
          <p:spPr>
            <a:xfrm flipV="1">
              <a:off x="155844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9">
              <a:extLst>
                <a:ext uri="{FF2B5EF4-FFF2-40B4-BE49-F238E27FC236}">
                  <a16:creationId xmlns:a16="http://schemas.microsoft.com/office/drawing/2014/main" id="{D93531AE-9D57-49CA-BC46-F7384685F786}"/>
                </a:ext>
              </a:extLst>
            </p:cNvPr>
            <p:cNvCxnSpPr/>
            <p:nvPr userDrawn="1"/>
          </p:nvCxnSpPr>
          <p:spPr>
            <a:xfrm flipV="1">
              <a:off x="11883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60">
              <a:extLst>
                <a:ext uri="{FF2B5EF4-FFF2-40B4-BE49-F238E27FC236}">
                  <a16:creationId xmlns:a16="http://schemas.microsoft.com/office/drawing/2014/main" id="{6130565B-76F2-434C-8896-54E337D6B462}"/>
                </a:ext>
              </a:extLst>
            </p:cNvPr>
            <p:cNvCxnSpPr/>
            <p:nvPr userDrawn="1"/>
          </p:nvCxnSpPr>
          <p:spPr>
            <a:xfrm flipV="1">
              <a:off x="81408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A0D45B84-40CC-46CF-ACE4-C3A1732817B3}"/>
                </a:ext>
              </a:extLst>
            </p:cNvPr>
            <p:cNvCxnSpPr/>
            <p:nvPr userDrawn="1"/>
          </p:nvCxnSpPr>
          <p:spPr>
            <a:xfrm flipV="1">
              <a:off x="4422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7A283E-2E94-448F-92E5-2474B249800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CCAE-5E68-40B7-96F4-1867CB3C2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F74DFCCB-83DE-47F4-9FF3-8FAEE5BF92D8}"/>
              </a:ext>
            </a:extLst>
          </p:cNvPr>
          <p:cNvGraphicFramePr/>
          <p:nvPr userDrawn="1"/>
        </p:nvGraphicFramePr>
        <p:xfrm>
          <a:off x="279036" y="1321782"/>
          <a:ext cx="11656060" cy="46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62">
            <a:extLst>
              <a:ext uri="{FF2B5EF4-FFF2-40B4-BE49-F238E27FC236}">
                <a16:creationId xmlns:a16="http://schemas.microsoft.com/office/drawing/2014/main" id="{1D3688BC-A29F-4FC4-A11A-398FE4188E1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6204199"/>
              </p:ext>
            </p:extLst>
          </p:nvPr>
        </p:nvGraphicFramePr>
        <p:xfrm>
          <a:off x="278274" y="1348840"/>
          <a:ext cx="11624275" cy="471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8F5593-453E-4297-89C3-AF572A2F008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Graphic spid="6" grpId="0">
        <p:bldSub>
          <a:bldChart bld="category"/>
        </p:bldSub>
      </p:bldGraphic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B31BE-8F00-4FD0-B83D-49F14B7A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ACF06B11-18F4-4720-A183-165C1FB85F6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26873"/>
              </p:ext>
            </p:extLst>
          </p:nvPr>
        </p:nvGraphicFramePr>
        <p:xfrm>
          <a:off x="279036" y="1219353"/>
          <a:ext cx="11656060" cy="473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05BBD0-4E77-4901-8F9B-5C34F6E046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 hidden="1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6" name="Group 37" hidden="1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5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>
            <a:extLst>
              <a:ext uri="{FF2B5EF4-FFF2-40B4-BE49-F238E27FC236}">
                <a16:creationId xmlns:a16="http://schemas.microsoft.com/office/drawing/2014/main" id="{15C1165B-50AC-46F5-B945-37FE6AF1F392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6" name="Rectangle 36" hidden="1">
              <a:extLst>
                <a:ext uri="{FF2B5EF4-FFF2-40B4-BE49-F238E27FC236}">
                  <a16:creationId xmlns:a16="http://schemas.microsoft.com/office/drawing/2014/main" id="{EA24BE63-1E38-4FA8-B27E-7568D000D456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/>
            </a:p>
          </p:txBody>
        </p:sp>
        <p:grpSp>
          <p:nvGrpSpPr>
            <p:cNvPr id="7" name="Group 37" hidden="1">
              <a:extLst>
                <a:ext uri="{FF2B5EF4-FFF2-40B4-BE49-F238E27FC236}">
                  <a16:creationId xmlns:a16="http://schemas.microsoft.com/office/drawing/2014/main" id="{D4DAB8E7-6AD7-4E3B-87D7-9C92D704A0D5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8" name="Straight Connector 38">
                <a:extLst>
                  <a:ext uri="{FF2B5EF4-FFF2-40B4-BE49-F238E27FC236}">
                    <a16:creationId xmlns:a16="http://schemas.microsoft.com/office/drawing/2014/main" id="{0F24E6D8-B4AC-477C-A584-BF9803AD059A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9">
                <a:extLst>
                  <a:ext uri="{FF2B5EF4-FFF2-40B4-BE49-F238E27FC236}">
                    <a16:creationId xmlns:a16="http://schemas.microsoft.com/office/drawing/2014/main" id="{2AFEE107-23D8-49B8-B87B-287A589B06A3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0">
                <a:extLst>
                  <a:ext uri="{FF2B5EF4-FFF2-40B4-BE49-F238E27FC236}">
                    <a16:creationId xmlns:a16="http://schemas.microsoft.com/office/drawing/2014/main" id="{FC46F22B-8D16-44B9-B078-5202FAD5506C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1">
                <a:extLst>
                  <a:ext uri="{FF2B5EF4-FFF2-40B4-BE49-F238E27FC236}">
                    <a16:creationId xmlns:a16="http://schemas.microsoft.com/office/drawing/2014/main" id="{84F40097-447D-4345-A231-8E06B5113DAF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42254BF6-C2FE-484E-B8E5-A5FB6CAE68DA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3">
                <a:extLst>
                  <a:ext uri="{FF2B5EF4-FFF2-40B4-BE49-F238E27FC236}">
                    <a16:creationId xmlns:a16="http://schemas.microsoft.com/office/drawing/2014/main" id="{E5B7F90F-FC2C-4515-8D32-89F631EBA147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4">
                <a:extLst>
                  <a:ext uri="{FF2B5EF4-FFF2-40B4-BE49-F238E27FC236}">
                    <a16:creationId xmlns:a16="http://schemas.microsoft.com/office/drawing/2014/main" id="{E99345B2-5577-4798-8DBC-A8040E1C170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5">
                <a:extLst>
                  <a:ext uri="{FF2B5EF4-FFF2-40B4-BE49-F238E27FC236}">
                    <a16:creationId xmlns:a16="http://schemas.microsoft.com/office/drawing/2014/main" id="{F327189C-9AB2-4BE4-BEFF-13F4E1778D06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6">
                <a:extLst>
                  <a:ext uri="{FF2B5EF4-FFF2-40B4-BE49-F238E27FC236}">
                    <a16:creationId xmlns:a16="http://schemas.microsoft.com/office/drawing/2014/main" id="{7F11114A-60DF-4358-A694-BB4FEEA2A6C7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7">
                <a:extLst>
                  <a:ext uri="{FF2B5EF4-FFF2-40B4-BE49-F238E27FC236}">
                    <a16:creationId xmlns:a16="http://schemas.microsoft.com/office/drawing/2014/main" id="{A23FCE7B-565B-4C89-BB57-1638682A4280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8">
                <a:extLst>
                  <a:ext uri="{FF2B5EF4-FFF2-40B4-BE49-F238E27FC236}">
                    <a16:creationId xmlns:a16="http://schemas.microsoft.com/office/drawing/2014/main" id="{0E2613AD-9079-429A-BC7D-F00A04FEFC83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9">
                <a:extLst>
                  <a:ext uri="{FF2B5EF4-FFF2-40B4-BE49-F238E27FC236}">
                    <a16:creationId xmlns:a16="http://schemas.microsoft.com/office/drawing/2014/main" id="{D8432CDA-98D7-4A05-A0F3-EDA2D11BC74F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0">
                <a:extLst>
                  <a:ext uri="{FF2B5EF4-FFF2-40B4-BE49-F238E27FC236}">
                    <a16:creationId xmlns:a16="http://schemas.microsoft.com/office/drawing/2014/main" id="{9E761685-9937-4475-8FEE-7B969A517733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1">
                <a:extLst>
                  <a:ext uri="{FF2B5EF4-FFF2-40B4-BE49-F238E27FC236}">
                    <a16:creationId xmlns:a16="http://schemas.microsoft.com/office/drawing/2014/main" id="{504C3711-C622-42DC-9899-B3858E082F8D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2">
                <a:extLst>
                  <a:ext uri="{FF2B5EF4-FFF2-40B4-BE49-F238E27FC236}">
                    <a16:creationId xmlns:a16="http://schemas.microsoft.com/office/drawing/2014/main" id="{1A83ECB3-AA6D-4F83-A917-59F1F3CAF53A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3">
                <a:extLst>
                  <a:ext uri="{FF2B5EF4-FFF2-40B4-BE49-F238E27FC236}">
                    <a16:creationId xmlns:a16="http://schemas.microsoft.com/office/drawing/2014/main" id="{3375B322-614F-48CD-9559-DDABC5D9313C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4">
                <a:extLst>
                  <a:ext uri="{FF2B5EF4-FFF2-40B4-BE49-F238E27FC236}">
                    <a16:creationId xmlns:a16="http://schemas.microsoft.com/office/drawing/2014/main" id="{B19264DC-7279-4EAE-9B3E-6C1ADC0DB8DF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5">
                <a:extLst>
                  <a:ext uri="{FF2B5EF4-FFF2-40B4-BE49-F238E27FC236}">
                    <a16:creationId xmlns:a16="http://schemas.microsoft.com/office/drawing/2014/main" id="{785CCA65-BECC-4A15-B2F7-9CCF558B8165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6">
                <a:extLst>
                  <a:ext uri="{FF2B5EF4-FFF2-40B4-BE49-F238E27FC236}">
                    <a16:creationId xmlns:a16="http://schemas.microsoft.com/office/drawing/2014/main" id="{7CC1776D-4ADE-4C0C-965F-79108AEEF1BC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7">
                <a:extLst>
                  <a:ext uri="{FF2B5EF4-FFF2-40B4-BE49-F238E27FC236}">
                    <a16:creationId xmlns:a16="http://schemas.microsoft.com/office/drawing/2014/main" id="{B55C28CF-9862-488A-8C81-3050036A705D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8">
                <a:extLst>
                  <a:ext uri="{FF2B5EF4-FFF2-40B4-BE49-F238E27FC236}">
                    <a16:creationId xmlns:a16="http://schemas.microsoft.com/office/drawing/2014/main" id="{21D5562D-7135-49BA-B33A-8426A8A0AD75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9">
                <a:extLst>
                  <a:ext uri="{FF2B5EF4-FFF2-40B4-BE49-F238E27FC236}">
                    <a16:creationId xmlns:a16="http://schemas.microsoft.com/office/drawing/2014/main" id="{F39A28E8-9029-4984-AFC2-3FD4EEC51BA7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0">
                <a:extLst>
                  <a:ext uri="{FF2B5EF4-FFF2-40B4-BE49-F238E27FC236}">
                    <a16:creationId xmlns:a16="http://schemas.microsoft.com/office/drawing/2014/main" id="{15D4F68C-30B2-45C2-BDD1-B6EBEE511F2B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1">
                <a:extLst>
                  <a:ext uri="{FF2B5EF4-FFF2-40B4-BE49-F238E27FC236}">
                    <a16:creationId xmlns:a16="http://schemas.microsoft.com/office/drawing/2014/main" id="{051ED23E-8584-4999-8EC5-84277C9290D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4A4DDCC-9F42-4948-9645-E86435B98B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6FD5EE-114E-4722-B4F2-F97B4E5B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A4415C-3223-40AA-9C39-316146802F9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0" Type="http://schemas.openxmlformats.org/officeDocument/2006/relationships/image" Target="../media/image2.png"/><Relationship Id="rId41" Type="http://schemas.openxmlformats.org/officeDocument/2006/relationships/image" Target="../media/image2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9.png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emf"/><Relationship Id="rId40" Type="http://schemas.openxmlformats.org/officeDocument/2006/relationships/image" Target="../media/image37.png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5" hidden="1">
            <a:extLst>
              <a:ext uri="{FF2B5EF4-FFF2-40B4-BE49-F238E27FC236}">
                <a16:creationId xmlns:a16="http://schemas.microsoft.com/office/drawing/2014/main" id="{C995CFAD-3BA1-4EC9-867D-60423D76A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 dirty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F152A04D-5063-4E95-9CB5-5C50E37A6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  <a:endParaRPr lang="en-GB" altLang="en-US" noProof="0" dirty="0"/>
          </a:p>
        </p:txBody>
      </p:sp>
      <p:sp>
        <p:nvSpPr>
          <p:cNvPr id="39" name="Text Box 34"/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71E5B5-6921-4FB2-A9C4-9C2A029FF0B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5">
            <a:extLst>
              <a:ext uri="{FF2B5EF4-FFF2-40B4-BE49-F238E27FC236}">
                <a16:creationId xmlns:a16="http://schemas.microsoft.com/office/drawing/2014/main" id="{294C493E-467F-427F-AD20-6EDFB99CC1EE}"/>
              </a:ext>
            </a:extLst>
          </p:cNvPr>
          <p:cNvPicPr>
            <a:picLocks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C1C78-934E-43C3-89A2-D550E7103D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2" name="Picture 41" descr="de.png">
              <a:extLst>
                <a:ext uri="{FF2B5EF4-FFF2-40B4-BE49-F238E27FC236}">
                  <a16:creationId xmlns:a16="http://schemas.microsoft.com/office/drawing/2014/main" id="{EB8F1C84-37D6-401E-BC13-47D69E166C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 descr="at.png">
              <a:extLst>
                <a:ext uri="{FF2B5EF4-FFF2-40B4-BE49-F238E27FC236}">
                  <a16:creationId xmlns:a16="http://schemas.microsoft.com/office/drawing/2014/main" id="{9E5B3B25-88B7-4D25-8E48-FD93CF3226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be.png">
              <a:extLst>
                <a:ext uri="{FF2B5EF4-FFF2-40B4-BE49-F238E27FC236}">
                  <a16:creationId xmlns:a16="http://schemas.microsoft.com/office/drawing/2014/main" id="{F9ADA7A6-E4C2-4FFC-9DF9-7486778AFB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dk.png">
              <a:extLst>
                <a:ext uri="{FF2B5EF4-FFF2-40B4-BE49-F238E27FC236}">
                  <a16:creationId xmlns:a16="http://schemas.microsoft.com/office/drawing/2014/main" id="{E6FE5C20-6CA3-45B2-BE76-AF0536C5D8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es.png">
              <a:extLst>
                <a:ext uri="{FF2B5EF4-FFF2-40B4-BE49-F238E27FC236}">
                  <a16:creationId xmlns:a16="http://schemas.microsoft.com/office/drawing/2014/main" id="{3C76DCA5-C7FF-42A4-A5EC-3D486B98CF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e.png">
              <a:extLst>
                <a:ext uri="{FF2B5EF4-FFF2-40B4-BE49-F238E27FC236}">
                  <a16:creationId xmlns:a16="http://schemas.microsoft.com/office/drawing/2014/main" id="{67BE5334-F874-41E6-ADEC-17A46646B6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fi.png">
              <a:extLst>
                <a:ext uri="{FF2B5EF4-FFF2-40B4-BE49-F238E27FC236}">
                  <a16:creationId xmlns:a16="http://schemas.microsoft.com/office/drawing/2014/main" id="{96DE196B-D297-478F-8ABE-827D9EE668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r.png">
              <a:extLst>
                <a:ext uri="{FF2B5EF4-FFF2-40B4-BE49-F238E27FC236}">
                  <a16:creationId xmlns:a16="http://schemas.microsoft.com/office/drawing/2014/main" id="{B75A5595-F575-42C9-B6CB-179DF0573E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gr.png">
              <a:extLst>
                <a:ext uri="{FF2B5EF4-FFF2-40B4-BE49-F238E27FC236}">
                  <a16:creationId xmlns:a16="http://schemas.microsoft.com/office/drawing/2014/main" id="{486E8D73-8313-4F6B-8D4F-C110D71015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hu.png">
              <a:extLst>
                <a:ext uri="{FF2B5EF4-FFF2-40B4-BE49-F238E27FC236}">
                  <a16:creationId xmlns:a16="http://schemas.microsoft.com/office/drawing/2014/main" id="{12F2BB1E-E3C4-4ED9-93D3-737198912F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ie.png">
              <a:extLst>
                <a:ext uri="{FF2B5EF4-FFF2-40B4-BE49-F238E27FC236}">
                  <a16:creationId xmlns:a16="http://schemas.microsoft.com/office/drawing/2014/main" id="{B68C00F5-1368-4165-8949-50D506E17E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t.png">
              <a:extLst>
                <a:ext uri="{FF2B5EF4-FFF2-40B4-BE49-F238E27FC236}">
                  <a16:creationId xmlns:a16="http://schemas.microsoft.com/office/drawing/2014/main" id="{25BCE126-5E8C-4690-B1ED-004913E17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lu.png">
              <a:extLst>
                <a:ext uri="{FF2B5EF4-FFF2-40B4-BE49-F238E27FC236}">
                  <a16:creationId xmlns:a16="http://schemas.microsoft.com/office/drawing/2014/main" id="{58D0ED07-7F74-413B-A18C-DB25C51AB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no.png">
              <a:extLst>
                <a:ext uri="{FF2B5EF4-FFF2-40B4-BE49-F238E27FC236}">
                  <a16:creationId xmlns:a16="http://schemas.microsoft.com/office/drawing/2014/main" id="{65B7D5EF-360A-42AC-8BB1-B0FF1117B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l.png">
              <a:extLst>
                <a:ext uri="{FF2B5EF4-FFF2-40B4-BE49-F238E27FC236}">
                  <a16:creationId xmlns:a16="http://schemas.microsoft.com/office/drawing/2014/main" id="{D4AD2F50-61D0-47CA-9ADF-6583E0C845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pl.png">
              <a:extLst>
                <a:ext uri="{FF2B5EF4-FFF2-40B4-BE49-F238E27FC236}">
                  <a16:creationId xmlns:a16="http://schemas.microsoft.com/office/drawing/2014/main" id="{A9B48F1B-D107-417E-980A-D6C1C64E7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t.png">
              <a:extLst>
                <a:ext uri="{FF2B5EF4-FFF2-40B4-BE49-F238E27FC236}">
                  <a16:creationId xmlns:a16="http://schemas.microsoft.com/office/drawing/2014/main" id="{9CEA4591-D55A-4025-A678-8C4ECBB97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cz.png">
              <a:extLst>
                <a:ext uri="{FF2B5EF4-FFF2-40B4-BE49-F238E27FC236}">
                  <a16:creationId xmlns:a16="http://schemas.microsoft.com/office/drawing/2014/main" id="{7D8F2DA6-0647-4919-95BA-9F6669F83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ro.png">
              <a:extLst>
                <a:ext uri="{FF2B5EF4-FFF2-40B4-BE49-F238E27FC236}">
                  <a16:creationId xmlns:a16="http://schemas.microsoft.com/office/drawing/2014/main" id="{FD11455B-1B2F-45A3-B1D3-55F4FDF87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se.png">
              <a:extLst>
                <a:ext uri="{FF2B5EF4-FFF2-40B4-BE49-F238E27FC236}">
                  <a16:creationId xmlns:a16="http://schemas.microsoft.com/office/drawing/2014/main" id="{4B9B344B-0E41-494D-9021-AD5B0EBD5E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ch.png">
              <a:extLst>
                <a:ext uri="{FF2B5EF4-FFF2-40B4-BE49-F238E27FC236}">
                  <a16:creationId xmlns:a16="http://schemas.microsoft.com/office/drawing/2014/main" id="{9BD6834F-A842-4175-A460-F10D56E53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99A6F9E2-D58A-4C18-856C-38DABB5F48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F428B08-5DE9-416A-AC94-97FEC50742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F0C5BF6-0A56-43E8-B702-DD00D20186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 descr="ca.png">
              <a:extLst>
                <a:ext uri="{FF2B5EF4-FFF2-40B4-BE49-F238E27FC236}">
                  <a16:creationId xmlns:a16="http://schemas.microsoft.com/office/drawing/2014/main" id="{3499BC2D-CC69-4106-BA9D-0FBE057E77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93" descr="si.png">
              <a:extLst>
                <a:ext uri="{FF2B5EF4-FFF2-40B4-BE49-F238E27FC236}">
                  <a16:creationId xmlns:a16="http://schemas.microsoft.com/office/drawing/2014/main" id="{ED3EFE3E-366C-4F59-867B-601A94FA85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45" r:id="rId2"/>
    <p:sldLayoutId id="2147483974" r:id="rId3"/>
    <p:sldLayoutId id="2147483975" r:id="rId4"/>
    <p:sldLayoutId id="2147483973" r:id="rId5"/>
    <p:sldLayoutId id="2147483930" r:id="rId6"/>
    <p:sldLayoutId id="2147483931" r:id="rId7"/>
    <p:sldLayoutId id="2147483932" r:id="rId8"/>
    <p:sldLayoutId id="2147483933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6" r:id="rId15"/>
    <p:sldLayoutId id="2147483947" r:id="rId16"/>
    <p:sldLayoutId id="2147483977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8132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5777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93421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51066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661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9A9530-2671-487F-A9F5-FDB35D172B8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sp>
        <p:nvSpPr>
          <p:cNvPr id="3" name="Text Box 34">
            <a:extLst>
              <a:ext uri="{FF2B5EF4-FFF2-40B4-BE49-F238E27FC236}">
                <a16:creationId xmlns:a16="http://schemas.microsoft.com/office/drawing/2014/main" id="{174566EC-B884-414A-9831-F2C2C01CAF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673324-7E47-2849-ABFE-CFCE924180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E905FD-56C1-4FF6-A433-C72EFE86E9E9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B70629-6E40-4C2A-9562-62552F996A42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AC39C2E0-A471-4AE8-B1E5-E64A4C5260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861CCCF3-6639-4ED2-8797-1EB078D8A4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95890E6A-90CA-4AA2-96DC-BAE81A00D2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FE3314EC-1827-4B33-BDD4-CBAA4973E9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2CF6049A-BC36-41DD-80A5-03F5A59908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971096F2-4BC9-45C9-B67B-60BC8E9BC0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DF2D478F-7021-4595-8876-27E2211A1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AC5814F0-CF04-4E51-A909-084543E53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B88F5E1C-84A9-47A6-92CD-774A083097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695B3ADD-A8CF-42CB-8096-9952EF128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8057D8CE-27C1-41FB-AD1F-34607BCBF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55229DEA-4E84-43DE-BB3C-4D2E24ECF9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98452D35-6DFA-4CC2-A965-846AE967F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6AF13E72-4447-4F5F-992B-1117D26BC4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A3102C04-D9D7-4CF2-8406-44F0763A2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4F7A2438-6191-4EB7-AE68-FB12B31F0B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C91FDA7D-B639-4654-AADF-26BB9B68D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D33C55F3-CA1A-4084-8F9C-B0264B7E16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F2C7AF9D-DA22-430F-BC77-DC5169E470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6B318759-EE6E-4114-9D5D-81DC9DFA1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F285EA44-5830-4EDF-9D3B-5C571B78C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6CE3BF66-9D13-4147-9AE9-ABA7BD37D3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9D2F9D0-1962-4CC5-AEF2-5798DD990D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9E0A098-24EC-482E-96E9-0D61FC3D4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178C0134-A8D4-4B6C-8794-EF08966095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66A1E550-3CF2-439F-BF25-A29776B2C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7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7" name="Text Box DG">
            <a:extLst>
              <a:ext uri="{FF2B5EF4-FFF2-40B4-BE49-F238E27FC236}">
                <a16:creationId xmlns:a16="http://schemas.microsoft.com/office/drawing/2014/main" id="{041D4B4D-8C28-4798-BDA6-9AF59297F3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06E20340-F309-4C15-A091-934642255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95660-CE89-4345-8089-CAD36085B6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1285938-38F2-4846-B949-8ED3F65A085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8" name="Picture 67" descr="de.png">
              <a:extLst>
                <a:ext uri="{FF2B5EF4-FFF2-40B4-BE49-F238E27FC236}">
                  <a16:creationId xmlns:a16="http://schemas.microsoft.com/office/drawing/2014/main" id="{DB6E6CC2-7807-4FD6-AA1E-5C46DA61F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at.png">
              <a:extLst>
                <a:ext uri="{FF2B5EF4-FFF2-40B4-BE49-F238E27FC236}">
                  <a16:creationId xmlns:a16="http://schemas.microsoft.com/office/drawing/2014/main" id="{A75FE66F-444C-4159-A7A8-693E7C38E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be.png">
              <a:extLst>
                <a:ext uri="{FF2B5EF4-FFF2-40B4-BE49-F238E27FC236}">
                  <a16:creationId xmlns:a16="http://schemas.microsoft.com/office/drawing/2014/main" id="{CD197BC2-76B4-45E8-B0BB-9CB9E8AC2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dk.png">
              <a:extLst>
                <a:ext uri="{FF2B5EF4-FFF2-40B4-BE49-F238E27FC236}">
                  <a16:creationId xmlns:a16="http://schemas.microsoft.com/office/drawing/2014/main" id="{8565B5FE-9BAE-4C74-ADDD-8306CA06E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s.png">
              <a:extLst>
                <a:ext uri="{FF2B5EF4-FFF2-40B4-BE49-F238E27FC236}">
                  <a16:creationId xmlns:a16="http://schemas.microsoft.com/office/drawing/2014/main" id="{F33CDE73-0BE9-4B9E-BBF4-FF6E545E1A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ee.png">
              <a:extLst>
                <a:ext uri="{FF2B5EF4-FFF2-40B4-BE49-F238E27FC236}">
                  <a16:creationId xmlns:a16="http://schemas.microsoft.com/office/drawing/2014/main" id="{F9DE7D19-ED42-4549-8822-EC672DB9B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i.png">
              <a:extLst>
                <a:ext uri="{FF2B5EF4-FFF2-40B4-BE49-F238E27FC236}">
                  <a16:creationId xmlns:a16="http://schemas.microsoft.com/office/drawing/2014/main" id="{24C0DC79-9A98-4B70-A4C1-86222FF92B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fr.png">
              <a:extLst>
                <a:ext uri="{FF2B5EF4-FFF2-40B4-BE49-F238E27FC236}">
                  <a16:creationId xmlns:a16="http://schemas.microsoft.com/office/drawing/2014/main" id="{B00A40A4-0C89-45BA-BC6C-152B88A942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gr.png">
              <a:extLst>
                <a:ext uri="{FF2B5EF4-FFF2-40B4-BE49-F238E27FC236}">
                  <a16:creationId xmlns:a16="http://schemas.microsoft.com/office/drawing/2014/main" id="{575A0BD5-CF9D-4089-88DA-566FD0ABAD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hu.png">
              <a:extLst>
                <a:ext uri="{FF2B5EF4-FFF2-40B4-BE49-F238E27FC236}">
                  <a16:creationId xmlns:a16="http://schemas.microsoft.com/office/drawing/2014/main" id="{F5EB297F-BE6F-4096-B839-FDC87C1675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e.png">
              <a:extLst>
                <a:ext uri="{FF2B5EF4-FFF2-40B4-BE49-F238E27FC236}">
                  <a16:creationId xmlns:a16="http://schemas.microsoft.com/office/drawing/2014/main" id="{8AD4E5D1-AA8C-4BB8-8201-ACDDE69C4E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it.png">
              <a:extLst>
                <a:ext uri="{FF2B5EF4-FFF2-40B4-BE49-F238E27FC236}">
                  <a16:creationId xmlns:a16="http://schemas.microsoft.com/office/drawing/2014/main" id="{7C2F5ED7-A00D-4431-B7D2-80CE460BFE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lu.png">
              <a:extLst>
                <a:ext uri="{FF2B5EF4-FFF2-40B4-BE49-F238E27FC236}">
                  <a16:creationId xmlns:a16="http://schemas.microsoft.com/office/drawing/2014/main" id="{BE86145C-7913-4A54-B8A4-44CEBDD4F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o.png">
              <a:extLst>
                <a:ext uri="{FF2B5EF4-FFF2-40B4-BE49-F238E27FC236}">
                  <a16:creationId xmlns:a16="http://schemas.microsoft.com/office/drawing/2014/main" id="{C22A356B-34D4-4D59-AC8D-4E9741927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nl.png">
              <a:extLst>
                <a:ext uri="{FF2B5EF4-FFF2-40B4-BE49-F238E27FC236}">
                  <a16:creationId xmlns:a16="http://schemas.microsoft.com/office/drawing/2014/main" id="{86CB4C08-63C2-40CB-83B4-79F062AC1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l.png">
              <a:extLst>
                <a:ext uri="{FF2B5EF4-FFF2-40B4-BE49-F238E27FC236}">
                  <a16:creationId xmlns:a16="http://schemas.microsoft.com/office/drawing/2014/main" id="{EBE070EF-FE90-4B25-A89B-2B372B3983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pt.png">
              <a:extLst>
                <a:ext uri="{FF2B5EF4-FFF2-40B4-BE49-F238E27FC236}">
                  <a16:creationId xmlns:a16="http://schemas.microsoft.com/office/drawing/2014/main" id="{1609420E-D189-42D4-ABB8-20B1FC874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cz.png">
              <a:extLst>
                <a:ext uri="{FF2B5EF4-FFF2-40B4-BE49-F238E27FC236}">
                  <a16:creationId xmlns:a16="http://schemas.microsoft.com/office/drawing/2014/main" id="{187AC689-BC73-4433-B1BA-E8B2D2C0E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ro.png">
              <a:extLst>
                <a:ext uri="{FF2B5EF4-FFF2-40B4-BE49-F238E27FC236}">
                  <a16:creationId xmlns:a16="http://schemas.microsoft.com/office/drawing/2014/main" id="{756F4C07-9DF4-4B3F-901F-F91BA4065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se.png">
              <a:extLst>
                <a:ext uri="{FF2B5EF4-FFF2-40B4-BE49-F238E27FC236}">
                  <a16:creationId xmlns:a16="http://schemas.microsoft.com/office/drawing/2014/main" id="{F9DEBF6D-74FB-4043-8AB0-600A2B1DA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ch.png">
              <a:extLst>
                <a:ext uri="{FF2B5EF4-FFF2-40B4-BE49-F238E27FC236}">
                  <a16:creationId xmlns:a16="http://schemas.microsoft.com/office/drawing/2014/main" id="{009CFE73-0A48-4F59-8129-C507C462BC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B5F268E8-665A-4E6C-A738-E4CA686E97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E8C43E4-1B55-4D84-9584-2E78F112E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CB6886-10C5-4432-ADE2-0FB4F2BBD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F0A6784-05AA-4784-B522-3ACC04A2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107D8C3C-402E-4012-B8C2-8EA8858421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FE516291-A401-44B3-B7C0-494EEF7A0709}"/>
              </a:ext>
            </a:extLst>
          </p:cNvPr>
          <p:cNvPicPr>
            <a:picLocks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974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4" name="Straight Connector 64">
            <a:extLst>
              <a:ext uri="{FF2B5EF4-FFF2-40B4-BE49-F238E27FC236}">
                <a16:creationId xmlns:a16="http://schemas.microsoft.com/office/drawing/2014/main" id="{8F972EA9-1462-4B0E-A09A-25D9F39ABE44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11947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5217072E-26F2-4536-B7A4-4922A861E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529" y="6578011"/>
            <a:ext cx="1641396" cy="113828"/>
          </a:xfrm>
          <a:prstGeom prst="rect">
            <a:avLst/>
          </a:prstGeom>
        </p:spPr>
      </p:pic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59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DFCB740-7646-4EBC-AD20-3EBB6A01A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7ED2C1-0776-4663-8284-733C83AE37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C80349D-9BE6-4A24-B490-5E18F77A29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87A1A5F2-BB33-4F84-AC63-BF4E578CF0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43C888DC-0CA3-4AE9-B4C8-F2D4EE142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81C3B568-AA3A-4A88-AF38-BDD52C71C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0D639FDF-180A-45C8-9FA9-D680B237F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C63DE64B-A394-42BA-8DDE-42FA3D97AB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3D9D109-A4A8-4B5D-95D7-5EA2C394DE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5C44CA0F-0CC9-4444-AD20-F8D43D4A12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3FF23FB7-6205-4CDD-BB7A-0F0B6C52DE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892C6F00-B1CE-4491-96EC-3B4697C85C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DB2B9195-618E-4F5E-9BB0-50CEEA234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E3F48CFE-D5FB-4B60-A940-0AF2E7A118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63D15255-7083-4221-BB6C-6FE24AAC0F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BE8CCD28-20D7-41A5-9563-947921004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7A9718FB-7D37-4356-A895-7FDA6EC1C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C8CE1807-3B3C-43AF-8A12-6A7C186AF0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0358B0A2-6029-4C91-BBE0-74FF219676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9DF92B99-C914-45AE-9B58-503B2727D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53DBF242-02B1-4A65-8BA2-4DB08B4C6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06A5D385-5AD9-475D-AA67-B32F8235CE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23377635-F3D3-425B-B6A1-F65ECC2ED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862D8455-5100-41E9-8049-382746C59E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9242A316-F308-492C-AD88-3111736ACB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B70F4DA-FF88-4CF3-9D4E-20FE4EED0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9557B68-1800-4935-886E-40CFED8C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44CC406-521D-4EE8-B78A-8789448243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E755502D-F652-4EFC-BDF5-9EA87D3AA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F90349B-FF48-4A3E-8266-C6C8B77A2E91}"/>
              </a:ext>
            </a:extLst>
          </p:cNvPr>
          <p:cNvPicPr>
            <a:picLocks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ary.esac.esa.int/pds4-packager/" TargetMode="Externa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134965" y="3384467"/>
            <a:ext cx="9421860" cy="56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02" tIns="44101" rIns="88202" bIns="44101" numCol="1" anchor="b" anchorCtr="0" compatLnSpc="1">
            <a:prstTxWarp prst="textNoShape">
              <a:avLst/>
            </a:prstTxWarp>
            <a:spAutoFit/>
          </a:bodyPr>
          <a:lstStyle/>
          <a:p>
            <a:pPr defTabSz="882030">
              <a:defRPr/>
            </a:pPr>
            <a:r>
              <a:rPr lang="en-GB" sz="3087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How data get to the PSA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915706" y="5224144"/>
            <a:ext cx="512369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15681" y="5885467"/>
            <a:ext cx="51237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 November 2024, ESAC, Spain</a:t>
            </a:r>
          </a:p>
        </p:txBody>
      </p:sp>
      <p:sp>
        <p:nvSpPr>
          <p:cNvPr id="2" name="Text Box 99">
            <a:extLst>
              <a:ext uri="{FF2B5EF4-FFF2-40B4-BE49-F238E27FC236}">
                <a16:creationId xmlns:a16="http://schemas.microsoft.com/office/drawing/2014/main" id="{B06A49EE-0921-4A0E-99D9-29F5A2AC6E1F}"/>
              </a:ext>
            </a:extLst>
          </p:cNvPr>
          <p:cNvSpPr/>
          <p:nvPr/>
        </p:nvSpPr>
        <p:spPr>
          <a:xfrm>
            <a:off x="7288567" y="5590659"/>
            <a:ext cx="4750834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86BD-6385-D6C5-F0A1-46DDCF7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3247"/>
              </a:clrFrom>
              <a:clrTo>
                <a:srgbClr val="00324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7248" y="2267148"/>
            <a:ext cx="3807951" cy="380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70B4-D469-D3FE-681F-4EFB4393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PDS4 Packager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E65B-D662-2E34-341D-B3D26BE72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For teams with a SOC at ESAC we provide the “PDS4 Packager”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https://planetary.esac.esa.int/pds4-packager/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 tool that: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wraps and runs the NASA/PDS validate tool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comes pre-configured with all necessary dictionaries and catalogue files to use them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performs additional checks not possible with dictionaries alone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e.g. checks that the mission phase name/ID are correct for the given product start time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creates a delivery package to either the SOC or PSA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classifying products and building the manifest to give the correct physical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JUICE teams will get hands on at next SWT/DHAWG</a:t>
            </a:r>
          </a:p>
        </p:txBody>
      </p:sp>
    </p:spTree>
    <p:extLst>
      <p:ext uri="{BB962C8B-B14F-4D97-AF65-F5344CB8AC3E}">
        <p14:creationId xmlns:p14="http://schemas.microsoft.com/office/powerpoint/2010/main" val="354244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4E24-8721-4C74-E0F2-A06282BA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D7C1-980F-9A33-05C3-58E77956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products sent to the PSA </a:t>
            </a:r>
            <a:r>
              <a:rPr lang="en-US" b="1" dirty="0"/>
              <a:t>must</a:t>
            </a:r>
            <a:r>
              <a:rPr lang="en-US" dirty="0"/>
              <a:t> pass validation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US" dirty="0"/>
              <a:t>please make sure that your products are valid before sending to us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US" dirty="0"/>
              <a:t>for bundle delivery make sure that all referential checks </a:t>
            </a:r>
            <a:r>
              <a:rPr lang="en-US"/>
              <a:t>are performed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pipelines are integrated at the SOC 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US" dirty="0"/>
              <a:t>ensure that they have been fully tested before delivery</a:t>
            </a:r>
          </a:p>
        </p:txBody>
      </p:sp>
    </p:spTree>
    <p:extLst>
      <p:ext uri="{BB962C8B-B14F-4D97-AF65-F5344CB8AC3E}">
        <p14:creationId xmlns:p14="http://schemas.microsoft.com/office/powerpoint/2010/main" val="296966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58F5-2CAA-FD36-E31B-903A96D0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How data get to the archive</a:t>
            </a:r>
          </a:p>
        </p:txBody>
      </p:sp>
      <p:pic>
        <p:nvPicPr>
          <p:cNvPr id="1026" name="Picture 2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6361CCAD-0485-4CD5-CBD9-D9269DF7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8" y="1007111"/>
            <a:ext cx="9399234" cy="520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014432-CD4A-511D-5917-9A055F4C1D29}"/>
              </a:ext>
            </a:extLst>
          </p:cNvPr>
          <p:cNvSpPr/>
          <p:nvPr/>
        </p:nvSpPr>
        <p:spPr>
          <a:xfrm>
            <a:off x="1860892" y="2087419"/>
            <a:ext cx="3842327" cy="1034473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DCF43A-E4EB-9354-46E9-6C06D4820A60}"/>
              </a:ext>
            </a:extLst>
          </p:cNvPr>
          <p:cNvCxnSpPr/>
          <p:nvPr/>
        </p:nvCxnSpPr>
        <p:spPr>
          <a:xfrm flipV="1">
            <a:off x="5666275" y="1607125"/>
            <a:ext cx="997528" cy="535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2F8F50-B9CB-9D8C-4E8D-4CA0AE2E461B}"/>
              </a:ext>
            </a:extLst>
          </p:cNvPr>
          <p:cNvSpPr txBox="1"/>
          <p:nvPr/>
        </p:nvSpPr>
        <p:spPr>
          <a:xfrm>
            <a:off x="6751072" y="1173018"/>
            <a:ext cx="307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/>
              <a:t>This step is done by PI teams</a:t>
            </a:r>
          </a:p>
          <a:p>
            <a:r>
              <a:rPr lang="en-GB" sz="1400" i="1" dirty="0"/>
              <a:t>o</a:t>
            </a:r>
            <a:r>
              <a:rPr lang="en-ES" sz="1400" i="1"/>
              <a:t>r</a:t>
            </a:r>
            <a:r>
              <a:rPr lang="en-ES" sz="1400"/>
              <a:t> @ESA, depending on mission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1939007-6108-F113-B9FC-2EDB4AF3D141}"/>
              </a:ext>
            </a:extLst>
          </p:cNvPr>
          <p:cNvSpPr/>
          <p:nvPr/>
        </p:nvSpPr>
        <p:spPr>
          <a:xfrm>
            <a:off x="4354710" y="5080000"/>
            <a:ext cx="1422400" cy="1130193"/>
          </a:xfrm>
          <a:prstGeom prst="roundRect">
            <a:avLst/>
          </a:prstGeom>
          <a:solidFill>
            <a:srgbClr val="FF0000">
              <a:alpha val="3695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12002-966A-1BBE-00C7-7FCD752D7645}"/>
              </a:ext>
            </a:extLst>
          </p:cNvPr>
          <p:cNvSpPr txBox="1"/>
          <p:nvPr/>
        </p:nvSpPr>
        <p:spPr>
          <a:xfrm>
            <a:off x="6392779" y="4339389"/>
            <a:ext cx="533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1400"/>
              <a:t>MEX – classical dataset deliveries from PI teams</a:t>
            </a:r>
          </a:p>
          <a:p>
            <a:pPr marL="896386" lvl="1" indent="-285750">
              <a:buFont typeface="Arial" panose="020B0604020202020204" pitchFamily="34" charset="0"/>
              <a:buChar char="•"/>
            </a:pPr>
            <a:r>
              <a:rPr lang="en-ES" sz="1400"/>
              <a:t>deliveries every few months, validated at 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1400"/>
              <a:t>TGO/BepiColombo/JUICE – “operational archives”</a:t>
            </a:r>
          </a:p>
          <a:p>
            <a:pPr marL="896386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ES" sz="1400"/>
              <a:t>ipelines run after each groundstation pass</a:t>
            </a:r>
          </a:p>
          <a:p>
            <a:pPr marL="1507023" lvl="2" indent="-285750">
              <a:buFont typeface="Arial" panose="020B0604020202020204" pitchFamily="34" charset="0"/>
              <a:buChar char="•"/>
            </a:pPr>
            <a:r>
              <a:rPr lang="en-ES" sz="1400"/>
              <a:t>raw @ ESAC, cal @ ESAC or PI</a:t>
            </a:r>
          </a:p>
          <a:p>
            <a:pPr marL="896386" lvl="1" indent="-285750">
              <a:buFont typeface="Arial" panose="020B0604020202020204" pitchFamily="34" charset="0"/>
              <a:buChar char="•"/>
            </a:pPr>
            <a:r>
              <a:rPr lang="en-ES" sz="1400"/>
              <a:t>products ingested privately into PSA</a:t>
            </a:r>
          </a:p>
          <a:p>
            <a:pPr marL="896386" lvl="1" indent="-285750">
              <a:buFont typeface="Arial" panose="020B0604020202020204" pitchFamily="34" charset="0"/>
              <a:buChar char="•"/>
            </a:pPr>
            <a:r>
              <a:rPr lang="en-ES" sz="1400"/>
              <a:t>improved pipelines/calibrations integrated</a:t>
            </a:r>
          </a:p>
          <a:p>
            <a:pPr marL="896386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made available after review on rolling release</a:t>
            </a:r>
            <a:r>
              <a:rPr lang="en-E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042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B7B8-8261-FEB8-794F-B88F9A70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Data delivery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6E0F-4C90-7471-E210-0904A7D2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7917"/>
            <a:ext cx="11764800" cy="5202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PSA offers several ways in which data can be delivered to the PSA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which one is relevant depends on the mission profile and SOC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Options include: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full bundle delivery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a complete bundle containing fully validated collections of products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typical for a short mission, or when data are curated externally to ESA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incremental bundle delivery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a bundle delivery containing only new or updated products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operational delivery of batches of products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ES" dirty="0"/>
              <a:t>ypically by executing pipelines regularly and sending products to PSA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these will be kept private by default, or tagged with a release date later in t</a:t>
            </a:r>
            <a:r>
              <a:rPr lang="en-GB" dirty="0"/>
              <a:t>he</a:t>
            </a:r>
            <a:r>
              <a:rPr lang="en-ES" dirty="0"/>
              <a:t> mission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PSA handles maintenance of collection inventories etc.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used by missions where ESA/mission SOC includes data generation reponsibilities</a:t>
            </a:r>
          </a:p>
        </p:txBody>
      </p:sp>
    </p:spTree>
    <p:extLst>
      <p:ext uri="{BB962C8B-B14F-4D97-AF65-F5344CB8AC3E}">
        <p14:creationId xmlns:p14="http://schemas.microsoft.com/office/powerpoint/2010/main" val="26431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A0ED-CE0E-7F77-D170-8FDA8778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PSA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82B0-91BC-5D2D-93F2-1A14A705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30013"/>
            <a:ext cx="11764800" cy="51801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Before the PSA can ingest data from a new mission or instrument, there is some setup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In particular we need to: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ES" dirty="0"/>
              <a:t>ave the key context products, describing: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the instrument(s)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the instrument host (spacecraft)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the investigation (mission)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identify sub-instruments/channels/detectors needed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these are shown as children of </a:t>
            </a:r>
            <a:r>
              <a:rPr lang="en-GB" dirty="0" err="1"/>
              <a:t>th</a:t>
            </a:r>
            <a:r>
              <a:rPr lang="en-ES" dirty="0"/>
              <a:t>e instrument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and allow granular selection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know the bundle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These are typically the first things your archive scientist will ask for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so that we can start testing ingestion etc.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3E27D-0B60-7766-D0D7-7ABA2BB6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317" y="2017985"/>
            <a:ext cx="2953030" cy="34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5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5E98-5BC2-7F5D-748A-5B5488FF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Full bundle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24C9-0CC2-B640-A47F-E62EA6AE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30013"/>
            <a:ext cx="11764800" cy="51801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Some missions, in particular short ones, may delivery complete bundles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ES" dirty="0"/>
              <a:t>ll products, types, processing levels etc.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Fully referentially correct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collection inventories describe all products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internal links resolve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Context products describing mission, spacecraft, instrument etc. should be provided separately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since they are not part of the instrument bundle, but the PSA’s “context bundle”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option has not been exercised yet in PSA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additional work may be needed on our side for large bundles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Deliveries should be in a compressed file containing a manifest, checksum list etc. described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53773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7DC2-D6AC-A8EE-C3EC-8AC414F4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Incremental bundle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EAAA-0EE7-1C2B-46DE-3BD77A44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985421"/>
            <a:ext cx="11764800" cy="52247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/>
              <a:t>An intermediate option between full bundle delivery and individual products is bundle increments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/>
              <a:t>Used when pipelines are not run by the SOC, but externally to ESA, but missions are long/data is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/>
              <a:t>Each delivery should contain: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/>
              <a:t>new or updated products for the bundle in question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/>
              <a:t>complete collection inventories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/>
              <a:t>products already ingested and those in the current delivery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/>
              <a:t>manifest, checksum etc.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628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ED7B-5E14-CE37-B79B-C8914E17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Product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DBD0-D5C6-0A46-7E71-A25B7504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985651"/>
            <a:ext cx="11764800" cy="52245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When there is a need or desire to have products in the archive in near-real time products can be delivered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for example, if a pipeline is run after every ground-station pass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this is used in some missions to power ”quick look”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This is typically called “operational archiving” and is used by missions where SOC runs pipelines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although it can work with pipelines run at PI teams, e.g. using GFTS for transfer and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In this case, referential integrity cannot be checked at validation time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but PSA ingests all cross-references into a database and checks them once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Products can be delivered in a flat structure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ES" dirty="0"/>
              <a:t>he archive physical structure is defined by the manifest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5801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2F2A-F6E2-227D-3BC6-D0CB6DA4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Combos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F52A-3722-4D18-11D5-A15DA87B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/>
              <a:t>In some case combinations of these approaches may be used 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/>
              <a:t>at different processing levels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/>
              <a:t>for different instrument hosts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/>
              <a:t>This will usually be agreed in top-level documentation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/>
              <a:t>e.g. the archiving plan or data processing agreements</a:t>
            </a:r>
          </a:p>
        </p:txBody>
      </p:sp>
    </p:spTree>
    <p:extLst>
      <p:ext uri="{BB962C8B-B14F-4D97-AF65-F5344CB8AC3E}">
        <p14:creationId xmlns:p14="http://schemas.microsoft.com/office/powerpoint/2010/main" val="123180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2673-FBCC-E1AC-73F9-ACDBA822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Delivery package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7C4E-FCE3-7CC8-48BF-64E9C763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delivery package is a file (options: zip, tar, </a:t>
            </a:r>
            <a:r>
              <a:rPr lang="en-GB" err="1"/>
              <a:t>tar.gz</a:t>
            </a:r>
            <a:r>
              <a:rPr lang="en-GB"/>
              <a:t>) containing the following items: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/>
              <a:t>a folder with the set of files to be ingested in the PSA 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/>
              <a:t>either mapping the structure of a bundle or in a flat structure)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/>
              <a:t>the  folder name should be the bundle name.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/>
              <a:t>a Submission Information Product (SIP) including: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/>
              <a:t>a transfer manifest (</a:t>
            </a:r>
            <a:r>
              <a:rPr lang="en-GB" err="1"/>
              <a:t>File_Area_Transfer_Manifest</a:t>
            </a:r>
            <a:r>
              <a:rPr lang="en-GB"/>
              <a:t>)</a:t>
            </a:r>
          </a:p>
          <a:p>
            <a:pPr marL="2219966" lvl="3" indent="-285750">
              <a:buFont typeface="Arial" panose="020B0604020202020204" pitchFamily="34" charset="0"/>
              <a:buChar char="•"/>
            </a:pPr>
            <a:r>
              <a:rPr lang="en-GB"/>
              <a:t>each record contains a LID or LIDVID and the corresponding path to the product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/>
              <a:t>a check-sum manifest (</a:t>
            </a:r>
            <a:r>
              <a:rPr lang="en-GB" err="1"/>
              <a:t>File_Area_Checksum_Manifest</a:t>
            </a:r>
            <a:r>
              <a:rPr lang="en-GB"/>
              <a:t>)</a:t>
            </a:r>
          </a:p>
          <a:p>
            <a:pPr marL="2219966" lvl="3" indent="-285750">
              <a:buFont typeface="Arial" panose="020B0604020202020204" pitchFamily="34" charset="0"/>
              <a:buChar char="•"/>
            </a:pPr>
            <a:r>
              <a:rPr lang="en-GB"/>
              <a:t>each record contains the checksum for a given file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269FA-B60D-20F2-2F00-E76FD12E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"/>
          <a:stretch/>
        </p:blipFill>
        <p:spPr>
          <a:xfrm>
            <a:off x="3842956" y="4485093"/>
            <a:ext cx="4539425" cy="17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9633"/>
      </p:ext>
    </p:extLst>
  </p:cSld>
  <p:clrMapOvr>
    <a:masterClrMapping/>
  </p:clrMapOvr>
</p:sld>
</file>

<file path=ppt/theme/theme1.xml><?xml version="1.0" encoding="utf-8"?>
<a:theme xmlns:a="http://schemas.openxmlformats.org/drawingml/2006/main" name="ESA_Presentation_DARK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9C0268B4-711E-4FBB-BAE5-F8FEBB76970A}"/>
    </a:ext>
  </a:extLst>
</a:theme>
</file>

<file path=ppt/theme/theme2.xml><?xml version="1.0" encoding="utf-8"?>
<a:theme xmlns:a="http://schemas.openxmlformats.org/drawingml/2006/main" name="ESA_Presentation_DARK_BG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764F4D9C-A804-4D60-99F7-473155FFF5E4}"/>
    </a:ext>
  </a:extLst>
</a:theme>
</file>

<file path=ppt/theme/theme3.xml><?xml version="1.0" encoding="utf-8"?>
<a:theme xmlns:a="http://schemas.openxmlformats.org/drawingml/2006/main" name="ESA_Presentation_CLEAR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3AEE5ACF-C280-4F8F-BB9E-6344961359F0}"/>
    </a:ext>
  </a:extLst>
</a:theme>
</file>

<file path=ppt/theme/theme4.xml><?xml version="1.0" encoding="utf-8"?>
<a:theme xmlns:a="http://schemas.openxmlformats.org/drawingml/2006/main" name="ESA_Presentation_CLEAR_BG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E2D0CD8D-905A-4E8F-9B87-084F2CF3F7F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20BA0A263354F97A095DFF6C3C873" ma:contentTypeVersion="14" ma:contentTypeDescription="Create a new document." ma:contentTypeScope="" ma:versionID="248a3f07d1d96173d7cce53d551533b2">
  <xsd:schema xmlns:xsd="http://www.w3.org/2001/XMLSchema" xmlns:xs="http://www.w3.org/2001/XMLSchema" xmlns:p="http://schemas.microsoft.com/office/2006/metadata/properties" xmlns:ns2="e3f94354-f5e8-4aa3-aa3d-ac077d140853" xmlns:ns3="b6cecf9b-e75b-468e-bd21-3447df87bb36" targetNamespace="http://schemas.microsoft.com/office/2006/metadata/properties" ma:root="true" ma:fieldsID="2e889dc080bcdd773176b05e108f531a" ns2:_="" ns3:_="">
    <xsd:import namespace="e3f94354-f5e8-4aa3-aa3d-ac077d140853"/>
    <xsd:import namespace="b6cecf9b-e75b-468e-bd21-3447df87b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94354-f5e8-4aa3-aa3d-ac077d140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688d343-e684-46db-b94f-a4cae8ed19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ecf9b-e75b-468e-bd21-3447df87bb3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899895c-aa80-4f85-81d8-e80290016d6e}" ma:internalName="TaxCatchAll" ma:showField="CatchAllData" ma:web="b6cecf9b-e75b-468e-bd21-3447df87b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ecf9b-e75b-468e-bd21-3447df87bb36" xsi:nil="true"/>
    <lcf76f155ced4ddcb4097134ff3c332f xmlns="e3f94354-f5e8-4aa3-aa3d-ac077d1408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8D79E0-F545-4A75-B39D-7B8AF1D9BA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7AAE1D-7C8E-430B-B114-3088BAD2C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f94354-f5e8-4aa3-aa3d-ac077d140853"/>
    <ds:schemaRef ds:uri="b6cecf9b-e75b-468e-bd21-3447df87b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22279E-2C4C-4C93-8498-455A58D1433E}">
  <ds:schemaRefs>
    <ds:schemaRef ds:uri="http://purl.org/dc/elements/1.1/"/>
    <ds:schemaRef ds:uri="http://purl.org/dc/terms/"/>
    <ds:schemaRef ds:uri="b6cecf9b-e75b-468e-bd21-3447df87bb36"/>
    <ds:schemaRef ds:uri="http://schemas.microsoft.com/office/2006/documentManagement/types"/>
    <ds:schemaRef ds:uri="http://schemas.microsoft.com/office/2006/metadata/properties"/>
    <ds:schemaRef ds:uri="e3f94354-f5e8-4aa3-aa3d-ac077d140853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>
  <clbl:label id="{3976fa30-1907-4356-8241-62ea5e1c0256}" enabled="1" method="Standard" siteId="{9a5cacd0-2bef-4dd7-ac5c-7ebe1f54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ESA_Presentation_DARK</Template>
  <TotalTime>32085</TotalTime>
  <Words>942</Words>
  <Application>Microsoft Macintosh PowerPoint</Application>
  <PresentationFormat>Custom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Verdana</vt:lpstr>
      <vt:lpstr>ESA_Presentation_DARK</vt:lpstr>
      <vt:lpstr>ESA_Presentation_DARK_BG</vt:lpstr>
      <vt:lpstr>ESA_Presentation_CLEAR</vt:lpstr>
      <vt:lpstr>ESA_Presentation_CLEAR_BG</vt:lpstr>
      <vt:lpstr>PowerPoint Presentation</vt:lpstr>
      <vt:lpstr>How data get to the archive</vt:lpstr>
      <vt:lpstr>Data delivery options</vt:lpstr>
      <vt:lpstr>PSA setup</vt:lpstr>
      <vt:lpstr>Full bundle delivery</vt:lpstr>
      <vt:lpstr>Incremental bundle delivery</vt:lpstr>
      <vt:lpstr>Product delivery</vt:lpstr>
      <vt:lpstr>Combos</vt:lpstr>
      <vt:lpstr>Delivery package format</vt:lpstr>
      <vt:lpstr>PDS4 Packager</vt:lpstr>
      <vt:lpstr>Final words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Mark Bentley</dc:creator>
  <cp:keywords/>
  <dc:description/>
  <cp:lastModifiedBy>Mark Bentley</cp:lastModifiedBy>
  <cp:revision>2</cp:revision>
  <cp:lastPrinted>2008-08-26T16:26:23Z</cp:lastPrinted>
  <dcterms:created xsi:type="dcterms:W3CDTF">2022-06-15T13:36:28Z</dcterms:created>
  <dcterms:modified xsi:type="dcterms:W3CDTF">2024-11-04T11:13:57Z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Title">
    <vt:lpwstr>TITLE OF PRESENTATION</vt:lpwstr>
  </property>
  <property fmtid="{D5CDD505-2E9C-101B-9397-08002B2CF9AE}" pid="3" name="PSubtitle">
    <vt:lpwstr>TITLE OF PRESENTATION</vt:lpwstr>
  </property>
  <property fmtid="{D5CDD505-2E9C-101B-9397-08002B2CF9AE}" pid="4" name="PAuthor">
    <vt:lpwstr>user</vt:lpwstr>
  </property>
  <property fmtid="{D5CDD505-2E9C-101B-9397-08002B2CF9AE}" pid="5" name="PPlace">
    <vt:lpwstr/>
  </property>
  <property fmtid="{D5CDD505-2E9C-101B-9397-08002B2CF9AE}" pid="6" name="PDate">
    <vt:lpwstr>DD/MM/YYYY</vt:lpwstr>
  </property>
  <property fmtid="{D5CDD505-2E9C-101B-9397-08002B2CF9AE}" pid="7" name="PProgramme">
    <vt:lpwstr/>
  </property>
  <property fmtid="{D5CDD505-2E9C-101B-9397-08002B2CF9AE}" pid="8" name="PEmail">
    <vt:lpwstr/>
  </property>
  <property fmtid="{D5CDD505-2E9C-101B-9397-08002B2CF9AE}" pid="9" name="PClassification">
    <vt:lpwstr>ESA UNCLASSIFIED – For Official Use</vt:lpwstr>
  </property>
  <property fmtid="{D5CDD505-2E9C-101B-9397-08002B2CF9AE}" pid="10" name="POptionButton1">
    <vt:bool>true</vt:bool>
  </property>
  <property fmtid="{D5CDD505-2E9C-101B-9397-08002B2CF9AE}" pid="11" name="POptionButton2">
    <vt:bool>false</vt:bool>
  </property>
  <property fmtid="{D5CDD505-2E9C-101B-9397-08002B2CF9AE}" pid="12" name="ESAVersion">
    <vt:lpwstr>5GV2.0</vt:lpwstr>
  </property>
  <property fmtid="{D5CDD505-2E9C-101B-9397-08002B2CF9AE}" pid="13" name="ShowESADialog1">
    <vt:bool>true</vt:bool>
  </property>
  <property fmtid="{D5CDD505-2E9C-101B-9397-08002B2CF9AE}" pid="14" name="ContentTypeId">
    <vt:lpwstr>0x010100CE320BA0A263354F97A095DFF6C3C873</vt:lpwstr>
  </property>
  <property fmtid="{D5CDD505-2E9C-101B-9397-08002B2CF9AE}" pid="15" name="Document Type">
    <vt:lpwstr>HO - Handout / Presentation</vt:lpwstr>
  </property>
  <property fmtid="{D5CDD505-2E9C-101B-9397-08002B2CF9AE}" pid="16" name="Reference">
    <vt:lpwstr/>
  </property>
  <property fmtid="{D5CDD505-2E9C-101B-9397-08002B2CF9AE}" pid="17" name="Classification">
    <vt:lpwstr>ESA UNCLASSIFIED - For ESA Official Use Only</vt:lpwstr>
  </property>
  <property fmtid="{D5CDD505-2E9C-101B-9397-08002B2CF9AE}" pid="18" name="Classification Caveat">
    <vt:lpwstr/>
  </property>
  <property fmtid="{D5CDD505-2E9C-101B-9397-08002B2CF9AE}" pid="19" name="Status">
    <vt:lpwstr>N/A</vt:lpwstr>
  </property>
  <property fmtid="{D5CDD505-2E9C-101B-9397-08002B2CF9AE}" pid="20" name="bmsSiteName">
    <vt:lpwstr/>
  </property>
  <property fmtid="{D5CDD505-2E9C-101B-9397-08002B2CF9AE}" pid="21" name="Originating Organisation">
    <vt:lpwstr/>
  </property>
  <property fmtid="{D5CDD505-2E9C-101B-9397-08002B2CF9AE}" pid="22" name="Distribution">
    <vt:lpwstr/>
  </property>
  <property fmtid="{D5CDD505-2E9C-101B-9397-08002B2CF9AE}" pid="23" name="bmsSitename2">
    <vt:lpwstr/>
  </property>
  <property fmtid="{D5CDD505-2E9C-101B-9397-08002B2CF9AE}" pid="24" name="bmsAddress">
    <vt:lpwstr/>
  </property>
  <property fmtid="{D5CDD505-2E9C-101B-9397-08002B2CF9AE}" pid="25" name="bmsPlace">
    <vt:lpwstr/>
  </property>
  <property fmtid="{D5CDD505-2E9C-101B-9397-08002B2CF9AE}" pid="26" name="bmsPhoneFax">
    <vt:lpwstr/>
  </property>
  <property fmtid="{D5CDD505-2E9C-101B-9397-08002B2CF9AE}" pid="27" name="Issue">
    <vt:i4>0</vt:i4>
  </property>
  <property fmtid="{D5CDD505-2E9C-101B-9397-08002B2CF9AE}" pid="28" name="Revision">
    <vt:i4>0</vt:i4>
  </property>
  <property fmtid="{D5CDD505-2E9C-101B-9397-08002B2CF9AE}" pid="29" name="Issue Date">
    <vt:filetime>2022-06-14T22:00:00Z</vt:filetime>
  </property>
  <property fmtid="{D5CDD505-2E9C-101B-9397-08002B2CF9AE}" pid="30" name="Organisational_x0020_entity">
    <vt:lpwstr/>
  </property>
  <property fmtid="{D5CDD505-2E9C-101B-9397-08002B2CF9AE}" pid="31" name="_dlc_DocIdItemGuid">
    <vt:lpwstr>8efe0189-68e5-46b3-80c8-078d88a4045d</vt:lpwstr>
  </property>
  <property fmtid="{D5CDD505-2E9C-101B-9397-08002B2CF9AE}" pid="32" name="Organisational entity">
    <vt:lpwstr/>
  </property>
  <property fmtid="{D5CDD505-2E9C-101B-9397-08002B2CF9AE}" pid="33" name="IconOverlay">
    <vt:lpwstr/>
  </property>
  <property fmtid="{D5CDD505-2E9C-101B-9397-08002B2CF9AE}" pid="34" name="Document ID Value">
    <vt:lpwstr>PKKMWAM5UKCP-1108600927-1287</vt:lpwstr>
  </property>
  <property fmtid="{D5CDD505-2E9C-101B-9397-08002B2CF9AE}" pid="35" name="MSIP_Label_3976fa30-1907-4356-8241-62ea5e1c0256_Enabled">
    <vt:lpwstr>true</vt:lpwstr>
  </property>
  <property fmtid="{D5CDD505-2E9C-101B-9397-08002B2CF9AE}" pid="36" name="MSIP_Label_3976fa30-1907-4356-8241-62ea5e1c0256_SetDate">
    <vt:lpwstr>2020-09-30T12:03:24Z</vt:lpwstr>
  </property>
  <property fmtid="{D5CDD505-2E9C-101B-9397-08002B2CF9AE}" pid="37" name="MSIP_Label_3976fa30-1907-4356-8241-62ea5e1c0256_Method">
    <vt:lpwstr>Standard</vt:lpwstr>
  </property>
  <property fmtid="{D5CDD505-2E9C-101B-9397-08002B2CF9AE}" pid="38" name="MSIP_Label_3976fa30-1907-4356-8241-62ea5e1c0256_Name">
    <vt:lpwstr>ESA UNCLASSIFIED – For ESA Official Use Only</vt:lpwstr>
  </property>
  <property fmtid="{D5CDD505-2E9C-101B-9397-08002B2CF9AE}" pid="39" name="MSIP_Label_3976fa30-1907-4356-8241-62ea5e1c0256_SiteId">
    <vt:lpwstr>9a5cacd0-2bef-4dd7-ac5c-7ebe1f54f495</vt:lpwstr>
  </property>
  <property fmtid="{D5CDD505-2E9C-101B-9397-08002B2CF9AE}" pid="40" name="MSIP_Label_3976fa30-1907-4356-8241-62ea5e1c0256_ActionId">
    <vt:lpwstr>12cffb5a-e4fd-4993-a937-3b8906224a24</vt:lpwstr>
  </property>
  <property fmtid="{D5CDD505-2E9C-101B-9397-08002B2CF9AE}" pid="41" name="MSIP_Label_3976fa30-1907-4356-8241-62ea5e1c0256_ContentBits">
    <vt:lpwstr>0</vt:lpwstr>
  </property>
  <property fmtid="{D5CDD505-2E9C-101B-9397-08002B2CF9AE}" pid="42" name="MediaServiceImageTags">
    <vt:lpwstr/>
  </property>
</Properties>
</file>