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D_A3558210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4"/>
    <p:sldMasterId id="2147483950" r:id="rId5"/>
    <p:sldMasterId id="2147483957" r:id="rId6"/>
    <p:sldMasterId id="2147483970" r:id="rId7"/>
  </p:sldMasterIdLst>
  <p:notesMasterIdLst>
    <p:notesMasterId r:id="rId40"/>
  </p:notesMasterIdLst>
  <p:handoutMasterIdLst>
    <p:handoutMasterId r:id="rId41"/>
  </p:handoutMasterIdLst>
  <p:sldIdLst>
    <p:sldId id="256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92" r:id="rId16"/>
    <p:sldId id="272" r:id="rId17"/>
    <p:sldId id="271" r:id="rId18"/>
    <p:sldId id="264" r:id="rId19"/>
    <p:sldId id="265" r:id="rId20"/>
    <p:sldId id="274" r:id="rId21"/>
    <p:sldId id="290" r:id="rId22"/>
    <p:sldId id="275" r:id="rId23"/>
    <p:sldId id="276" r:id="rId24"/>
    <p:sldId id="277" r:id="rId25"/>
    <p:sldId id="278" r:id="rId26"/>
    <p:sldId id="286" r:id="rId27"/>
    <p:sldId id="293" r:id="rId28"/>
    <p:sldId id="287" r:id="rId29"/>
    <p:sldId id="288" r:id="rId30"/>
    <p:sldId id="279" r:id="rId31"/>
    <p:sldId id="273" r:id="rId32"/>
    <p:sldId id="294" r:id="rId33"/>
    <p:sldId id="280" r:id="rId34"/>
    <p:sldId id="281" r:id="rId35"/>
    <p:sldId id="283" r:id="rId36"/>
    <p:sldId id="284" r:id="rId37"/>
    <p:sldId id="285" r:id="rId38"/>
    <p:sldId id="291" r:id="rId39"/>
  </p:sldIdLst>
  <p:sldSz cx="12225338" cy="6858000"/>
  <p:notesSz cx="7023100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6106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12212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8319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2442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3053182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3663818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4274454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4885091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92D3187-0EF2-C4D6-A88D-63E77119C986}" name="Mark Bentley" initials="MB" userId="S::Mark.Bentley@esa.int::4f1f3be8-78e6-4802-a22c-e01f5e0ea52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clrMru>
    <a:srgbClr val="8197A6"/>
    <a:srgbClr val="F1666A"/>
    <a:srgbClr val="D9D9D9"/>
    <a:srgbClr val="053249"/>
    <a:srgbClr val="003249"/>
    <a:srgbClr val="335E6F"/>
    <a:srgbClr val="006196"/>
    <a:srgbClr val="6DCFF6"/>
    <a:srgbClr val="FFCC4E"/>
    <a:srgbClr val="76C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98" autoAdjust="0"/>
    <p:restoredTop sz="96110" autoAdjust="0"/>
  </p:normalViewPr>
  <p:slideViewPr>
    <p:cSldViewPr snapToGrid="0">
      <p:cViewPr varScale="1">
        <p:scale>
          <a:sx n="116" d="100"/>
          <a:sy n="116" d="100"/>
        </p:scale>
        <p:origin x="1136" y="184"/>
      </p:cViewPr>
      <p:guideLst>
        <p:guide orient="horz" pos="2160"/>
        <p:guide pos="3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2659" y="-67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47" Type="http://schemas.microsoft.com/office/2018/10/relationships/authors" Target="author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microsoft.com/office/2016/11/relationships/changesInfo" Target="changesInfos/changesInfo1.xml"/><Relationship Id="rId20" Type="http://schemas.openxmlformats.org/officeDocument/2006/relationships/slide" Target="slides/slide13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entley" userId="4f1f3be8-78e6-4802-a22c-e01f5e0ea520" providerId="ADAL" clId="{3BF8CA2E-BF44-A54A-8381-66DA7DBE3846}"/>
    <pc:docChg chg="undo redo custSel addSld delSld modSld sldOrd">
      <pc:chgData name="Mark Bentley" userId="4f1f3be8-78e6-4802-a22c-e01f5e0ea520" providerId="ADAL" clId="{3BF8CA2E-BF44-A54A-8381-66DA7DBE3846}" dt="2024-10-31T14:04:49.003" v="18276" actId="1076"/>
      <pc:docMkLst>
        <pc:docMk/>
      </pc:docMkLst>
      <pc:sldChg chg="addSp delSp modSp mod">
        <pc:chgData name="Mark Bentley" userId="4f1f3be8-78e6-4802-a22c-e01f5e0ea520" providerId="ADAL" clId="{3BF8CA2E-BF44-A54A-8381-66DA7DBE3846}" dt="2024-10-18T15:13:20.424" v="3354" actId="22"/>
        <pc:sldMkLst>
          <pc:docMk/>
          <pc:sldMk cId="0" sldId="256"/>
        </pc:sldMkLst>
        <pc:spChg chg="mod">
          <ac:chgData name="Mark Bentley" userId="4f1f3be8-78e6-4802-a22c-e01f5e0ea520" providerId="ADAL" clId="{3BF8CA2E-BF44-A54A-8381-66DA7DBE3846}" dt="2024-10-15T11:50:00.175" v="29" actId="20577"/>
          <ac:spMkLst>
            <pc:docMk/>
            <pc:sldMk cId="0" sldId="256"/>
            <ac:spMk id="4" creationId="{00000000-0000-0000-0000-000000000000}"/>
          </ac:spMkLst>
        </pc:spChg>
        <pc:spChg chg="add del">
          <ac:chgData name="Mark Bentley" userId="4f1f3be8-78e6-4802-a22c-e01f5e0ea520" providerId="ADAL" clId="{3BF8CA2E-BF44-A54A-8381-66DA7DBE3846}" dt="2024-10-18T15:13:20.424" v="3354" actId="22"/>
          <ac:spMkLst>
            <pc:docMk/>
            <pc:sldMk cId="0" sldId="256"/>
            <ac:spMk id="5" creationId="{14DAC65B-0239-3947-EA1E-15B7ED53CE86}"/>
          </ac:spMkLst>
        </pc:spChg>
      </pc:sldChg>
      <pc:sldChg chg="addSp modSp mod">
        <pc:chgData name="Mark Bentley" userId="4f1f3be8-78e6-4802-a22c-e01f5e0ea520" providerId="ADAL" clId="{3BF8CA2E-BF44-A54A-8381-66DA7DBE3846}" dt="2024-10-31T12:21:57.292" v="14960" actId="20577"/>
        <pc:sldMkLst>
          <pc:docMk/>
          <pc:sldMk cId="264314030" sldId="262"/>
        </pc:sldMkLst>
        <pc:spChg chg="mod">
          <ac:chgData name="Mark Bentley" userId="4f1f3be8-78e6-4802-a22c-e01f5e0ea520" providerId="ADAL" clId="{3BF8CA2E-BF44-A54A-8381-66DA7DBE3846}" dt="2024-10-15T11:50:22.461" v="65" actId="20577"/>
          <ac:spMkLst>
            <pc:docMk/>
            <pc:sldMk cId="264314030" sldId="262"/>
            <ac:spMk id="2" creationId="{7BEEB7B8-8261-FEB8-794F-B88F9A70EC37}"/>
          </ac:spMkLst>
        </pc:spChg>
        <pc:spChg chg="mod">
          <ac:chgData name="Mark Bentley" userId="4f1f3be8-78e6-4802-a22c-e01f5e0ea520" providerId="ADAL" clId="{3BF8CA2E-BF44-A54A-8381-66DA7DBE3846}" dt="2024-10-31T12:21:57.292" v="14960" actId="20577"/>
          <ac:spMkLst>
            <pc:docMk/>
            <pc:sldMk cId="264314030" sldId="262"/>
            <ac:spMk id="3" creationId="{6F2E6E0F-4C90-7471-E210-0904A7D21A84}"/>
          </ac:spMkLst>
        </pc:spChg>
        <pc:picChg chg="add mod">
          <ac:chgData name="Mark Bentley" userId="4f1f3be8-78e6-4802-a22c-e01f5e0ea520" providerId="ADAL" clId="{3BF8CA2E-BF44-A54A-8381-66DA7DBE3846}" dt="2024-10-31T12:21:32.829" v="14917" actId="1076"/>
          <ac:picMkLst>
            <pc:docMk/>
            <pc:sldMk cId="264314030" sldId="262"/>
            <ac:picMk id="4" creationId="{5361FF70-8A62-5418-8E22-A76A6FEAE5FD}"/>
          </ac:picMkLst>
        </pc:picChg>
      </pc:sldChg>
      <pc:sldChg chg="addSp delSp modSp new mod">
        <pc:chgData name="Mark Bentley" userId="4f1f3be8-78e6-4802-a22c-e01f5e0ea520" providerId="ADAL" clId="{3BF8CA2E-BF44-A54A-8381-66DA7DBE3846}" dt="2024-10-24T15:56:33.146" v="13217" actId="14100"/>
        <pc:sldMkLst>
          <pc:docMk/>
          <pc:sldMk cId="847302434" sldId="263"/>
        </pc:sldMkLst>
        <pc:spChg chg="mod">
          <ac:chgData name="Mark Bentley" userId="4f1f3be8-78e6-4802-a22c-e01f5e0ea520" providerId="ADAL" clId="{3BF8CA2E-BF44-A54A-8381-66DA7DBE3846}" dt="2024-10-15T11:53:23.708" v="155" actId="20577"/>
          <ac:spMkLst>
            <pc:docMk/>
            <pc:sldMk cId="847302434" sldId="263"/>
            <ac:spMk id="2" creationId="{88DC3637-1048-D4AB-5888-80E7B54C6F8B}"/>
          </ac:spMkLst>
        </pc:spChg>
        <pc:spChg chg="mod">
          <ac:chgData name="Mark Bentley" userId="4f1f3be8-78e6-4802-a22c-e01f5e0ea520" providerId="ADAL" clId="{3BF8CA2E-BF44-A54A-8381-66DA7DBE3846}" dt="2024-10-24T15:56:33.146" v="13217" actId="14100"/>
          <ac:spMkLst>
            <pc:docMk/>
            <pc:sldMk cId="847302434" sldId="263"/>
            <ac:spMk id="3" creationId="{2AA557C1-FF9A-F7CE-CEC5-C3AAF0D2FD0D}"/>
          </ac:spMkLst>
        </pc:spChg>
        <pc:spChg chg="add mod">
          <ac:chgData name="Mark Bentley" userId="4f1f3be8-78e6-4802-a22c-e01f5e0ea520" providerId="ADAL" clId="{3BF8CA2E-BF44-A54A-8381-66DA7DBE3846}" dt="2024-10-18T15:40:21.532" v="5381" actId="1037"/>
          <ac:spMkLst>
            <pc:docMk/>
            <pc:sldMk cId="847302434" sldId="263"/>
            <ac:spMk id="8" creationId="{1F61C0F6-FF40-C807-AFB4-03FF3BA355C9}"/>
          </ac:spMkLst>
        </pc:spChg>
        <pc:spChg chg="add mod">
          <ac:chgData name="Mark Bentley" userId="4f1f3be8-78e6-4802-a22c-e01f5e0ea520" providerId="ADAL" clId="{3BF8CA2E-BF44-A54A-8381-66DA7DBE3846}" dt="2024-10-18T15:40:54.940" v="5400" actId="14100"/>
          <ac:spMkLst>
            <pc:docMk/>
            <pc:sldMk cId="847302434" sldId="263"/>
            <ac:spMk id="10" creationId="{C08445C1-0208-630A-BC71-6BA03F887BEF}"/>
          </ac:spMkLst>
        </pc:spChg>
        <pc:cxnChg chg="add del mod">
          <ac:chgData name="Mark Bentley" userId="4f1f3be8-78e6-4802-a22c-e01f5e0ea520" providerId="ADAL" clId="{3BF8CA2E-BF44-A54A-8381-66DA7DBE3846}" dt="2024-10-18T15:34:37.947" v="5062" actId="478"/>
          <ac:cxnSpMkLst>
            <pc:docMk/>
            <pc:sldMk cId="847302434" sldId="263"/>
            <ac:cxnSpMk id="4" creationId="{4AE20E76-2C46-CEDC-69E5-5E07BAD06DC1}"/>
          </ac:cxnSpMkLst>
        </pc:cxnChg>
        <pc:cxnChg chg="add del mod">
          <ac:chgData name="Mark Bentley" userId="4f1f3be8-78e6-4802-a22c-e01f5e0ea520" providerId="ADAL" clId="{3BF8CA2E-BF44-A54A-8381-66DA7DBE3846}" dt="2024-10-18T15:34:37.947" v="5062" actId="478"/>
          <ac:cxnSpMkLst>
            <pc:docMk/>
            <pc:sldMk cId="847302434" sldId="263"/>
            <ac:cxnSpMk id="5" creationId="{CC8324DA-C9B6-ED52-2368-C73BA163AB1D}"/>
          </ac:cxnSpMkLst>
        </pc:cxnChg>
        <pc:cxnChg chg="add del mod">
          <ac:chgData name="Mark Bentley" userId="4f1f3be8-78e6-4802-a22c-e01f5e0ea520" providerId="ADAL" clId="{3BF8CA2E-BF44-A54A-8381-66DA7DBE3846}" dt="2024-10-18T15:34:37.947" v="5062" actId="478"/>
          <ac:cxnSpMkLst>
            <pc:docMk/>
            <pc:sldMk cId="847302434" sldId="263"/>
            <ac:cxnSpMk id="6" creationId="{E6578A35-1C4D-2DC8-CD4E-D488EA1F68C1}"/>
          </ac:cxnSpMkLst>
        </pc:cxnChg>
      </pc:sldChg>
      <pc:sldChg chg="addSp delSp modSp new mod">
        <pc:chgData name="Mark Bentley" userId="4f1f3be8-78e6-4802-a22c-e01f5e0ea520" providerId="ADAL" clId="{3BF8CA2E-BF44-A54A-8381-66DA7DBE3846}" dt="2024-10-31T13:04:41.727" v="16426" actId="20577"/>
        <pc:sldMkLst>
          <pc:docMk/>
          <pc:sldMk cId="1564150499" sldId="264"/>
        </pc:sldMkLst>
        <pc:spChg chg="mod">
          <ac:chgData name="Mark Bentley" userId="4f1f3be8-78e6-4802-a22c-e01f5e0ea520" providerId="ADAL" clId="{3BF8CA2E-BF44-A54A-8381-66DA7DBE3846}" dt="2024-10-18T15:02:10.385" v="2397" actId="20577"/>
          <ac:spMkLst>
            <pc:docMk/>
            <pc:sldMk cId="1564150499" sldId="264"/>
            <ac:spMk id="2" creationId="{118C8752-9093-0E9B-8573-6EBDB8F35E3D}"/>
          </ac:spMkLst>
        </pc:spChg>
        <pc:spChg chg="mod">
          <ac:chgData name="Mark Bentley" userId="4f1f3be8-78e6-4802-a22c-e01f5e0ea520" providerId="ADAL" clId="{3BF8CA2E-BF44-A54A-8381-66DA7DBE3846}" dt="2024-10-31T13:04:41.727" v="16426" actId="20577"/>
          <ac:spMkLst>
            <pc:docMk/>
            <pc:sldMk cId="1564150499" sldId="264"/>
            <ac:spMk id="3" creationId="{766B883E-6F5E-E9A8-43EF-3DDEFC5CDF90}"/>
          </ac:spMkLst>
        </pc:spChg>
        <pc:spChg chg="add mod">
          <ac:chgData name="Mark Bentley" userId="4f1f3be8-78e6-4802-a22c-e01f5e0ea520" providerId="ADAL" clId="{3BF8CA2E-BF44-A54A-8381-66DA7DBE3846}" dt="2024-10-31T12:18:56.403" v="14882" actId="1076"/>
          <ac:spMkLst>
            <pc:docMk/>
            <pc:sldMk cId="1564150499" sldId="264"/>
            <ac:spMk id="4" creationId="{4D4F8549-2544-B22E-F3E1-292F8824CB94}"/>
          </ac:spMkLst>
        </pc:spChg>
        <pc:spChg chg="add del mod">
          <ac:chgData name="Mark Bentley" userId="4f1f3be8-78e6-4802-a22c-e01f5e0ea520" providerId="ADAL" clId="{3BF8CA2E-BF44-A54A-8381-66DA7DBE3846}" dt="2024-10-18T12:24:34.999" v="2377" actId="478"/>
          <ac:spMkLst>
            <pc:docMk/>
            <pc:sldMk cId="1564150499" sldId="264"/>
            <ac:spMk id="4" creationId="{EAC7197E-3D2E-4D0A-B8C6-1F79B99CE11D}"/>
          </ac:spMkLst>
        </pc:spChg>
        <pc:spChg chg="add mod">
          <ac:chgData name="Mark Bentley" userId="4f1f3be8-78e6-4802-a22c-e01f5e0ea520" providerId="ADAL" clId="{3BF8CA2E-BF44-A54A-8381-66DA7DBE3846}" dt="2024-10-31T12:18:56.403" v="14882" actId="1076"/>
          <ac:spMkLst>
            <pc:docMk/>
            <pc:sldMk cId="1564150499" sldId="264"/>
            <ac:spMk id="6" creationId="{75169DCD-81F6-C91B-5236-A0FBB7E27729}"/>
          </ac:spMkLst>
        </pc:spChg>
        <pc:spChg chg="add mod">
          <ac:chgData name="Mark Bentley" userId="4f1f3be8-78e6-4802-a22c-e01f5e0ea520" providerId="ADAL" clId="{3BF8CA2E-BF44-A54A-8381-66DA7DBE3846}" dt="2024-10-31T12:18:56.403" v="14882" actId="1076"/>
          <ac:spMkLst>
            <pc:docMk/>
            <pc:sldMk cId="1564150499" sldId="264"/>
            <ac:spMk id="7" creationId="{50162555-E846-5B79-2F0C-29AD5C3F1516}"/>
          </ac:spMkLst>
        </pc:spChg>
        <pc:spChg chg="add mod">
          <ac:chgData name="Mark Bentley" userId="4f1f3be8-78e6-4802-a22c-e01f5e0ea520" providerId="ADAL" clId="{3BF8CA2E-BF44-A54A-8381-66DA7DBE3846}" dt="2024-10-31T12:18:56.403" v="14882" actId="1076"/>
          <ac:spMkLst>
            <pc:docMk/>
            <pc:sldMk cId="1564150499" sldId="264"/>
            <ac:spMk id="8" creationId="{7A026E4A-17BF-FBAB-0093-2C7398E251C1}"/>
          </ac:spMkLst>
        </pc:spChg>
        <pc:spChg chg="add mod">
          <ac:chgData name="Mark Bentley" userId="4f1f3be8-78e6-4802-a22c-e01f5e0ea520" providerId="ADAL" clId="{3BF8CA2E-BF44-A54A-8381-66DA7DBE3846}" dt="2024-10-31T12:18:56.403" v="14882" actId="1076"/>
          <ac:spMkLst>
            <pc:docMk/>
            <pc:sldMk cId="1564150499" sldId="264"/>
            <ac:spMk id="9" creationId="{4EE0376E-CF4C-B90C-92F3-5FD8CA68FB08}"/>
          </ac:spMkLst>
        </pc:spChg>
        <pc:spChg chg="add mod">
          <ac:chgData name="Mark Bentley" userId="4f1f3be8-78e6-4802-a22c-e01f5e0ea520" providerId="ADAL" clId="{3BF8CA2E-BF44-A54A-8381-66DA7DBE3846}" dt="2024-10-31T12:18:56.403" v="14882" actId="1076"/>
          <ac:spMkLst>
            <pc:docMk/>
            <pc:sldMk cId="1564150499" sldId="264"/>
            <ac:spMk id="10" creationId="{C00DF132-B8D8-247A-7BFC-45B28CC5DAB6}"/>
          </ac:spMkLst>
        </pc:spChg>
        <pc:spChg chg="add mod">
          <ac:chgData name="Mark Bentley" userId="4f1f3be8-78e6-4802-a22c-e01f5e0ea520" providerId="ADAL" clId="{3BF8CA2E-BF44-A54A-8381-66DA7DBE3846}" dt="2024-10-31T12:18:56.403" v="14882" actId="1076"/>
          <ac:spMkLst>
            <pc:docMk/>
            <pc:sldMk cId="1564150499" sldId="264"/>
            <ac:spMk id="11" creationId="{D7E2C555-5309-1C42-1778-9D1B99BDFAB0}"/>
          </ac:spMkLst>
        </pc:spChg>
        <pc:spChg chg="add mod">
          <ac:chgData name="Mark Bentley" userId="4f1f3be8-78e6-4802-a22c-e01f5e0ea520" providerId="ADAL" clId="{3BF8CA2E-BF44-A54A-8381-66DA7DBE3846}" dt="2024-10-31T12:18:56.403" v="14882" actId="1076"/>
          <ac:spMkLst>
            <pc:docMk/>
            <pc:sldMk cId="1564150499" sldId="264"/>
            <ac:spMk id="12" creationId="{BAD379B9-C7DA-5326-898D-23A27D25F685}"/>
          </ac:spMkLst>
        </pc:spChg>
        <pc:picChg chg="add del mod">
          <ac:chgData name="Mark Bentley" userId="4f1f3be8-78e6-4802-a22c-e01f5e0ea520" providerId="ADAL" clId="{3BF8CA2E-BF44-A54A-8381-66DA7DBE3846}" dt="2024-10-31T12:18:48.310" v="14880" actId="478"/>
          <ac:picMkLst>
            <pc:docMk/>
            <pc:sldMk cId="1564150499" sldId="264"/>
            <ac:picMk id="5" creationId="{F16EC471-EC6D-4905-E112-929A4D730933}"/>
          </ac:picMkLst>
        </pc:picChg>
      </pc:sldChg>
      <pc:sldChg chg="addSp delSp modSp new mod">
        <pc:chgData name="Mark Bentley" userId="4f1f3be8-78e6-4802-a22c-e01f5e0ea520" providerId="ADAL" clId="{3BF8CA2E-BF44-A54A-8381-66DA7DBE3846}" dt="2024-10-31T12:19:00.587" v="14884"/>
        <pc:sldMkLst>
          <pc:docMk/>
          <pc:sldMk cId="1596667178" sldId="265"/>
        </pc:sldMkLst>
        <pc:spChg chg="mod">
          <ac:chgData name="Mark Bentley" userId="4f1f3be8-78e6-4802-a22c-e01f5e0ea520" providerId="ADAL" clId="{3BF8CA2E-BF44-A54A-8381-66DA7DBE3846}" dt="2024-10-18T15:06:29.298" v="3060" actId="20577"/>
          <ac:spMkLst>
            <pc:docMk/>
            <pc:sldMk cId="1596667178" sldId="265"/>
            <ac:spMk id="2" creationId="{79E2900F-B8B7-42FF-3EF4-37C385A1DB62}"/>
          </ac:spMkLst>
        </pc:spChg>
        <pc:spChg chg="del">
          <ac:chgData name="Mark Bentley" userId="4f1f3be8-78e6-4802-a22c-e01f5e0ea520" providerId="ADAL" clId="{3BF8CA2E-BF44-A54A-8381-66DA7DBE3846}" dt="2024-10-18T15:06:33.042" v="3061" actId="478"/>
          <ac:spMkLst>
            <pc:docMk/>
            <pc:sldMk cId="1596667178" sldId="265"/>
            <ac:spMk id="3" creationId="{264C0214-9208-450A-4C3F-70DE5A6FA7CE}"/>
          </ac:spMkLst>
        </pc:spChg>
        <pc:spChg chg="add mod">
          <ac:chgData name="Mark Bentley" userId="4f1f3be8-78e6-4802-a22c-e01f5e0ea520" providerId="ADAL" clId="{3BF8CA2E-BF44-A54A-8381-66DA7DBE3846}" dt="2024-10-31T12:19:00.587" v="14884"/>
          <ac:spMkLst>
            <pc:docMk/>
            <pc:sldMk cId="1596667178" sldId="265"/>
            <ac:spMk id="3" creationId="{708A5034-56BD-D04B-FFA9-860AE7B8BE69}"/>
          </ac:spMkLst>
        </pc:spChg>
        <pc:spChg chg="add mod">
          <ac:chgData name="Mark Bentley" userId="4f1f3be8-78e6-4802-a22c-e01f5e0ea520" providerId="ADAL" clId="{3BF8CA2E-BF44-A54A-8381-66DA7DBE3846}" dt="2024-10-24T16:11:13.665" v="13866" actId="20577"/>
          <ac:spMkLst>
            <pc:docMk/>
            <pc:sldMk cId="1596667178" sldId="265"/>
            <ac:spMk id="4" creationId="{8382E38C-5B2F-0A1F-526B-DF61DF8F8A6F}"/>
          </ac:spMkLst>
        </pc:spChg>
        <pc:spChg chg="add mod">
          <ac:chgData name="Mark Bentley" userId="4f1f3be8-78e6-4802-a22c-e01f5e0ea520" providerId="ADAL" clId="{3BF8CA2E-BF44-A54A-8381-66DA7DBE3846}" dt="2024-10-18T15:11:47.123" v="3319" actId="1038"/>
          <ac:spMkLst>
            <pc:docMk/>
            <pc:sldMk cId="1596667178" sldId="265"/>
            <ac:spMk id="6" creationId="{08E25BED-C0CB-7CA3-5C44-323DB0788710}"/>
          </ac:spMkLst>
        </pc:spChg>
        <pc:spChg chg="add mod">
          <ac:chgData name="Mark Bentley" userId="4f1f3be8-78e6-4802-a22c-e01f5e0ea520" providerId="ADAL" clId="{3BF8CA2E-BF44-A54A-8381-66DA7DBE3846}" dt="2024-10-31T12:19:00.587" v="14884"/>
          <ac:spMkLst>
            <pc:docMk/>
            <pc:sldMk cId="1596667178" sldId="265"/>
            <ac:spMk id="7" creationId="{CF43E053-4551-B95E-2E25-9F13CA64C01F}"/>
          </ac:spMkLst>
        </pc:spChg>
        <pc:spChg chg="add mod">
          <ac:chgData name="Mark Bentley" userId="4f1f3be8-78e6-4802-a22c-e01f5e0ea520" providerId="ADAL" clId="{3BF8CA2E-BF44-A54A-8381-66DA7DBE3846}" dt="2024-10-31T12:19:00.587" v="14884"/>
          <ac:spMkLst>
            <pc:docMk/>
            <pc:sldMk cId="1596667178" sldId="265"/>
            <ac:spMk id="8" creationId="{33B9C162-0692-FAC8-C547-3CB6F56D18A7}"/>
          </ac:spMkLst>
        </pc:spChg>
        <pc:spChg chg="add mod">
          <ac:chgData name="Mark Bentley" userId="4f1f3be8-78e6-4802-a22c-e01f5e0ea520" providerId="ADAL" clId="{3BF8CA2E-BF44-A54A-8381-66DA7DBE3846}" dt="2024-10-31T12:19:00.587" v="14884"/>
          <ac:spMkLst>
            <pc:docMk/>
            <pc:sldMk cId="1596667178" sldId="265"/>
            <ac:spMk id="9" creationId="{6F090E2C-68C0-90D5-4FC8-13F4298B89B4}"/>
          </ac:spMkLst>
        </pc:spChg>
        <pc:spChg chg="add mod">
          <ac:chgData name="Mark Bentley" userId="4f1f3be8-78e6-4802-a22c-e01f5e0ea520" providerId="ADAL" clId="{3BF8CA2E-BF44-A54A-8381-66DA7DBE3846}" dt="2024-10-31T12:19:00.587" v="14884"/>
          <ac:spMkLst>
            <pc:docMk/>
            <pc:sldMk cId="1596667178" sldId="265"/>
            <ac:spMk id="10" creationId="{3BE7B6B7-1C33-6FDC-BD17-22B5FCFFF193}"/>
          </ac:spMkLst>
        </pc:spChg>
        <pc:spChg chg="add mod">
          <ac:chgData name="Mark Bentley" userId="4f1f3be8-78e6-4802-a22c-e01f5e0ea520" providerId="ADAL" clId="{3BF8CA2E-BF44-A54A-8381-66DA7DBE3846}" dt="2024-10-31T12:19:00.587" v="14884"/>
          <ac:spMkLst>
            <pc:docMk/>
            <pc:sldMk cId="1596667178" sldId="265"/>
            <ac:spMk id="11" creationId="{29B43360-BE9E-C898-9E44-30412B7D73B5}"/>
          </ac:spMkLst>
        </pc:spChg>
        <pc:spChg chg="add mod">
          <ac:chgData name="Mark Bentley" userId="4f1f3be8-78e6-4802-a22c-e01f5e0ea520" providerId="ADAL" clId="{3BF8CA2E-BF44-A54A-8381-66DA7DBE3846}" dt="2024-10-31T12:19:00.587" v="14884"/>
          <ac:spMkLst>
            <pc:docMk/>
            <pc:sldMk cId="1596667178" sldId="265"/>
            <ac:spMk id="12" creationId="{B82D9A74-3A91-3179-AD3A-DF8C15B1705D}"/>
          </ac:spMkLst>
        </pc:spChg>
        <pc:spChg chg="add mod">
          <ac:chgData name="Mark Bentley" userId="4f1f3be8-78e6-4802-a22c-e01f5e0ea520" providerId="ADAL" clId="{3BF8CA2E-BF44-A54A-8381-66DA7DBE3846}" dt="2024-10-31T12:19:00.587" v="14884"/>
          <ac:spMkLst>
            <pc:docMk/>
            <pc:sldMk cId="1596667178" sldId="265"/>
            <ac:spMk id="13" creationId="{D1EFB036-8559-361A-7FB8-628F7D09D656}"/>
          </ac:spMkLst>
        </pc:spChg>
        <pc:picChg chg="add del mod">
          <ac:chgData name="Mark Bentley" userId="4f1f3be8-78e6-4802-a22c-e01f5e0ea520" providerId="ADAL" clId="{3BF8CA2E-BF44-A54A-8381-66DA7DBE3846}" dt="2024-10-31T12:19:00.219" v="14883" actId="478"/>
          <ac:picMkLst>
            <pc:docMk/>
            <pc:sldMk cId="1596667178" sldId="265"/>
            <ac:picMk id="5" creationId="{5E7DF031-17B1-E5F0-BF1A-7BDA0FC077A8}"/>
          </ac:picMkLst>
        </pc:picChg>
      </pc:sldChg>
      <pc:sldChg chg="addSp modSp new mod">
        <pc:chgData name="Mark Bentley" userId="4f1f3be8-78e6-4802-a22c-e01f5e0ea520" providerId="ADAL" clId="{3BF8CA2E-BF44-A54A-8381-66DA7DBE3846}" dt="2024-10-31T12:25:28.670" v="14995" actId="20577"/>
        <pc:sldMkLst>
          <pc:docMk/>
          <pc:sldMk cId="4171283272" sldId="266"/>
        </pc:sldMkLst>
        <pc:spChg chg="mod">
          <ac:chgData name="Mark Bentley" userId="4f1f3be8-78e6-4802-a22c-e01f5e0ea520" providerId="ADAL" clId="{3BF8CA2E-BF44-A54A-8381-66DA7DBE3846}" dt="2024-10-15T13:15:14.258" v="360" actId="20577"/>
          <ac:spMkLst>
            <pc:docMk/>
            <pc:sldMk cId="4171283272" sldId="266"/>
            <ac:spMk id="2" creationId="{A0F9AE7C-2110-41A2-3B86-DF9B580BC6BD}"/>
          </ac:spMkLst>
        </pc:spChg>
        <pc:spChg chg="mod">
          <ac:chgData name="Mark Bentley" userId="4f1f3be8-78e6-4802-a22c-e01f5e0ea520" providerId="ADAL" clId="{3BF8CA2E-BF44-A54A-8381-66DA7DBE3846}" dt="2024-10-31T12:25:28.670" v="14995" actId="20577"/>
          <ac:spMkLst>
            <pc:docMk/>
            <pc:sldMk cId="4171283272" sldId="266"/>
            <ac:spMk id="3" creationId="{DCCF8456-B21D-CD05-FDC8-30ED08038156}"/>
          </ac:spMkLst>
        </pc:spChg>
        <pc:spChg chg="add mod">
          <ac:chgData name="Mark Bentley" userId="4f1f3be8-78e6-4802-a22c-e01f5e0ea520" providerId="ADAL" clId="{3BF8CA2E-BF44-A54A-8381-66DA7DBE3846}" dt="2024-10-24T16:01:48.782" v="13559" actId="20577"/>
          <ac:spMkLst>
            <pc:docMk/>
            <pc:sldMk cId="4171283272" sldId="266"/>
            <ac:spMk id="4" creationId="{75E5E7E5-CABA-6DB8-8D63-179FAB981A9A}"/>
          </ac:spMkLst>
        </pc:spChg>
      </pc:sldChg>
      <pc:sldChg chg="addSp modSp new mod">
        <pc:chgData name="Mark Bentley" userId="4f1f3be8-78e6-4802-a22c-e01f5e0ea520" providerId="ADAL" clId="{3BF8CA2E-BF44-A54A-8381-66DA7DBE3846}" dt="2024-10-24T16:01:57.074" v="13560" actId="20577"/>
        <pc:sldMkLst>
          <pc:docMk/>
          <pc:sldMk cId="3658190353" sldId="267"/>
        </pc:sldMkLst>
        <pc:spChg chg="mod">
          <ac:chgData name="Mark Bentley" userId="4f1f3be8-78e6-4802-a22c-e01f5e0ea520" providerId="ADAL" clId="{3BF8CA2E-BF44-A54A-8381-66DA7DBE3846}" dt="2024-10-15T13:17:49.857" v="478" actId="20577"/>
          <ac:spMkLst>
            <pc:docMk/>
            <pc:sldMk cId="3658190353" sldId="267"/>
            <ac:spMk id="2" creationId="{9D0DD278-FFF6-B44C-F5EE-143ACD5553FE}"/>
          </ac:spMkLst>
        </pc:spChg>
        <pc:spChg chg="mod">
          <ac:chgData name="Mark Bentley" userId="4f1f3be8-78e6-4802-a22c-e01f5e0ea520" providerId="ADAL" clId="{3BF8CA2E-BF44-A54A-8381-66DA7DBE3846}" dt="2024-10-24T16:01:57.074" v="13560" actId="20577"/>
          <ac:spMkLst>
            <pc:docMk/>
            <pc:sldMk cId="3658190353" sldId="267"/>
            <ac:spMk id="3" creationId="{04FC9E03-912E-FEBD-22BD-2E342D5C3F7D}"/>
          </ac:spMkLst>
        </pc:spChg>
        <pc:spChg chg="add mod">
          <ac:chgData name="Mark Bentley" userId="4f1f3be8-78e6-4802-a22c-e01f5e0ea520" providerId="ADAL" clId="{3BF8CA2E-BF44-A54A-8381-66DA7DBE3846}" dt="2024-10-24T16:01:43.055" v="13553" actId="20577"/>
          <ac:spMkLst>
            <pc:docMk/>
            <pc:sldMk cId="3658190353" sldId="267"/>
            <ac:spMk id="4" creationId="{FD85B067-A590-9CFC-CE69-896E76233860}"/>
          </ac:spMkLst>
        </pc:spChg>
      </pc:sldChg>
      <pc:sldChg chg="addSp modSp new mod">
        <pc:chgData name="Mark Bentley" userId="4f1f3be8-78e6-4802-a22c-e01f5e0ea520" providerId="ADAL" clId="{3BF8CA2E-BF44-A54A-8381-66DA7DBE3846}" dt="2024-10-31T12:27:44.991" v="15025" actId="20577"/>
        <pc:sldMkLst>
          <pc:docMk/>
          <pc:sldMk cId="1661059372" sldId="268"/>
        </pc:sldMkLst>
        <pc:spChg chg="mod">
          <ac:chgData name="Mark Bentley" userId="4f1f3be8-78e6-4802-a22c-e01f5e0ea520" providerId="ADAL" clId="{3BF8CA2E-BF44-A54A-8381-66DA7DBE3846}" dt="2024-10-15T13:18:58.435" v="572" actId="20577"/>
          <ac:spMkLst>
            <pc:docMk/>
            <pc:sldMk cId="1661059372" sldId="268"/>
            <ac:spMk id="2" creationId="{00B41B33-7F0D-A97C-C596-1352ADE2287C}"/>
          </ac:spMkLst>
        </pc:spChg>
        <pc:spChg chg="mod">
          <ac:chgData name="Mark Bentley" userId="4f1f3be8-78e6-4802-a22c-e01f5e0ea520" providerId="ADAL" clId="{3BF8CA2E-BF44-A54A-8381-66DA7DBE3846}" dt="2024-10-31T12:27:27.378" v="15003" actId="20577"/>
          <ac:spMkLst>
            <pc:docMk/>
            <pc:sldMk cId="1661059372" sldId="268"/>
            <ac:spMk id="3" creationId="{6C6EFE73-142C-AFE3-B5F5-691190EDA6AA}"/>
          </ac:spMkLst>
        </pc:spChg>
        <pc:spChg chg="add mod">
          <ac:chgData name="Mark Bentley" userId="4f1f3be8-78e6-4802-a22c-e01f5e0ea520" providerId="ADAL" clId="{3BF8CA2E-BF44-A54A-8381-66DA7DBE3846}" dt="2024-10-31T12:27:44.991" v="15025" actId="20577"/>
          <ac:spMkLst>
            <pc:docMk/>
            <pc:sldMk cId="1661059372" sldId="268"/>
            <ac:spMk id="4" creationId="{5E615640-E014-3767-25F7-F462DD1ACB3B}"/>
          </ac:spMkLst>
        </pc:spChg>
      </pc:sldChg>
      <pc:sldChg chg="addSp delSp modSp new mod">
        <pc:chgData name="Mark Bentley" userId="4f1f3be8-78e6-4802-a22c-e01f5e0ea520" providerId="ADAL" clId="{3BF8CA2E-BF44-A54A-8381-66DA7DBE3846}" dt="2024-10-31T12:47:14.318" v="15817" actId="20577"/>
        <pc:sldMkLst>
          <pc:docMk/>
          <pc:sldMk cId="1225846960" sldId="269"/>
        </pc:sldMkLst>
        <pc:spChg chg="mod">
          <ac:chgData name="Mark Bentley" userId="4f1f3be8-78e6-4802-a22c-e01f5e0ea520" providerId="ADAL" clId="{3BF8CA2E-BF44-A54A-8381-66DA7DBE3846}" dt="2024-10-15T13:19:21.039" v="596" actId="20577"/>
          <ac:spMkLst>
            <pc:docMk/>
            <pc:sldMk cId="1225846960" sldId="269"/>
            <ac:spMk id="2" creationId="{F56D7BE3-E9C0-8A73-07F1-3FDFB2C36A0F}"/>
          </ac:spMkLst>
        </pc:spChg>
        <pc:spChg chg="mod">
          <ac:chgData name="Mark Bentley" userId="4f1f3be8-78e6-4802-a22c-e01f5e0ea520" providerId="ADAL" clId="{3BF8CA2E-BF44-A54A-8381-66DA7DBE3846}" dt="2024-10-31T12:47:14.318" v="15817" actId="20577"/>
          <ac:spMkLst>
            <pc:docMk/>
            <pc:sldMk cId="1225846960" sldId="269"/>
            <ac:spMk id="3" creationId="{A37C3A29-4AB4-6270-146A-363FD2017685}"/>
          </ac:spMkLst>
        </pc:spChg>
        <pc:spChg chg="add del mod">
          <ac:chgData name="Mark Bentley" userId="4f1f3be8-78e6-4802-a22c-e01f5e0ea520" providerId="ADAL" clId="{3BF8CA2E-BF44-A54A-8381-66DA7DBE3846}" dt="2024-10-31T12:29:03.460" v="15026" actId="478"/>
          <ac:spMkLst>
            <pc:docMk/>
            <pc:sldMk cId="1225846960" sldId="269"/>
            <ac:spMk id="4" creationId="{D47D26A9-5960-4561-48E5-575871B85602}"/>
          </ac:spMkLst>
        </pc:spChg>
        <pc:spChg chg="add del mod">
          <ac:chgData name="Mark Bentley" userId="4f1f3be8-78e6-4802-a22c-e01f5e0ea520" providerId="ADAL" clId="{3BF8CA2E-BF44-A54A-8381-66DA7DBE3846}" dt="2024-10-31T12:35:20.203" v="15291" actId="478"/>
          <ac:spMkLst>
            <pc:docMk/>
            <pc:sldMk cId="1225846960" sldId="269"/>
            <ac:spMk id="6" creationId="{0C299EF2-2ECA-5277-AE2B-5A46C4C21CE0}"/>
          </ac:spMkLst>
        </pc:spChg>
        <pc:spChg chg="add del mod">
          <ac:chgData name="Mark Bentley" userId="4f1f3be8-78e6-4802-a22c-e01f5e0ea520" providerId="ADAL" clId="{3BF8CA2E-BF44-A54A-8381-66DA7DBE3846}" dt="2024-10-31T12:35:18.795" v="15290" actId="478"/>
          <ac:spMkLst>
            <pc:docMk/>
            <pc:sldMk cId="1225846960" sldId="269"/>
            <ac:spMk id="7" creationId="{45974930-2AF4-9E19-95C5-2F1F3950F159}"/>
          </ac:spMkLst>
        </pc:spChg>
        <pc:spChg chg="add del mod">
          <ac:chgData name="Mark Bentley" userId="4f1f3be8-78e6-4802-a22c-e01f5e0ea520" providerId="ADAL" clId="{3BF8CA2E-BF44-A54A-8381-66DA7DBE3846}" dt="2024-10-31T12:35:16.393" v="15289" actId="478"/>
          <ac:spMkLst>
            <pc:docMk/>
            <pc:sldMk cId="1225846960" sldId="269"/>
            <ac:spMk id="8" creationId="{17D4F59C-1DB9-4C9A-04CC-AB830728BFD0}"/>
          </ac:spMkLst>
        </pc:spChg>
        <pc:spChg chg="add mod">
          <ac:chgData name="Mark Bentley" userId="4f1f3be8-78e6-4802-a22c-e01f5e0ea520" providerId="ADAL" clId="{3BF8CA2E-BF44-A54A-8381-66DA7DBE3846}" dt="2024-10-31T12:39:29.618" v="15426" actId="1036"/>
          <ac:spMkLst>
            <pc:docMk/>
            <pc:sldMk cId="1225846960" sldId="269"/>
            <ac:spMk id="12" creationId="{2FF339F0-8BF6-E980-B911-2785B4FA1977}"/>
          </ac:spMkLst>
        </pc:spChg>
        <pc:spChg chg="add mod">
          <ac:chgData name="Mark Bentley" userId="4f1f3be8-78e6-4802-a22c-e01f5e0ea520" providerId="ADAL" clId="{3BF8CA2E-BF44-A54A-8381-66DA7DBE3846}" dt="2024-10-31T12:39:29.618" v="15426" actId="1036"/>
          <ac:spMkLst>
            <pc:docMk/>
            <pc:sldMk cId="1225846960" sldId="269"/>
            <ac:spMk id="13" creationId="{0B9F822D-5963-1D0A-66CB-5306CA105CC5}"/>
          </ac:spMkLst>
        </pc:spChg>
        <pc:spChg chg="add mod">
          <ac:chgData name="Mark Bentley" userId="4f1f3be8-78e6-4802-a22c-e01f5e0ea520" providerId="ADAL" clId="{3BF8CA2E-BF44-A54A-8381-66DA7DBE3846}" dt="2024-10-31T12:39:29.618" v="15426" actId="1036"/>
          <ac:spMkLst>
            <pc:docMk/>
            <pc:sldMk cId="1225846960" sldId="269"/>
            <ac:spMk id="14" creationId="{F3C661D0-1157-C40B-30CF-9BC9B36C087F}"/>
          </ac:spMkLst>
        </pc:spChg>
        <pc:grpChg chg="add mod">
          <ac:chgData name="Mark Bentley" userId="4f1f3be8-78e6-4802-a22c-e01f5e0ea520" providerId="ADAL" clId="{3BF8CA2E-BF44-A54A-8381-66DA7DBE3846}" dt="2024-10-31T12:43:09.376" v="15785" actId="1076"/>
          <ac:grpSpMkLst>
            <pc:docMk/>
            <pc:sldMk cId="1225846960" sldId="269"/>
            <ac:grpSpMk id="28" creationId="{B753A8D4-AAB9-45D4-4BEF-F2151A1D11C7}"/>
          </ac:grpSpMkLst>
        </pc:grpChg>
        <pc:graphicFrameChg chg="add mod modGraphic">
          <ac:chgData name="Mark Bentley" userId="4f1f3be8-78e6-4802-a22c-e01f5e0ea520" providerId="ADAL" clId="{3BF8CA2E-BF44-A54A-8381-66DA7DBE3846}" dt="2024-10-31T12:41:58.218" v="15591" actId="1036"/>
          <ac:graphicFrameMkLst>
            <pc:docMk/>
            <pc:sldMk cId="1225846960" sldId="269"/>
            <ac:graphicFrameMk id="5" creationId="{C4225E05-FCEC-8A42-6810-10E9406663DF}"/>
          </ac:graphicFrameMkLst>
        </pc:graphicFrameChg>
        <pc:picChg chg="add mod">
          <ac:chgData name="Mark Bentley" userId="4f1f3be8-78e6-4802-a22c-e01f5e0ea520" providerId="ADAL" clId="{3BF8CA2E-BF44-A54A-8381-66DA7DBE3846}" dt="2024-10-31T12:39:29.618" v="15426" actId="1036"/>
          <ac:picMkLst>
            <pc:docMk/>
            <pc:sldMk cId="1225846960" sldId="269"/>
            <ac:picMk id="10" creationId="{EF66014E-A66C-482B-4034-9DDFDE08372B}"/>
          </ac:picMkLst>
        </pc:picChg>
        <pc:picChg chg="add mod">
          <ac:chgData name="Mark Bentley" userId="4f1f3be8-78e6-4802-a22c-e01f5e0ea520" providerId="ADAL" clId="{3BF8CA2E-BF44-A54A-8381-66DA7DBE3846}" dt="2024-10-31T12:43:02.391" v="15783" actId="1076"/>
          <ac:picMkLst>
            <pc:docMk/>
            <pc:sldMk cId="1225846960" sldId="269"/>
            <ac:picMk id="11" creationId="{0786F7CA-7D33-456B-2453-083318CEC638}"/>
          </ac:picMkLst>
        </pc:picChg>
        <pc:cxnChg chg="add del mod">
          <ac:chgData name="Mark Bentley" userId="4f1f3be8-78e6-4802-a22c-e01f5e0ea520" providerId="ADAL" clId="{3BF8CA2E-BF44-A54A-8381-66DA7DBE3846}" dt="2024-10-31T12:43:46.215" v="15796" actId="478"/>
          <ac:cxnSpMkLst>
            <pc:docMk/>
            <pc:sldMk cId="1225846960" sldId="269"/>
            <ac:cxnSpMk id="16" creationId="{B040E5DF-A0D8-6DB3-17B9-D1E0A7608116}"/>
          </ac:cxnSpMkLst>
        </pc:cxnChg>
        <pc:cxnChg chg="add del mod">
          <ac:chgData name="Mark Bentley" userId="4f1f3be8-78e6-4802-a22c-e01f5e0ea520" providerId="ADAL" clId="{3BF8CA2E-BF44-A54A-8381-66DA7DBE3846}" dt="2024-10-31T12:43:47.623" v="15797" actId="478"/>
          <ac:cxnSpMkLst>
            <pc:docMk/>
            <pc:sldMk cId="1225846960" sldId="269"/>
            <ac:cxnSpMk id="22" creationId="{182C1A58-408C-9D26-FE9C-1FCC3A43EDCA}"/>
          </ac:cxnSpMkLst>
        </pc:cxnChg>
        <pc:cxnChg chg="add mod">
          <ac:chgData name="Mark Bentley" userId="4f1f3be8-78e6-4802-a22c-e01f5e0ea520" providerId="ADAL" clId="{3BF8CA2E-BF44-A54A-8381-66DA7DBE3846}" dt="2024-10-31T12:44:34.456" v="15807" actId="14100"/>
          <ac:cxnSpMkLst>
            <pc:docMk/>
            <pc:sldMk cId="1225846960" sldId="269"/>
            <ac:cxnSpMk id="34" creationId="{95C00D64-6C60-85BB-2060-FFC28EAD15FE}"/>
          </ac:cxnSpMkLst>
        </pc:cxnChg>
        <pc:cxnChg chg="add mod">
          <ac:chgData name="Mark Bentley" userId="4f1f3be8-78e6-4802-a22c-e01f5e0ea520" providerId="ADAL" clId="{3BF8CA2E-BF44-A54A-8381-66DA7DBE3846}" dt="2024-10-31T12:44:27.149" v="15806" actId="14100"/>
          <ac:cxnSpMkLst>
            <pc:docMk/>
            <pc:sldMk cId="1225846960" sldId="269"/>
            <ac:cxnSpMk id="36" creationId="{03F7BD48-F610-1971-FEF0-59E621A59FE9}"/>
          </ac:cxnSpMkLst>
        </pc:cxnChg>
      </pc:sldChg>
      <pc:sldChg chg="modSp new mod">
        <pc:chgData name="Mark Bentley" userId="4f1f3be8-78e6-4802-a22c-e01f5e0ea520" providerId="ADAL" clId="{3BF8CA2E-BF44-A54A-8381-66DA7DBE3846}" dt="2024-10-31T12:59:40.819" v="16100"/>
        <pc:sldMkLst>
          <pc:docMk/>
          <pc:sldMk cId="62500539" sldId="270"/>
        </pc:sldMkLst>
        <pc:spChg chg="mod">
          <ac:chgData name="Mark Bentley" userId="4f1f3be8-78e6-4802-a22c-e01f5e0ea520" providerId="ADAL" clId="{3BF8CA2E-BF44-A54A-8381-66DA7DBE3846}" dt="2024-10-15T13:20:42.143" v="722" actId="20577"/>
          <ac:spMkLst>
            <pc:docMk/>
            <pc:sldMk cId="62500539" sldId="270"/>
            <ac:spMk id="2" creationId="{5EDDBFE9-E5DD-03F2-974E-521C88599D9D}"/>
          </ac:spMkLst>
        </pc:spChg>
        <pc:spChg chg="mod">
          <ac:chgData name="Mark Bentley" userId="4f1f3be8-78e6-4802-a22c-e01f5e0ea520" providerId="ADAL" clId="{3BF8CA2E-BF44-A54A-8381-66DA7DBE3846}" dt="2024-10-31T12:59:40.819" v="16100"/>
          <ac:spMkLst>
            <pc:docMk/>
            <pc:sldMk cId="62500539" sldId="270"/>
            <ac:spMk id="3" creationId="{16CC84F4-90F8-95A0-2B8B-B90DCBFEC5FA}"/>
          </ac:spMkLst>
        </pc:spChg>
      </pc:sldChg>
      <pc:sldChg chg="addSp modSp new mod">
        <pc:chgData name="Mark Bentley" userId="4f1f3be8-78e6-4802-a22c-e01f5e0ea520" providerId="ADAL" clId="{3BF8CA2E-BF44-A54A-8381-66DA7DBE3846}" dt="2024-10-21T14:39:17.538" v="8395" actId="20577"/>
        <pc:sldMkLst>
          <pc:docMk/>
          <pc:sldMk cId="3406541342" sldId="271"/>
        </pc:sldMkLst>
        <pc:spChg chg="mod">
          <ac:chgData name="Mark Bentley" userId="4f1f3be8-78e6-4802-a22c-e01f5e0ea520" providerId="ADAL" clId="{3BF8CA2E-BF44-A54A-8381-66DA7DBE3846}" dt="2024-10-15T13:23:07.694" v="1091" actId="20577"/>
          <ac:spMkLst>
            <pc:docMk/>
            <pc:sldMk cId="3406541342" sldId="271"/>
            <ac:spMk id="2" creationId="{E5B8A819-F80F-713B-7CC7-DB5601F5EB59}"/>
          </ac:spMkLst>
        </pc:spChg>
        <pc:spChg chg="mod">
          <ac:chgData name="Mark Bentley" userId="4f1f3be8-78e6-4802-a22c-e01f5e0ea520" providerId="ADAL" clId="{3BF8CA2E-BF44-A54A-8381-66DA7DBE3846}" dt="2024-10-21T14:39:17.538" v="8395" actId="20577"/>
          <ac:spMkLst>
            <pc:docMk/>
            <pc:sldMk cId="3406541342" sldId="271"/>
            <ac:spMk id="3" creationId="{6BE4434C-1F93-54C7-83C1-F67E940A7AA8}"/>
          </ac:spMkLst>
        </pc:spChg>
        <pc:spChg chg="add mod">
          <ac:chgData name="Mark Bentley" userId="4f1f3be8-78e6-4802-a22c-e01f5e0ea520" providerId="ADAL" clId="{3BF8CA2E-BF44-A54A-8381-66DA7DBE3846}" dt="2024-10-18T12:14:15.652" v="2099" actId="1076"/>
          <ac:spMkLst>
            <pc:docMk/>
            <pc:sldMk cId="3406541342" sldId="271"/>
            <ac:spMk id="5" creationId="{6A2DC42F-6AF4-E6B2-7BD0-63C0AFD2291A}"/>
          </ac:spMkLst>
        </pc:spChg>
      </pc:sldChg>
      <pc:sldChg chg="modSp new mod">
        <pc:chgData name="Mark Bentley" userId="4f1f3be8-78e6-4802-a22c-e01f5e0ea520" providerId="ADAL" clId="{3BF8CA2E-BF44-A54A-8381-66DA7DBE3846}" dt="2024-10-24T13:05:49.027" v="13192" actId="20577"/>
        <pc:sldMkLst>
          <pc:docMk/>
          <pc:sldMk cId="3377450034" sldId="272"/>
        </pc:sldMkLst>
        <pc:spChg chg="mod">
          <ac:chgData name="Mark Bentley" userId="4f1f3be8-78e6-4802-a22c-e01f5e0ea520" providerId="ADAL" clId="{3BF8CA2E-BF44-A54A-8381-66DA7DBE3846}" dt="2024-10-18T09:42:11.337" v="1606" actId="20577"/>
          <ac:spMkLst>
            <pc:docMk/>
            <pc:sldMk cId="3377450034" sldId="272"/>
            <ac:spMk id="2" creationId="{26B29A91-CEB9-4131-0F94-3FC7ECCDC058}"/>
          </ac:spMkLst>
        </pc:spChg>
        <pc:spChg chg="mod">
          <ac:chgData name="Mark Bentley" userId="4f1f3be8-78e6-4802-a22c-e01f5e0ea520" providerId="ADAL" clId="{3BF8CA2E-BF44-A54A-8381-66DA7DBE3846}" dt="2024-10-24T13:05:49.027" v="13192" actId="20577"/>
          <ac:spMkLst>
            <pc:docMk/>
            <pc:sldMk cId="3377450034" sldId="272"/>
            <ac:spMk id="3" creationId="{4A47C98D-03E0-63E1-E753-AC4D1B19BFB1}"/>
          </ac:spMkLst>
        </pc:spChg>
      </pc:sldChg>
      <pc:sldChg chg="addSp modSp new mod">
        <pc:chgData name="Mark Bentley" userId="4f1f3be8-78e6-4802-a22c-e01f5e0ea520" providerId="ADAL" clId="{3BF8CA2E-BF44-A54A-8381-66DA7DBE3846}" dt="2024-10-31T14:04:49.003" v="18276" actId="1076"/>
        <pc:sldMkLst>
          <pc:docMk/>
          <pc:sldMk cId="3002805326" sldId="273"/>
        </pc:sldMkLst>
        <pc:spChg chg="mod">
          <ac:chgData name="Mark Bentley" userId="4f1f3be8-78e6-4802-a22c-e01f5e0ea520" providerId="ADAL" clId="{3BF8CA2E-BF44-A54A-8381-66DA7DBE3846}" dt="2024-10-18T12:06:38.548" v="1939" actId="20577"/>
          <ac:spMkLst>
            <pc:docMk/>
            <pc:sldMk cId="3002805326" sldId="273"/>
            <ac:spMk id="2" creationId="{4DC0312A-D723-BB4A-6EE3-B8A649790669}"/>
          </ac:spMkLst>
        </pc:spChg>
        <pc:spChg chg="mod">
          <ac:chgData name="Mark Bentley" userId="4f1f3be8-78e6-4802-a22c-e01f5e0ea520" providerId="ADAL" clId="{3BF8CA2E-BF44-A54A-8381-66DA7DBE3846}" dt="2024-10-21T15:57:59.978" v="12659" actId="20577"/>
          <ac:spMkLst>
            <pc:docMk/>
            <pc:sldMk cId="3002805326" sldId="273"/>
            <ac:spMk id="3" creationId="{203F0376-CDFA-E84C-F63A-CF174EBD26F0}"/>
          </ac:spMkLst>
        </pc:spChg>
        <pc:picChg chg="add mod">
          <ac:chgData name="Mark Bentley" userId="4f1f3be8-78e6-4802-a22c-e01f5e0ea520" providerId="ADAL" clId="{3BF8CA2E-BF44-A54A-8381-66DA7DBE3846}" dt="2024-10-31T14:04:49.003" v="18276" actId="1076"/>
          <ac:picMkLst>
            <pc:docMk/>
            <pc:sldMk cId="3002805326" sldId="273"/>
            <ac:picMk id="4" creationId="{929799E2-D3E8-1898-A599-CC42AC6B107F}"/>
          </ac:picMkLst>
        </pc:picChg>
      </pc:sldChg>
      <pc:sldChg chg="addSp delSp modSp new add del mod">
        <pc:chgData name="Mark Bentley" userId="4f1f3be8-78e6-4802-a22c-e01f5e0ea520" providerId="ADAL" clId="{3BF8CA2E-BF44-A54A-8381-66DA7DBE3846}" dt="2024-10-31T13:31:26.531" v="17621" actId="20577"/>
        <pc:sldMkLst>
          <pc:docMk/>
          <pc:sldMk cId="2306029551" sldId="274"/>
        </pc:sldMkLst>
        <pc:spChg chg="mod">
          <ac:chgData name="Mark Bentley" userId="4f1f3be8-78e6-4802-a22c-e01f5e0ea520" providerId="ADAL" clId="{3BF8CA2E-BF44-A54A-8381-66DA7DBE3846}" dt="2024-10-31T11:14:00.389" v="14129" actId="20577"/>
          <ac:spMkLst>
            <pc:docMk/>
            <pc:sldMk cId="2306029551" sldId="274"/>
            <ac:spMk id="2" creationId="{8FAC077F-289C-C45C-D602-EBF95CE30862}"/>
          </ac:spMkLst>
        </pc:spChg>
        <pc:spChg chg="del">
          <ac:chgData name="Mark Bentley" userId="4f1f3be8-78e6-4802-a22c-e01f5e0ea520" providerId="ADAL" clId="{3BF8CA2E-BF44-A54A-8381-66DA7DBE3846}" dt="2024-10-18T15:11:56.878" v="3324" actId="478"/>
          <ac:spMkLst>
            <pc:docMk/>
            <pc:sldMk cId="2306029551" sldId="274"/>
            <ac:spMk id="3" creationId="{48D247F6-A466-318E-ECD9-E68D780671A9}"/>
          </ac:spMkLst>
        </pc:spChg>
        <pc:spChg chg="add mod">
          <ac:chgData name="Mark Bentley" userId="4f1f3be8-78e6-4802-a22c-e01f5e0ea520" providerId="ADAL" clId="{3BF8CA2E-BF44-A54A-8381-66DA7DBE3846}" dt="2024-10-31T12:19:05.626" v="14886"/>
          <ac:spMkLst>
            <pc:docMk/>
            <pc:sldMk cId="2306029551" sldId="274"/>
            <ac:spMk id="3" creationId="{71C1D5B6-4DBF-85FA-D54F-BDD52B79D66A}"/>
          </ac:spMkLst>
        </pc:spChg>
        <pc:spChg chg="add del mod">
          <ac:chgData name="Mark Bentley" userId="4f1f3be8-78e6-4802-a22c-e01f5e0ea520" providerId="ADAL" clId="{3BF8CA2E-BF44-A54A-8381-66DA7DBE3846}" dt="2024-10-18T15:12:54.183" v="3345" actId="478"/>
          <ac:spMkLst>
            <pc:docMk/>
            <pc:sldMk cId="2306029551" sldId="274"/>
            <ac:spMk id="4" creationId="{795F46DE-8B87-72ED-E1E7-7B03DA313D08}"/>
          </ac:spMkLst>
        </pc:spChg>
        <pc:spChg chg="add mod">
          <ac:chgData name="Mark Bentley" userId="4f1f3be8-78e6-4802-a22c-e01f5e0ea520" providerId="ADAL" clId="{3BF8CA2E-BF44-A54A-8381-66DA7DBE3846}" dt="2024-10-31T12:19:05.626" v="14886"/>
          <ac:spMkLst>
            <pc:docMk/>
            <pc:sldMk cId="2306029551" sldId="274"/>
            <ac:spMk id="4" creationId="{F2E6DC9B-D7C9-3E9E-3477-5C2C5DA6094E}"/>
          </ac:spMkLst>
        </pc:spChg>
        <pc:spChg chg="add mod">
          <ac:chgData name="Mark Bentley" userId="4f1f3be8-78e6-4802-a22c-e01f5e0ea520" providerId="ADAL" clId="{3BF8CA2E-BF44-A54A-8381-66DA7DBE3846}" dt="2024-10-31T12:19:05.626" v="14886"/>
          <ac:spMkLst>
            <pc:docMk/>
            <pc:sldMk cId="2306029551" sldId="274"/>
            <ac:spMk id="6" creationId="{22D722E9-858C-F410-82DA-6A399E353398}"/>
          </ac:spMkLst>
        </pc:spChg>
        <pc:spChg chg="add del mod">
          <ac:chgData name="Mark Bentley" userId="4f1f3be8-78e6-4802-a22c-e01f5e0ea520" providerId="ADAL" clId="{3BF8CA2E-BF44-A54A-8381-66DA7DBE3846}" dt="2024-10-18T15:12:37.462" v="3336" actId="478"/>
          <ac:spMkLst>
            <pc:docMk/>
            <pc:sldMk cId="2306029551" sldId="274"/>
            <ac:spMk id="6" creationId="{31696F85-3D82-D5E8-1A12-165E6A09F448}"/>
          </ac:spMkLst>
        </pc:spChg>
        <pc:spChg chg="add mod">
          <ac:chgData name="Mark Bentley" userId="4f1f3be8-78e6-4802-a22c-e01f5e0ea520" providerId="ADAL" clId="{3BF8CA2E-BF44-A54A-8381-66DA7DBE3846}" dt="2024-10-31T13:31:01.244" v="17545" actId="1036"/>
          <ac:spMkLst>
            <pc:docMk/>
            <pc:sldMk cId="2306029551" sldId="274"/>
            <ac:spMk id="7" creationId="{DFA547F1-E9DD-973D-A7AA-504E174D4A2F}"/>
          </ac:spMkLst>
        </pc:spChg>
        <pc:spChg chg="add del mod">
          <ac:chgData name="Mark Bentley" userId="4f1f3be8-78e6-4802-a22c-e01f5e0ea520" providerId="ADAL" clId="{3BF8CA2E-BF44-A54A-8381-66DA7DBE3846}" dt="2024-10-18T15:13:05.323" v="3347" actId="478"/>
          <ac:spMkLst>
            <pc:docMk/>
            <pc:sldMk cId="2306029551" sldId="274"/>
            <ac:spMk id="8" creationId="{7A87D854-5C76-6371-5086-4BD0C15A2A34}"/>
          </ac:spMkLst>
        </pc:spChg>
        <pc:spChg chg="add mod">
          <ac:chgData name="Mark Bentley" userId="4f1f3be8-78e6-4802-a22c-e01f5e0ea520" providerId="ADAL" clId="{3BF8CA2E-BF44-A54A-8381-66DA7DBE3846}" dt="2024-10-31T12:19:05.626" v="14886"/>
          <ac:spMkLst>
            <pc:docMk/>
            <pc:sldMk cId="2306029551" sldId="274"/>
            <ac:spMk id="8" creationId="{9BC6BD20-B7B2-A577-70AE-44F1F5C08B68}"/>
          </ac:spMkLst>
        </pc:spChg>
        <pc:spChg chg="add del mod">
          <ac:chgData name="Mark Bentley" userId="4f1f3be8-78e6-4802-a22c-e01f5e0ea520" providerId="ADAL" clId="{3BF8CA2E-BF44-A54A-8381-66DA7DBE3846}" dt="2024-10-18T15:14:13.028" v="3413" actId="478"/>
          <ac:spMkLst>
            <pc:docMk/>
            <pc:sldMk cId="2306029551" sldId="274"/>
            <ac:spMk id="9" creationId="{25506F49-F0B3-2CB3-8795-A9C4F8301477}"/>
          </ac:spMkLst>
        </pc:spChg>
        <pc:spChg chg="add mod">
          <ac:chgData name="Mark Bentley" userId="4f1f3be8-78e6-4802-a22c-e01f5e0ea520" providerId="ADAL" clId="{3BF8CA2E-BF44-A54A-8381-66DA7DBE3846}" dt="2024-10-31T12:19:05.626" v="14886"/>
          <ac:spMkLst>
            <pc:docMk/>
            <pc:sldMk cId="2306029551" sldId="274"/>
            <ac:spMk id="9" creationId="{E4FCB7EE-4523-CAB6-5F60-6F17DF9FFF8C}"/>
          </ac:spMkLst>
        </pc:spChg>
        <pc:spChg chg="add mod">
          <ac:chgData name="Mark Bentley" userId="4f1f3be8-78e6-4802-a22c-e01f5e0ea520" providerId="ADAL" clId="{3BF8CA2E-BF44-A54A-8381-66DA7DBE3846}" dt="2024-10-31T13:31:26.531" v="17621" actId="20577"/>
          <ac:spMkLst>
            <pc:docMk/>
            <pc:sldMk cId="2306029551" sldId="274"/>
            <ac:spMk id="10" creationId="{4979E10C-2240-FAF7-B119-BB72A246E34B}"/>
          </ac:spMkLst>
        </pc:spChg>
        <pc:spChg chg="add mod">
          <ac:chgData name="Mark Bentley" userId="4f1f3be8-78e6-4802-a22c-e01f5e0ea520" providerId="ADAL" clId="{3BF8CA2E-BF44-A54A-8381-66DA7DBE3846}" dt="2024-10-31T12:19:05.626" v="14886"/>
          <ac:spMkLst>
            <pc:docMk/>
            <pc:sldMk cId="2306029551" sldId="274"/>
            <ac:spMk id="11" creationId="{683F5277-1A3D-5F8B-BA1B-483611E59720}"/>
          </ac:spMkLst>
        </pc:spChg>
        <pc:spChg chg="add mod">
          <ac:chgData name="Mark Bentley" userId="4f1f3be8-78e6-4802-a22c-e01f5e0ea520" providerId="ADAL" clId="{3BF8CA2E-BF44-A54A-8381-66DA7DBE3846}" dt="2024-10-31T12:19:05.626" v="14886"/>
          <ac:spMkLst>
            <pc:docMk/>
            <pc:sldMk cId="2306029551" sldId="274"/>
            <ac:spMk id="12" creationId="{A028AEB3-E0B1-761E-92FF-AAEB7727DB7D}"/>
          </ac:spMkLst>
        </pc:spChg>
        <pc:spChg chg="add mod">
          <ac:chgData name="Mark Bentley" userId="4f1f3be8-78e6-4802-a22c-e01f5e0ea520" providerId="ADAL" clId="{3BF8CA2E-BF44-A54A-8381-66DA7DBE3846}" dt="2024-10-31T12:19:05.626" v="14886"/>
          <ac:spMkLst>
            <pc:docMk/>
            <pc:sldMk cId="2306029551" sldId="274"/>
            <ac:spMk id="13" creationId="{5697327D-9A0E-89CA-E639-BD890828FE5F}"/>
          </ac:spMkLst>
        </pc:spChg>
        <pc:spChg chg="add mod">
          <ac:chgData name="Mark Bentley" userId="4f1f3be8-78e6-4802-a22c-e01f5e0ea520" providerId="ADAL" clId="{3BF8CA2E-BF44-A54A-8381-66DA7DBE3846}" dt="2024-10-31T13:10:25.737" v="16813" actId="207"/>
          <ac:spMkLst>
            <pc:docMk/>
            <pc:sldMk cId="2306029551" sldId="274"/>
            <ac:spMk id="14" creationId="{553285F4-A460-57B4-16B0-9987FA908355}"/>
          </ac:spMkLst>
        </pc:spChg>
        <pc:picChg chg="add del mod">
          <ac:chgData name="Mark Bentley" userId="4f1f3be8-78e6-4802-a22c-e01f5e0ea520" providerId="ADAL" clId="{3BF8CA2E-BF44-A54A-8381-66DA7DBE3846}" dt="2024-10-31T12:19:03.518" v="14885" actId="478"/>
          <ac:picMkLst>
            <pc:docMk/>
            <pc:sldMk cId="2306029551" sldId="274"/>
            <ac:picMk id="5" creationId="{7424CFF0-045E-1258-9F83-1C2BAA1C0E84}"/>
          </ac:picMkLst>
        </pc:picChg>
      </pc:sldChg>
      <pc:sldChg chg="addSp delSp modSp new mod">
        <pc:chgData name="Mark Bentley" userId="4f1f3be8-78e6-4802-a22c-e01f5e0ea520" providerId="ADAL" clId="{3BF8CA2E-BF44-A54A-8381-66DA7DBE3846}" dt="2024-10-31T13:11:52.716" v="16828" actId="14100"/>
        <pc:sldMkLst>
          <pc:docMk/>
          <pc:sldMk cId="190584172" sldId="275"/>
        </pc:sldMkLst>
        <pc:spChg chg="mod">
          <ac:chgData name="Mark Bentley" userId="4f1f3be8-78e6-4802-a22c-e01f5e0ea520" providerId="ADAL" clId="{3BF8CA2E-BF44-A54A-8381-66DA7DBE3846}" dt="2024-10-18T15:22:44.042" v="4461" actId="20577"/>
          <ac:spMkLst>
            <pc:docMk/>
            <pc:sldMk cId="190584172" sldId="275"/>
            <ac:spMk id="2" creationId="{37BC4405-8D73-703E-BE40-CEF9CA251976}"/>
          </ac:spMkLst>
        </pc:spChg>
        <pc:spChg chg="add mod">
          <ac:chgData name="Mark Bentley" userId="4f1f3be8-78e6-4802-a22c-e01f5e0ea520" providerId="ADAL" clId="{3BF8CA2E-BF44-A54A-8381-66DA7DBE3846}" dt="2024-10-31T11:19:54.423" v="14410" actId="1035"/>
          <ac:spMkLst>
            <pc:docMk/>
            <pc:sldMk cId="190584172" sldId="275"/>
            <ac:spMk id="5" creationId="{E66379B2-3AE2-5E0D-21FA-90D5B1726A14}"/>
          </ac:spMkLst>
        </pc:spChg>
        <pc:spChg chg="add mod">
          <ac:chgData name="Mark Bentley" userId="4f1f3be8-78e6-4802-a22c-e01f5e0ea520" providerId="ADAL" clId="{3BF8CA2E-BF44-A54A-8381-66DA7DBE3846}" dt="2024-10-31T11:19:49.289" v="14397" actId="14"/>
          <ac:spMkLst>
            <pc:docMk/>
            <pc:sldMk cId="190584172" sldId="275"/>
            <ac:spMk id="6" creationId="{64381AEE-E669-22C4-639D-97C903DD95B5}"/>
          </ac:spMkLst>
        </pc:spChg>
        <pc:spChg chg="add mod">
          <ac:chgData name="Mark Bentley" userId="4f1f3be8-78e6-4802-a22c-e01f5e0ea520" providerId="ADAL" clId="{3BF8CA2E-BF44-A54A-8381-66DA7DBE3846}" dt="2024-10-31T12:19:12.009" v="14890"/>
          <ac:spMkLst>
            <pc:docMk/>
            <pc:sldMk cId="190584172" sldId="275"/>
            <ac:spMk id="7" creationId="{973C4CF0-08B9-DBCB-280A-19D2C1061BBB}"/>
          </ac:spMkLst>
        </pc:spChg>
        <pc:spChg chg="add mod">
          <ac:chgData name="Mark Bentley" userId="4f1f3be8-78e6-4802-a22c-e01f5e0ea520" providerId="ADAL" clId="{3BF8CA2E-BF44-A54A-8381-66DA7DBE3846}" dt="2024-10-31T12:19:12.009" v="14890"/>
          <ac:spMkLst>
            <pc:docMk/>
            <pc:sldMk cId="190584172" sldId="275"/>
            <ac:spMk id="8" creationId="{A80102D4-AC59-8D97-79FE-C8EB227B1995}"/>
          </ac:spMkLst>
        </pc:spChg>
        <pc:spChg chg="add mod">
          <ac:chgData name="Mark Bentley" userId="4f1f3be8-78e6-4802-a22c-e01f5e0ea520" providerId="ADAL" clId="{3BF8CA2E-BF44-A54A-8381-66DA7DBE3846}" dt="2024-10-31T12:19:12.009" v="14890"/>
          <ac:spMkLst>
            <pc:docMk/>
            <pc:sldMk cId="190584172" sldId="275"/>
            <ac:spMk id="9" creationId="{00AAEAFA-587D-C58B-93C6-F95201AAEFF1}"/>
          </ac:spMkLst>
        </pc:spChg>
        <pc:spChg chg="add mod">
          <ac:chgData name="Mark Bentley" userId="4f1f3be8-78e6-4802-a22c-e01f5e0ea520" providerId="ADAL" clId="{3BF8CA2E-BF44-A54A-8381-66DA7DBE3846}" dt="2024-10-31T12:19:12.009" v="14890"/>
          <ac:spMkLst>
            <pc:docMk/>
            <pc:sldMk cId="190584172" sldId="275"/>
            <ac:spMk id="10" creationId="{A9923C4D-FB66-0131-2488-5B4B22C0E3E2}"/>
          </ac:spMkLst>
        </pc:spChg>
        <pc:spChg chg="add mod">
          <ac:chgData name="Mark Bentley" userId="4f1f3be8-78e6-4802-a22c-e01f5e0ea520" providerId="ADAL" clId="{3BF8CA2E-BF44-A54A-8381-66DA7DBE3846}" dt="2024-10-31T12:19:12.009" v="14890"/>
          <ac:spMkLst>
            <pc:docMk/>
            <pc:sldMk cId="190584172" sldId="275"/>
            <ac:spMk id="11" creationId="{96824343-54EB-19C7-AE50-FF5B7EB636F5}"/>
          </ac:spMkLst>
        </pc:spChg>
        <pc:spChg chg="add mod">
          <ac:chgData name="Mark Bentley" userId="4f1f3be8-78e6-4802-a22c-e01f5e0ea520" providerId="ADAL" clId="{3BF8CA2E-BF44-A54A-8381-66DA7DBE3846}" dt="2024-10-31T12:19:12.009" v="14890"/>
          <ac:spMkLst>
            <pc:docMk/>
            <pc:sldMk cId="190584172" sldId="275"/>
            <ac:spMk id="12" creationId="{62EE98CA-2653-6262-0CE2-BC8810B694DE}"/>
          </ac:spMkLst>
        </pc:spChg>
        <pc:spChg chg="add mod">
          <ac:chgData name="Mark Bentley" userId="4f1f3be8-78e6-4802-a22c-e01f5e0ea520" providerId="ADAL" clId="{3BF8CA2E-BF44-A54A-8381-66DA7DBE3846}" dt="2024-10-31T12:19:12.009" v="14890"/>
          <ac:spMkLst>
            <pc:docMk/>
            <pc:sldMk cId="190584172" sldId="275"/>
            <ac:spMk id="13" creationId="{0B2B2D1B-82B2-83DE-A332-3CE955F9F5FA}"/>
          </ac:spMkLst>
        </pc:spChg>
        <pc:spChg chg="add mod">
          <ac:chgData name="Mark Bentley" userId="4f1f3be8-78e6-4802-a22c-e01f5e0ea520" providerId="ADAL" clId="{3BF8CA2E-BF44-A54A-8381-66DA7DBE3846}" dt="2024-10-31T12:19:12.009" v="14890"/>
          <ac:spMkLst>
            <pc:docMk/>
            <pc:sldMk cId="190584172" sldId="275"/>
            <ac:spMk id="14" creationId="{D53F1D35-C421-CDD3-76AA-5743CB555872}"/>
          </ac:spMkLst>
        </pc:spChg>
        <pc:spChg chg="add mod">
          <ac:chgData name="Mark Bentley" userId="4f1f3be8-78e6-4802-a22c-e01f5e0ea520" providerId="ADAL" clId="{3BF8CA2E-BF44-A54A-8381-66DA7DBE3846}" dt="2024-10-31T13:11:52.716" v="16828" actId="14100"/>
          <ac:spMkLst>
            <pc:docMk/>
            <pc:sldMk cId="190584172" sldId="275"/>
            <ac:spMk id="15" creationId="{85DC1578-8332-DD7C-3A40-08BA0AD8E806}"/>
          </ac:spMkLst>
        </pc:spChg>
        <pc:picChg chg="add del mod">
          <ac:chgData name="Mark Bentley" userId="4f1f3be8-78e6-4802-a22c-e01f5e0ea520" providerId="ADAL" clId="{3BF8CA2E-BF44-A54A-8381-66DA7DBE3846}" dt="2024-10-31T12:19:11.653" v="14889" actId="478"/>
          <ac:picMkLst>
            <pc:docMk/>
            <pc:sldMk cId="190584172" sldId="275"/>
            <ac:picMk id="4" creationId="{4F52433F-3F37-F08A-49BE-C5D1979398C6}"/>
          </ac:picMkLst>
        </pc:picChg>
      </pc:sldChg>
      <pc:sldChg chg="addSp delSp modSp new mod chgLayout">
        <pc:chgData name="Mark Bentley" userId="4f1f3be8-78e6-4802-a22c-e01f5e0ea520" providerId="ADAL" clId="{3BF8CA2E-BF44-A54A-8381-66DA7DBE3846}" dt="2024-10-31T13:32:52.647" v="17634" actId="20577"/>
        <pc:sldMkLst>
          <pc:docMk/>
          <pc:sldMk cId="2545388172" sldId="276"/>
        </pc:sldMkLst>
        <pc:spChg chg="mod ord">
          <ac:chgData name="Mark Bentley" userId="4f1f3be8-78e6-4802-a22c-e01f5e0ea520" providerId="ADAL" clId="{3BF8CA2E-BF44-A54A-8381-66DA7DBE3846}" dt="2024-10-18T15:55:53.279" v="6179" actId="6264"/>
          <ac:spMkLst>
            <pc:docMk/>
            <pc:sldMk cId="2545388172" sldId="276"/>
            <ac:spMk id="2" creationId="{0F9B740B-8BEB-FFF4-E8B2-CBEA828FB726}"/>
          </ac:spMkLst>
        </pc:spChg>
        <pc:spChg chg="add mod">
          <ac:chgData name="Mark Bentley" userId="4f1f3be8-78e6-4802-a22c-e01f5e0ea520" providerId="ADAL" clId="{3BF8CA2E-BF44-A54A-8381-66DA7DBE3846}" dt="2024-10-31T12:19:17.503" v="14892"/>
          <ac:spMkLst>
            <pc:docMk/>
            <pc:sldMk cId="2545388172" sldId="276"/>
            <ac:spMk id="3" creationId="{55B8B87A-D3FC-E8DE-246B-45C30F518E16}"/>
          </ac:spMkLst>
        </pc:spChg>
        <pc:spChg chg="del">
          <ac:chgData name="Mark Bentley" userId="4f1f3be8-78e6-4802-a22c-e01f5e0ea520" providerId="ADAL" clId="{3BF8CA2E-BF44-A54A-8381-66DA7DBE3846}" dt="2024-10-18T15:50:55.630" v="5648" actId="478"/>
          <ac:spMkLst>
            <pc:docMk/>
            <pc:sldMk cId="2545388172" sldId="276"/>
            <ac:spMk id="3" creationId="{B1CDB235-976D-F277-8B0E-5AA17A2ABF4A}"/>
          </ac:spMkLst>
        </pc:spChg>
        <pc:spChg chg="add mod">
          <ac:chgData name="Mark Bentley" userId="4f1f3be8-78e6-4802-a22c-e01f5e0ea520" providerId="ADAL" clId="{3BF8CA2E-BF44-A54A-8381-66DA7DBE3846}" dt="2024-10-31T12:19:17.503" v="14892"/>
          <ac:spMkLst>
            <pc:docMk/>
            <pc:sldMk cId="2545388172" sldId="276"/>
            <ac:spMk id="4" creationId="{461A9C0B-222C-F88C-30CA-689EC911EE53}"/>
          </ac:spMkLst>
        </pc:spChg>
        <pc:spChg chg="add mod">
          <ac:chgData name="Mark Bentley" userId="4f1f3be8-78e6-4802-a22c-e01f5e0ea520" providerId="ADAL" clId="{3BF8CA2E-BF44-A54A-8381-66DA7DBE3846}" dt="2024-10-31T12:19:17.503" v="14892"/>
          <ac:spMkLst>
            <pc:docMk/>
            <pc:sldMk cId="2545388172" sldId="276"/>
            <ac:spMk id="5" creationId="{2057F125-2A9F-EDF4-37D1-7327E6925831}"/>
          </ac:spMkLst>
        </pc:spChg>
        <pc:spChg chg="add mod">
          <ac:chgData name="Mark Bentley" userId="4f1f3be8-78e6-4802-a22c-e01f5e0ea520" providerId="ADAL" clId="{3BF8CA2E-BF44-A54A-8381-66DA7DBE3846}" dt="2024-10-18T15:50:53.468" v="5647"/>
          <ac:spMkLst>
            <pc:docMk/>
            <pc:sldMk cId="2545388172" sldId="276"/>
            <ac:spMk id="5" creationId="{F11BD10C-BF35-7024-8C51-B2802D79DD52}"/>
          </ac:spMkLst>
        </pc:spChg>
        <pc:spChg chg="add mod">
          <ac:chgData name="Mark Bentley" userId="4f1f3be8-78e6-4802-a22c-e01f5e0ea520" providerId="ADAL" clId="{3BF8CA2E-BF44-A54A-8381-66DA7DBE3846}" dt="2024-10-18T15:50:53.468" v="5647"/>
          <ac:spMkLst>
            <pc:docMk/>
            <pc:sldMk cId="2545388172" sldId="276"/>
            <ac:spMk id="6" creationId="{199A3A53-0425-12FF-0033-075923B35033}"/>
          </ac:spMkLst>
        </pc:spChg>
        <pc:spChg chg="add mod">
          <ac:chgData name="Mark Bentley" userId="4f1f3be8-78e6-4802-a22c-e01f5e0ea520" providerId="ADAL" clId="{3BF8CA2E-BF44-A54A-8381-66DA7DBE3846}" dt="2024-10-31T12:19:17.503" v="14892"/>
          <ac:spMkLst>
            <pc:docMk/>
            <pc:sldMk cId="2545388172" sldId="276"/>
            <ac:spMk id="6" creationId="{2881EE92-508D-F610-1B6B-1C2038469330}"/>
          </ac:spMkLst>
        </pc:spChg>
        <pc:spChg chg="add del mod">
          <ac:chgData name="Mark Bentley" userId="4f1f3be8-78e6-4802-a22c-e01f5e0ea520" providerId="ADAL" clId="{3BF8CA2E-BF44-A54A-8381-66DA7DBE3846}" dt="2024-10-18T15:55:53.279" v="6179" actId="6264"/>
          <ac:spMkLst>
            <pc:docMk/>
            <pc:sldMk cId="2545388172" sldId="276"/>
            <ac:spMk id="7" creationId="{3116A1A6-79B6-F7A3-04DD-E3F03670E2D8}"/>
          </ac:spMkLst>
        </pc:spChg>
        <pc:spChg chg="add mod">
          <ac:chgData name="Mark Bentley" userId="4f1f3be8-78e6-4802-a22c-e01f5e0ea520" providerId="ADAL" clId="{3BF8CA2E-BF44-A54A-8381-66DA7DBE3846}" dt="2024-10-31T12:19:17.503" v="14892"/>
          <ac:spMkLst>
            <pc:docMk/>
            <pc:sldMk cId="2545388172" sldId="276"/>
            <ac:spMk id="7" creationId="{F6D03224-EA2C-C937-9DEC-48D605DE8BA3}"/>
          </ac:spMkLst>
        </pc:spChg>
        <pc:spChg chg="add del mod">
          <ac:chgData name="Mark Bentley" userId="4f1f3be8-78e6-4802-a22c-e01f5e0ea520" providerId="ADAL" clId="{3BF8CA2E-BF44-A54A-8381-66DA7DBE3846}" dt="2024-10-18T15:51:11.842" v="5669" actId="478"/>
          <ac:spMkLst>
            <pc:docMk/>
            <pc:sldMk cId="2545388172" sldId="276"/>
            <ac:spMk id="9" creationId="{22C2125D-E083-DEC2-50E5-63BB3C52474A}"/>
          </ac:spMkLst>
        </pc:spChg>
        <pc:spChg chg="add mod">
          <ac:chgData name="Mark Bentley" userId="4f1f3be8-78e6-4802-a22c-e01f5e0ea520" providerId="ADAL" clId="{3BF8CA2E-BF44-A54A-8381-66DA7DBE3846}" dt="2024-10-31T12:19:17.503" v="14892"/>
          <ac:spMkLst>
            <pc:docMk/>
            <pc:sldMk cId="2545388172" sldId="276"/>
            <ac:spMk id="9" creationId="{F0089D7A-520C-DF25-5299-501817B6E65E}"/>
          </ac:spMkLst>
        </pc:spChg>
        <pc:spChg chg="add del mod">
          <ac:chgData name="Mark Bentley" userId="4f1f3be8-78e6-4802-a22c-e01f5e0ea520" providerId="ADAL" clId="{3BF8CA2E-BF44-A54A-8381-66DA7DBE3846}" dt="2024-10-18T15:57:05.604" v="6197" actId="478"/>
          <ac:spMkLst>
            <pc:docMk/>
            <pc:sldMk cId="2545388172" sldId="276"/>
            <ac:spMk id="10" creationId="{424A013A-D354-715E-7555-5DC43F6AE7B2}"/>
          </ac:spMkLst>
        </pc:spChg>
        <pc:spChg chg="add mod">
          <ac:chgData name="Mark Bentley" userId="4f1f3be8-78e6-4802-a22c-e01f5e0ea520" providerId="ADAL" clId="{3BF8CA2E-BF44-A54A-8381-66DA7DBE3846}" dt="2024-10-31T12:19:17.503" v="14892"/>
          <ac:spMkLst>
            <pc:docMk/>
            <pc:sldMk cId="2545388172" sldId="276"/>
            <ac:spMk id="10" creationId="{A48D7666-FE71-3882-E415-ED242CDE5834}"/>
          </ac:spMkLst>
        </pc:spChg>
        <pc:spChg chg="add del mod">
          <ac:chgData name="Mark Bentley" userId="4f1f3be8-78e6-4802-a22c-e01f5e0ea520" providerId="ADAL" clId="{3BF8CA2E-BF44-A54A-8381-66DA7DBE3846}" dt="2024-10-18T15:55:53.279" v="6179" actId="6264"/>
          <ac:spMkLst>
            <pc:docMk/>
            <pc:sldMk cId="2545388172" sldId="276"/>
            <ac:spMk id="11" creationId="{41F02AA4-8AF7-CE8B-B9DF-46582184E711}"/>
          </ac:spMkLst>
        </pc:spChg>
        <pc:spChg chg="add mod">
          <ac:chgData name="Mark Bentley" userId="4f1f3be8-78e6-4802-a22c-e01f5e0ea520" providerId="ADAL" clId="{3BF8CA2E-BF44-A54A-8381-66DA7DBE3846}" dt="2024-10-31T12:19:17.503" v="14892"/>
          <ac:spMkLst>
            <pc:docMk/>
            <pc:sldMk cId="2545388172" sldId="276"/>
            <ac:spMk id="11" creationId="{4EBA8039-4148-A56B-4F00-3EB1C13E1003}"/>
          </ac:spMkLst>
        </pc:spChg>
        <pc:spChg chg="add mod ord">
          <ac:chgData name="Mark Bentley" userId="4f1f3be8-78e6-4802-a22c-e01f5e0ea520" providerId="ADAL" clId="{3BF8CA2E-BF44-A54A-8381-66DA7DBE3846}" dt="2024-10-31T13:32:52.647" v="17634" actId="20577"/>
          <ac:spMkLst>
            <pc:docMk/>
            <pc:sldMk cId="2545388172" sldId="276"/>
            <ac:spMk id="12" creationId="{22A8AF75-0795-B67B-E253-A75208AB3DB0}"/>
          </ac:spMkLst>
        </pc:spChg>
        <pc:spChg chg="add mod">
          <ac:chgData name="Mark Bentley" userId="4f1f3be8-78e6-4802-a22c-e01f5e0ea520" providerId="ADAL" clId="{3BF8CA2E-BF44-A54A-8381-66DA7DBE3846}" dt="2024-10-31T13:11:49.131" v="16827" actId="14100"/>
          <ac:spMkLst>
            <pc:docMk/>
            <pc:sldMk cId="2545388172" sldId="276"/>
            <ac:spMk id="13" creationId="{B6F75363-4690-1891-CEEC-1453C9BE07A5}"/>
          </ac:spMkLst>
        </pc:spChg>
        <pc:picChg chg="add mod">
          <ac:chgData name="Mark Bentley" userId="4f1f3be8-78e6-4802-a22c-e01f5e0ea520" providerId="ADAL" clId="{3BF8CA2E-BF44-A54A-8381-66DA7DBE3846}" dt="2024-10-18T15:50:53.468" v="5647"/>
          <ac:picMkLst>
            <pc:docMk/>
            <pc:sldMk cId="2545388172" sldId="276"/>
            <ac:picMk id="4" creationId="{C70434E2-E2CB-5CC7-62CB-1C234C3055F0}"/>
          </ac:picMkLst>
        </pc:picChg>
        <pc:picChg chg="add del mod">
          <ac:chgData name="Mark Bentley" userId="4f1f3be8-78e6-4802-a22c-e01f5e0ea520" providerId="ADAL" clId="{3BF8CA2E-BF44-A54A-8381-66DA7DBE3846}" dt="2024-10-31T12:19:16.175" v="14891" actId="478"/>
          <ac:picMkLst>
            <pc:docMk/>
            <pc:sldMk cId="2545388172" sldId="276"/>
            <ac:picMk id="8" creationId="{552A0D93-58C1-6964-CEE2-722108764747}"/>
          </ac:picMkLst>
        </pc:picChg>
      </pc:sldChg>
      <pc:sldChg chg="addSp delSp modSp new mod chgLayout">
        <pc:chgData name="Mark Bentley" userId="4f1f3be8-78e6-4802-a22c-e01f5e0ea520" providerId="ADAL" clId="{3BF8CA2E-BF44-A54A-8381-66DA7DBE3846}" dt="2024-10-31T13:11:45.929" v="16826" actId="14100"/>
        <pc:sldMkLst>
          <pc:docMk/>
          <pc:sldMk cId="2220234006" sldId="277"/>
        </pc:sldMkLst>
        <pc:spChg chg="mod ord">
          <ac:chgData name="Mark Bentley" userId="4f1f3be8-78e6-4802-a22c-e01f5e0ea520" providerId="ADAL" clId="{3BF8CA2E-BF44-A54A-8381-66DA7DBE3846}" dt="2024-10-18T16:20:21.159" v="6311" actId="6264"/>
          <ac:spMkLst>
            <pc:docMk/>
            <pc:sldMk cId="2220234006" sldId="277"/>
            <ac:spMk id="2" creationId="{445EF9E1-1430-F4C9-339E-E84F6AE5D099}"/>
          </ac:spMkLst>
        </pc:spChg>
        <pc:spChg chg="del">
          <ac:chgData name="Mark Bentley" userId="4f1f3be8-78e6-4802-a22c-e01f5e0ea520" providerId="ADAL" clId="{3BF8CA2E-BF44-A54A-8381-66DA7DBE3846}" dt="2024-10-18T15:58:29.348" v="6235" actId="478"/>
          <ac:spMkLst>
            <pc:docMk/>
            <pc:sldMk cId="2220234006" sldId="277"/>
            <ac:spMk id="3" creationId="{375A087B-6F45-EE4D-7219-AA3884633079}"/>
          </ac:spMkLst>
        </pc:spChg>
        <pc:spChg chg="add mod">
          <ac:chgData name="Mark Bentley" userId="4f1f3be8-78e6-4802-a22c-e01f5e0ea520" providerId="ADAL" clId="{3BF8CA2E-BF44-A54A-8381-66DA7DBE3846}" dt="2024-10-31T12:19:20.023" v="14894"/>
          <ac:spMkLst>
            <pc:docMk/>
            <pc:sldMk cId="2220234006" sldId="277"/>
            <ac:spMk id="3" creationId="{A58F720C-82A1-7337-901F-5583DC9A1D0C}"/>
          </ac:spMkLst>
        </pc:spChg>
        <pc:spChg chg="add mod ord">
          <ac:chgData name="Mark Bentley" userId="4f1f3be8-78e6-4802-a22c-e01f5e0ea520" providerId="ADAL" clId="{3BF8CA2E-BF44-A54A-8381-66DA7DBE3846}" dt="2024-10-21T14:43:31.419" v="8820" actId="20577"/>
          <ac:spMkLst>
            <pc:docMk/>
            <pc:sldMk cId="2220234006" sldId="277"/>
            <ac:spMk id="4" creationId="{F18010FD-CBDF-1552-D7EB-6CABA4D84225}"/>
          </ac:spMkLst>
        </pc:spChg>
        <pc:spChg chg="add mod">
          <ac:chgData name="Mark Bentley" userId="4f1f3be8-78e6-4802-a22c-e01f5e0ea520" providerId="ADAL" clId="{3BF8CA2E-BF44-A54A-8381-66DA7DBE3846}" dt="2024-10-31T12:19:20.023" v="14894"/>
          <ac:spMkLst>
            <pc:docMk/>
            <pc:sldMk cId="2220234006" sldId="277"/>
            <ac:spMk id="6" creationId="{7BE20FDD-97DF-8F13-E97B-9F7D895D84DD}"/>
          </ac:spMkLst>
        </pc:spChg>
        <pc:spChg chg="add del mod">
          <ac:chgData name="Mark Bentley" userId="4f1f3be8-78e6-4802-a22c-e01f5e0ea520" providerId="ADAL" clId="{3BF8CA2E-BF44-A54A-8381-66DA7DBE3846}" dt="2024-10-18T16:20:21.159" v="6311" actId="6264"/>
          <ac:spMkLst>
            <pc:docMk/>
            <pc:sldMk cId="2220234006" sldId="277"/>
            <ac:spMk id="6" creationId="{85B87512-39E9-014A-B5B8-60738DD2FF6B}"/>
          </ac:spMkLst>
        </pc:spChg>
        <pc:spChg chg="add mod">
          <ac:chgData name="Mark Bentley" userId="4f1f3be8-78e6-4802-a22c-e01f5e0ea520" providerId="ADAL" clId="{3BF8CA2E-BF44-A54A-8381-66DA7DBE3846}" dt="2024-10-31T12:19:20.023" v="14894"/>
          <ac:spMkLst>
            <pc:docMk/>
            <pc:sldMk cId="2220234006" sldId="277"/>
            <ac:spMk id="7" creationId="{AB0455F3-3E98-7936-5F96-294924B7301D}"/>
          </ac:spMkLst>
        </pc:spChg>
        <pc:spChg chg="add del mod">
          <ac:chgData name="Mark Bentley" userId="4f1f3be8-78e6-4802-a22c-e01f5e0ea520" providerId="ADAL" clId="{3BF8CA2E-BF44-A54A-8381-66DA7DBE3846}" dt="2024-10-18T16:20:21.159" v="6311" actId="6264"/>
          <ac:spMkLst>
            <pc:docMk/>
            <pc:sldMk cId="2220234006" sldId="277"/>
            <ac:spMk id="7" creationId="{F67E37A1-4FD4-ABF4-42DC-3E994E2A3EA1}"/>
          </ac:spMkLst>
        </pc:spChg>
        <pc:spChg chg="add mod">
          <ac:chgData name="Mark Bentley" userId="4f1f3be8-78e6-4802-a22c-e01f5e0ea520" providerId="ADAL" clId="{3BF8CA2E-BF44-A54A-8381-66DA7DBE3846}" dt="2024-10-31T12:19:20.023" v="14894"/>
          <ac:spMkLst>
            <pc:docMk/>
            <pc:sldMk cId="2220234006" sldId="277"/>
            <ac:spMk id="8" creationId="{832BBC02-F24B-7FDB-910F-5CD3158BD9B4}"/>
          </ac:spMkLst>
        </pc:spChg>
        <pc:spChg chg="add mod">
          <ac:chgData name="Mark Bentley" userId="4f1f3be8-78e6-4802-a22c-e01f5e0ea520" providerId="ADAL" clId="{3BF8CA2E-BF44-A54A-8381-66DA7DBE3846}" dt="2024-10-31T12:19:20.023" v="14894"/>
          <ac:spMkLst>
            <pc:docMk/>
            <pc:sldMk cId="2220234006" sldId="277"/>
            <ac:spMk id="9" creationId="{9753F5FA-4FF5-5663-465B-08CA79A3C8BB}"/>
          </ac:spMkLst>
        </pc:spChg>
        <pc:spChg chg="add mod">
          <ac:chgData name="Mark Bentley" userId="4f1f3be8-78e6-4802-a22c-e01f5e0ea520" providerId="ADAL" clId="{3BF8CA2E-BF44-A54A-8381-66DA7DBE3846}" dt="2024-10-31T12:19:20.023" v="14894"/>
          <ac:spMkLst>
            <pc:docMk/>
            <pc:sldMk cId="2220234006" sldId="277"/>
            <ac:spMk id="10" creationId="{043824A0-22DE-67B8-5378-ADF2C9309B2A}"/>
          </ac:spMkLst>
        </pc:spChg>
        <pc:spChg chg="add mod">
          <ac:chgData name="Mark Bentley" userId="4f1f3be8-78e6-4802-a22c-e01f5e0ea520" providerId="ADAL" clId="{3BF8CA2E-BF44-A54A-8381-66DA7DBE3846}" dt="2024-10-31T12:19:20.023" v="14894"/>
          <ac:spMkLst>
            <pc:docMk/>
            <pc:sldMk cId="2220234006" sldId="277"/>
            <ac:spMk id="11" creationId="{2D65BECD-6912-76A3-8DC1-0B2DDE348DAC}"/>
          </ac:spMkLst>
        </pc:spChg>
        <pc:spChg chg="add mod">
          <ac:chgData name="Mark Bentley" userId="4f1f3be8-78e6-4802-a22c-e01f5e0ea520" providerId="ADAL" clId="{3BF8CA2E-BF44-A54A-8381-66DA7DBE3846}" dt="2024-10-31T12:19:20.023" v="14894"/>
          <ac:spMkLst>
            <pc:docMk/>
            <pc:sldMk cId="2220234006" sldId="277"/>
            <ac:spMk id="12" creationId="{EF1EBBE6-96A8-22C6-7A19-6E64ADB54485}"/>
          </ac:spMkLst>
        </pc:spChg>
        <pc:spChg chg="add mod">
          <ac:chgData name="Mark Bentley" userId="4f1f3be8-78e6-4802-a22c-e01f5e0ea520" providerId="ADAL" clId="{3BF8CA2E-BF44-A54A-8381-66DA7DBE3846}" dt="2024-10-31T13:11:45.929" v="16826" actId="14100"/>
          <ac:spMkLst>
            <pc:docMk/>
            <pc:sldMk cId="2220234006" sldId="277"/>
            <ac:spMk id="13" creationId="{A16C5103-446A-1063-8EB7-BD951E302346}"/>
          </ac:spMkLst>
        </pc:spChg>
        <pc:picChg chg="add del mod">
          <ac:chgData name="Mark Bentley" userId="4f1f3be8-78e6-4802-a22c-e01f5e0ea520" providerId="ADAL" clId="{3BF8CA2E-BF44-A54A-8381-66DA7DBE3846}" dt="2024-10-31T12:19:19.538" v="14893" actId="478"/>
          <ac:picMkLst>
            <pc:docMk/>
            <pc:sldMk cId="2220234006" sldId="277"/>
            <ac:picMk id="5" creationId="{8913C9B4-9B13-8356-A563-0FB904CAA1F7}"/>
          </ac:picMkLst>
        </pc:picChg>
      </pc:sldChg>
      <pc:sldChg chg="addSp delSp modSp new mod">
        <pc:chgData name="Mark Bentley" userId="4f1f3be8-78e6-4802-a22c-e01f5e0ea520" providerId="ADAL" clId="{3BF8CA2E-BF44-A54A-8381-66DA7DBE3846}" dt="2024-10-31T13:14:47.494" v="16884" actId="6549"/>
        <pc:sldMkLst>
          <pc:docMk/>
          <pc:sldMk cId="3740387801" sldId="278"/>
        </pc:sldMkLst>
        <pc:spChg chg="mod">
          <ac:chgData name="Mark Bentley" userId="4f1f3be8-78e6-4802-a22c-e01f5e0ea520" providerId="ADAL" clId="{3BF8CA2E-BF44-A54A-8381-66DA7DBE3846}" dt="2024-10-18T16:25:23.645" v="6816" actId="20577"/>
          <ac:spMkLst>
            <pc:docMk/>
            <pc:sldMk cId="3740387801" sldId="278"/>
            <ac:spMk id="2" creationId="{142C4E9B-E091-6893-EDBD-0EC367B3A585}"/>
          </ac:spMkLst>
        </pc:spChg>
        <pc:spChg chg="add mod">
          <ac:chgData name="Mark Bentley" userId="4f1f3be8-78e6-4802-a22c-e01f5e0ea520" providerId="ADAL" clId="{3BF8CA2E-BF44-A54A-8381-66DA7DBE3846}" dt="2024-10-31T13:14:47.494" v="16884" actId="6549"/>
          <ac:spMkLst>
            <pc:docMk/>
            <pc:sldMk cId="3740387801" sldId="278"/>
            <ac:spMk id="4" creationId="{5B5CA1C4-B4BC-465A-1396-88EA86B02A6E}"/>
          </ac:spMkLst>
        </pc:spChg>
        <pc:spChg chg="add mod">
          <ac:chgData name="Mark Bentley" userId="4f1f3be8-78e6-4802-a22c-e01f5e0ea520" providerId="ADAL" clId="{3BF8CA2E-BF44-A54A-8381-66DA7DBE3846}" dt="2024-10-31T12:19:23.201" v="14896"/>
          <ac:spMkLst>
            <pc:docMk/>
            <pc:sldMk cId="3740387801" sldId="278"/>
            <ac:spMk id="6" creationId="{C26DED2E-17B8-AB88-64FA-8A9A367CF194}"/>
          </ac:spMkLst>
        </pc:spChg>
        <pc:spChg chg="add mod">
          <ac:chgData name="Mark Bentley" userId="4f1f3be8-78e6-4802-a22c-e01f5e0ea520" providerId="ADAL" clId="{3BF8CA2E-BF44-A54A-8381-66DA7DBE3846}" dt="2024-10-31T12:19:23.201" v="14896"/>
          <ac:spMkLst>
            <pc:docMk/>
            <pc:sldMk cId="3740387801" sldId="278"/>
            <ac:spMk id="7" creationId="{BB3928D9-CFE0-D8A4-3448-6C276D843519}"/>
          </ac:spMkLst>
        </pc:spChg>
        <pc:spChg chg="add mod">
          <ac:chgData name="Mark Bentley" userId="4f1f3be8-78e6-4802-a22c-e01f5e0ea520" providerId="ADAL" clId="{3BF8CA2E-BF44-A54A-8381-66DA7DBE3846}" dt="2024-10-31T12:19:23.201" v="14896"/>
          <ac:spMkLst>
            <pc:docMk/>
            <pc:sldMk cId="3740387801" sldId="278"/>
            <ac:spMk id="8" creationId="{5DFB8D9D-6299-94C7-33E6-2B05A308A2CE}"/>
          </ac:spMkLst>
        </pc:spChg>
        <pc:spChg chg="add mod">
          <ac:chgData name="Mark Bentley" userId="4f1f3be8-78e6-4802-a22c-e01f5e0ea520" providerId="ADAL" clId="{3BF8CA2E-BF44-A54A-8381-66DA7DBE3846}" dt="2024-10-31T12:19:23.201" v="14896"/>
          <ac:spMkLst>
            <pc:docMk/>
            <pc:sldMk cId="3740387801" sldId="278"/>
            <ac:spMk id="9" creationId="{609104A0-8AAA-5A05-FBEA-353679E6F110}"/>
          </ac:spMkLst>
        </pc:spChg>
        <pc:spChg chg="add mod">
          <ac:chgData name="Mark Bentley" userId="4f1f3be8-78e6-4802-a22c-e01f5e0ea520" providerId="ADAL" clId="{3BF8CA2E-BF44-A54A-8381-66DA7DBE3846}" dt="2024-10-31T12:19:23.201" v="14896"/>
          <ac:spMkLst>
            <pc:docMk/>
            <pc:sldMk cId="3740387801" sldId="278"/>
            <ac:spMk id="10" creationId="{7316152C-5235-567B-B1C8-18E60836725F}"/>
          </ac:spMkLst>
        </pc:spChg>
        <pc:spChg chg="add mod">
          <ac:chgData name="Mark Bentley" userId="4f1f3be8-78e6-4802-a22c-e01f5e0ea520" providerId="ADAL" clId="{3BF8CA2E-BF44-A54A-8381-66DA7DBE3846}" dt="2024-10-31T12:19:23.201" v="14896"/>
          <ac:spMkLst>
            <pc:docMk/>
            <pc:sldMk cId="3740387801" sldId="278"/>
            <ac:spMk id="11" creationId="{B05170DB-6CAA-9038-9123-ECC1A64AE39D}"/>
          </ac:spMkLst>
        </pc:spChg>
        <pc:spChg chg="add mod">
          <ac:chgData name="Mark Bentley" userId="4f1f3be8-78e6-4802-a22c-e01f5e0ea520" providerId="ADAL" clId="{3BF8CA2E-BF44-A54A-8381-66DA7DBE3846}" dt="2024-10-31T12:19:23.201" v="14896"/>
          <ac:spMkLst>
            <pc:docMk/>
            <pc:sldMk cId="3740387801" sldId="278"/>
            <ac:spMk id="12" creationId="{1A017D5F-6D91-D42D-4CE8-85A965405156}"/>
          </ac:spMkLst>
        </pc:spChg>
        <pc:spChg chg="add mod">
          <ac:chgData name="Mark Bentley" userId="4f1f3be8-78e6-4802-a22c-e01f5e0ea520" providerId="ADAL" clId="{3BF8CA2E-BF44-A54A-8381-66DA7DBE3846}" dt="2024-10-31T12:19:23.201" v="14896"/>
          <ac:spMkLst>
            <pc:docMk/>
            <pc:sldMk cId="3740387801" sldId="278"/>
            <ac:spMk id="13" creationId="{2A42AF61-0408-64E9-E9FB-38FC49AB271F}"/>
          </ac:spMkLst>
        </pc:spChg>
        <pc:spChg chg="add mod">
          <ac:chgData name="Mark Bentley" userId="4f1f3be8-78e6-4802-a22c-e01f5e0ea520" providerId="ADAL" clId="{3BF8CA2E-BF44-A54A-8381-66DA7DBE3846}" dt="2024-10-31T13:11:41.060" v="16825" actId="14100"/>
          <ac:spMkLst>
            <pc:docMk/>
            <pc:sldMk cId="3740387801" sldId="278"/>
            <ac:spMk id="14" creationId="{7515A3F7-8336-94C2-75A1-546736CB890F}"/>
          </ac:spMkLst>
        </pc:spChg>
        <pc:picChg chg="add del mod">
          <ac:chgData name="Mark Bentley" userId="4f1f3be8-78e6-4802-a22c-e01f5e0ea520" providerId="ADAL" clId="{3BF8CA2E-BF44-A54A-8381-66DA7DBE3846}" dt="2024-10-31T12:19:22.746" v="14895" actId="478"/>
          <ac:picMkLst>
            <pc:docMk/>
            <pc:sldMk cId="3740387801" sldId="278"/>
            <ac:picMk id="5" creationId="{04F31B36-7084-5E75-1BF2-25876E7D3D8A}"/>
          </ac:picMkLst>
        </pc:picChg>
      </pc:sldChg>
      <pc:sldChg chg="addSp modSp new mod ord">
        <pc:chgData name="Mark Bentley" userId="4f1f3be8-78e6-4802-a22c-e01f5e0ea520" providerId="ADAL" clId="{3BF8CA2E-BF44-A54A-8381-66DA7DBE3846}" dt="2024-10-31T14:02:52.652" v="18249" actId="20577"/>
        <pc:sldMkLst>
          <pc:docMk/>
          <pc:sldMk cId="1522796140" sldId="279"/>
        </pc:sldMkLst>
        <pc:spChg chg="mod">
          <ac:chgData name="Mark Bentley" userId="4f1f3be8-78e6-4802-a22c-e01f5e0ea520" providerId="ADAL" clId="{3BF8CA2E-BF44-A54A-8381-66DA7DBE3846}" dt="2024-10-18T16:30:30.093" v="7239" actId="20577"/>
          <ac:spMkLst>
            <pc:docMk/>
            <pc:sldMk cId="1522796140" sldId="279"/>
            <ac:spMk id="2" creationId="{8AA9E7AC-9ED6-12DB-121F-5E1FA6926373}"/>
          </ac:spMkLst>
        </pc:spChg>
        <pc:spChg chg="mod">
          <ac:chgData name="Mark Bentley" userId="4f1f3be8-78e6-4802-a22c-e01f5e0ea520" providerId="ADAL" clId="{3BF8CA2E-BF44-A54A-8381-66DA7DBE3846}" dt="2024-10-31T14:02:52.652" v="18249" actId="20577"/>
          <ac:spMkLst>
            <pc:docMk/>
            <pc:sldMk cId="1522796140" sldId="279"/>
            <ac:spMk id="3" creationId="{413DD9ED-FDE3-5F93-34CD-14348BD4DCF8}"/>
          </ac:spMkLst>
        </pc:spChg>
        <pc:picChg chg="add mod">
          <ac:chgData name="Mark Bentley" userId="4f1f3be8-78e6-4802-a22c-e01f5e0ea520" providerId="ADAL" clId="{3BF8CA2E-BF44-A54A-8381-66DA7DBE3846}" dt="2024-10-18T16:40:25.513" v="8140" actId="1076"/>
          <ac:picMkLst>
            <pc:docMk/>
            <pc:sldMk cId="1522796140" sldId="279"/>
            <ac:picMk id="4" creationId="{8B22BB7E-C14D-3860-A1E4-DA7305D4E3B3}"/>
          </ac:picMkLst>
        </pc:picChg>
      </pc:sldChg>
      <pc:sldChg chg="addSp delSp modSp new mod ord">
        <pc:chgData name="Mark Bentley" userId="4f1f3be8-78e6-4802-a22c-e01f5e0ea520" providerId="ADAL" clId="{3BF8CA2E-BF44-A54A-8381-66DA7DBE3846}" dt="2024-10-31T13:15:02.362" v="16885" actId="20578"/>
        <pc:sldMkLst>
          <pc:docMk/>
          <pc:sldMk cId="458811834" sldId="280"/>
        </pc:sldMkLst>
        <pc:spChg chg="mod">
          <ac:chgData name="Mark Bentley" userId="4f1f3be8-78e6-4802-a22c-e01f5e0ea520" providerId="ADAL" clId="{3BF8CA2E-BF44-A54A-8381-66DA7DBE3846}" dt="2024-10-18T16:40:56.988" v="8142"/>
          <ac:spMkLst>
            <pc:docMk/>
            <pc:sldMk cId="458811834" sldId="280"/>
            <ac:spMk id="2" creationId="{02370219-0F54-C554-94D3-7F37974D36AF}"/>
          </ac:spMkLst>
        </pc:spChg>
        <pc:spChg chg="add mod">
          <ac:chgData name="Mark Bentley" userId="4f1f3be8-78e6-4802-a22c-e01f5e0ea520" providerId="ADAL" clId="{3BF8CA2E-BF44-A54A-8381-66DA7DBE3846}" dt="2024-10-21T15:18:59.203" v="9373" actId="20577"/>
          <ac:spMkLst>
            <pc:docMk/>
            <pc:sldMk cId="458811834" sldId="280"/>
            <ac:spMk id="4" creationId="{9FEFA2CC-CC4F-F520-4411-F803211306D0}"/>
          </ac:spMkLst>
        </pc:spChg>
        <pc:spChg chg="add mod">
          <ac:chgData name="Mark Bentley" userId="4f1f3be8-78e6-4802-a22c-e01f5e0ea520" providerId="ADAL" clId="{3BF8CA2E-BF44-A54A-8381-66DA7DBE3846}" dt="2024-10-31T12:19:28.032" v="14898"/>
          <ac:spMkLst>
            <pc:docMk/>
            <pc:sldMk cId="458811834" sldId="280"/>
            <ac:spMk id="8" creationId="{76C3C61F-BF72-2DE7-9888-48855CEBCD18}"/>
          </ac:spMkLst>
        </pc:spChg>
        <pc:spChg chg="add mod">
          <ac:chgData name="Mark Bentley" userId="4f1f3be8-78e6-4802-a22c-e01f5e0ea520" providerId="ADAL" clId="{3BF8CA2E-BF44-A54A-8381-66DA7DBE3846}" dt="2024-10-31T12:19:28.032" v="14898"/>
          <ac:spMkLst>
            <pc:docMk/>
            <pc:sldMk cId="458811834" sldId="280"/>
            <ac:spMk id="10" creationId="{DF84D6BA-D354-D4B3-FB50-CB9E7699D497}"/>
          </ac:spMkLst>
        </pc:spChg>
        <pc:spChg chg="add mod">
          <ac:chgData name="Mark Bentley" userId="4f1f3be8-78e6-4802-a22c-e01f5e0ea520" providerId="ADAL" clId="{3BF8CA2E-BF44-A54A-8381-66DA7DBE3846}" dt="2024-10-31T12:19:28.032" v="14898"/>
          <ac:spMkLst>
            <pc:docMk/>
            <pc:sldMk cId="458811834" sldId="280"/>
            <ac:spMk id="11" creationId="{AA4086C2-C263-70C3-6A7C-4769664320A9}"/>
          </ac:spMkLst>
        </pc:spChg>
        <pc:spChg chg="add mod">
          <ac:chgData name="Mark Bentley" userId="4f1f3be8-78e6-4802-a22c-e01f5e0ea520" providerId="ADAL" clId="{3BF8CA2E-BF44-A54A-8381-66DA7DBE3846}" dt="2024-10-31T12:19:28.032" v="14898"/>
          <ac:spMkLst>
            <pc:docMk/>
            <pc:sldMk cId="458811834" sldId="280"/>
            <ac:spMk id="12" creationId="{C624BAB2-B18E-A0B4-9479-68EF8A85B813}"/>
          </ac:spMkLst>
        </pc:spChg>
        <pc:spChg chg="add mod">
          <ac:chgData name="Mark Bentley" userId="4f1f3be8-78e6-4802-a22c-e01f5e0ea520" providerId="ADAL" clId="{3BF8CA2E-BF44-A54A-8381-66DA7DBE3846}" dt="2024-10-31T12:19:28.032" v="14898"/>
          <ac:spMkLst>
            <pc:docMk/>
            <pc:sldMk cId="458811834" sldId="280"/>
            <ac:spMk id="13" creationId="{A87E0B5D-0D04-B55A-5574-4038927168F8}"/>
          </ac:spMkLst>
        </pc:spChg>
        <pc:spChg chg="add mod">
          <ac:chgData name="Mark Bentley" userId="4f1f3be8-78e6-4802-a22c-e01f5e0ea520" providerId="ADAL" clId="{3BF8CA2E-BF44-A54A-8381-66DA7DBE3846}" dt="2024-10-31T12:19:28.032" v="14898"/>
          <ac:spMkLst>
            <pc:docMk/>
            <pc:sldMk cId="458811834" sldId="280"/>
            <ac:spMk id="14" creationId="{32CB2B5F-4E8F-31C8-373F-484943559272}"/>
          </ac:spMkLst>
        </pc:spChg>
        <pc:spChg chg="add mod">
          <ac:chgData name="Mark Bentley" userId="4f1f3be8-78e6-4802-a22c-e01f5e0ea520" providerId="ADAL" clId="{3BF8CA2E-BF44-A54A-8381-66DA7DBE3846}" dt="2024-10-31T12:19:28.032" v="14898"/>
          <ac:spMkLst>
            <pc:docMk/>
            <pc:sldMk cId="458811834" sldId="280"/>
            <ac:spMk id="15" creationId="{07DD4D48-F97E-0BC0-D20D-5701378A4D1A}"/>
          </ac:spMkLst>
        </pc:spChg>
        <pc:spChg chg="add mod">
          <ac:chgData name="Mark Bentley" userId="4f1f3be8-78e6-4802-a22c-e01f5e0ea520" providerId="ADAL" clId="{3BF8CA2E-BF44-A54A-8381-66DA7DBE3846}" dt="2024-10-31T12:19:28.032" v="14898"/>
          <ac:spMkLst>
            <pc:docMk/>
            <pc:sldMk cId="458811834" sldId="280"/>
            <ac:spMk id="16" creationId="{76DF1C1B-C7C0-0FE7-5719-D5C376C36968}"/>
          </ac:spMkLst>
        </pc:spChg>
        <pc:picChg chg="add del mod">
          <ac:chgData name="Mark Bentley" userId="4f1f3be8-78e6-4802-a22c-e01f5e0ea520" providerId="ADAL" clId="{3BF8CA2E-BF44-A54A-8381-66DA7DBE3846}" dt="2024-10-31T12:19:27.396" v="14897" actId="478"/>
          <ac:picMkLst>
            <pc:docMk/>
            <pc:sldMk cId="458811834" sldId="280"/>
            <ac:picMk id="5" creationId="{722CD73D-A2E7-9EE7-317C-22C48895E263}"/>
          </ac:picMkLst>
        </pc:picChg>
        <pc:picChg chg="add mod">
          <ac:chgData name="Mark Bentley" userId="4f1f3be8-78e6-4802-a22c-e01f5e0ea520" providerId="ADAL" clId="{3BF8CA2E-BF44-A54A-8381-66DA7DBE3846}" dt="2024-10-21T14:47:07.797" v="8824" actId="1076"/>
          <ac:picMkLst>
            <pc:docMk/>
            <pc:sldMk cId="458811834" sldId="280"/>
            <ac:picMk id="6" creationId="{236051E2-4057-4916-D2D6-9EC58C3F7EC3}"/>
          </ac:picMkLst>
        </pc:picChg>
        <pc:picChg chg="add mod modCrop">
          <ac:chgData name="Mark Bentley" userId="4f1f3be8-78e6-4802-a22c-e01f5e0ea520" providerId="ADAL" clId="{3BF8CA2E-BF44-A54A-8381-66DA7DBE3846}" dt="2024-10-21T15:19:05.173" v="9375" actId="1076"/>
          <ac:picMkLst>
            <pc:docMk/>
            <pc:sldMk cId="458811834" sldId="280"/>
            <ac:picMk id="7" creationId="{68565225-D10D-5F09-37DB-797ACE7FA044}"/>
          </ac:picMkLst>
        </pc:picChg>
        <pc:picChg chg="add del mod">
          <ac:chgData name="Mark Bentley" userId="4f1f3be8-78e6-4802-a22c-e01f5e0ea520" providerId="ADAL" clId="{3BF8CA2E-BF44-A54A-8381-66DA7DBE3846}" dt="2024-10-21T14:50:55.239" v="9058" actId="21"/>
          <ac:picMkLst>
            <pc:docMk/>
            <pc:sldMk cId="458811834" sldId="280"/>
            <ac:picMk id="8" creationId="{1577AF6B-C9A1-A5E9-3BEF-056F11BBBD6A}"/>
          </ac:picMkLst>
        </pc:picChg>
        <pc:picChg chg="add mod">
          <ac:chgData name="Mark Bentley" userId="4f1f3be8-78e6-4802-a22c-e01f5e0ea520" providerId="ADAL" clId="{3BF8CA2E-BF44-A54A-8381-66DA7DBE3846}" dt="2024-10-21T15:19:03.137" v="9374" actId="1076"/>
          <ac:picMkLst>
            <pc:docMk/>
            <pc:sldMk cId="458811834" sldId="280"/>
            <ac:picMk id="9" creationId="{4B77BDDF-2242-AF40-88CD-8A226A1FDAF1}"/>
          </ac:picMkLst>
        </pc:picChg>
      </pc:sldChg>
      <pc:sldChg chg="addSp delSp modSp new mod ord">
        <pc:chgData name="Mark Bentley" userId="4f1f3be8-78e6-4802-a22c-e01f5e0ea520" providerId="ADAL" clId="{3BF8CA2E-BF44-A54A-8381-66DA7DBE3846}" dt="2024-10-31T13:15:02.362" v="16885" actId="20578"/>
        <pc:sldMkLst>
          <pc:docMk/>
          <pc:sldMk cId="2116298903" sldId="281"/>
        </pc:sldMkLst>
        <pc:spChg chg="mod">
          <ac:chgData name="Mark Bentley" userId="4f1f3be8-78e6-4802-a22c-e01f5e0ea520" providerId="ADAL" clId="{3BF8CA2E-BF44-A54A-8381-66DA7DBE3846}" dt="2024-10-21T15:24:27.914" v="9745"/>
          <ac:spMkLst>
            <pc:docMk/>
            <pc:sldMk cId="2116298903" sldId="281"/>
            <ac:spMk id="2" creationId="{5CD96EA4-6B0B-FBC2-8070-CF159B533DA3}"/>
          </ac:spMkLst>
        </pc:spChg>
        <pc:spChg chg="add mod">
          <ac:chgData name="Mark Bentley" userId="4f1f3be8-78e6-4802-a22c-e01f5e0ea520" providerId="ADAL" clId="{3BF8CA2E-BF44-A54A-8381-66DA7DBE3846}" dt="2024-10-31T12:19:31.765" v="14900"/>
          <ac:spMkLst>
            <pc:docMk/>
            <pc:sldMk cId="2116298903" sldId="281"/>
            <ac:spMk id="3" creationId="{A1F1823C-37F8-2F45-4370-CFB72F07F6AF}"/>
          </ac:spMkLst>
        </pc:spChg>
        <pc:spChg chg="del mod">
          <ac:chgData name="Mark Bentley" userId="4f1f3be8-78e6-4802-a22c-e01f5e0ea520" providerId="ADAL" clId="{3BF8CA2E-BF44-A54A-8381-66DA7DBE3846}" dt="2024-10-21T15:23:38.833" v="9722" actId="478"/>
          <ac:spMkLst>
            <pc:docMk/>
            <pc:sldMk cId="2116298903" sldId="281"/>
            <ac:spMk id="3" creationId="{DB14C463-4237-B5C2-F1C0-A79D39C9AA03}"/>
          </ac:spMkLst>
        </pc:spChg>
        <pc:spChg chg="add mod">
          <ac:chgData name="Mark Bentley" userId="4f1f3be8-78e6-4802-a22c-e01f5e0ea520" providerId="ADAL" clId="{3BF8CA2E-BF44-A54A-8381-66DA7DBE3846}" dt="2024-10-21T15:24:20.205" v="9744" actId="1036"/>
          <ac:spMkLst>
            <pc:docMk/>
            <pc:sldMk cId="2116298903" sldId="281"/>
            <ac:spMk id="5" creationId="{12929C97-2B2B-84A1-33F3-C1F50BF25E77}"/>
          </ac:spMkLst>
        </pc:spChg>
        <pc:spChg chg="add mod">
          <ac:chgData name="Mark Bentley" userId="4f1f3be8-78e6-4802-a22c-e01f5e0ea520" providerId="ADAL" clId="{3BF8CA2E-BF44-A54A-8381-66DA7DBE3846}" dt="2024-10-31T12:19:31.765" v="14900"/>
          <ac:spMkLst>
            <pc:docMk/>
            <pc:sldMk cId="2116298903" sldId="281"/>
            <ac:spMk id="8" creationId="{8E200FB2-4589-568E-4B3A-ABC1C10F1EB7}"/>
          </ac:spMkLst>
        </pc:spChg>
        <pc:spChg chg="add mod">
          <ac:chgData name="Mark Bentley" userId="4f1f3be8-78e6-4802-a22c-e01f5e0ea520" providerId="ADAL" clId="{3BF8CA2E-BF44-A54A-8381-66DA7DBE3846}" dt="2024-10-31T12:19:31.765" v="14900"/>
          <ac:spMkLst>
            <pc:docMk/>
            <pc:sldMk cId="2116298903" sldId="281"/>
            <ac:spMk id="9" creationId="{A6123EEE-9858-D702-1B80-3E5956BCEA12}"/>
          </ac:spMkLst>
        </pc:spChg>
        <pc:spChg chg="add mod">
          <ac:chgData name="Mark Bentley" userId="4f1f3be8-78e6-4802-a22c-e01f5e0ea520" providerId="ADAL" clId="{3BF8CA2E-BF44-A54A-8381-66DA7DBE3846}" dt="2024-10-31T12:19:31.765" v="14900"/>
          <ac:spMkLst>
            <pc:docMk/>
            <pc:sldMk cId="2116298903" sldId="281"/>
            <ac:spMk id="10" creationId="{EFFD8A8C-A553-ABAD-2E04-758A07FB0371}"/>
          </ac:spMkLst>
        </pc:spChg>
        <pc:spChg chg="add mod">
          <ac:chgData name="Mark Bentley" userId="4f1f3be8-78e6-4802-a22c-e01f5e0ea520" providerId="ADAL" clId="{3BF8CA2E-BF44-A54A-8381-66DA7DBE3846}" dt="2024-10-31T12:19:31.765" v="14900"/>
          <ac:spMkLst>
            <pc:docMk/>
            <pc:sldMk cId="2116298903" sldId="281"/>
            <ac:spMk id="11" creationId="{5DF36DC3-074D-7119-6024-2A5048802BD8}"/>
          </ac:spMkLst>
        </pc:spChg>
        <pc:spChg chg="add mod">
          <ac:chgData name="Mark Bentley" userId="4f1f3be8-78e6-4802-a22c-e01f5e0ea520" providerId="ADAL" clId="{3BF8CA2E-BF44-A54A-8381-66DA7DBE3846}" dt="2024-10-31T12:19:31.765" v="14900"/>
          <ac:spMkLst>
            <pc:docMk/>
            <pc:sldMk cId="2116298903" sldId="281"/>
            <ac:spMk id="12" creationId="{08C316AF-284D-2BB3-77B4-C34CC418FB96}"/>
          </ac:spMkLst>
        </pc:spChg>
        <pc:spChg chg="add mod">
          <ac:chgData name="Mark Bentley" userId="4f1f3be8-78e6-4802-a22c-e01f5e0ea520" providerId="ADAL" clId="{3BF8CA2E-BF44-A54A-8381-66DA7DBE3846}" dt="2024-10-31T12:19:31.765" v="14900"/>
          <ac:spMkLst>
            <pc:docMk/>
            <pc:sldMk cId="2116298903" sldId="281"/>
            <ac:spMk id="13" creationId="{B7E3698B-69BB-D482-DF2E-F9015548BD08}"/>
          </ac:spMkLst>
        </pc:spChg>
        <pc:spChg chg="add mod">
          <ac:chgData name="Mark Bentley" userId="4f1f3be8-78e6-4802-a22c-e01f5e0ea520" providerId="ADAL" clId="{3BF8CA2E-BF44-A54A-8381-66DA7DBE3846}" dt="2024-10-31T12:19:31.765" v="14900"/>
          <ac:spMkLst>
            <pc:docMk/>
            <pc:sldMk cId="2116298903" sldId="281"/>
            <ac:spMk id="14" creationId="{9AC762E3-6E20-95C8-FF8C-3363FAA7E80A}"/>
          </ac:spMkLst>
        </pc:spChg>
        <pc:picChg chg="add mod">
          <ac:chgData name="Mark Bentley" userId="4f1f3be8-78e6-4802-a22c-e01f5e0ea520" providerId="ADAL" clId="{3BF8CA2E-BF44-A54A-8381-66DA7DBE3846}" dt="2024-10-21T15:24:11.526" v="9734" actId="1076"/>
          <ac:picMkLst>
            <pc:docMk/>
            <pc:sldMk cId="2116298903" sldId="281"/>
            <ac:picMk id="4" creationId="{2DE6581E-3442-C07A-2F61-E5118CA75FF6}"/>
          </ac:picMkLst>
        </pc:picChg>
        <pc:picChg chg="add del mod">
          <ac:chgData name="Mark Bentley" userId="4f1f3be8-78e6-4802-a22c-e01f5e0ea520" providerId="ADAL" clId="{3BF8CA2E-BF44-A54A-8381-66DA7DBE3846}" dt="2024-10-31T12:19:31.327" v="14899" actId="478"/>
          <ac:picMkLst>
            <pc:docMk/>
            <pc:sldMk cId="2116298903" sldId="281"/>
            <ac:picMk id="6" creationId="{155D9A2D-C4AD-CB78-D61D-8FA1BE3AF8E0}"/>
          </ac:picMkLst>
        </pc:picChg>
        <pc:picChg chg="add mod">
          <ac:chgData name="Mark Bentley" userId="4f1f3be8-78e6-4802-a22c-e01f5e0ea520" providerId="ADAL" clId="{3BF8CA2E-BF44-A54A-8381-66DA7DBE3846}" dt="2024-10-21T15:19:16.807" v="9376"/>
          <ac:picMkLst>
            <pc:docMk/>
            <pc:sldMk cId="2116298903" sldId="281"/>
            <ac:picMk id="7" creationId="{64CA5BD2-9A31-0294-D4A7-C4A672E4020B}"/>
          </ac:picMkLst>
        </pc:picChg>
        <pc:picChg chg="add del mod">
          <ac:chgData name="Mark Bentley" userId="4f1f3be8-78e6-4802-a22c-e01f5e0ea520" providerId="ADAL" clId="{3BF8CA2E-BF44-A54A-8381-66DA7DBE3846}" dt="2024-10-21T15:19:19.192" v="9377" actId="478"/>
          <ac:picMkLst>
            <pc:docMk/>
            <pc:sldMk cId="2116298903" sldId="281"/>
            <ac:picMk id="8" creationId="{8CA420E7-6FA5-A603-45B2-4CE390CED439}"/>
          </ac:picMkLst>
        </pc:picChg>
        <pc:picChg chg="add del mod">
          <ac:chgData name="Mark Bentley" userId="4f1f3be8-78e6-4802-a22c-e01f5e0ea520" providerId="ADAL" clId="{3BF8CA2E-BF44-A54A-8381-66DA7DBE3846}" dt="2024-10-21T15:19:19.968" v="9378" actId="478"/>
          <ac:picMkLst>
            <pc:docMk/>
            <pc:sldMk cId="2116298903" sldId="281"/>
            <ac:picMk id="9" creationId="{510619DE-338E-E689-C528-24B49BAD409B}"/>
          </ac:picMkLst>
        </pc:picChg>
      </pc:sldChg>
      <pc:sldChg chg="modSp new del mod">
        <pc:chgData name="Mark Bentley" userId="4f1f3be8-78e6-4802-a22c-e01f5e0ea520" providerId="ADAL" clId="{3BF8CA2E-BF44-A54A-8381-66DA7DBE3846}" dt="2024-10-31T11:21:49.037" v="14414" actId="2696"/>
        <pc:sldMkLst>
          <pc:docMk/>
          <pc:sldMk cId="1748893123" sldId="282"/>
        </pc:sldMkLst>
        <pc:spChg chg="mod">
          <ac:chgData name="Mark Bentley" userId="4f1f3be8-78e6-4802-a22c-e01f5e0ea520" providerId="ADAL" clId="{3BF8CA2E-BF44-A54A-8381-66DA7DBE3846}" dt="2024-10-21T15:40:04.100" v="10673" actId="20577"/>
          <ac:spMkLst>
            <pc:docMk/>
            <pc:sldMk cId="1748893123" sldId="282"/>
            <ac:spMk id="2" creationId="{4D0CE128-71A9-A198-8FC1-7F9BEB3E9516}"/>
          </ac:spMkLst>
        </pc:spChg>
        <pc:spChg chg="mod">
          <ac:chgData name="Mark Bentley" userId="4f1f3be8-78e6-4802-a22c-e01f5e0ea520" providerId="ADAL" clId="{3BF8CA2E-BF44-A54A-8381-66DA7DBE3846}" dt="2024-10-24T13:10:20.737" v="13216" actId="20577"/>
          <ac:spMkLst>
            <pc:docMk/>
            <pc:sldMk cId="1748893123" sldId="282"/>
            <ac:spMk id="3" creationId="{E04E1B9B-CE99-B3F6-B688-406CF91AA790}"/>
          </ac:spMkLst>
        </pc:spChg>
      </pc:sldChg>
      <pc:sldChg chg="addSp delSp modSp add mod ord">
        <pc:chgData name="Mark Bentley" userId="4f1f3be8-78e6-4802-a22c-e01f5e0ea520" providerId="ADAL" clId="{3BF8CA2E-BF44-A54A-8381-66DA7DBE3846}" dt="2024-10-31T13:15:02.362" v="16885" actId="20578"/>
        <pc:sldMkLst>
          <pc:docMk/>
          <pc:sldMk cId="1694242391" sldId="283"/>
        </pc:sldMkLst>
        <pc:spChg chg="add mod">
          <ac:chgData name="Mark Bentley" userId="4f1f3be8-78e6-4802-a22c-e01f5e0ea520" providerId="ADAL" clId="{3BF8CA2E-BF44-A54A-8381-66DA7DBE3846}" dt="2024-10-31T12:19:35.173" v="14902"/>
          <ac:spMkLst>
            <pc:docMk/>
            <pc:sldMk cId="1694242391" sldId="283"/>
            <ac:spMk id="4" creationId="{E64CADB6-93E1-BDD8-E961-9554CD84EBD4}"/>
          </ac:spMkLst>
        </pc:spChg>
        <pc:spChg chg="mod">
          <ac:chgData name="Mark Bentley" userId="4f1f3be8-78e6-4802-a22c-e01f5e0ea520" providerId="ADAL" clId="{3BF8CA2E-BF44-A54A-8381-66DA7DBE3846}" dt="2024-10-21T15:30:44.869" v="10213" actId="14"/>
          <ac:spMkLst>
            <pc:docMk/>
            <pc:sldMk cId="1694242391" sldId="283"/>
            <ac:spMk id="5" creationId="{4B247B01-8F57-38E7-EFB5-346FC3469514}"/>
          </ac:spMkLst>
        </pc:spChg>
        <pc:spChg chg="add mod">
          <ac:chgData name="Mark Bentley" userId="4f1f3be8-78e6-4802-a22c-e01f5e0ea520" providerId="ADAL" clId="{3BF8CA2E-BF44-A54A-8381-66DA7DBE3846}" dt="2024-10-31T12:19:35.173" v="14902"/>
          <ac:spMkLst>
            <pc:docMk/>
            <pc:sldMk cId="1694242391" sldId="283"/>
            <ac:spMk id="7" creationId="{30AA7412-C919-C21F-09F2-C5590EFBE3B9}"/>
          </ac:spMkLst>
        </pc:spChg>
        <pc:spChg chg="add mod">
          <ac:chgData name="Mark Bentley" userId="4f1f3be8-78e6-4802-a22c-e01f5e0ea520" providerId="ADAL" clId="{3BF8CA2E-BF44-A54A-8381-66DA7DBE3846}" dt="2024-10-31T12:19:35.173" v="14902"/>
          <ac:spMkLst>
            <pc:docMk/>
            <pc:sldMk cId="1694242391" sldId="283"/>
            <ac:spMk id="10" creationId="{4EA9D2A6-4EC0-6A08-3898-6A051A26B4D1}"/>
          </ac:spMkLst>
        </pc:spChg>
        <pc:spChg chg="add mod">
          <ac:chgData name="Mark Bentley" userId="4f1f3be8-78e6-4802-a22c-e01f5e0ea520" providerId="ADAL" clId="{3BF8CA2E-BF44-A54A-8381-66DA7DBE3846}" dt="2024-10-31T12:19:35.173" v="14902"/>
          <ac:spMkLst>
            <pc:docMk/>
            <pc:sldMk cId="1694242391" sldId="283"/>
            <ac:spMk id="11" creationId="{0199515E-A58C-C85A-7974-CC74B1501057}"/>
          </ac:spMkLst>
        </pc:spChg>
        <pc:spChg chg="add mod">
          <ac:chgData name="Mark Bentley" userId="4f1f3be8-78e6-4802-a22c-e01f5e0ea520" providerId="ADAL" clId="{3BF8CA2E-BF44-A54A-8381-66DA7DBE3846}" dt="2024-10-31T12:19:35.173" v="14902"/>
          <ac:spMkLst>
            <pc:docMk/>
            <pc:sldMk cId="1694242391" sldId="283"/>
            <ac:spMk id="12" creationId="{8FB3B312-D641-97B3-C9D0-6990BC1C0C75}"/>
          </ac:spMkLst>
        </pc:spChg>
        <pc:spChg chg="add mod">
          <ac:chgData name="Mark Bentley" userId="4f1f3be8-78e6-4802-a22c-e01f5e0ea520" providerId="ADAL" clId="{3BF8CA2E-BF44-A54A-8381-66DA7DBE3846}" dt="2024-10-31T12:19:35.173" v="14902"/>
          <ac:spMkLst>
            <pc:docMk/>
            <pc:sldMk cId="1694242391" sldId="283"/>
            <ac:spMk id="13" creationId="{027A53C7-358C-101A-3A14-F4431804AD87}"/>
          </ac:spMkLst>
        </pc:spChg>
        <pc:spChg chg="add mod">
          <ac:chgData name="Mark Bentley" userId="4f1f3be8-78e6-4802-a22c-e01f5e0ea520" providerId="ADAL" clId="{3BF8CA2E-BF44-A54A-8381-66DA7DBE3846}" dt="2024-10-31T12:19:35.173" v="14902"/>
          <ac:spMkLst>
            <pc:docMk/>
            <pc:sldMk cId="1694242391" sldId="283"/>
            <ac:spMk id="14" creationId="{05424DC8-0946-028B-98E1-3A634A859EA5}"/>
          </ac:spMkLst>
        </pc:spChg>
        <pc:spChg chg="add mod">
          <ac:chgData name="Mark Bentley" userId="4f1f3be8-78e6-4802-a22c-e01f5e0ea520" providerId="ADAL" clId="{3BF8CA2E-BF44-A54A-8381-66DA7DBE3846}" dt="2024-10-31T12:19:35.173" v="14902"/>
          <ac:spMkLst>
            <pc:docMk/>
            <pc:sldMk cId="1694242391" sldId="283"/>
            <ac:spMk id="15" creationId="{EE65453C-7D7E-95AE-C5F5-71902185302B}"/>
          </ac:spMkLst>
        </pc:spChg>
        <pc:picChg chg="add mod">
          <ac:chgData name="Mark Bentley" userId="4f1f3be8-78e6-4802-a22c-e01f5e0ea520" providerId="ADAL" clId="{3BF8CA2E-BF44-A54A-8381-66DA7DBE3846}" dt="2024-10-21T15:31:16.789" v="10230" actId="1036"/>
          <ac:picMkLst>
            <pc:docMk/>
            <pc:sldMk cId="1694242391" sldId="283"/>
            <ac:picMk id="3" creationId="{96A0DEBC-21AD-75BB-8DE1-052DE667F145}"/>
          </ac:picMkLst>
        </pc:picChg>
        <pc:picChg chg="del">
          <ac:chgData name="Mark Bentley" userId="4f1f3be8-78e6-4802-a22c-e01f5e0ea520" providerId="ADAL" clId="{3BF8CA2E-BF44-A54A-8381-66DA7DBE3846}" dt="2024-10-21T15:28:26.272" v="9778" actId="478"/>
          <ac:picMkLst>
            <pc:docMk/>
            <pc:sldMk cId="1694242391" sldId="283"/>
            <ac:picMk id="4" creationId="{570D1EB1-0190-1CAF-A67C-87F6FD1BA7C7}"/>
          </ac:picMkLst>
        </pc:picChg>
        <pc:picChg chg="del">
          <ac:chgData name="Mark Bentley" userId="4f1f3be8-78e6-4802-a22c-e01f5e0ea520" providerId="ADAL" clId="{3BF8CA2E-BF44-A54A-8381-66DA7DBE3846}" dt="2024-10-31T12:19:34.641" v="14901" actId="478"/>
          <ac:picMkLst>
            <pc:docMk/>
            <pc:sldMk cId="1694242391" sldId="283"/>
            <ac:picMk id="6" creationId="{0314B64F-E6B7-338A-888C-7638610D6414}"/>
          </ac:picMkLst>
        </pc:picChg>
        <pc:picChg chg="del">
          <ac:chgData name="Mark Bentley" userId="4f1f3be8-78e6-4802-a22c-e01f5e0ea520" providerId="ADAL" clId="{3BF8CA2E-BF44-A54A-8381-66DA7DBE3846}" dt="2024-10-21T15:28:12.110" v="9774" actId="478"/>
          <ac:picMkLst>
            <pc:docMk/>
            <pc:sldMk cId="1694242391" sldId="283"/>
            <ac:picMk id="7" creationId="{AD26F4BD-5F76-FE54-C824-A8D538463941}"/>
          </ac:picMkLst>
        </pc:picChg>
        <pc:picChg chg="add mod">
          <ac:chgData name="Mark Bentley" userId="4f1f3be8-78e6-4802-a22c-e01f5e0ea520" providerId="ADAL" clId="{3BF8CA2E-BF44-A54A-8381-66DA7DBE3846}" dt="2024-10-21T15:33:15.646" v="10248" actId="1038"/>
          <ac:picMkLst>
            <pc:docMk/>
            <pc:sldMk cId="1694242391" sldId="283"/>
            <ac:picMk id="8" creationId="{A1D06B00-7C64-A4E7-493E-0859DE50F645}"/>
          </ac:picMkLst>
        </pc:picChg>
        <pc:picChg chg="add mod">
          <ac:chgData name="Mark Bentley" userId="4f1f3be8-78e6-4802-a22c-e01f5e0ea520" providerId="ADAL" clId="{3BF8CA2E-BF44-A54A-8381-66DA7DBE3846}" dt="2024-10-21T15:33:11.872" v="10234" actId="1076"/>
          <ac:picMkLst>
            <pc:docMk/>
            <pc:sldMk cId="1694242391" sldId="283"/>
            <ac:picMk id="9" creationId="{F6A567A0-C0C1-69E2-DEB0-389E7F8429F8}"/>
          </ac:picMkLst>
        </pc:picChg>
      </pc:sldChg>
      <pc:sldChg chg="addSp delSp modSp add mod ord">
        <pc:chgData name="Mark Bentley" userId="4f1f3be8-78e6-4802-a22c-e01f5e0ea520" providerId="ADAL" clId="{3BF8CA2E-BF44-A54A-8381-66DA7DBE3846}" dt="2024-10-31T13:15:02.362" v="16885" actId="20578"/>
        <pc:sldMkLst>
          <pc:docMk/>
          <pc:sldMk cId="3221120820" sldId="284"/>
        </pc:sldMkLst>
        <pc:spChg chg="add mod">
          <ac:chgData name="Mark Bentley" userId="4f1f3be8-78e6-4802-a22c-e01f5e0ea520" providerId="ADAL" clId="{3BF8CA2E-BF44-A54A-8381-66DA7DBE3846}" dt="2024-10-31T12:19:38.457" v="14904"/>
          <ac:spMkLst>
            <pc:docMk/>
            <pc:sldMk cId="3221120820" sldId="284"/>
            <ac:spMk id="3" creationId="{DFAFBFE6-CF7A-9194-309A-789031A58D3A}"/>
          </ac:spMkLst>
        </pc:spChg>
        <pc:spChg chg="add mod">
          <ac:chgData name="Mark Bentley" userId="4f1f3be8-78e6-4802-a22c-e01f5e0ea520" providerId="ADAL" clId="{3BF8CA2E-BF44-A54A-8381-66DA7DBE3846}" dt="2024-10-31T12:19:38.457" v="14904"/>
          <ac:spMkLst>
            <pc:docMk/>
            <pc:sldMk cId="3221120820" sldId="284"/>
            <ac:spMk id="4" creationId="{51FF7B09-5D46-2987-EB15-B057E043232B}"/>
          </ac:spMkLst>
        </pc:spChg>
        <pc:spChg chg="mod">
          <ac:chgData name="Mark Bentley" userId="4f1f3be8-78e6-4802-a22c-e01f5e0ea520" providerId="ADAL" clId="{3BF8CA2E-BF44-A54A-8381-66DA7DBE3846}" dt="2024-10-21T15:41:36.866" v="10900" actId="20577"/>
          <ac:spMkLst>
            <pc:docMk/>
            <pc:sldMk cId="3221120820" sldId="284"/>
            <ac:spMk id="5" creationId="{7EFB5475-410F-D252-9C20-849ED7FAC3B4}"/>
          </ac:spMkLst>
        </pc:spChg>
        <pc:spChg chg="add mod">
          <ac:chgData name="Mark Bentley" userId="4f1f3be8-78e6-4802-a22c-e01f5e0ea520" providerId="ADAL" clId="{3BF8CA2E-BF44-A54A-8381-66DA7DBE3846}" dt="2024-10-31T12:19:38.457" v="14904"/>
          <ac:spMkLst>
            <pc:docMk/>
            <pc:sldMk cId="3221120820" sldId="284"/>
            <ac:spMk id="8" creationId="{2FCE601D-0392-2DDC-DAB4-C807FE698343}"/>
          </ac:spMkLst>
        </pc:spChg>
        <pc:spChg chg="add mod">
          <ac:chgData name="Mark Bentley" userId="4f1f3be8-78e6-4802-a22c-e01f5e0ea520" providerId="ADAL" clId="{3BF8CA2E-BF44-A54A-8381-66DA7DBE3846}" dt="2024-10-31T12:19:38.457" v="14904"/>
          <ac:spMkLst>
            <pc:docMk/>
            <pc:sldMk cId="3221120820" sldId="284"/>
            <ac:spMk id="9" creationId="{2640420B-B112-C16C-379C-371FDD295666}"/>
          </ac:spMkLst>
        </pc:spChg>
        <pc:spChg chg="add mod">
          <ac:chgData name="Mark Bentley" userId="4f1f3be8-78e6-4802-a22c-e01f5e0ea520" providerId="ADAL" clId="{3BF8CA2E-BF44-A54A-8381-66DA7DBE3846}" dt="2024-10-31T12:19:38.457" v="14904"/>
          <ac:spMkLst>
            <pc:docMk/>
            <pc:sldMk cId="3221120820" sldId="284"/>
            <ac:spMk id="11" creationId="{A969FBED-1DB5-6AFA-4BB1-CC798C2D14AE}"/>
          </ac:spMkLst>
        </pc:spChg>
        <pc:spChg chg="add mod">
          <ac:chgData name="Mark Bentley" userId="4f1f3be8-78e6-4802-a22c-e01f5e0ea520" providerId="ADAL" clId="{3BF8CA2E-BF44-A54A-8381-66DA7DBE3846}" dt="2024-10-31T12:19:38.457" v="14904"/>
          <ac:spMkLst>
            <pc:docMk/>
            <pc:sldMk cId="3221120820" sldId="284"/>
            <ac:spMk id="12" creationId="{51E53DA6-17F0-EA4F-622F-70D3277C3EAD}"/>
          </ac:spMkLst>
        </pc:spChg>
        <pc:spChg chg="add mod">
          <ac:chgData name="Mark Bentley" userId="4f1f3be8-78e6-4802-a22c-e01f5e0ea520" providerId="ADAL" clId="{3BF8CA2E-BF44-A54A-8381-66DA7DBE3846}" dt="2024-10-31T12:19:38.457" v="14904"/>
          <ac:spMkLst>
            <pc:docMk/>
            <pc:sldMk cId="3221120820" sldId="284"/>
            <ac:spMk id="13" creationId="{4C7A53CD-2C4B-8F7C-2219-2A2EF5BAD728}"/>
          </ac:spMkLst>
        </pc:spChg>
        <pc:spChg chg="add mod">
          <ac:chgData name="Mark Bentley" userId="4f1f3be8-78e6-4802-a22c-e01f5e0ea520" providerId="ADAL" clId="{3BF8CA2E-BF44-A54A-8381-66DA7DBE3846}" dt="2024-10-31T12:19:38.457" v="14904"/>
          <ac:spMkLst>
            <pc:docMk/>
            <pc:sldMk cId="3221120820" sldId="284"/>
            <ac:spMk id="14" creationId="{E597674B-8BAF-20DD-288A-340F3C027E5B}"/>
          </ac:spMkLst>
        </pc:spChg>
        <pc:picChg chg="del">
          <ac:chgData name="Mark Bentley" userId="4f1f3be8-78e6-4802-a22c-e01f5e0ea520" providerId="ADAL" clId="{3BF8CA2E-BF44-A54A-8381-66DA7DBE3846}" dt="2024-10-21T15:35:02.407" v="10251" actId="478"/>
          <ac:picMkLst>
            <pc:docMk/>
            <pc:sldMk cId="3221120820" sldId="284"/>
            <ac:picMk id="3" creationId="{ACDB2753-9754-3296-DA60-7B81A0F5EB91}"/>
          </ac:picMkLst>
        </pc:picChg>
        <pc:picChg chg="add del mod">
          <ac:chgData name="Mark Bentley" userId="4f1f3be8-78e6-4802-a22c-e01f5e0ea520" providerId="ADAL" clId="{3BF8CA2E-BF44-A54A-8381-66DA7DBE3846}" dt="2024-10-21T15:38:12.082" v="10486" actId="478"/>
          <ac:picMkLst>
            <pc:docMk/>
            <pc:sldMk cId="3221120820" sldId="284"/>
            <ac:picMk id="4" creationId="{5EDE48DC-4A60-66DE-DC63-7AA8614E334E}"/>
          </ac:picMkLst>
        </pc:picChg>
        <pc:picChg chg="del">
          <ac:chgData name="Mark Bentley" userId="4f1f3be8-78e6-4802-a22c-e01f5e0ea520" providerId="ADAL" clId="{3BF8CA2E-BF44-A54A-8381-66DA7DBE3846}" dt="2024-10-31T12:19:37.414" v="14903" actId="478"/>
          <ac:picMkLst>
            <pc:docMk/>
            <pc:sldMk cId="3221120820" sldId="284"/>
            <ac:picMk id="6" creationId="{9EB24741-8014-65B0-E00E-0050CA025B8E}"/>
          </ac:picMkLst>
        </pc:picChg>
        <pc:picChg chg="add mod modCrop">
          <ac:chgData name="Mark Bentley" userId="4f1f3be8-78e6-4802-a22c-e01f5e0ea520" providerId="ADAL" clId="{3BF8CA2E-BF44-A54A-8381-66DA7DBE3846}" dt="2024-10-21T15:41:51.267" v="10903" actId="732"/>
          <ac:picMkLst>
            <pc:docMk/>
            <pc:sldMk cId="3221120820" sldId="284"/>
            <ac:picMk id="7" creationId="{F3918EA5-99FF-E236-6126-A8AE1677E217}"/>
          </ac:picMkLst>
        </pc:picChg>
        <pc:picChg chg="del">
          <ac:chgData name="Mark Bentley" userId="4f1f3be8-78e6-4802-a22c-e01f5e0ea520" providerId="ADAL" clId="{3BF8CA2E-BF44-A54A-8381-66DA7DBE3846}" dt="2024-10-21T15:37:25.752" v="10485" actId="478"/>
          <ac:picMkLst>
            <pc:docMk/>
            <pc:sldMk cId="3221120820" sldId="284"/>
            <ac:picMk id="8" creationId="{970B83EF-AEFC-B5D0-4E65-54E05F8C3668}"/>
          </ac:picMkLst>
        </pc:picChg>
        <pc:picChg chg="del">
          <ac:chgData name="Mark Bentley" userId="4f1f3be8-78e6-4802-a22c-e01f5e0ea520" providerId="ADAL" clId="{3BF8CA2E-BF44-A54A-8381-66DA7DBE3846}" dt="2024-10-21T15:35:20.170" v="10256" actId="478"/>
          <ac:picMkLst>
            <pc:docMk/>
            <pc:sldMk cId="3221120820" sldId="284"/>
            <ac:picMk id="9" creationId="{B7917223-5754-56B5-B938-4DF57A588FBD}"/>
          </ac:picMkLst>
        </pc:picChg>
        <pc:picChg chg="add mod">
          <ac:chgData name="Mark Bentley" userId="4f1f3be8-78e6-4802-a22c-e01f5e0ea520" providerId="ADAL" clId="{3BF8CA2E-BF44-A54A-8381-66DA7DBE3846}" dt="2024-10-21T15:40:31.670" v="10779" actId="1076"/>
          <ac:picMkLst>
            <pc:docMk/>
            <pc:sldMk cId="3221120820" sldId="284"/>
            <ac:picMk id="10" creationId="{C3DF79DE-A9A5-BFC3-2D71-12642EB65B3A}"/>
          </ac:picMkLst>
        </pc:picChg>
      </pc:sldChg>
      <pc:sldChg chg="addSp delSp modSp add mod ord">
        <pc:chgData name="Mark Bentley" userId="4f1f3be8-78e6-4802-a22c-e01f5e0ea520" providerId="ADAL" clId="{3BF8CA2E-BF44-A54A-8381-66DA7DBE3846}" dt="2024-10-31T13:15:02.362" v="16885" actId="20578"/>
        <pc:sldMkLst>
          <pc:docMk/>
          <pc:sldMk cId="2740290064" sldId="285"/>
        </pc:sldMkLst>
        <pc:spChg chg="mod">
          <ac:chgData name="Mark Bentley" userId="4f1f3be8-78e6-4802-a22c-e01f5e0ea520" providerId="ADAL" clId="{3BF8CA2E-BF44-A54A-8381-66DA7DBE3846}" dt="2024-10-21T15:46:46.379" v="11383" actId="20577"/>
          <ac:spMkLst>
            <pc:docMk/>
            <pc:sldMk cId="2740290064" sldId="285"/>
            <ac:spMk id="2" creationId="{6B398FC1-D1AB-FC3B-0A96-D853A820EDEA}"/>
          </ac:spMkLst>
        </pc:spChg>
        <pc:spChg chg="add del mod">
          <ac:chgData name="Mark Bentley" userId="4f1f3be8-78e6-4802-a22c-e01f5e0ea520" providerId="ADAL" clId="{3BF8CA2E-BF44-A54A-8381-66DA7DBE3846}" dt="2024-10-31T12:19:43.452" v="14906" actId="478"/>
          <ac:spMkLst>
            <pc:docMk/>
            <pc:sldMk cId="2740290064" sldId="285"/>
            <ac:spMk id="4" creationId="{01353A6B-34AF-0E4E-D00A-181791BB5321}"/>
          </ac:spMkLst>
        </pc:spChg>
        <pc:spChg chg="mod">
          <ac:chgData name="Mark Bentley" userId="4f1f3be8-78e6-4802-a22c-e01f5e0ea520" providerId="ADAL" clId="{3BF8CA2E-BF44-A54A-8381-66DA7DBE3846}" dt="2024-10-21T15:44:44.034" v="11273" actId="20577"/>
          <ac:spMkLst>
            <pc:docMk/>
            <pc:sldMk cId="2740290064" sldId="285"/>
            <ac:spMk id="5" creationId="{805E88F8-E904-75EE-A534-AFB97BB26761}"/>
          </ac:spMkLst>
        </pc:spChg>
        <pc:spChg chg="add del mod">
          <ac:chgData name="Mark Bentley" userId="4f1f3be8-78e6-4802-a22c-e01f5e0ea520" providerId="ADAL" clId="{3BF8CA2E-BF44-A54A-8381-66DA7DBE3846}" dt="2024-10-31T12:19:43.452" v="14906" actId="478"/>
          <ac:spMkLst>
            <pc:docMk/>
            <pc:sldMk cId="2740290064" sldId="285"/>
            <ac:spMk id="7" creationId="{190D42E1-B007-BBD1-5D1E-17944158B893}"/>
          </ac:spMkLst>
        </pc:spChg>
        <pc:spChg chg="add del mod">
          <ac:chgData name="Mark Bentley" userId="4f1f3be8-78e6-4802-a22c-e01f5e0ea520" providerId="ADAL" clId="{3BF8CA2E-BF44-A54A-8381-66DA7DBE3846}" dt="2024-10-31T12:19:43.452" v="14906" actId="478"/>
          <ac:spMkLst>
            <pc:docMk/>
            <pc:sldMk cId="2740290064" sldId="285"/>
            <ac:spMk id="9" creationId="{55E264BB-C54C-DA68-CFB9-525B92F61DB9}"/>
          </ac:spMkLst>
        </pc:spChg>
        <pc:spChg chg="add del mod">
          <ac:chgData name="Mark Bentley" userId="4f1f3be8-78e6-4802-a22c-e01f5e0ea520" providerId="ADAL" clId="{3BF8CA2E-BF44-A54A-8381-66DA7DBE3846}" dt="2024-10-31T12:19:43.452" v="14906" actId="478"/>
          <ac:spMkLst>
            <pc:docMk/>
            <pc:sldMk cId="2740290064" sldId="285"/>
            <ac:spMk id="10" creationId="{93DF1780-962C-F43A-9C9D-ABB15879C798}"/>
          </ac:spMkLst>
        </pc:spChg>
        <pc:spChg chg="add del mod">
          <ac:chgData name="Mark Bentley" userId="4f1f3be8-78e6-4802-a22c-e01f5e0ea520" providerId="ADAL" clId="{3BF8CA2E-BF44-A54A-8381-66DA7DBE3846}" dt="2024-10-31T12:19:43.452" v="14906" actId="478"/>
          <ac:spMkLst>
            <pc:docMk/>
            <pc:sldMk cId="2740290064" sldId="285"/>
            <ac:spMk id="12" creationId="{9F69B05F-77B7-7565-DFC8-3B1A96300BD9}"/>
          </ac:spMkLst>
        </pc:spChg>
        <pc:spChg chg="add del mod">
          <ac:chgData name="Mark Bentley" userId="4f1f3be8-78e6-4802-a22c-e01f5e0ea520" providerId="ADAL" clId="{3BF8CA2E-BF44-A54A-8381-66DA7DBE3846}" dt="2024-10-31T12:19:43.452" v="14906" actId="478"/>
          <ac:spMkLst>
            <pc:docMk/>
            <pc:sldMk cId="2740290064" sldId="285"/>
            <ac:spMk id="14" creationId="{8CC5DAE3-CCB7-3289-E2B5-18D0B17F260D}"/>
          </ac:spMkLst>
        </pc:spChg>
        <pc:spChg chg="add del mod">
          <ac:chgData name="Mark Bentley" userId="4f1f3be8-78e6-4802-a22c-e01f5e0ea520" providerId="ADAL" clId="{3BF8CA2E-BF44-A54A-8381-66DA7DBE3846}" dt="2024-10-31T12:19:43.452" v="14906" actId="478"/>
          <ac:spMkLst>
            <pc:docMk/>
            <pc:sldMk cId="2740290064" sldId="285"/>
            <ac:spMk id="15" creationId="{E1DE0C9B-DA86-4084-F5A2-3DAB4B36076E}"/>
          </ac:spMkLst>
        </pc:spChg>
        <pc:spChg chg="add del mod">
          <ac:chgData name="Mark Bentley" userId="4f1f3be8-78e6-4802-a22c-e01f5e0ea520" providerId="ADAL" clId="{3BF8CA2E-BF44-A54A-8381-66DA7DBE3846}" dt="2024-10-31T12:19:43.452" v="14906" actId="478"/>
          <ac:spMkLst>
            <pc:docMk/>
            <pc:sldMk cId="2740290064" sldId="285"/>
            <ac:spMk id="16" creationId="{FE644380-D86F-10A9-5AF2-D7483B8C1684}"/>
          </ac:spMkLst>
        </pc:spChg>
        <pc:spChg chg="add mod">
          <ac:chgData name="Mark Bentley" userId="4f1f3be8-78e6-4802-a22c-e01f5e0ea520" providerId="ADAL" clId="{3BF8CA2E-BF44-A54A-8381-66DA7DBE3846}" dt="2024-10-31T12:19:45.459" v="14908"/>
          <ac:spMkLst>
            <pc:docMk/>
            <pc:sldMk cId="2740290064" sldId="285"/>
            <ac:spMk id="17" creationId="{9768C007-812E-3E2A-E5DC-2A71797CEAE2}"/>
          </ac:spMkLst>
        </pc:spChg>
        <pc:spChg chg="add mod">
          <ac:chgData name="Mark Bentley" userId="4f1f3be8-78e6-4802-a22c-e01f5e0ea520" providerId="ADAL" clId="{3BF8CA2E-BF44-A54A-8381-66DA7DBE3846}" dt="2024-10-31T12:19:45.459" v="14908"/>
          <ac:spMkLst>
            <pc:docMk/>
            <pc:sldMk cId="2740290064" sldId="285"/>
            <ac:spMk id="18" creationId="{F786A0C3-52AC-9854-2D35-E82B993F705A}"/>
          </ac:spMkLst>
        </pc:spChg>
        <pc:spChg chg="add mod">
          <ac:chgData name="Mark Bentley" userId="4f1f3be8-78e6-4802-a22c-e01f5e0ea520" providerId="ADAL" clId="{3BF8CA2E-BF44-A54A-8381-66DA7DBE3846}" dt="2024-10-31T12:19:45.459" v="14908"/>
          <ac:spMkLst>
            <pc:docMk/>
            <pc:sldMk cId="2740290064" sldId="285"/>
            <ac:spMk id="19" creationId="{C4893374-A0A3-29AA-275A-C9BAA7B55334}"/>
          </ac:spMkLst>
        </pc:spChg>
        <pc:spChg chg="add mod">
          <ac:chgData name="Mark Bentley" userId="4f1f3be8-78e6-4802-a22c-e01f5e0ea520" providerId="ADAL" clId="{3BF8CA2E-BF44-A54A-8381-66DA7DBE3846}" dt="2024-10-31T12:19:45.459" v="14908"/>
          <ac:spMkLst>
            <pc:docMk/>
            <pc:sldMk cId="2740290064" sldId="285"/>
            <ac:spMk id="20" creationId="{15474572-F5E3-8D46-892B-1B217B0BFD95}"/>
          </ac:spMkLst>
        </pc:spChg>
        <pc:spChg chg="add mod">
          <ac:chgData name="Mark Bentley" userId="4f1f3be8-78e6-4802-a22c-e01f5e0ea520" providerId="ADAL" clId="{3BF8CA2E-BF44-A54A-8381-66DA7DBE3846}" dt="2024-10-31T12:19:45.459" v="14908"/>
          <ac:spMkLst>
            <pc:docMk/>
            <pc:sldMk cId="2740290064" sldId="285"/>
            <ac:spMk id="21" creationId="{D39573A2-823B-79B6-DB26-FA2105EDCC12}"/>
          </ac:spMkLst>
        </pc:spChg>
        <pc:spChg chg="add mod">
          <ac:chgData name="Mark Bentley" userId="4f1f3be8-78e6-4802-a22c-e01f5e0ea520" providerId="ADAL" clId="{3BF8CA2E-BF44-A54A-8381-66DA7DBE3846}" dt="2024-10-31T12:19:45.459" v="14908"/>
          <ac:spMkLst>
            <pc:docMk/>
            <pc:sldMk cId="2740290064" sldId="285"/>
            <ac:spMk id="22" creationId="{9D14BB72-AD51-D865-D4A8-4DA9E89CB682}"/>
          </ac:spMkLst>
        </pc:spChg>
        <pc:spChg chg="add mod">
          <ac:chgData name="Mark Bentley" userId="4f1f3be8-78e6-4802-a22c-e01f5e0ea520" providerId="ADAL" clId="{3BF8CA2E-BF44-A54A-8381-66DA7DBE3846}" dt="2024-10-31T12:19:45.459" v="14908"/>
          <ac:spMkLst>
            <pc:docMk/>
            <pc:sldMk cId="2740290064" sldId="285"/>
            <ac:spMk id="23" creationId="{4264570F-4734-D66E-9124-93924ABD054A}"/>
          </ac:spMkLst>
        </pc:spChg>
        <pc:spChg chg="add mod">
          <ac:chgData name="Mark Bentley" userId="4f1f3be8-78e6-4802-a22c-e01f5e0ea520" providerId="ADAL" clId="{3BF8CA2E-BF44-A54A-8381-66DA7DBE3846}" dt="2024-10-31T12:19:45.459" v="14908"/>
          <ac:spMkLst>
            <pc:docMk/>
            <pc:sldMk cId="2740290064" sldId="285"/>
            <ac:spMk id="24" creationId="{E6C18F4D-7D82-5097-4DCF-6D73124928C0}"/>
          </ac:spMkLst>
        </pc:spChg>
        <pc:picChg chg="add mod">
          <ac:chgData name="Mark Bentley" userId="4f1f3be8-78e6-4802-a22c-e01f5e0ea520" providerId="ADAL" clId="{3BF8CA2E-BF44-A54A-8381-66DA7DBE3846}" dt="2024-10-21T15:45:45.813" v="11325" actId="1035"/>
          <ac:picMkLst>
            <pc:docMk/>
            <pc:sldMk cId="2740290064" sldId="285"/>
            <ac:picMk id="3" creationId="{E85DA317-9C84-818E-E0A4-B23000CA7AAC}"/>
          </ac:picMkLst>
        </pc:picChg>
        <pc:picChg chg="add del mod">
          <ac:chgData name="Mark Bentley" userId="4f1f3be8-78e6-4802-a22c-e01f5e0ea520" providerId="ADAL" clId="{3BF8CA2E-BF44-A54A-8381-66DA7DBE3846}" dt="2024-10-21T15:45:26.909" v="11279" actId="478"/>
          <ac:picMkLst>
            <pc:docMk/>
            <pc:sldMk cId="2740290064" sldId="285"/>
            <ac:picMk id="4" creationId="{5F02B752-E973-AD26-C65F-4170338444D9}"/>
          </ac:picMkLst>
        </pc:picChg>
        <pc:picChg chg="del">
          <ac:chgData name="Mark Bentley" userId="4f1f3be8-78e6-4802-a22c-e01f5e0ea520" providerId="ADAL" clId="{3BF8CA2E-BF44-A54A-8381-66DA7DBE3846}" dt="2024-10-31T12:19:45.066" v="14907" actId="478"/>
          <ac:picMkLst>
            <pc:docMk/>
            <pc:sldMk cId="2740290064" sldId="285"/>
            <ac:picMk id="6" creationId="{870E8DF0-78BE-5D34-4E94-62C6C6C69372}"/>
          </ac:picMkLst>
        </pc:picChg>
        <pc:picChg chg="del">
          <ac:chgData name="Mark Bentley" userId="4f1f3be8-78e6-4802-a22c-e01f5e0ea520" providerId="ADAL" clId="{3BF8CA2E-BF44-A54A-8381-66DA7DBE3846}" dt="2024-10-21T15:43:11.965" v="10957" actId="478"/>
          <ac:picMkLst>
            <pc:docMk/>
            <pc:sldMk cId="2740290064" sldId="285"/>
            <ac:picMk id="7" creationId="{281451DB-00DB-181C-0E54-4D9AAAF81EBE}"/>
          </ac:picMkLst>
        </pc:picChg>
        <pc:picChg chg="add mod modCrop">
          <ac:chgData name="Mark Bentley" userId="4f1f3be8-78e6-4802-a22c-e01f5e0ea520" providerId="ADAL" clId="{3BF8CA2E-BF44-A54A-8381-66DA7DBE3846}" dt="2024-10-21T15:46:00.503" v="11363" actId="1035"/>
          <ac:picMkLst>
            <pc:docMk/>
            <pc:sldMk cId="2740290064" sldId="285"/>
            <ac:picMk id="8" creationId="{54F86A38-C466-975F-B163-EB72471920E6}"/>
          </ac:picMkLst>
        </pc:picChg>
        <pc:picChg chg="del">
          <ac:chgData name="Mark Bentley" userId="4f1f3be8-78e6-4802-a22c-e01f5e0ea520" providerId="ADAL" clId="{3BF8CA2E-BF44-A54A-8381-66DA7DBE3846}" dt="2024-10-21T15:43:18.890" v="10959" actId="478"/>
          <ac:picMkLst>
            <pc:docMk/>
            <pc:sldMk cId="2740290064" sldId="285"/>
            <ac:picMk id="10" creationId="{7B556E12-7D7A-6557-EA72-5556D28E5CD5}"/>
          </ac:picMkLst>
        </pc:picChg>
        <pc:cxnChg chg="add">
          <ac:chgData name="Mark Bentley" userId="4f1f3be8-78e6-4802-a22c-e01f5e0ea520" providerId="ADAL" clId="{3BF8CA2E-BF44-A54A-8381-66DA7DBE3846}" dt="2024-10-21T15:46:17.478" v="11364" actId="11529"/>
          <ac:cxnSpMkLst>
            <pc:docMk/>
            <pc:sldMk cId="2740290064" sldId="285"/>
            <ac:cxnSpMk id="11" creationId="{D8769112-90C9-EF33-606F-93171DAAB2E0}"/>
          </ac:cxnSpMkLst>
        </pc:cxnChg>
        <pc:cxnChg chg="add">
          <ac:chgData name="Mark Bentley" userId="4f1f3be8-78e6-4802-a22c-e01f5e0ea520" providerId="ADAL" clId="{3BF8CA2E-BF44-A54A-8381-66DA7DBE3846}" dt="2024-10-21T15:46:30.770" v="11365" actId="11529"/>
          <ac:cxnSpMkLst>
            <pc:docMk/>
            <pc:sldMk cId="2740290064" sldId="285"/>
            <ac:cxnSpMk id="13" creationId="{FB13F996-E1A2-3258-4550-8875EB726493}"/>
          </ac:cxnSpMkLst>
        </pc:cxnChg>
      </pc:sldChg>
      <pc:sldChg chg="addSp delSp modSp add mod">
        <pc:chgData name="Mark Bentley" userId="4f1f3be8-78e6-4802-a22c-e01f5e0ea520" providerId="ADAL" clId="{3BF8CA2E-BF44-A54A-8381-66DA7DBE3846}" dt="2024-10-31T13:57:10.790" v="17923" actId="1035"/>
        <pc:sldMkLst>
          <pc:docMk/>
          <pc:sldMk cId="1616833660" sldId="286"/>
        </pc:sldMkLst>
        <pc:spChg chg="mod">
          <ac:chgData name="Mark Bentley" userId="4f1f3be8-78e6-4802-a22c-e01f5e0ea520" providerId="ADAL" clId="{3BF8CA2E-BF44-A54A-8381-66DA7DBE3846}" dt="2024-10-21T15:47:09.188" v="11398" actId="20577"/>
          <ac:spMkLst>
            <pc:docMk/>
            <pc:sldMk cId="1616833660" sldId="286"/>
            <ac:spMk id="2" creationId="{B8696DA7-9576-41C3-7629-2E6761BA1E36}"/>
          </ac:spMkLst>
        </pc:spChg>
        <pc:spChg chg="add mod">
          <ac:chgData name="Mark Bentley" userId="4f1f3be8-78e6-4802-a22c-e01f5e0ea520" providerId="ADAL" clId="{3BF8CA2E-BF44-A54A-8381-66DA7DBE3846}" dt="2024-10-31T12:19:48.990" v="14910"/>
          <ac:spMkLst>
            <pc:docMk/>
            <pc:sldMk cId="1616833660" sldId="286"/>
            <ac:spMk id="3" creationId="{58E2322D-1BDE-D45E-2522-FDA192BB1256}"/>
          </ac:spMkLst>
        </pc:spChg>
        <pc:spChg chg="add mod">
          <ac:chgData name="Mark Bentley" userId="4f1f3be8-78e6-4802-a22c-e01f5e0ea520" providerId="ADAL" clId="{3BF8CA2E-BF44-A54A-8381-66DA7DBE3846}" dt="2024-10-31T12:19:48.990" v="14910"/>
          <ac:spMkLst>
            <pc:docMk/>
            <pc:sldMk cId="1616833660" sldId="286"/>
            <ac:spMk id="4" creationId="{92A6DD1A-20C1-A45A-A2AD-CCCA34EB619C}"/>
          </ac:spMkLst>
        </pc:spChg>
        <pc:spChg chg="mod">
          <ac:chgData name="Mark Bentley" userId="4f1f3be8-78e6-4802-a22c-e01f5e0ea520" providerId="ADAL" clId="{3BF8CA2E-BF44-A54A-8381-66DA7DBE3846}" dt="2024-10-31T13:56:59.807" v="17884" actId="20577"/>
          <ac:spMkLst>
            <pc:docMk/>
            <pc:sldMk cId="1616833660" sldId="286"/>
            <ac:spMk id="5" creationId="{5C73D515-223B-222D-AA3D-AE6A4BA1F302}"/>
          </ac:spMkLst>
        </pc:spChg>
        <pc:spChg chg="add del">
          <ac:chgData name="Mark Bentley" userId="4f1f3be8-78e6-4802-a22c-e01f5e0ea520" providerId="ADAL" clId="{3BF8CA2E-BF44-A54A-8381-66DA7DBE3846}" dt="2024-10-21T15:48:43.438" v="11567" actId="22"/>
          <ac:spMkLst>
            <pc:docMk/>
            <pc:sldMk cId="1616833660" sldId="286"/>
            <ac:spMk id="7" creationId="{741D51C7-D163-4DF4-4DFF-F320B677FB9F}"/>
          </ac:spMkLst>
        </pc:spChg>
        <pc:spChg chg="add mod">
          <ac:chgData name="Mark Bentley" userId="4f1f3be8-78e6-4802-a22c-e01f5e0ea520" providerId="ADAL" clId="{3BF8CA2E-BF44-A54A-8381-66DA7DBE3846}" dt="2024-10-31T12:19:48.990" v="14910"/>
          <ac:spMkLst>
            <pc:docMk/>
            <pc:sldMk cId="1616833660" sldId="286"/>
            <ac:spMk id="7" creationId="{93C1E1E1-15B7-FB7C-9CE6-CEBC3C5F3DF7}"/>
          </ac:spMkLst>
        </pc:spChg>
        <pc:spChg chg="add mod">
          <ac:chgData name="Mark Bentley" userId="4f1f3be8-78e6-4802-a22c-e01f5e0ea520" providerId="ADAL" clId="{3BF8CA2E-BF44-A54A-8381-66DA7DBE3846}" dt="2024-10-31T12:19:48.990" v="14910"/>
          <ac:spMkLst>
            <pc:docMk/>
            <pc:sldMk cId="1616833660" sldId="286"/>
            <ac:spMk id="8" creationId="{396722A8-918C-D7F1-D8E1-981296377A18}"/>
          </ac:spMkLst>
        </pc:spChg>
        <pc:spChg chg="add mod">
          <ac:chgData name="Mark Bentley" userId="4f1f3be8-78e6-4802-a22c-e01f5e0ea520" providerId="ADAL" clId="{3BF8CA2E-BF44-A54A-8381-66DA7DBE3846}" dt="2024-10-31T12:19:48.990" v="14910"/>
          <ac:spMkLst>
            <pc:docMk/>
            <pc:sldMk cId="1616833660" sldId="286"/>
            <ac:spMk id="9" creationId="{97657165-223B-44C2-5011-63AD570D6F02}"/>
          </ac:spMkLst>
        </pc:spChg>
        <pc:spChg chg="add mod">
          <ac:chgData name="Mark Bentley" userId="4f1f3be8-78e6-4802-a22c-e01f5e0ea520" providerId="ADAL" clId="{3BF8CA2E-BF44-A54A-8381-66DA7DBE3846}" dt="2024-10-31T12:19:48.990" v="14910"/>
          <ac:spMkLst>
            <pc:docMk/>
            <pc:sldMk cId="1616833660" sldId="286"/>
            <ac:spMk id="10" creationId="{33317117-17AB-73FB-AB5E-5186F3FAD201}"/>
          </ac:spMkLst>
        </pc:spChg>
        <pc:spChg chg="add del">
          <ac:chgData name="Mark Bentley" userId="4f1f3be8-78e6-4802-a22c-e01f5e0ea520" providerId="ADAL" clId="{3BF8CA2E-BF44-A54A-8381-66DA7DBE3846}" dt="2024-10-21T15:49:22.775" v="11569" actId="22"/>
          <ac:spMkLst>
            <pc:docMk/>
            <pc:sldMk cId="1616833660" sldId="286"/>
            <ac:spMk id="10" creationId="{68F366AD-E08C-1EC7-7F0E-018AD0E46940}"/>
          </ac:spMkLst>
        </pc:spChg>
        <pc:spChg chg="add mod">
          <ac:chgData name="Mark Bentley" userId="4f1f3be8-78e6-4802-a22c-e01f5e0ea520" providerId="ADAL" clId="{3BF8CA2E-BF44-A54A-8381-66DA7DBE3846}" dt="2024-10-31T12:19:48.990" v="14910"/>
          <ac:spMkLst>
            <pc:docMk/>
            <pc:sldMk cId="1616833660" sldId="286"/>
            <ac:spMk id="11" creationId="{B78735D5-0D12-7095-73F0-4E517F844E17}"/>
          </ac:spMkLst>
        </pc:spChg>
        <pc:spChg chg="add mod">
          <ac:chgData name="Mark Bentley" userId="4f1f3be8-78e6-4802-a22c-e01f5e0ea520" providerId="ADAL" clId="{3BF8CA2E-BF44-A54A-8381-66DA7DBE3846}" dt="2024-10-31T12:19:48.990" v="14910"/>
          <ac:spMkLst>
            <pc:docMk/>
            <pc:sldMk cId="1616833660" sldId="286"/>
            <ac:spMk id="12" creationId="{7419E37F-C129-E87E-CD00-1D03ADC966BE}"/>
          </ac:spMkLst>
        </pc:spChg>
        <pc:spChg chg="add mod">
          <ac:chgData name="Mark Bentley" userId="4f1f3be8-78e6-4802-a22c-e01f5e0ea520" providerId="ADAL" clId="{3BF8CA2E-BF44-A54A-8381-66DA7DBE3846}" dt="2024-10-31T13:16:10.198" v="16948" actId="1036"/>
          <ac:spMkLst>
            <pc:docMk/>
            <pc:sldMk cId="1616833660" sldId="286"/>
            <ac:spMk id="13" creationId="{6850C892-02B3-621A-867E-AE5AA809C7BB}"/>
          </ac:spMkLst>
        </pc:spChg>
        <pc:spChg chg="add mod">
          <ac:chgData name="Mark Bentley" userId="4f1f3be8-78e6-4802-a22c-e01f5e0ea520" providerId="ADAL" clId="{3BF8CA2E-BF44-A54A-8381-66DA7DBE3846}" dt="2024-10-31T13:57:10.790" v="17923" actId="1035"/>
          <ac:spMkLst>
            <pc:docMk/>
            <pc:sldMk cId="1616833660" sldId="286"/>
            <ac:spMk id="14" creationId="{BF169881-6292-56F2-9AAA-8A1D7DC9C640}"/>
          </ac:spMkLst>
        </pc:spChg>
        <pc:picChg chg="del">
          <ac:chgData name="Mark Bentley" userId="4f1f3be8-78e6-4802-a22c-e01f5e0ea520" providerId="ADAL" clId="{3BF8CA2E-BF44-A54A-8381-66DA7DBE3846}" dt="2024-10-21T15:47:18.121" v="11402" actId="478"/>
          <ac:picMkLst>
            <pc:docMk/>
            <pc:sldMk cId="1616833660" sldId="286"/>
            <ac:picMk id="3" creationId="{D075CAA6-226C-E90F-9E84-53EFD43FCF73}"/>
          </ac:picMkLst>
        </pc:picChg>
        <pc:picChg chg="del">
          <ac:chgData name="Mark Bentley" userId="4f1f3be8-78e6-4802-a22c-e01f5e0ea520" providerId="ADAL" clId="{3BF8CA2E-BF44-A54A-8381-66DA7DBE3846}" dt="2024-10-31T12:19:48.573" v="14909" actId="478"/>
          <ac:picMkLst>
            <pc:docMk/>
            <pc:sldMk cId="1616833660" sldId="286"/>
            <ac:picMk id="6" creationId="{9672C071-3A31-6E7E-4F2E-7AF53DA5E188}"/>
          </ac:picMkLst>
        </pc:picChg>
        <pc:picChg chg="del">
          <ac:chgData name="Mark Bentley" userId="4f1f3be8-78e6-4802-a22c-e01f5e0ea520" providerId="ADAL" clId="{3BF8CA2E-BF44-A54A-8381-66DA7DBE3846}" dt="2024-10-21T15:47:15.689" v="11401" actId="478"/>
          <ac:picMkLst>
            <pc:docMk/>
            <pc:sldMk cId="1616833660" sldId="286"/>
            <ac:picMk id="8" creationId="{E1A84D5E-B2B9-FCDA-9E79-C2FB3B8D4E4E}"/>
          </ac:picMkLst>
        </pc:picChg>
        <pc:picChg chg="add del mod">
          <ac:chgData name="Mark Bentley" userId="4f1f3be8-78e6-4802-a22c-e01f5e0ea520" providerId="ADAL" clId="{3BF8CA2E-BF44-A54A-8381-66DA7DBE3846}" dt="2024-10-31T13:16:34.380" v="16950" actId="478"/>
          <ac:picMkLst>
            <pc:docMk/>
            <pc:sldMk cId="1616833660" sldId="286"/>
            <ac:picMk id="15" creationId="{848B2E3F-E623-7D84-7481-A32C64E9F4C8}"/>
          </ac:picMkLst>
        </pc:picChg>
        <pc:picChg chg="add del mod">
          <ac:chgData name="Mark Bentley" userId="4f1f3be8-78e6-4802-a22c-e01f5e0ea520" providerId="ADAL" clId="{3BF8CA2E-BF44-A54A-8381-66DA7DBE3846}" dt="2024-10-31T13:23:03.057" v="16953" actId="21"/>
          <ac:picMkLst>
            <pc:docMk/>
            <pc:sldMk cId="1616833660" sldId="286"/>
            <ac:picMk id="16" creationId="{5097879A-EDC3-8951-41BE-9147ACEC1474}"/>
          </ac:picMkLst>
        </pc:picChg>
        <pc:cxnChg chg="del mod">
          <ac:chgData name="Mark Bentley" userId="4f1f3be8-78e6-4802-a22c-e01f5e0ea520" providerId="ADAL" clId="{3BF8CA2E-BF44-A54A-8381-66DA7DBE3846}" dt="2024-10-21T15:47:13.107" v="11400" actId="478"/>
          <ac:cxnSpMkLst>
            <pc:docMk/>
            <pc:sldMk cId="1616833660" sldId="286"/>
            <ac:cxnSpMk id="11" creationId="{68CC2417-EE53-0447-89D9-FE37461744ED}"/>
          </ac:cxnSpMkLst>
        </pc:cxnChg>
        <pc:cxnChg chg="del">
          <ac:chgData name="Mark Bentley" userId="4f1f3be8-78e6-4802-a22c-e01f5e0ea520" providerId="ADAL" clId="{3BF8CA2E-BF44-A54A-8381-66DA7DBE3846}" dt="2024-10-21T15:47:12.203" v="11399" actId="478"/>
          <ac:cxnSpMkLst>
            <pc:docMk/>
            <pc:sldMk cId="1616833660" sldId="286"/>
            <ac:cxnSpMk id="13" creationId="{8BA6A06C-BDA4-E457-CB0A-7B193E0187D4}"/>
          </ac:cxnSpMkLst>
        </pc:cxnChg>
      </pc:sldChg>
      <pc:sldChg chg="addSp delSp modSp add mod">
        <pc:chgData name="Mark Bentley" userId="4f1f3be8-78e6-4802-a22c-e01f5e0ea520" providerId="ADAL" clId="{3BF8CA2E-BF44-A54A-8381-66DA7DBE3846}" dt="2024-10-31T13:58:36.047" v="18037" actId="20577"/>
        <pc:sldMkLst>
          <pc:docMk/>
          <pc:sldMk cId="1871053198" sldId="287"/>
        </pc:sldMkLst>
        <pc:spChg chg="mod">
          <ac:chgData name="Mark Bentley" userId="4f1f3be8-78e6-4802-a22c-e01f5e0ea520" providerId="ADAL" clId="{3BF8CA2E-BF44-A54A-8381-66DA7DBE3846}" dt="2024-10-21T15:51:47.680" v="11632" actId="20577"/>
          <ac:spMkLst>
            <pc:docMk/>
            <pc:sldMk cId="1871053198" sldId="287"/>
            <ac:spMk id="2" creationId="{EFEE9E5F-2E98-0A13-E1F1-45A96EACBC7E}"/>
          </ac:spMkLst>
        </pc:spChg>
        <pc:spChg chg="add mod">
          <ac:chgData name="Mark Bentley" userId="4f1f3be8-78e6-4802-a22c-e01f5e0ea520" providerId="ADAL" clId="{3BF8CA2E-BF44-A54A-8381-66DA7DBE3846}" dt="2024-10-31T12:19:51.977" v="14912"/>
          <ac:spMkLst>
            <pc:docMk/>
            <pc:sldMk cId="1871053198" sldId="287"/>
            <ac:spMk id="3" creationId="{CDED6474-E1F9-F064-7908-D2585363EDF0}"/>
          </ac:spMkLst>
        </pc:spChg>
        <pc:spChg chg="mod">
          <ac:chgData name="Mark Bentley" userId="4f1f3be8-78e6-4802-a22c-e01f5e0ea520" providerId="ADAL" clId="{3BF8CA2E-BF44-A54A-8381-66DA7DBE3846}" dt="2024-10-31T13:58:36.047" v="18037" actId="20577"/>
          <ac:spMkLst>
            <pc:docMk/>
            <pc:sldMk cId="1871053198" sldId="287"/>
            <ac:spMk id="5" creationId="{B2273FAE-DA35-F831-7E63-5A342BA3345B}"/>
          </ac:spMkLst>
        </pc:spChg>
        <pc:spChg chg="add mod">
          <ac:chgData name="Mark Bentley" userId="4f1f3be8-78e6-4802-a22c-e01f5e0ea520" providerId="ADAL" clId="{3BF8CA2E-BF44-A54A-8381-66DA7DBE3846}" dt="2024-10-31T12:19:51.977" v="14912"/>
          <ac:spMkLst>
            <pc:docMk/>
            <pc:sldMk cId="1871053198" sldId="287"/>
            <ac:spMk id="7" creationId="{07780653-F146-CE4C-F4A8-7C7B70F922A8}"/>
          </ac:spMkLst>
        </pc:spChg>
        <pc:spChg chg="add mod">
          <ac:chgData name="Mark Bentley" userId="4f1f3be8-78e6-4802-a22c-e01f5e0ea520" providerId="ADAL" clId="{3BF8CA2E-BF44-A54A-8381-66DA7DBE3846}" dt="2024-10-31T12:19:51.977" v="14912"/>
          <ac:spMkLst>
            <pc:docMk/>
            <pc:sldMk cId="1871053198" sldId="287"/>
            <ac:spMk id="8" creationId="{BA64C834-B6DD-A4DD-7F34-D3FA33FFDFD0}"/>
          </ac:spMkLst>
        </pc:spChg>
        <pc:spChg chg="add mod">
          <ac:chgData name="Mark Bentley" userId="4f1f3be8-78e6-4802-a22c-e01f5e0ea520" providerId="ADAL" clId="{3BF8CA2E-BF44-A54A-8381-66DA7DBE3846}" dt="2024-10-31T12:19:51.977" v="14912"/>
          <ac:spMkLst>
            <pc:docMk/>
            <pc:sldMk cId="1871053198" sldId="287"/>
            <ac:spMk id="9" creationId="{DDE3BF50-DB91-6E81-865E-208803033E01}"/>
          </ac:spMkLst>
        </pc:spChg>
        <pc:spChg chg="add mod">
          <ac:chgData name="Mark Bentley" userId="4f1f3be8-78e6-4802-a22c-e01f5e0ea520" providerId="ADAL" clId="{3BF8CA2E-BF44-A54A-8381-66DA7DBE3846}" dt="2024-10-31T12:19:51.977" v="14912"/>
          <ac:spMkLst>
            <pc:docMk/>
            <pc:sldMk cId="1871053198" sldId="287"/>
            <ac:spMk id="10" creationId="{E4B61FC2-95D9-CDAF-F925-0B5558CA3877}"/>
          </ac:spMkLst>
        </pc:spChg>
        <pc:spChg chg="add mod">
          <ac:chgData name="Mark Bentley" userId="4f1f3be8-78e6-4802-a22c-e01f5e0ea520" providerId="ADAL" clId="{3BF8CA2E-BF44-A54A-8381-66DA7DBE3846}" dt="2024-10-31T12:19:51.977" v="14912"/>
          <ac:spMkLst>
            <pc:docMk/>
            <pc:sldMk cId="1871053198" sldId="287"/>
            <ac:spMk id="11" creationId="{E0C12B23-1BC7-3411-3BB4-277C39ACAEC7}"/>
          </ac:spMkLst>
        </pc:spChg>
        <pc:spChg chg="add mod">
          <ac:chgData name="Mark Bentley" userId="4f1f3be8-78e6-4802-a22c-e01f5e0ea520" providerId="ADAL" clId="{3BF8CA2E-BF44-A54A-8381-66DA7DBE3846}" dt="2024-10-31T12:19:51.977" v="14912"/>
          <ac:spMkLst>
            <pc:docMk/>
            <pc:sldMk cId="1871053198" sldId="287"/>
            <ac:spMk id="12" creationId="{BB3CEAC0-B89A-A6AD-3FC5-B7E5751BC91A}"/>
          </ac:spMkLst>
        </pc:spChg>
        <pc:spChg chg="add mod">
          <ac:chgData name="Mark Bentley" userId="4f1f3be8-78e6-4802-a22c-e01f5e0ea520" providerId="ADAL" clId="{3BF8CA2E-BF44-A54A-8381-66DA7DBE3846}" dt="2024-10-31T12:19:51.977" v="14912"/>
          <ac:spMkLst>
            <pc:docMk/>
            <pc:sldMk cId="1871053198" sldId="287"/>
            <ac:spMk id="13" creationId="{F99C1B27-2C42-27FF-AB49-DE88841DDBF4}"/>
          </ac:spMkLst>
        </pc:spChg>
        <pc:spChg chg="add mod">
          <ac:chgData name="Mark Bentley" userId="4f1f3be8-78e6-4802-a22c-e01f5e0ea520" providerId="ADAL" clId="{3BF8CA2E-BF44-A54A-8381-66DA7DBE3846}" dt="2024-10-31T13:26:20.636" v="17359" actId="1035"/>
          <ac:spMkLst>
            <pc:docMk/>
            <pc:sldMk cId="1871053198" sldId="287"/>
            <ac:spMk id="14" creationId="{128731EA-1327-CAB0-F5AE-EFB13A3A16FB}"/>
          </ac:spMkLst>
        </pc:spChg>
        <pc:spChg chg="del">
          <ac:chgData name="Mark Bentley" userId="4f1f3be8-78e6-4802-a22c-e01f5e0ea520" providerId="ADAL" clId="{3BF8CA2E-BF44-A54A-8381-66DA7DBE3846}" dt="2024-10-21T15:51:53.937" v="11634" actId="478"/>
          <ac:spMkLst>
            <pc:docMk/>
            <pc:sldMk cId="1871053198" sldId="287"/>
            <ac:spMk id="14" creationId="{3D268DAB-AB55-9CF4-5034-FC6F54A04245}"/>
          </ac:spMkLst>
        </pc:spChg>
        <pc:picChg chg="add mod">
          <ac:chgData name="Mark Bentley" userId="4f1f3be8-78e6-4802-a22c-e01f5e0ea520" providerId="ADAL" clId="{3BF8CA2E-BF44-A54A-8381-66DA7DBE3846}" dt="2024-10-21T15:55:04.846" v="12210"/>
          <ac:picMkLst>
            <pc:docMk/>
            <pc:sldMk cId="1871053198" sldId="287"/>
            <ac:picMk id="3" creationId="{757E46EF-FE51-BC61-11C1-34124066E72F}"/>
          </ac:picMkLst>
        </pc:picChg>
        <pc:picChg chg="add mod">
          <ac:chgData name="Mark Bentley" userId="4f1f3be8-78e6-4802-a22c-e01f5e0ea520" providerId="ADAL" clId="{3BF8CA2E-BF44-A54A-8381-66DA7DBE3846}" dt="2024-10-21T15:55:56.571" v="12403" actId="1076"/>
          <ac:picMkLst>
            <pc:docMk/>
            <pc:sldMk cId="1871053198" sldId="287"/>
            <ac:picMk id="4" creationId="{47242F79-0AA1-0ED6-3E88-0621753E9B53}"/>
          </ac:picMkLst>
        </pc:picChg>
        <pc:picChg chg="del">
          <ac:chgData name="Mark Bentley" userId="4f1f3be8-78e6-4802-a22c-e01f5e0ea520" providerId="ADAL" clId="{3BF8CA2E-BF44-A54A-8381-66DA7DBE3846}" dt="2024-10-31T12:19:51.516" v="14911" actId="478"/>
          <ac:picMkLst>
            <pc:docMk/>
            <pc:sldMk cId="1871053198" sldId="287"/>
            <ac:picMk id="6" creationId="{D167421E-A799-6363-D9A1-FE95C7B24737}"/>
          </ac:picMkLst>
        </pc:picChg>
        <pc:picChg chg="del">
          <ac:chgData name="Mark Bentley" userId="4f1f3be8-78e6-4802-a22c-e01f5e0ea520" providerId="ADAL" clId="{3BF8CA2E-BF44-A54A-8381-66DA7DBE3846}" dt="2024-10-21T15:51:49.981" v="11633" actId="478"/>
          <ac:picMkLst>
            <pc:docMk/>
            <pc:sldMk cId="1871053198" sldId="287"/>
            <ac:picMk id="15" creationId="{7E34E305-ACE2-2429-D0A9-AA210FC49BAD}"/>
          </ac:picMkLst>
        </pc:picChg>
      </pc:sldChg>
      <pc:sldChg chg="addSp delSp modSp add mod">
        <pc:chgData name="Mark Bentley" userId="4f1f3be8-78e6-4802-a22c-e01f5e0ea520" providerId="ADAL" clId="{3BF8CA2E-BF44-A54A-8381-66DA7DBE3846}" dt="2024-10-31T14:01:40.101" v="18247" actId="2711"/>
        <pc:sldMkLst>
          <pc:docMk/>
          <pc:sldMk cId="2918905482" sldId="288"/>
        </pc:sldMkLst>
        <pc:spChg chg="add del mod">
          <ac:chgData name="Mark Bentley" userId="4f1f3be8-78e6-4802-a22c-e01f5e0ea520" providerId="ADAL" clId="{3BF8CA2E-BF44-A54A-8381-66DA7DBE3846}" dt="2024-10-21T15:58:57.943" v="12693"/>
          <ac:spMkLst>
            <pc:docMk/>
            <pc:sldMk cId="2918905482" sldId="288"/>
            <ac:spMk id="3" creationId="{88A36049-7996-803E-72C4-1D57754CDD76}"/>
          </ac:spMkLst>
        </pc:spChg>
        <pc:spChg chg="add mod">
          <ac:chgData name="Mark Bentley" userId="4f1f3be8-78e6-4802-a22c-e01f5e0ea520" providerId="ADAL" clId="{3BF8CA2E-BF44-A54A-8381-66DA7DBE3846}" dt="2024-10-31T12:19:54.435" v="14914"/>
          <ac:spMkLst>
            <pc:docMk/>
            <pc:sldMk cId="2918905482" sldId="288"/>
            <ac:spMk id="3" creationId="{D7E0D13F-4D8B-3596-B3CB-C623CBE11390}"/>
          </ac:spMkLst>
        </pc:spChg>
        <pc:spChg chg="add mod">
          <ac:chgData name="Mark Bentley" userId="4f1f3be8-78e6-4802-a22c-e01f5e0ea520" providerId="ADAL" clId="{3BF8CA2E-BF44-A54A-8381-66DA7DBE3846}" dt="2024-10-31T12:19:54.435" v="14914"/>
          <ac:spMkLst>
            <pc:docMk/>
            <pc:sldMk cId="2918905482" sldId="288"/>
            <ac:spMk id="4" creationId="{86E82D04-F9BF-23C1-0155-4243E586303F}"/>
          </ac:spMkLst>
        </pc:spChg>
        <pc:spChg chg="mod">
          <ac:chgData name="Mark Bentley" userId="4f1f3be8-78e6-4802-a22c-e01f5e0ea520" providerId="ADAL" clId="{3BF8CA2E-BF44-A54A-8381-66DA7DBE3846}" dt="2024-10-31T14:01:40.101" v="18247" actId="2711"/>
          <ac:spMkLst>
            <pc:docMk/>
            <pc:sldMk cId="2918905482" sldId="288"/>
            <ac:spMk id="5" creationId="{8CB34718-60C2-DF96-24CF-59FDF47B12A8}"/>
          </ac:spMkLst>
        </pc:spChg>
        <pc:spChg chg="add mod">
          <ac:chgData name="Mark Bentley" userId="4f1f3be8-78e6-4802-a22c-e01f5e0ea520" providerId="ADAL" clId="{3BF8CA2E-BF44-A54A-8381-66DA7DBE3846}" dt="2024-10-31T12:19:54.435" v="14914"/>
          <ac:spMkLst>
            <pc:docMk/>
            <pc:sldMk cId="2918905482" sldId="288"/>
            <ac:spMk id="8" creationId="{801F989F-8300-827D-9B14-41ADFFE2D49F}"/>
          </ac:spMkLst>
        </pc:spChg>
        <pc:spChg chg="add mod">
          <ac:chgData name="Mark Bentley" userId="4f1f3be8-78e6-4802-a22c-e01f5e0ea520" providerId="ADAL" clId="{3BF8CA2E-BF44-A54A-8381-66DA7DBE3846}" dt="2024-10-31T12:19:54.435" v="14914"/>
          <ac:spMkLst>
            <pc:docMk/>
            <pc:sldMk cId="2918905482" sldId="288"/>
            <ac:spMk id="9" creationId="{31D59957-67DE-79CA-ACFC-03E129EC0667}"/>
          </ac:spMkLst>
        </pc:spChg>
        <pc:spChg chg="add mod">
          <ac:chgData name="Mark Bentley" userId="4f1f3be8-78e6-4802-a22c-e01f5e0ea520" providerId="ADAL" clId="{3BF8CA2E-BF44-A54A-8381-66DA7DBE3846}" dt="2024-10-31T12:19:54.435" v="14914"/>
          <ac:spMkLst>
            <pc:docMk/>
            <pc:sldMk cId="2918905482" sldId="288"/>
            <ac:spMk id="10" creationId="{EBC9C02B-34ED-B4C7-3283-96376466DC0E}"/>
          </ac:spMkLst>
        </pc:spChg>
        <pc:spChg chg="add mod">
          <ac:chgData name="Mark Bentley" userId="4f1f3be8-78e6-4802-a22c-e01f5e0ea520" providerId="ADAL" clId="{3BF8CA2E-BF44-A54A-8381-66DA7DBE3846}" dt="2024-10-31T12:19:54.435" v="14914"/>
          <ac:spMkLst>
            <pc:docMk/>
            <pc:sldMk cId="2918905482" sldId="288"/>
            <ac:spMk id="11" creationId="{C74A739F-4CC6-8C8C-D1CF-7B4557BC3CBA}"/>
          </ac:spMkLst>
        </pc:spChg>
        <pc:spChg chg="add mod">
          <ac:chgData name="Mark Bentley" userId="4f1f3be8-78e6-4802-a22c-e01f5e0ea520" providerId="ADAL" clId="{3BF8CA2E-BF44-A54A-8381-66DA7DBE3846}" dt="2024-10-31T12:19:54.435" v="14914"/>
          <ac:spMkLst>
            <pc:docMk/>
            <pc:sldMk cId="2918905482" sldId="288"/>
            <ac:spMk id="12" creationId="{9479622A-E8AC-7A69-0CBD-6D5EAA5FE27C}"/>
          </ac:spMkLst>
        </pc:spChg>
        <pc:spChg chg="add mod">
          <ac:chgData name="Mark Bentley" userId="4f1f3be8-78e6-4802-a22c-e01f5e0ea520" providerId="ADAL" clId="{3BF8CA2E-BF44-A54A-8381-66DA7DBE3846}" dt="2024-10-31T12:19:54.435" v="14914"/>
          <ac:spMkLst>
            <pc:docMk/>
            <pc:sldMk cId="2918905482" sldId="288"/>
            <ac:spMk id="13" creationId="{58F02379-DA7B-1701-304C-AACAB380C4C5}"/>
          </ac:spMkLst>
        </pc:spChg>
        <pc:spChg chg="add mod">
          <ac:chgData name="Mark Bentley" userId="4f1f3be8-78e6-4802-a22c-e01f5e0ea520" providerId="ADAL" clId="{3BF8CA2E-BF44-A54A-8381-66DA7DBE3846}" dt="2024-10-31T13:58:51.965" v="18038"/>
          <ac:spMkLst>
            <pc:docMk/>
            <pc:sldMk cId="2918905482" sldId="288"/>
            <ac:spMk id="14" creationId="{78A81A32-A6DC-58A2-34E7-3F522AFF9DF7}"/>
          </ac:spMkLst>
        </pc:spChg>
        <pc:picChg chg="del">
          <ac:chgData name="Mark Bentley" userId="4f1f3be8-78e6-4802-a22c-e01f5e0ea520" providerId="ADAL" clId="{3BF8CA2E-BF44-A54A-8381-66DA7DBE3846}" dt="2024-10-21T15:58:32.789" v="12662" actId="478"/>
          <ac:picMkLst>
            <pc:docMk/>
            <pc:sldMk cId="2918905482" sldId="288"/>
            <ac:picMk id="4" creationId="{C5372D89-3EBF-6855-BB35-64FD24D32C6E}"/>
          </ac:picMkLst>
        </pc:picChg>
        <pc:picChg chg="del">
          <ac:chgData name="Mark Bentley" userId="4f1f3be8-78e6-4802-a22c-e01f5e0ea520" providerId="ADAL" clId="{3BF8CA2E-BF44-A54A-8381-66DA7DBE3846}" dt="2024-10-31T12:19:54.033" v="14913" actId="478"/>
          <ac:picMkLst>
            <pc:docMk/>
            <pc:sldMk cId="2918905482" sldId="288"/>
            <ac:picMk id="6" creationId="{8B171D7E-4D92-B18F-4100-425019D104FF}"/>
          </ac:picMkLst>
        </pc:picChg>
        <pc:picChg chg="add mod">
          <ac:chgData name="Mark Bentley" userId="4f1f3be8-78e6-4802-a22c-e01f5e0ea520" providerId="ADAL" clId="{3BF8CA2E-BF44-A54A-8381-66DA7DBE3846}" dt="2024-10-21T16:01:02.752" v="13027" actId="1038"/>
          <ac:picMkLst>
            <pc:docMk/>
            <pc:sldMk cId="2918905482" sldId="288"/>
            <ac:picMk id="7" creationId="{7F319A5C-6FC1-5D86-3393-86F2706A7182}"/>
          </ac:picMkLst>
        </pc:picChg>
      </pc:sldChg>
      <pc:sldChg chg="modSp new del mod">
        <pc:chgData name="Mark Bentley" userId="4f1f3be8-78e6-4802-a22c-e01f5e0ea520" providerId="ADAL" clId="{3BF8CA2E-BF44-A54A-8381-66DA7DBE3846}" dt="2024-10-31T14:04:17.820" v="18250" actId="2696"/>
        <pc:sldMkLst>
          <pc:docMk/>
          <pc:sldMk cId="823757893" sldId="289"/>
        </pc:sldMkLst>
        <pc:spChg chg="mod">
          <ac:chgData name="Mark Bentley" userId="4f1f3be8-78e6-4802-a22c-e01f5e0ea520" providerId="ADAL" clId="{3BF8CA2E-BF44-A54A-8381-66DA7DBE3846}" dt="2024-10-21T16:02:05.625" v="13144" actId="20577"/>
          <ac:spMkLst>
            <pc:docMk/>
            <pc:sldMk cId="823757893" sldId="289"/>
            <ac:spMk id="3" creationId="{F4F17EF9-2C4F-03B6-02C3-FFCF5BBD152F}"/>
          </ac:spMkLst>
        </pc:spChg>
      </pc:sldChg>
      <pc:sldChg chg="add del">
        <pc:chgData name="Mark Bentley" userId="4f1f3be8-78e6-4802-a22c-e01f5e0ea520" providerId="ADAL" clId="{3BF8CA2E-BF44-A54A-8381-66DA7DBE3846}" dt="2024-10-31T11:13:28.075" v="14001" actId="2890"/>
        <pc:sldMkLst>
          <pc:docMk/>
          <pc:sldMk cId="2421270936" sldId="290"/>
        </pc:sldMkLst>
      </pc:sldChg>
      <pc:sldChg chg="addSp delSp modSp add mod">
        <pc:chgData name="Mark Bentley" userId="4f1f3be8-78e6-4802-a22c-e01f5e0ea520" providerId="ADAL" clId="{3BF8CA2E-BF44-A54A-8381-66DA7DBE3846}" dt="2024-10-31T13:31:46.498" v="17623" actId="1076"/>
        <pc:sldMkLst>
          <pc:docMk/>
          <pc:sldMk cId="2446438052" sldId="290"/>
        </pc:sldMkLst>
        <pc:spChg chg="add mod">
          <ac:chgData name="Mark Bentley" userId="4f1f3be8-78e6-4802-a22c-e01f5e0ea520" providerId="ADAL" clId="{3BF8CA2E-BF44-A54A-8381-66DA7DBE3846}" dt="2024-10-31T12:19:09.977" v="14888"/>
          <ac:spMkLst>
            <pc:docMk/>
            <pc:sldMk cId="2446438052" sldId="290"/>
            <ac:spMk id="3" creationId="{25F6CFF8-2E23-AB92-5CD1-473D8EB1F0A4}"/>
          </ac:spMkLst>
        </pc:spChg>
        <pc:spChg chg="add mod">
          <ac:chgData name="Mark Bentley" userId="4f1f3be8-78e6-4802-a22c-e01f5e0ea520" providerId="ADAL" clId="{3BF8CA2E-BF44-A54A-8381-66DA7DBE3846}" dt="2024-10-31T12:19:09.977" v="14888"/>
          <ac:spMkLst>
            <pc:docMk/>
            <pc:sldMk cId="2446438052" sldId="290"/>
            <ac:spMk id="4" creationId="{975FA6C9-4CFD-8D77-3C5D-363390F7007F}"/>
          </ac:spMkLst>
        </pc:spChg>
        <pc:spChg chg="add mod">
          <ac:chgData name="Mark Bentley" userId="4f1f3be8-78e6-4802-a22c-e01f5e0ea520" providerId="ADAL" clId="{3BF8CA2E-BF44-A54A-8381-66DA7DBE3846}" dt="2024-10-31T12:19:09.977" v="14888"/>
          <ac:spMkLst>
            <pc:docMk/>
            <pc:sldMk cId="2446438052" sldId="290"/>
            <ac:spMk id="6" creationId="{F05F4149-7E66-E38E-7CD1-BC9607402E84}"/>
          </ac:spMkLst>
        </pc:spChg>
        <pc:spChg chg="mod">
          <ac:chgData name="Mark Bentley" userId="4f1f3be8-78e6-4802-a22c-e01f5e0ea520" providerId="ADAL" clId="{3BF8CA2E-BF44-A54A-8381-66DA7DBE3846}" dt="2024-10-31T13:31:46.498" v="17623" actId="1076"/>
          <ac:spMkLst>
            <pc:docMk/>
            <pc:sldMk cId="2446438052" sldId="290"/>
            <ac:spMk id="7" creationId="{A4357B39-A7DE-88EF-09FE-47514AD094AC}"/>
          </ac:spMkLst>
        </pc:spChg>
        <pc:spChg chg="add mod">
          <ac:chgData name="Mark Bentley" userId="4f1f3be8-78e6-4802-a22c-e01f5e0ea520" providerId="ADAL" clId="{3BF8CA2E-BF44-A54A-8381-66DA7DBE3846}" dt="2024-10-31T12:19:09.977" v="14888"/>
          <ac:spMkLst>
            <pc:docMk/>
            <pc:sldMk cId="2446438052" sldId="290"/>
            <ac:spMk id="8" creationId="{4ADE37F3-F771-3345-D010-735EF1E1A2B5}"/>
          </ac:spMkLst>
        </pc:spChg>
        <pc:spChg chg="add mod">
          <ac:chgData name="Mark Bentley" userId="4f1f3be8-78e6-4802-a22c-e01f5e0ea520" providerId="ADAL" clId="{3BF8CA2E-BF44-A54A-8381-66DA7DBE3846}" dt="2024-10-31T12:19:09.977" v="14888"/>
          <ac:spMkLst>
            <pc:docMk/>
            <pc:sldMk cId="2446438052" sldId="290"/>
            <ac:spMk id="9" creationId="{4A3CF411-B4AD-16ED-0AD2-253C1D039114}"/>
          </ac:spMkLst>
        </pc:spChg>
        <pc:spChg chg="mod">
          <ac:chgData name="Mark Bentley" userId="4f1f3be8-78e6-4802-a22c-e01f5e0ea520" providerId="ADAL" clId="{3BF8CA2E-BF44-A54A-8381-66DA7DBE3846}" dt="2024-10-31T13:07:00.747" v="16642" actId="20577"/>
          <ac:spMkLst>
            <pc:docMk/>
            <pc:sldMk cId="2446438052" sldId="290"/>
            <ac:spMk id="10" creationId="{112A1F5C-EA9E-092D-7BC6-C923186346A6}"/>
          </ac:spMkLst>
        </pc:spChg>
        <pc:spChg chg="add mod">
          <ac:chgData name="Mark Bentley" userId="4f1f3be8-78e6-4802-a22c-e01f5e0ea520" providerId="ADAL" clId="{3BF8CA2E-BF44-A54A-8381-66DA7DBE3846}" dt="2024-10-31T12:19:09.977" v="14888"/>
          <ac:spMkLst>
            <pc:docMk/>
            <pc:sldMk cId="2446438052" sldId="290"/>
            <ac:spMk id="11" creationId="{073A609D-F1B4-4BAF-DAD3-3232E78CDDE0}"/>
          </ac:spMkLst>
        </pc:spChg>
        <pc:spChg chg="add mod">
          <ac:chgData name="Mark Bentley" userId="4f1f3be8-78e6-4802-a22c-e01f5e0ea520" providerId="ADAL" clId="{3BF8CA2E-BF44-A54A-8381-66DA7DBE3846}" dt="2024-10-31T12:19:09.977" v="14888"/>
          <ac:spMkLst>
            <pc:docMk/>
            <pc:sldMk cId="2446438052" sldId="290"/>
            <ac:spMk id="12" creationId="{EA97CA73-436C-D803-09FF-D0F0EA0D5544}"/>
          </ac:spMkLst>
        </pc:spChg>
        <pc:spChg chg="add mod">
          <ac:chgData name="Mark Bentley" userId="4f1f3be8-78e6-4802-a22c-e01f5e0ea520" providerId="ADAL" clId="{3BF8CA2E-BF44-A54A-8381-66DA7DBE3846}" dt="2024-10-31T12:19:09.977" v="14888"/>
          <ac:spMkLst>
            <pc:docMk/>
            <pc:sldMk cId="2446438052" sldId="290"/>
            <ac:spMk id="13" creationId="{D89ED00E-8FC2-E174-FF60-7009842DFDDA}"/>
          </ac:spMkLst>
        </pc:spChg>
        <pc:spChg chg="add mod">
          <ac:chgData name="Mark Bentley" userId="4f1f3be8-78e6-4802-a22c-e01f5e0ea520" providerId="ADAL" clId="{3BF8CA2E-BF44-A54A-8381-66DA7DBE3846}" dt="2024-10-31T13:10:43.619" v="16816" actId="14100"/>
          <ac:spMkLst>
            <pc:docMk/>
            <pc:sldMk cId="2446438052" sldId="290"/>
            <ac:spMk id="14" creationId="{0495F972-6105-4700-FB9C-3D4B4CAD9D5C}"/>
          </ac:spMkLst>
        </pc:spChg>
        <pc:picChg chg="del">
          <ac:chgData name="Mark Bentley" userId="4f1f3be8-78e6-4802-a22c-e01f5e0ea520" providerId="ADAL" clId="{3BF8CA2E-BF44-A54A-8381-66DA7DBE3846}" dt="2024-10-31T12:19:08.620" v="14887" actId="478"/>
          <ac:picMkLst>
            <pc:docMk/>
            <pc:sldMk cId="2446438052" sldId="290"/>
            <ac:picMk id="5" creationId="{725C5E62-82B7-9600-688E-A78185E62CEA}"/>
          </ac:picMkLst>
        </pc:picChg>
      </pc:sldChg>
      <pc:sldChg chg="addSp delSp modSp new mod">
        <pc:chgData name="Mark Bentley" userId="4f1f3be8-78e6-4802-a22c-e01f5e0ea520" providerId="ADAL" clId="{3BF8CA2E-BF44-A54A-8381-66DA7DBE3846}" dt="2024-10-31T12:18:41.071" v="14879" actId="20577"/>
        <pc:sldMkLst>
          <pc:docMk/>
          <pc:sldMk cId="2766851154" sldId="291"/>
        </pc:sldMkLst>
        <pc:spChg chg="mod">
          <ac:chgData name="Mark Bentley" userId="4f1f3be8-78e6-4802-a22c-e01f5e0ea520" providerId="ADAL" clId="{3BF8CA2E-BF44-A54A-8381-66DA7DBE3846}" dt="2024-10-31T12:18:41.071" v="14879" actId="20577"/>
          <ac:spMkLst>
            <pc:docMk/>
            <pc:sldMk cId="2766851154" sldId="291"/>
            <ac:spMk id="2" creationId="{4A86EFC8-9DDF-612A-5136-9E39E117ED59}"/>
          </ac:spMkLst>
        </pc:spChg>
        <pc:spChg chg="mod">
          <ac:chgData name="Mark Bentley" userId="4f1f3be8-78e6-4802-a22c-e01f5e0ea520" providerId="ADAL" clId="{3BF8CA2E-BF44-A54A-8381-66DA7DBE3846}" dt="2024-10-31T12:09:24.625" v="14420" actId="13822"/>
          <ac:spMkLst>
            <pc:docMk/>
            <pc:sldMk cId="2766851154" sldId="291"/>
            <ac:spMk id="3" creationId="{29F33963-BEEB-528C-EB0E-F0AD60BE5E52}"/>
          </ac:spMkLst>
        </pc:spChg>
        <pc:spChg chg="add mod">
          <ac:chgData name="Mark Bentley" userId="4f1f3be8-78e6-4802-a22c-e01f5e0ea520" providerId="ADAL" clId="{3BF8CA2E-BF44-A54A-8381-66DA7DBE3846}" dt="2024-10-31T12:17:58.625" v="14861" actId="1037"/>
          <ac:spMkLst>
            <pc:docMk/>
            <pc:sldMk cId="2766851154" sldId="291"/>
            <ac:spMk id="5" creationId="{CB7F20E2-5173-088D-310B-18D3EE0135C1}"/>
          </ac:spMkLst>
        </pc:spChg>
        <pc:spChg chg="add mod">
          <ac:chgData name="Mark Bentley" userId="4f1f3be8-78e6-4802-a22c-e01f5e0ea520" providerId="ADAL" clId="{3BF8CA2E-BF44-A54A-8381-66DA7DBE3846}" dt="2024-10-31T12:17:58.625" v="14861" actId="1037"/>
          <ac:spMkLst>
            <pc:docMk/>
            <pc:sldMk cId="2766851154" sldId="291"/>
            <ac:spMk id="6" creationId="{C832FFFF-E24E-10B4-0839-FD22A8DDF2D6}"/>
          </ac:spMkLst>
        </pc:spChg>
        <pc:spChg chg="add mod topLvl">
          <ac:chgData name="Mark Bentley" userId="4f1f3be8-78e6-4802-a22c-e01f5e0ea520" providerId="ADAL" clId="{3BF8CA2E-BF44-A54A-8381-66DA7DBE3846}" dt="2024-10-31T12:17:58.625" v="14861" actId="1037"/>
          <ac:spMkLst>
            <pc:docMk/>
            <pc:sldMk cId="2766851154" sldId="291"/>
            <ac:spMk id="8" creationId="{C93E5B2F-A70E-9CC2-BE0B-2A9F7E7F4167}"/>
          </ac:spMkLst>
        </pc:spChg>
        <pc:spChg chg="add mod">
          <ac:chgData name="Mark Bentley" userId="4f1f3be8-78e6-4802-a22c-e01f5e0ea520" providerId="ADAL" clId="{3BF8CA2E-BF44-A54A-8381-66DA7DBE3846}" dt="2024-10-31T12:17:58.625" v="14861" actId="1037"/>
          <ac:spMkLst>
            <pc:docMk/>
            <pc:sldMk cId="2766851154" sldId="291"/>
            <ac:spMk id="9" creationId="{D50B788A-C573-E116-9ED8-024A190AC4FB}"/>
          </ac:spMkLst>
        </pc:spChg>
        <pc:spChg chg="add mod">
          <ac:chgData name="Mark Bentley" userId="4f1f3be8-78e6-4802-a22c-e01f5e0ea520" providerId="ADAL" clId="{3BF8CA2E-BF44-A54A-8381-66DA7DBE3846}" dt="2024-10-31T12:17:58.625" v="14861" actId="1037"/>
          <ac:spMkLst>
            <pc:docMk/>
            <pc:sldMk cId="2766851154" sldId="291"/>
            <ac:spMk id="10" creationId="{C2FE83D7-38B2-477A-37F5-22FAE452BD1A}"/>
          </ac:spMkLst>
        </pc:spChg>
        <pc:spChg chg="add mod">
          <ac:chgData name="Mark Bentley" userId="4f1f3be8-78e6-4802-a22c-e01f5e0ea520" providerId="ADAL" clId="{3BF8CA2E-BF44-A54A-8381-66DA7DBE3846}" dt="2024-10-31T12:13:53.364" v="14624"/>
          <ac:spMkLst>
            <pc:docMk/>
            <pc:sldMk cId="2766851154" sldId="291"/>
            <ac:spMk id="11" creationId="{556A6B84-F206-3BB6-2550-DC96A8AEF88A}"/>
          </ac:spMkLst>
        </pc:spChg>
        <pc:spChg chg="add mod">
          <ac:chgData name="Mark Bentley" userId="4f1f3be8-78e6-4802-a22c-e01f5e0ea520" providerId="ADAL" clId="{3BF8CA2E-BF44-A54A-8381-66DA7DBE3846}" dt="2024-10-31T12:15:04.060" v="14654"/>
          <ac:spMkLst>
            <pc:docMk/>
            <pc:sldMk cId="2766851154" sldId="291"/>
            <ac:spMk id="12" creationId="{E56FE388-2D26-870E-4249-B1C851F02959}"/>
          </ac:spMkLst>
        </pc:spChg>
        <pc:spChg chg="add mod">
          <ac:chgData name="Mark Bentley" userId="4f1f3be8-78e6-4802-a22c-e01f5e0ea520" providerId="ADAL" clId="{3BF8CA2E-BF44-A54A-8381-66DA7DBE3846}" dt="2024-10-31T12:15:07.711" v="14655"/>
          <ac:spMkLst>
            <pc:docMk/>
            <pc:sldMk cId="2766851154" sldId="291"/>
            <ac:spMk id="13" creationId="{A9F3911E-1156-C069-AE5F-1221E90C8BD9}"/>
          </ac:spMkLst>
        </pc:spChg>
        <pc:spChg chg="add mod topLvl">
          <ac:chgData name="Mark Bentley" userId="4f1f3be8-78e6-4802-a22c-e01f5e0ea520" providerId="ADAL" clId="{3BF8CA2E-BF44-A54A-8381-66DA7DBE3846}" dt="2024-10-31T12:17:58.625" v="14861" actId="1037"/>
          <ac:spMkLst>
            <pc:docMk/>
            <pc:sldMk cId="2766851154" sldId="291"/>
            <ac:spMk id="14" creationId="{1B57755F-0C27-9F19-5E5F-7F0B1202B826}"/>
          </ac:spMkLst>
        </pc:spChg>
        <pc:spChg chg="add mod topLvl">
          <ac:chgData name="Mark Bentley" userId="4f1f3be8-78e6-4802-a22c-e01f5e0ea520" providerId="ADAL" clId="{3BF8CA2E-BF44-A54A-8381-66DA7DBE3846}" dt="2024-10-31T12:17:58.625" v="14861" actId="1037"/>
          <ac:spMkLst>
            <pc:docMk/>
            <pc:sldMk cId="2766851154" sldId="291"/>
            <ac:spMk id="15" creationId="{2753C425-0FBF-E061-C2E7-848B6ED9577E}"/>
          </ac:spMkLst>
        </pc:spChg>
        <pc:spChg chg="add mod">
          <ac:chgData name="Mark Bentley" userId="4f1f3be8-78e6-4802-a22c-e01f5e0ea520" providerId="ADAL" clId="{3BF8CA2E-BF44-A54A-8381-66DA7DBE3846}" dt="2024-10-31T12:17:58.625" v="14861" actId="1037"/>
          <ac:spMkLst>
            <pc:docMk/>
            <pc:sldMk cId="2766851154" sldId="291"/>
            <ac:spMk id="17" creationId="{32855829-AA3B-EB70-C4C4-DCDACE30ED55}"/>
          </ac:spMkLst>
        </pc:spChg>
        <pc:spChg chg="add mod">
          <ac:chgData name="Mark Bentley" userId="4f1f3be8-78e6-4802-a22c-e01f5e0ea520" providerId="ADAL" clId="{3BF8CA2E-BF44-A54A-8381-66DA7DBE3846}" dt="2024-10-31T12:18:10.632" v="14862"/>
          <ac:spMkLst>
            <pc:docMk/>
            <pc:sldMk cId="2766851154" sldId="291"/>
            <ac:spMk id="18" creationId="{F692196E-DC60-6D71-0158-D4E2942518F9}"/>
          </ac:spMkLst>
        </pc:spChg>
        <pc:spChg chg="add del mod">
          <ac:chgData name="Mark Bentley" userId="4f1f3be8-78e6-4802-a22c-e01f5e0ea520" providerId="ADAL" clId="{3BF8CA2E-BF44-A54A-8381-66DA7DBE3846}" dt="2024-10-31T12:18:39.610" v="14878" actId="478"/>
          <ac:spMkLst>
            <pc:docMk/>
            <pc:sldMk cId="2766851154" sldId="291"/>
            <ac:spMk id="19" creationId="{03A14537-8F97-4D99-1CF7-2D114E539133}"/>
          </ac:spMkLst>
        </pc:spChg>
        <pc:grpChg chg="add del mod">
          <ac:chgData name="Mark Bentley" userId="4f1f3be8-78e6-4802-a22c-e01f5e0ea520" providerId="ADAL" clId="{3BF8CA2E-BF44-A54A-8381-66DA7DBE3846}" dt="2024-10-31T12:17:25.066" v="14786" actId="165"/>
          <ac:grpSpMkLst>
            <pc:docMk/>
            <pc:sldMk cId="2766851154" sldId="291"/>
            <ac:grpSpMk id="16" creationId="{D9456693-6731-5467-5B94-9B810E422F5C}"/>
          </ac:grpSpMkLst>
        </pc:grpChg>
        <pc:picChg chg="add del mod">
          <ac:chgData name="Mark Bentley" userId="4f1f3be8-78e6-4802-a22c-e01f5e0ea520" providerId="ADAL" clId="{3BF8CA2E-BF44-A54A-8381-66DA7DBE3846}" dt="2024-10-31T12:16:11.299" v="14701" actId="478"/>
          <ac:picMkLst>
            <pc:docMk/>
            <pc:sldMk cId="2766851154" sldId="291"/>
            <ac:picMk id="4" creationId="{8D0CD0C3-7717-5388-1A42-5FE0B88584E7}"/>
          </ac:picMkLst>
        </pc:picChg>
        <pc:picChg chg="add mod">
          <ac:chgData name="Mark Bentley" userId="4f1f3be8-78e6-4802-a22c-e01f5e0ea520" providerId="ADAL" clId="{3BF8CA2E-BF44-A54A-8381-66DA7DBE3846}" dt="2024-10-31T12:09:57.577" v="14463"/>
          <ac:picMkLst>
            <pc:docMk/>
            <pc:sldMk cId="2766851154" sldId="291"/>
            <ac:picMk id="7" creationId="{1030D829-2CAC-F55B-C881-6EBD7E3A6A4A}"/>
          </ac:picMkLst>
        </pc:picChg>
      </pc:sldChg>
      <pc:sldChg chg="addSp modSp add mod">
        <pc:chgData name="Mark Bentley" userId="4f1f3be8-78e6-4802-a22c-e01f5e0ea520" providerId="ADAL" clId="{3BF8CA2E-BF44-A54A-8381-66DA7DBE3846}" dt="2024-10-31T13:03:57.688" v="16421" actId="20577"/>
        <pc:sldMkLst>
          <pc:docMk/>
          <pc:sldMk cId="1549768179" sldId="292"/>
        </pc:sldMkLst>
        <pc:spChg chg="mod">
          <ac:chgData name="Mark Bentley" userId="4f1f3be8-78e6-4802-a22c-e01f5e0ea520" providerId="ADAL" clId="{3BF8CA2E-BF44-A54A-8381-66DA7DBE3846}" dt="2024-10-31T13:03:57.688" v="16421" actId="20577"/>
          <ac:spMkLst>
            <pc:docMk/>
            <pc:sldMk cId="1549768179" sldId="292"/>
            <ac:spMk id="3" creationId="{ABEA3B22-1015-5CE8-4566-B4D3646651A9}"/>
          </ac:spMkLst>
        </pc:spChg>
        <pc:spChg chg="add mod">
          <ac:chgData name="Mark Bentley" userId="4f1f3be8-78e6-4802-a22c-e01f5e0ea520" providerId="ADAL" clId="{3BF8CA2E-BF44-A54A-8381-66DA7DBE3846}" dt="2024-10-31T13:03:27.259" v="16369" actId="1036"/>
          <ac:spMkLst>
            <pc:docMk/>
            <pc:sldMk cId="1549768179" sldId="292"/>
            <ac:spMk id="5" creationId="{A464E9BC-8B4B-3D86-AF3F-30917808D9D6}"/>
          </ac:spMkLst>
        </pc:spChg>
      </pc:sldChg>
      <pc:sldChg chg="addSp delSp modSp add mod">
        <pc:chgData name="Mark Bentley" userId="4f1f3be8-78e6-4802-a22c-e01f5e0ea520" providerId="ADAL" clId="{3BF8CA2E-BF44-A54A-8381-66DA7DBE3846}" dt="2024-10-31T13:53:49.669" v="17834" actId="20577"/>
        <pc:sldMkLst>
          <pc:docMk/>
          <pc:sldMk cId="3335778514" sldId="293"/>
        </pc:sldMkLst>
        <pc:spChg chg="del mod">
          <ac:chgData name="Mark Bentley" userId="4f1f3be8-78e6-4802-a22c-e01f5e0ea520" providerId="ADAL" clId="{3BF8CA2E-BF44-A54A-8381-66DA7DBE3846}" dt="2024-10-31T13:24:09.658" v="16975" actId="478"/>
          <ac:spMkLst>
            <pc:docMk/>
            <pc:sldMk cId="3335778514" sldId="293"/>
            <ac:spMk id="5" creationId="{18FC105F-47C2-2BEC-8803-3D4A8E108E46}"/>
          </ac:spMkLst>
        </pc:spChg>
        <pc:spChg chg="del">
          <ac:chgData name="Mark Bentley" userId="4f1f3be8-78e6-4802-a22c-e01f5e0ea520" providerId="ADAL" clId="{3BF8CA2E-BF44-A54A-8381-66DA7DBE3846}" dt="2024-10-31T13:23:42.988" v="16966" actId="478"/>
          <ac:spMkLst>
            <pc:docMk/>
            <pc:sldMk cId="3335778514" sldId="293"/>
            <ac:spMk id="14" creationId="{C1B80F84-E33E-BE7E-35FE-5D1898D0EA65}"/>
          </ac:spMkLst>
        </pc:spChg>
        <pc:spChg chg="add del">
          <ac:chgData name="Mark Bentley" userId="4f1f3be8-78e6-4802-a22c-e01f5e0ea520" providerId="ADAL" clId="{3BF8CA2E-BF44-A54A-8381-66DA7DBE3846}" dt="2024-10-31T13:24:02.408" v="16973" actId="22"/>
          <ac:spMkLst>
            <pc:docMk/>
            <pc:sldMk cId="3335778514" sldId="293"/>
            <ac:spMk id="16" creationId="{ABE60D8B-BE94-2C83-73C7-8B228235C9B6}"/>
          </ac:spMkLst>
        </pc:spChg>
        <pc:spChg chg="add mod">
          <ac:chgData name="Mark Bentley" userId="4f1f3be8-78e6-4802-a22c-e01f5e0ea520" providerId="ADAL" clId="{3BF8CA2E-BF44-A54A-8381-66DA7DBE3846}" dt="2024-10-31T13:53:49.669" v="17834" actId="20577"/>
          <ac:spMkLst>
            <pc:docMk/>
            <pc:sldMk cId="3335778514" sldId="293"/>
            <ac:spMk id="17" creationId="{2C080520-898A-3EA2-60C3-3DF97A3364EC}"/>
          </ac:spMkLst>
        </pc:spChg>
        <pc:picChg chg="add mod">
          <ac:chgData name="Mark Bentley" userId="4f1f3be8-78e6-4802-a22c-e01f5e0ea520" providerId="ADAL" clId="{3BF8CA2E-BF44-A54A-8381-66DA7DBE3846}" dt="2024-10-31T13:24:45.899" v="17067" actId="1076"/>
          <ac:picMkLst>
            <pc:docMk/>
            <pc:sldMk cId="3335778514" sldId="293"/>
            <ac:picMk id="6" creationId="{423E54F7-29D5-2BFE-BBB6-E3D776CA242D}"/>
          </ac:picMkLst>
        </pc:picChg>
      </pc:sldChg>
      <pc:sldChg chg="modSp new mod">
        <pc:chgData name="Mark Bentley" userId="4f1f3be8-78e6-4802-a22c-e01f5e0ea520" providerId="ADAL" clId="{3BF8CA2E-BF44-A54A-8381-66DA7DBE3846}" dt="2024-10-31T14:04:33.069" v="18274" actId="20577"/>
        <pc:sldMkLst>
          <pc:docMk/>
          <pc:sldMk cId="3979282619" sldId="294"/>
        </pc:sldMkLst>
        <pc:spChg chg="mod">
          <ac:chgData name="Mark Bentley" userId="4f1f3be8-78e6-4802-a22c-e01f5e0ea520" providerId="ADAL" clId="{3BF8CA2E-BF44-A54A-8381-66DA7DBE3846}" dt="2024-10-31T14:04:33.069" v="18274" actId="20577"/>
          <ac:spMkLst>
            <pc:docMk/>
            <pc:sldMk cId="3979282619" sldId="294"/>
            <ac:spMk id="2" creationId="{8A333F14-9A49-984F-4F41-CFB6A285AE32}"/>
          </ac:spMkLst>
        </pc:spChg>
      </pc:sldChg>
      <pc:sldChg chg="modSp add del mod">
        <pc:chgData name="Mark Bentley" userId="4f1f3be8-78e6-4802-a22c-e01f5e0ea520" providerId="ADAL" clId="{3BF8CA2E-BF44-A54A-8381-66DA7DBE3846}" dt="2024-10-15T11:53:15.818" v="144" actId="2696"/>
        <pc:sldMkLst>
          <pc:docMk/>
          <pc:sldMk cId="3672813725" sldId="333"/>
        </pc:sldMkLst>
        <pc:spChg chg="mod">
          <ac:chgData name="Mark Bentley" userId="4f1f3be8-78e6-4802-a22c-e01f5e0ea520" providerId="ADAL" clId="{3BF8CA2E-BF44-A54A-8381-66DA7DBE3846}" dt="2024-10-15T11:51:27.147" v="69" actId="207"/>
          <ac:spMkLst>
            <pc:docMk/>
            <pc:sldMk cId="3672813725" sldId="333"/>
            <ac:spMk id="4" creationId="{BB6C441C-E49E-974A-947C-22BF77D6CD61}"/>
          </ac:spMkLst>
        </pc:spChg>
      </pc:sldChg>
      <pc:sldChg chg="modSp add del mod">
        <pc:chgData name="Mark Bentley" userId="4f1f3be8-78e6-4802-a22c-e01f5e0ea520" providerId="ADAL" clId="{3BF8CA2E-BF44-A54A-8381-66DA7DBE3846}" dt="2024-10-15T11:53:15.818" v="144" actId="2696"/>
        <pc:sldMkLst>
          <pc:docMk/>
          <pc:sldMk cId="276757817" sldId="334"/>
        </pc:sldMkLst>
        <pc:spChg chg="mod">
          <ac:chgData name="Mark Bentley" userId="4f1f3be8-78e6-4802-a22c-e01f5e0ea520" providerId="ADAL" clId="{3BF8CA2E-BF44-A54A-8381-66DA7DBE3846}" dt="2024-10-15T11:51:47.058" v="70" actId="207"/>
          <ac:spMkLst>
            <pc:docMk/>
            <pc:sldMk cId="276757817" sldId="334"/>
            <ac:spMk id="3" creationId="{DC88BED8-50CA-0041-9EC1-9C30ADBE740B}"/>
          </ac:spMkLst>
        </pc:spChg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2732480490" sldId="335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356689684" sldId="336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3712363170" sldId="337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2511357587" sldId="338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3017555155" sldId="339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3229528792" sldId="340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3190189792" sldId="341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3968844308" sldId="342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1483380798" sldId="345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4127571401" sldId="346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488904374" sldId="347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1801884193" sldId="348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3451742414" sldId="349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4015521647" sldId="350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942118661" sldId="351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3465427537" sldId="352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667233416" sldId="354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234304299" sldId="356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3867716334" sldId="358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679634407" sldId="359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3472213358" sldId="360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2966628157" sldId="361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1560362342" sldId="362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3917002037" sldId="363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3347576921" sldId="364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64662551" sldId="365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1351459054" sldId="367"/>
        </pc:sldMkLst>
      </pc:sldChg>
      <pc:sldChg chg="add del">
        <pc:chgData name="Mark Bentley" userId="4f1f3be8-78e6-4802-a22c-e01f5e0ea520" providerId="ADAL" clId="{3BF8CA2E-BF44-A54A-8381-66DA7DBE3846}" dt="2024-10-15T11:53:15.818" v="144" actId="2696"/>
        <pc:sldMkLst>
          <pc:docMk/>
          <pc:sldMk cId="4228144048" sldId="369"/>
        </pc:sldMkLst>
      </pc:sldChg>
      <pc:sldMasterChg chg="delSldLayout">
        <pc:chgData name="Mark Bentley" userId="4f1f3be8-78e6-4802-a22c-e01f5e0ea520" providerId="ADAL" clId="{3BF8CA2E-BF44-A54A-8381-66DA7DBE3846}" dt="2024-10-15T11:53:15.818" v="144" actId="2696"/>
        <pc:sldMasterMkLst>
          <pc:docMk/>
          <pc:sldMasterMk cId="3659391583" sldId="2147483957"/>
        </pc:sldMasterMkLst>
        <pc:sldLayoutChg chg="del">
          <pc:chgData name="Mark Bentley" userId="4f1f3be8-78e6-4802-a22c-e01f5e0ea520" providerId="ADAL" clId="{3BF8CA2E-BF44-A54A-8381-66DA7DBE3846}" dt="2024-10-15T11:53:15.818" v="144" actId="2696"/>
          <pc:sldLayoutMkLst>
            <pc:docMk/>
            <pc:sldMasterMk cId="3659391583" sldId="2147483957"/>
            <pc:sldLayoutMk cId="485043691" sldId="2147483978"/>
          </pc:sldLayoutMkLst>
        </pc:sldLayoutChg>
      </pc:sldMasterChg>
    </pc:docChg>
  </pc:docChgLst>
  <pc:docChgLst>
    <pc:chgData name="Mark Bentley" userId="4f1f3be8-78e6-4802-a22c-e01f5e0ea520" providerId="ADAL" clId="{832862F6-2B7C-4A4E-A760-7A1B39665ADA}"/>
    <pc:docChg chg="modSld">
      <pc:chgData name="Mark Bentley" userId="4f1f3be8-78e6-4802-a22c-e01f5e0ea520" providerId="ADAL" clId="{832862F6-2B7C-4A4E-A760-7A1B39665ADA}" dt="2024-11-04T09:58:20.362" v="36" actId="1036"/>
      <pc:docMkLst>
        <pc:docMk/>
      </pc:docMkLst>
      <pc:sldChg chg="modSp mod">
        <pc:chgData name="Mark Bentley" userId="4f1f3be8-78e6-4802-a22c-e01f5e0ea520" providerId="ADAL" clId="{832862F6-2B7C-4A4E-A760-7A1B39665ADA}" dt="2024-11-04T09:58:20.362" v="36" actId="1036"/>
        <pc:sldMkLst>
          <pc:docMk/>
          <pc:sldMk cId="1661059372" sldId="268"/>
        </pc:sldMkLst>
        <pc:spChg chg="mod">
          <ac:chgData name="Mark Bentley" userId="4f1f3be8-78e6-4802-a22c-e01f5e0ea520" providerId="ADAL" clId="{832862F6-2B7C-4A4E-A760-7A1B39665ADA}" dt="2024-11-04T09:58:20.362" v="36" actId="1036"/>
          <ac:spMkLst>
            <pc:docMk/>
            <pc:sldMk cId="1661059372" sldId="268"/>
            <ac:spMk id="4" creationId="{5E615640-E014-3767-25F7-F462DD1ACB3B}"/>
          </ac:spMkLst>
        </pc:spChg>
      </pc:sldChg>
    </pc:docChg>
  </pc:docChgLst>
  <pc:docChgLst>
    <pc:chgData name="Mark Bentley" userId="4f1f3be8-78e6-4802-a22c-e01f5e0ea520" providerId="ADAL" clId="{DB27564D-3AFF-7145-BC83-947A0F02D555}"/>
    <pc:docChg chg="delSld modSld">
      <pc:chgData name="Mark Bentley" userId="4f1f3be8-78e6-4802-a22c-e01f5e0ea520" providerId="ADAL" clId="{DB27564D-3AFF-7145-BC83-947A0F02D555}" dt="2024-10-10T11:25:23.803" v="103" actId="20577"/>
      <pc:docMkLst>
        <pc:docMk/>
      </pc:docMkLst>
      <pc:sldChg chg="modSp mod">
        <pc:chgData name="Mark Bentley" userId="4f1f3be8-78e6-4802-a22c-e01f5e0ea520" providerId="ADAL" clId="{DB27564D-3AFF-7145-BC83-947A0F02D555}" dt="2024-10-10T11:24:50.046" v="65" actId="20577"/>
        <pc:sldMkLst>
          <pc:docMk/>
          <pc:sldMk cId="0" sldId="256"/>
        </pc:sldMkLst>
        <pc:spChg chg="mod">
          <ac:chgData name="Mark Bentley" userId="4f1f3be8-78e6-4802-a22c-e01f5e0ea520" providerId="ADAL" clId="{DB27564D-3AFF-7145-BC83-947A0F02D555}" dt="2024-10-10T11:24:23.234" v="25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Mark Bentley" userId="4f1f3be8-78e6-4802-a22c-e01f5e0ea520" providerId="ADAL" clId="{DB27564D-3AFF-7145-BC83-947A0F02D555}" dt="2024-10-10T11:24:50.046" v="65" actId="20577"/>
          <ac:spMkLst>
            <pc:docMk/>
            <pc:sldMk cId="0" sldId="256"/>
            <ac:spMk id="8" creationId="{00000000-0000-0000-0000-000000000000}"/>
          </ac:spMkLst>
        </pc:spChg>
      </pc:sldChg>
      <pc:sldChg chg="delSp modSp mod">
        <pc:chgData name="Mark Bentley" userId="4f1f3be8-78e6-4802-a22c-e01f5e0ea520" providerId="ADAL" clId="{DB27564D-3AFF-7145-BC83-947A0F02D555}" dt="2024-10-10T11:25:23.803" v="103" actId="20577"/>
        <pc:sldMkLst>
          <pc:docMk/>
          <pc:sldMk cId="264314030" sldId="262"/>
        </pc:sldMkLst>
        <pc:spChg chg="mod">
          <ac:chgData name="Mark Bentley" userId="4f1f3be8-78e6-4802-a22c-e01f5e0ea520" providerId="ADAL" clId="{DB27564D-3AFF-7145-BC83-947A0F02D555}" dt="2024-10-10T11:25:20.211" v="91" actId="20577"/>
          <ac:spMkLst>
            <pc:docMk/>
            <pc:sldMk cId="264314030" sldId="262"/>
            <ac:spMk id="2" creationId="{7BEEB7B8-8261-FEB8-794F-B88F9A70EC37}"/>
          </ac:spMkLst>
        </pc:spChg>
        <pc:spChg chg="mod">
          <ac:chgData name="Mark Bentley" userId="4f1f3be8-78e6-4802-a22c-e01f5e0ea520" providerId="ADAL" clId="{DB27564D-3AFF-7145-BC83-947A0F02D555}" dt="2024-10-10T11:25:23.803" v="103" actId="20577"/>
          <ac:spMkLst>
            <pc:docMk/>
            <pc:sldMk cId="264314030" sldId="262"/>
            <ac:spMk id="3" creationId="{6F2E6E0F-4C90-7471-E210-0904A7D21A84}"/>
          </ac:spMkLst>
        </pc:spChg>
        <pc:spChg chg="del">
          <ac:chgData name="Mark Bentley" userId="4f1f3be8-78e6-4802-a22c-e01f5e0ea520" providerId="ADAL" clId="{DB27564D-3AFF-7145-BC83-947A0F02D555}" dt="2024-10-10T11:24:59.719" v="67" actId="478"/>
          <ac:spMkLst>
            <pc:docMk/>
            <pc:sldMk cId="264314030" sldId="262"/>
            <ac:spMk id="4" creationId="{6FB896C9-4496-F5A0-100C-6F1CD641DDC8}"/>
          </ac:spMkLst>
        </pc:sp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5" creationId="{780BD618-9921-F594-4250-7D8854E550AB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6" creationId="{30A83E8E-A33E-7BB1-536E-22857FDAC83E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7" creationId="{DDCC6721-E292-D556-C3AC-68BF94329D76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1" creationId="{325E96D5-AA27-0991-DD0A-083B33EA6D89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4" creationId="{AA36D114-6FE8-650C-F7E6-DA25799F10B8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5" creationId="{42CA1D76-1B79-7453-ED4D-7BBD251C632C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8" creationId="{23798433-EE5F-DBA4-C79A-EE0739453192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9" creationId="{F58AEE9B-FB8E-F405-9DDE-19E1A6C38106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20" creationId="{6DC1F0A1-D7A1-D40A-A04C-FE2408EC1062}"/>
          </ac:picMkLst>
        </pc:picChg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1121055303" sldId="263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908745506" sldId="264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306921325" sldId="265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39058649" sldId="266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3903479335" sldId="267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813004321" sldId="268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477460245" sldId="269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733654658" sldId="270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060970702" sldId="271"/>
        </pc:sldMkLst>
      </pc:sldChg>
    </pc:docChg>
  </pc:docChgLst>
  <pc:docChgLst>
    <pc:chgData name="Mark Bentley" userId="4f1f3be8-78e6-4802-a22c-e01f5e0ea520" providerId="ADAL" clId="{E14520B7-E7F4-E84C-AB0F-EDA52C3A62CF}"/>
    <pc:docChg chg="undo custSel addSld modSld">
      <pc:chgData name="Mark Bentley" userId="4f1f3be8-78e6-4802-a22c-e01f5e0ea520" providerId="ADAL" clId="{E14520B7-E7F4-E84C-AB0F-EDA52C3A62CF}" dt="2024-09-10T15:21:58.990" v="5771" actId="20577"/>
      <pc:docMkLst>
        <pc:docMk/>
      </pc:docMkLst>
      <pc:sldChg chg="modSp mod">
        <pc:chgData name="Mark Bentley" userId="4f1f3be8-78e6-4802-a22c-e01f5e0ea520" providerId="ADAL" clId="{E14520B7-E7F4-E84C-AB0F-EDA52C3A62CF}" dt="2024-08-28T15:42:21.339" v="2951" actId="1035"/>
        <pc:sldMkLst>
          <pc:docMk/>
          <pc:sldMk cId="0" sldId="256"/>
        </pc:sldMkLst>
        <pc:spChg chg="mod">
          <ac:chgData name="Mark Bentley" userId="4f1f3be8-78e6-4802-a22c-e01f5e0ea520" providerId="ADAL" clId="{E14520B7-E7F4-E84C-AB0F-EDA52C3A62CF}" dt="2024-08-26T13:28:59.840" v="34" actId="20577"/>
          <ac:spMkLst>
            <pc:docMk/>
            <pc:sldMk cId="0" sldId="256"/>
            <ac:spMk id="4" creationId="{00000000-0000-0000-0000-000000000000}"/>
          </ac:spMkLst>
        </pc:spChg>
        <pc:picChg chg="mod">
          <ac:chgData name="Mark Bentley" userId="4f1f3be8-78e6-4802-a22c-e01f5e0ea520" providerId="ADAL" clId="{E14520B7-E7F4-E84C-AB0F-EDA52C3A62CF}" dt="2024-08-28T15:42:21.339" v="2951" actId="1035"/>
          <ac:picMkLst>
            <pc:docMk/>
            <pc:sldMk cId="0" sldId="256"/>
            <ac:picMk id="6" creationId="{048486BD-6385-D6C5-F0A1-46DDCF74059D}"/>
          </ac:picMkLst>
        </pc:picChg>
      </pc:sldChg>
      <pc:sldChg chg="addSp delSp modSp">
        <pc:chgData name="Mark Bentley" userId="4f1f3be8-78e6-4802-a22c-e01f5e0ea520" providerId="ADAL" clId="{E14520B7-E7F4-E84C-AB0F-EDA52C3A62CF}" dt="2024-09-10T05:42:03.380" v="5064"/>
        <pc:sldMkLst>
          <pc:docMk/>
          <pc:sldMk cId="264314030" sldId="262"/>
        </pc:sldMkLst>
        <pc:spChg chg="mod">
          <ac:chgData name="Mark Bentley" userId="4f1f3be8-78e6-4802-a22c-e01f5e0ea520" providerId="ADAL" clId="{E14520B7-E7F4-E84C-AB0F-EDA52C3A62CF}" dt="2024-08-26T13:29:10.656" v="35" actId="14100"/>
          <ac:spMkLst>
            <pc:docMk/>
            <pc:sldMk cId="264314030" sldId="262"/>
            <ac:spMk id="3" creationId="{6F2E6E0F-4C90-7471-E210-0904A7D21A84}"/>
          </ac:spMkLst>
        </pc:spChg>
        <pc:picChg chg="add mod">
          <ac:chgData name="Mark Bentley" userId="4f1f3be8-78e6-4802-a22c-e01f5e0ea520" providerId="ADAL" clId="{E14520B7-E7F4-E84C-AB0F-EDA52C3A62CF}" dt="2024-09-10T05:42:03.380" v="5064"/>
          <ac:picMkLst>
            <pc:docMk/>
            <pc:sldMk cId="264314030" sldId="262"/>
            <ac:picMk id="7" creationId="{DDCC6721-E292-D556-C3AC-68BF94329D76}"/>
          </ac:picMkLst>
        </pc:picChg>
        <pc:picChg chg="del">
          <ac:chgData name="Mark Bentley" userId="4f1f3be8-78e6-4802-a22c-e01f5e0ea520" providerId="ADAL" clId="{E14520B7-E7F4-E84C-AB0F-EDA52C3A62CF}" dt="2024-09-10T05:42:03.040" v="5063" actId="478"/>
          <ac:picMkLst>
            <pc:docMk/>
            <pc:sldMk cId="264314030" sldId="262"/>
            <ac:picMk id="10" creationId="{42B9F4F2-43B7-2CAA-3FF2-A8A80E745126}"/>
          </ac:picMkLst>
        </pc:picChg>
      </pc:sldChg>
      <pc:sldChg chg="addSp delSp modSp new mod">
        <pc:chgData name="Mark Bentley" userId="4f1f3be8-78e6-4802-a22c-e01f5e0ea520" providerId="ADAL" clId="{E14520B7-E7F4-E84C-AB0F-EDA52C3A62CF}" dt="2024-09-10T06:28:52.814" v="5212" actId="20577"/>
        <pc:sldMkLst>
          <pc:docMk/>
          <pc:sldMk cId="1121055303" sldId="263"/>
        </pc:sldMkLst>
        <pc:spChg chg="mod">
          <ac:chgData name="Mark Bentley" userId="4f1f3be8-78e6-4802-a22c-e01f5e0ea520" providerId="ADAL" clId="{E14520B7-E7F4-E84C-AB0F-EDA52C3A62CF}" dt="2024-08-26T13:29:39.995" v="80" actId="20577"/>
          <ac:spMkLst>
            <pc:docMk/>
            <pc:sldMk cId="1121055303" sldId="263"/>
            <ac:spMk id="2" creationId="{5E448013-4C9F-1EC1-85BB-F9C034FE7C70}"/>
          </ac:spMkLst>
        </pc:spChg>
        <pc:spChg chg="mod">
          <ac:chgData name="Mark Bentley" userId="4f1f3be8-78e6-4802-a22c-e01f5e0ea520" providerId="ADAL" clId="{E14520B7-E7F4-E84C-AB0F-EDA52C3A62CF}" dt="2024-09-10T06:28:52.814" v="5212" actId="20577"/>
          <ac:spMkLst>
            <pc:docMk/>
            <pc:sldMk cId="1121055303" sldId="263"/>
            <ac:spMk id="3" creationId="{2E89458B-2C01-7B6E-D9D1-4EF2898F2BCC}"/>
          </ac:spMkLst>
        </pc:spChg>
        <pc:spChg chg="add del">
          <ac:chgData name="Mark Bentley" userId="4f1f3be8-78e6-4802-a22c-e01f5e0ea520" providerId="ADAL" clId="{E14520B7-E7F4-E84C-AB0F-EDA52C3A62CF}" dt="2024-08-28T15:41:07.642" v="2904" actId="22"/>
          <ac:spMkLst>
            <pc:docMk/>
            <pc:sldMk cId="1121055303" sldId="263"/>
            <ac:spMk id="6" creationId="{DA1A2D82-219C-22DA-F957-7BEBE199E90D}"/>
          </ac:spMkLst>
        </pc:spChg>
        <pc:picChg chg="add mod">
          <ac:chgData name="Mark Bentley" userId="4f1f3be8-78e6-4802-a22c-e01f5e0ea520" providerId="ADAL" clId="{E14520B7-E7F4-E84C-AB0F-EDA52C3A62CF}" dt="2024-09-02T12:26:16.379" v="3082" actId="1076"/>
          <ac:picMkLst>
            <pc:docMk/>
            <pc:sldMk cId="1121055303" sldId="263"/>
            <ac:picMk id="4" creationId="{963900EF-54AF-9D4C-D909-9989015A09E1}"/>
          </ac:picMkLst>
        </pc:picChg>
        <pc:picChg chg="add mod">
          <ac:chgData name="Mark Bentley" userId="4f1f3be8-78e6-4802-a22c-e01f5e0ea520" providerId="ADAL" clId="{E14520B7-E7F4-E84C-AB0F-EDA52C3A62CF}" dt="2024-09-02T12:26:23.278" v="3084" actId="1076"/>
          <ac:picMkLst>
            <pc:docMk/>
            <pc:sldMk cId="1121055303" sldId="263"/>
            <ac:picMk id="1026" creationId="{ACF860B4-43D4-6338-30F2-08DF61AA6319}"/>
          </ac:picMkLst>
        </pc:picChg>
      </pc:sldChg>
      <pc:sldChg chg="modSp new mod">
        <pc:chgData name="Mark Bentley" userId="4f1f3be8-78e6-4802-a22c-e01f5e0ea520" providerId="ADAL" clId="{E14520B7-E7F4-E84C-AB0F-EDA52C3A62CF}" dt="2024-09-10T06:31:49.116" v="5295" actId="27636"/>
        <pc:sldMkLst>
          <pc:docMk/>
          <pc:sldMk cId="908745506" sldId="264"/>
        </pc:sldMkLst>
        <pc:spChg chg="mod">
          <ac:chgData name="Mark Bentley" userId="4f1f3be8-78e6-4802-a22c-e01f5e0ea520" providerId="ADAL" clId="{E14520B7-E7F4-E84C-AB0F-EDA52C3A62CF}" dt="2024-09-10T06:29:45.090" v="5242" actId="20577"/>
          <ac:spMkLst>
            <pc:docMk/>
            <pc:sldMk cId="908745506" sldId="264"/>
            <ac:spMk id="2" creationId="{9E5B5C98-2D5B-A008-9147-2D41A1E14802}"/>
          </ac:spMkLst>
        </pc:spChg>
        <pc:spChg chg="mod">
          <ac:chgData name="Mark Bentley" userId="4f1f3be8-78e6-4802-a22c-e01f5e0ea520" providerId="ADAL" clId="{E14520B7-E7F4-E84C-AB0F-EDA52C3A62CF}" dt="2024-09-10T06:31:49.116" v="5295" actId="27636"/>
          <ac:spMkLst>
            <pc:docMk/>
            <pc:sldMk cId="908745506" sldId="264"/>
            <ac:spMk id="3" creationId="{AA8D52FD-1454-0CDC-D2DC-C3440266F2B1}"/>
          </ac:spMkLst>
        </pc:spChg>
      </pc:sldChg>
      <pc:sldChg chg="addSp modSp new mod">
        <pc:chgData name="Mark Bentley" userId="4f1f3be8-78e6-4802-a22c-e01f5e0ea520" providerId="ADAL" clId="{E14520B7-E7F4-E84C-AB0F-EDA52C3A62CF}" dt="2024-09-10T10:24:08.218" v="5645" actId="20577"/>
        <pc:sldMkLst>
          <pc:docMk/>
          <pc:sldMk cId="2306921325" sldId="265"/>
        </pc:sldMkLst>
        <pc:spChg chg="mod">
          <ac:chgData name="Mark Bentley" userId="4f1f3be8-78e6-4802-a22c-e01f5e0ea520" providerId="ADAL" clId="{E14520B7-E7F4-E84C-AB0F-EDA52C3A62CF}" dt="2024-08-27T07:59:26.701" v="679" actId="20577"/>
          <ac:spMkLst>
            <pc:docMk/>
            <pc:sldMk cId="2306921325" sldId="265"/>
            <ac:spMk id="2" creationId="{D3B69482-A420-E7AB-4E8E-7FFD65BBBE2E}"/>
          </ac:spMkLst>
        </pc:spChg>
        <pc:spChg chg="mod">
          <ac:chgData name="Mark Bentley" userId="4f1f3be8-78e6-4802-a22c-e01f5e0ea520" providerId="ADAL" clId="{E14520B7-E7F4-E84C-AB0F-EDA52C3A62CF}" dt="2024-09-09T09:29:42.226" v="5062" actId="1035"/>
          <ac:spMkLst>
            <pc:docMk/>
            <pc:sldMk cId="2306921325" sldId="265"/>
            <ac:spMk id="3" creationId="{B6DC16DB-F4E7-EE05-4E5F-EE358E1283C4}"/>
          </ac:spMkLst>
        </pc:spChg>
        <pc:graphicFrameChg chg="add mod modGraphic">
          <ac:chgData name="Mark Bentley" userId="4f1f3be8-78e6-4802-a22c-e01f5e0ea520" providerId="ADAL" clId="{E14520B7-E7F4-E84C-AB0F-EDA52C3A62CF}" dt="2024-09-10T10:24:08.218" v="5645" actId="20577"/>
          <ac:graphicFrameMkLst>
            <pc:docMk/>
            <pc:sldMk cId="2306921325" sldId="265"/>
            <ac:graphicFrameMk id="4" creationId="{A21708F9-F5D9-6107-7E0D-1C2A53E67B2B}"/>
          </ac:graphicFrameMkLst>
        </pc:graphicFrameChg>
        <pc:picChg chg="add mod">
          <ac:chgData name="Mark Bentley" userId="4f1f3be8-78e6-4802-a22c-e01f5e0ea520" providerId="ADAL" clId="{E14520B7-E7F4-E84C-AB0F-EDA52C3A62CF}" dt="2024-09-09T09:19:51.150" v="5037" actId="1036"/>
          <ac:picMkLst>
            <pc:docMk/>
            <pc:sldMk cId="2306921325" sldId="265"/>
            <ac:picMk id="5" creationId="{16406BBB-D3A0-38D3-145D-85EF46DE6474}"/>
          </ac:picMkLst>
        </pc:picChg>
        <pc:picChg chg="add mod">
          <ac:chgData name="Mark Bentley" userId="4f1f3be8-78e6-4802-a22c-e01f5e0ea520" providerId="ADAL" clId="{E14520B7-E7F4-E84C-AB0F-EDA52C3A62CF}" dt="2024-09-09T09:20:11.881" v="5050" actId="1035"/>
          <ac:picMkLst>
            <pc:docMk/>
            <pc:sldMk cId="2306921325" sldId="265"/>
            <ac:picMk id="6" creationId="{B64DE8C4-F380-1B90-37AB-89CD821D993C}"/>
          </ac:picMkLst>
        </pc:picChg>
        <pc:picChg chg="add mod">
          <ac:chgData name="Mark Bentley" userId="4f1f3be8-78e6-4802-a22c-e01f5e0ea520" providerId="ADAL" clId="{E14520B7-E7F4-E84C-AB0F-EDA52C3A62CF}" dt="2024-09-09T09:19:41.617" v="5034" actId="1036"/>
          <ac:picMkLst>
            <pc:docMk/>
            <pc:sldMk cId="2306921325" sldId="265"/>
            <ac:picMk id="7" creationId="{09DD3C76-2CA2-7264-D7B0-01060DE32CC6}"/>
          </ac:picMkLst>
        </pc:picChg>
        <pc:picChg chg="add mod">
          <ac:chgData name="Mark Bentley" userId="4f1f3be8-78e6-4802-a22c-e01f5e0ea520" providerId="ADAL" clId="{E14520B7-E7F4-E84C-AB0F-EDA52C3A62CF}" dt="2024-09-09T09:19:51.150" v="5037" actId="1036"/>
          <ac:picMkLst>
            <pc:docMk/>
            <pc:sldMk cId="2306921325" sldId="265"/>
            <ac:picMk id="8" creationId="{319FB480-4BE3-0CA4-5AE7-4AB15AA614A6}"/>
          </ac:picMkLst>
        </pc:picChg>
      </pc:sldChg>
      <pc:sldChg chg="modSp new mod">
        <pc:chgData name="Mark Bentley" userId="4f1f3be8-78e6-4802-a22c-e01f5e0ea520" providerId="ADAL" clId="{E14520B7-E7F4-E84C-AB0F-EDA52C3A62CF}" dt="2024-09-10T15:21:58.990" v="5771" actId="20577"/>
        <pc:sldMkLst>
          <pc:docMk/>
          <pc:sldMk cId="39058649" sldId="266"/>
        </pc:sldMkLst>
        <pc:spChg chg="mod">
          <ac:chgData name="Mark Bentley" userId="4f1f3be8-78e6-4802-a22c-e01f5e0ea520" providerId="ADAL" clId="{E14520B7-E7F4-E84C-AB0F-EDA52C3A62CF}" dt="2024-08-27T12:07:12.729" v="698" actId="20577"/>
          <ac:spMkLst>
            <pc:docMk/>
            <pc:sldMk cId="39058649" sldId="266"/>
            <ac:spMk id="2" creationId="{DA1961EB-ABD8-0DBE-2CC4-719375AA7806}"/>
          </ac:spMkLst>
        </pc:spChg>
        <pc:spChg chg="mod">
          <ac:chgData name="Mark Bentley" userId="4f1f3be8-78e6-4802-a22c-e01f5e0ea520" providerId="ADAL" clId="{E14520B7-E7F4-E84C-AB0F-EDA52C3A62CF}" dt="2024-09-10T15:21:58.990" v="5771" actId="20577"/>
          <ac:spMkLst>
            <pc:docMk/>
            <pc:sldMk cId="39058649" sldId="266"/>
            <ac:spMk id="3" creationId="{F19DA4B2-5989-8A47-0764-B00005AB3556}"/>
          </ac:spMkLst>
        </pc:spChg>
      </pc:sldChg>
      <pc:sldChg chg="addSp modSp new mod">
        <pc:chgData name="Mark Bentley" userId="4f1f3be8-78e6-4802-a22c-e01f5e0ea520" providerId="ADAL" clId="{E14520B7-E7F4-E84C-AB0F-EDA52C3A62CF}" dt="2024-09-09T09:15:47.301" v="4913" actId="12788"/>
        <pc:sldMkLst>
          <pc:docMk/>
          <pc:sldMk cId="3903479335" sldId="267"/>
        </pc:sldMkLst>
        <pc:spChg chg="mod">
          <ac:chgData name="Mark Bentley" userId="4f1f3be8-78e6-4802-a22c-e01f5e0ea520" providerId="ADAL" clId="{E14520B7-E7F4-E84C-AB0F-EDA52C3A62CF}" dt="2024-08-27T12:07:21.790" v="724" actId="20577"/>
          <ac:spMkLst>
            <pc:docMk/>
            <pc:sldMk cId="3903479335" sldId="267"/>
            <ac:spMk id="2" creationId="{511BB527-1B62-A65E-51C0-2863029DC870}"/>
          </ac:spMkLst>
        </pc:spChg>
        <pc:spChg chg="mod">
          <ac:chgData name="Mark Bentley" userId="4f1f3be8-78e6-4802-a22c-e01f5e0ea520" providerId="ADAL" clId="{E14520B7-E7F4-E84C-AB0F-EDA52C3A62CF}" dt="2024-09-09T09:15:37.620" v="4910" actId="20577"/>
          <ac:spMkLst>
            <pc:docMk/>
            <pc:sldMk cId="3903479335" sldId="267"/>
            <ac:spMk id="3" creationId="{80CBFCF9-ACDD-6B0E-C913-8886822F7A6F}"/>
          </ac:spMkLst>
        </pc:spChg>
        <pc:picChg chg="add mod">
          <ac:chgData name="Mark Bentley" userId="4f1f3be8-78e6-4802-a22c-e01f5e0ea520" providerId="ADAL" clId="{E14520B7-E7F4-E84C-AB0F-EDA52C3A62CF}" dt="2024-09-09T09:15:47.301" v="4913" actId="12788"/>
          <ac:picMkLst>
            <pc:docMk/>
            <pc:sldMk cId="3903479335" sldId="267"/>
            <ac:picMk id="4" creationId="{5F81644E-BE2E-A4A4-6901-2781D338EA9D}"/>
          </ac:picMkLst>
        </pc:picChg>
      </pc:sldChg>
      <pc:sldChg chg="addSp modSp new mod">
        <pc:chgData name="Mark Bentley" userId="4f1f3be8-78e6-4802-a22c-e01f5e0ea520" providerId="ADAL" clId="{E14520B7-E7F4-E84C-AB0F-EDA52C3A62CF}" dt="2024-09-09T07:36:59.089" v="4578" actId="20577"/>
        <pc:sldMkLst>
          <pc:docMk/>
          <pc:sldMk cId="813004321" sldId="268"/>
        </pc:sldMkLst>
        <pc:spChg chg="mod">
          <ac:chgData name="Mark Bentley" userId="4f1f3be8-78e6-4802-a22c-e01f5e0ea520" providerId="ADAL" clId="{E14520B7-E7F4-E84C-AB0F-EDA52C3A62CF}" dt="2024-08-28T09:16:29.385" v="756" actId="20577"/>
          <ac:spMkLst>
            <pc:docMk/>
            <pc:sldMk cId="813004321" sldId="268"/>
            <ac:spMk id="2" creationId="{A58B8182-663D-EDB2-C71B-58BBF2CF45F5}"/>
          </ac:spMkLst>
        </pc:spChg>
        <pc:spChg chg="mod">
          <ac:chgData name="Mark Bentley" userId="4f1f3be8-78e6-4802-a22c-e01f5e0ea520" providerId="ADAL" clId="{E14520B7-E7F4-E84C-AB0F-EDA52C3A62CF}" dt="2024-09-09T07:36:59.089" v="4578" actId="20577"/>
          <ac:spMkLst>
            <pc:docMk/>
            <pc:sldMk cId="813004321" sldId="268"/>
            <ac:spMk id="3" creationId="{732EE5C4-BEB6-46B8-B5BA-9B0C56BEAFE6}"/>
          </ac:spMkLst>
        </pc:spChg>
        <pc:picChg chg="add mod">
          <ac:chgData name="Mark Bentley" userId="4f1f3be8-78e6-4802-a22c-e01f5e0ea520" providerId="ADAL" clId="{E14520B7-E7F4-E84C-AB0F-EDA52C3A62CF}" dt="2024-08-28T09:25:04.252" v="786" actId="1076"/>
          <ac:picMkLst>
            <pc:docMk/>
            <pc:sldMk cId="813004321" sldId="268"/>
            <ac:picMk id="4" creationId="{C15B5B31-62ED-590C-1C03-A1871EF70B42}"/>
          </ac:picMkLst>
        </pc:picChg>
      </pc:sldChg>
      <pc:sldChg chg="addSp modSp new mod">
        <pc:chgData name="Mark Bentley" userId="4f1f3be8-78e6-4802-a22c-e01f5e0ea520" providerId="ADAL" clId="{E14520B7-E7F4-E84C-AB0F-EDA52C3A62CF}" dt="2024-09-10T07:21:19.947" v="5576" actId="1037"/>
        <pc:sldMkLst>
          <pc:docMk/>
          <pc:sldMk cId="477460245" sldId="269"/>
        </pc:sldMkLst>
        <pc:spChg chg="mod">
          <ac:chgData name="Mark Bentley" userId="4f1f3be8-78e6-4802-a22c-e01f5e0ea520" providerId="ADAL" clId="{E14520B7-E7F4-E84C-AB0F-EDA52C3A62CF}" dt="2024-08-28T09:17:43.462" v="783" actId="20577"/>
          <ac:spMkLst>
            <pc:docMk/>
            <pc:sldMk cId="477460245" sldId="269"/>
            <ac:spMk id="2" creationId="{3802F450-BD87-A32A-A0D6-BB7818D66696}"/>
          </ac:spMkLst>
        </pc:spChg>
        <pc:spChg chg="mod">
          <ac:chgData name="Mark Bentley" userId="4f1f3be8-78e6-4802-a22c-e01f5e0ea520" providerId="ADAL" clId="{E14520B7-E7F4-E84C-AB0F-EDA52C3A62CF}" dt="2024-09-03T12:44:13.659" v="3978" actId="20577"/>
          <ac:spMkLst>
            <pc:docMk/>
            <pc:sldMk cId="477460245" sldId="269"/>
            <ac:spMk id="3" creationId="{FFBABB8E-1003-A18E-9B0E-52554F171955}"/>
          </ac:spMkLst>
        </pc:spChg>
        <pc:picChg chg="add mod">
          <ac:chgData name="Mark Bentley" userId="4f1f3be8-78e6-4802-a22c-e01f5e0ea520" providerId="ADAL" clId="{E14520B7-E7F4-E84C-AB0F-EDA52C3A62CF}" dt="2024-09-10T07:20:49.931" v="5520" actId="1037"/>
          <ac:picMkLst>
            <pc:docMk/>
            <pc:sldMk cId="477460245" sldId="269"/>
            <ac:picMk id="4" creationId="{CFBEF9FF-7CB8-1D5A-E7D1-3344DAB0DDFB}"/>
          </ac:picMkLst>
        </pc:picChg>
        <pc:picChg chg="add mod">
          <ac:chgData name="Mark Bentley" userId="4f1f3be8-78e6-4802-a22c-e01f5e0ea520" providerId="ADAL" clId="{E14520B7-E7F4-E84C-AB0F-EDA52C3A62CF}" dt="2024-09-10T07:21:14.041" v="5568" actId="12788"/>
          <ac:picMkLst>
            <pc:docMk/>
            <pc:sldMk cId="477460245" sldId="269"/>
            <ac:picMk id="5" creationId="{C0C9C418-8C2F-A152-0C23-0C66C9B3BCA5}"/>
          </ac:picMkLst>
        </pc:picChg>
        <pc:picChg chg="add mod">
          <ac:chgData name="Mark Bentley" userId="4f1f3be8-78e6-4802-a22c-e01f5e0ea520" providerId="ADAL" clId="{E14520B7-E7F4-E84C-AB0F-EDA52C3A62CF}" dt="2024-09-10T07:21:19.947" v="5576" actId="1037"/>
          <ac:picMkLst>
            <pc:docMk/>
            <pc:sldMk cId="477460245" sldId="269"/>
            <ac:picMk id="6" creationId="{93B1DB81-13D5-6F5A-7468-3B5EDBBB2ECF}"/>
          </ac:picMkLst>
        </pc:picChg>
      </pc:sldChg>
      <pc:sldChg chg="addSp modSp new mod">
        <pc:chgData name="Mark Bentley" userId="4f1f3be8-78e6-4802-a22c-e01f5e0ea520" providerId="ADAL" clId="{E14520B7-E7F4-E84C-AB0F-EDA52C3A62CF}" dt="2024-09-10T15:21:05.216" v="5711" actId="1035"/>
        <pc:sldMkLst>
          <pc:docMk/>
          <pc:sldMk cId="2733654658" sldId="270"/>
        </pc:sldMkLst>
        <pc:spChg chg="mod">
          <ac:chgData name="Mark Bentley" userId="4f1f3be8-78e6-4802-a22c-e01f5e0ea520" providerId="ADAL" clId="{E14520B7-E7F4-E84C-AB0F-EDA52C3A62CF}" dt="2024-08-28T15:34:37.259" v="2587" actId="20577"/>
          <ac:spMkLst>
            <pc:docMk/>
            <pc:sldMk cId="2733654658" sldId="270"/>
            <ac:spMk id="2" creationId="{0B86A29A-F599-E4D4-78A2-47596183C448}"/>
          </ac:spMkLst>
        </pc:spChg>
        <pc:spChg chg="mod">
          <ac:chgData name="Mark Bentley" userId="4f1f3be8-78e6-4802-a22c-e01f5e0ea520" providerId="ADAL" clId="{E14520B7-E7F4-E84C-AB0F-EDA52C3A62CF}" dt="2024-09-10T15:21:00.023" v="5694" actId="20577"/>
          <ac:spMkLst>
            <pc:docMk/>
            <pc:sldMk cId="2733654658" sldId="270"/>
            <ac:spMk id="3" creationId="{745D42E7-74CB-DDB2-23CF-CB0D8605CA73}"/>
          </ac:spMkLst>
        </pc:spChg>
        <pc:picChg chg="add mod">
          <ac:chgData name="Mark Bentley" userId="4f1f3be8-78e6-4802-a22c-e01f5e0ea520" providerId="ADAL" clId="{E14520B7-E7F4-E84C-AB0F-EDA52C3A62CF}" dt="2024-09-10T15:21:05.216" v="5711" actId="1035"/>
          <ac:picMkLst>
            <pc:docMk/>
            <pc:sldMk cId="2733654658" sldId="270"/>
            <ac:picMk id="1026" creationId="{605C0532-E414-D8F4-8BBE-D730BBBBC363}"/>
          </ac:picMkLst>
        </pc:picChg>
        <pc:picChg chg="add mod">
          <ac:chgData name="Mark Bentley" userId="4f1f3be8-78e6-4802-a22c-e01f5e0ea520" providerId="ADAL" clId="{E14520B7-E7F4-E84C-AB0F-EDA52C3A62CF}" dt="2024-09-10T15:21:05.216" v="5711" actId="1035"/>
          <ac:picMkLst>
            <pc:docMk/>
            <pc:sldMk cId="2733654658" sldId="270"/>
            <ac:picMk id="1028" creationId="{015582DB-0CE1-ABB6-B7AC-3C17A2631F8E}"/>
          </ac:picMkLst>
        </pc:picChg>
      </pc:sldChg>
      <pc:sldChg chg="addSp modSp new mod">
        <pc:chgData name="Mark Bentley" userId="4f1f3be8-78e6-4802-a22c-e01f5e0ea520" providerId="ADAL" clId="{E14520B7-E7F4-E84C-AB0F-EDA52C3A62CF}" dt="2024-09-10T07:14:45.067" v="5369" actId="20577"/>
        <pc:sldMkLst>
          <pc:docMk/>
          <pc:sldMk cId="2060970702" sldId="271"/>
        </pc:sldMkLst>
        <pc:spChg chg="mod">
          <ac:chgData name="Mark Bentley" userId="4f1f3be8-78e6-4802-a22c-e01f5e0ea520" providerId="ADAL" clId="{E14520B7-E7F4-E84C-AB0F-EDA52C3A62CF}" dt="2024-09-09T08:54:46.900" v="4597" actId="20577"/>
          <ac:spMkLst>
            <pc:docMk/>
            <pc:sldMk cId="2060970702" sldId="271"/>
            <ac:spMk id="2" creationId="{A2D96BDB-207A-D840-A721-DDFEFF96602D}"/>
          </ac:spMkLst>
        </pc:spChg>
        <pc:spChg chg="mod">
          <ac:chgData name="Mark Bentley" userId="4f1f3be8-78e6-4802-a22c-e01f5e0ea520" providerId="ADAL" clId="{E14520B7-E7F4-E84C-AB0F-EDA52C3A62CF}" dt="2024-09-10T07:14:45.067" v="5369" actId="20577"/>
          <ac:spMkLst>
            <pc:docMk/>
            <pc:sldMk cId="2060970702" sldId="271"/>
            <ac:spMk id="3" creationId="{3D53C159-704B-1341-6158-FFDCFD01E98A}"/>
          </ac:spMkLst>
        </pc:spChg>
        <pc:picChg chg="add mod">
          <ac:chgData name="Mark Bentley" userId="4f1f3be8-78e6-4802-a22c-e01f5e0ea520" providerId="ADAL" clId="{E14520B7-E7F4-E84C-AB0F-EDA52C3A62CF}" dt="2024-09-10T07:14:14.489" v="5347" actId="14100"/>
          <ac:picMkLst>
            <pc:docMk/>
            <pc:sldMk cId="2060970702" sldId="271"/>
            <ac:picMk id="4" creationId="{F4ADE024-6524-EACA-9499-FA2D6C8893D3}"/>
          </ac:picMkLst>
        </pc:picChg>
        <pc:picChg chg="add mod">
          <ac:chgData name="Mark Bentley" userId="4f1f3be8-78e6-4802-a22c-e01f5e0ea520" providerId="ADAL" clId="{E14520B7-E7F4-E84C-AB0F-EDA52C3A62CF}" dt="2024-09-09T09:11:13.521" v="4886"/>
          <ac:picMkLst>
            <pc:docMk/>
            <pc:sldMk cId="2060970702" sldId="271"/>
            <ac:picMk id="5" creationId="{CEEAAE20-3AF4-546E-0669-0CE4810353B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c:spPr>
          <c:explosion val="5"/>
          <c:dPt>
            <c:idx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741F-47C1-9996-DF6877D07366}"/>
              </c:ext>
            </c:extLst>
          </c:dPt>
          <c:dPt>
            <c:idx val="1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741F-47C1-9996-DF6877D07366}"/>
              </c:ext>
            </c:extLst>
          </c:dPt>
          <c:dPt>
            <c:idx val="2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741F-47C1-9996-DF6877D07366}"/>
              </c:ext>
            </c:extLst>
          </c:dPt>
          <c:dPt>
            <c:idx val="3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741F-47C1-9996-DF6877D07366}"/>
              </c:ext>
            </c:extLst>
          </c:dPt>
          <c:dPt>
            <c:idx val="4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741F-47C1-9996-DF6877D07366}"/>
              </c:ext>
            </c:extLst>
          </c:dPt>
          <c:dPt>
            <c:idx val="5"/>
            <c:bubble3D val="0"/>
            <c:spPr>
              <a:solidFill>
                <a:srgbClr val="FBAB1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741F-47C1-9996-DF6877D07366}"/>
              </c:ext>
            </c:extLst>
          </c:dPt>
          <c:dPt>
            <c:idx val="6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D-741F-47C1-9996-DF6877D07366}"/>
              </c:ext>
            </c:extLst>
          </c:dPt>
          <c:dPt>
            <c:idx val="7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F-741F-47C1-9996-DF6877D07366}"/>
              </c:ext>
            </c:extLst>
          </c:dPt>
          <c:dPt>
            <c:idx val="8"/>
            <c:bubble3D val="0"/>
            <c:spPr>
              <a:solidFill>
                <a:srgbClr val="F166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1-741F-47C1-9996-DF6877D07366}"/>
              </c:ext>
            </c:extLst>
          </c:dPt>
          <c:dPt>
            <c:idx val="9"/>
            <c:bubble3D val="0"/>
            <c:spPr>
              <a:solidFill>
                <a:srgbClr val="ED1B2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3-741F-47C1-9996-DF6877D07366}"/>
              </c:ext>
            </c:extLst>
          </c:dPt>
          <c:dPt>
            <c:idx val="10"/>
            <c:bubble3D val="0"/>
            <c:spPr>
              <a:solidFill>
                <a:srgbClr val="CF1D39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5-741F-47C1-9996-DF6877D07366}"/>
              </c:ext>
            </c:extLst>
          </c:dPt>
          <c:dPt>
            <c:idx val="11"/>
            <c:bubble3D val="0"/>
            <c:spPr>
              <a:solidFill>
                <a:srgbClr val="96013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7-741F-47C1-9996-DF6877D07366}"/>
              </c:ext>
            </c:extLst>
          </c:dPt>
          <c:dPt>
            <c:idx val="12"/>
            <c:bubble3D val="0"/>
            <c:spPr>
              <a:solidFill>
                <a:srgbClr val="6DCFF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9-741F-47C1-9996-DF6877D07366}"/>
              </c:ext>
            </c:extLst>
          </c:dPt>
          <c:dPt>
            <c:idx val="13"/>
            <c:bubble3D val="0"/>
            <c:spPr>
              <a:solidFill>
                <a:srgbClr val="009BD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B-741F-47C1-9996-DF6877D07366}"/>
              </c:ext>
            </c:extLst>
          </c:dPt>
          <c:dPt>
            <c:idx val="14"/>
            <c:bubble3D val="0"/>
            <c:spPr>
              <a:solidFill>
                <a:srgbClr val="00619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D-741F-47C1-9996-DF6877D07366}"/>
              </c:ext>
            </c:extLst>
          </c:dPt>
          <c:dPt>
            <c:idx val="15"/>
            <c:bubble3D val="0"/>
            <c:spPr>
              <a:solidFill>
                <a:srgbClr val="1E337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F-741F-47C1-9996-DF6877D07366}"/>
              </c:ext>
            </c:extLst>
          </c:dPt>
          <c:dPt>
            <c:idx val="16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1-741F-47C1-9996-DF6877D07366}"/>
              </c:ext>
            </c:extLst>
          </c:dPt>
          <c:dPt>
            <c:idx val="17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3-741F-47C1-9996-DF6877D07366}"/>
              </c:ext>
            </c:extLst>
          </c:dPt>
          <c:dPt>
            <c:idx val="18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5-741F-47C1-9996-DF6877D07366}"/>
              </c:ext>
            </c:extLst>
          </c:dPt>
          <c:dPt>
            <c:idx val="19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7-741F-47C1-9996-DF6877D07366}"/>
              </c:ext>
            </c:extLst>
          </c:dPt>
          <c:dPt>
            <c:idx val="20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9-741F-47C1-9996-DF6877D07366}"/>
              </c:ext>
            </c:extLst>
          </c:dPt>
          <c:dPt>
            <c:idx val="21"/>
            <c:bubble3D val="0"/>
            <c:spPr>
              <a:solidFill>
                <a:srgbClr val="FFDE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B-741F-47C1-9996-DF6877D07366}"/>
              </c:ext>
            </c:extLst>
          </c:dPt>
          <c:dPt>
            <c:idx val="22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D-741F-47C1-9996-DF6877D07366}"/>
              </c:ext>
            </c:extLst>
          </c:dPt>
          <c:dPt>
            <c:idx val="23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F-741F-47C1-9996-DF6877D0736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41F-47C1-9996-DF6877D0736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41F-47C1-9996-DF6877D0736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41F-47C1-9996-DF6877D0736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741F-47C1-9996-DF6877D0736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741F-47C1-9996-DF6877D0736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741F-47C1-9996-DF6877D0736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741F-47C1-9996-DF6877D0736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741F-47C1-9996-DF6877D0736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741F-47C1-9996-DF6877D0736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741F-47C1-9996-DF6877D07366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741F-47C1-9996-DF6877D07366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741F-47C1-9996-DF6877D07366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741F-47C1-9996-DF6877D07366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741F-47C1-9996-DF6877D07366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741F-47C1-9996-DF6877D07366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741F-47C1-9996-DF6877D07366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741F-47C1-9996-DF6877D07366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741F-47C1-9996-DF6877D07366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741F-47C1-9996-DF6877D07366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741F-47C1-9996-DF6877D07366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9-741F-47C1-9996-DF6877D07366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B-741F-47C1-9996-DF6877D07366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D-741F-47C1-9996-DF6877D07366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F-741F-47C1-9996-DF6877D073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sng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741F-47C1-9996-DF6877D0736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solidFill>
          <a:schemeClr val="accent1"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7916454801487282E-2"/>
          <c:y val="5.9660478663425089E-2"/>
          <c:w val="0.93792021248511792"/>
          <c:h val="0.5939151379666165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504-4AAD-8BCA-155C626759E1}"/>
              </c:ext>
            </c:extLst>
          </c:dPt>
          <c:dPt>
            <c:idx val="1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504-4AAD-8BCA-155C626759E1}"/>
              </c:ext>
            </c:extLst>
          </c:dPt>
          <c:dPt>
            <c:idx val="2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504-4AAD-8BCA-155C626759E1}"/>
              </c:ext>
            </c:extLst>
          </c:dPt>
          <c:dPt>
            <c:idx val="3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1504-4AAD-8BCA-155C626759E1}"/>
              </c:ext>
            </c:extLst>
          </c:dPt>
          <c:dPt>
            <c:idx val="4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1504-4AAD-8BCA-155C626759E1}"/>
              </c:ext>
            </c:extLst>
          </c:dPt>
          <c:dPt>
            <c:idx val="5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1504-4AAD-8BCA-155C626759E1}"/>
              </c:ext>
            </c:extLst>
          </c:dPt>
          <c:dPt>
            <c:idx val="6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1504-4AAD-8BCA-155C626759E1}"/>
              </c:ext>
            </c:extLst>
          </c:dPt>
          <c:dPt>
            <c:idx val="7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1504-4AAD-8BCA-155C626759E1}"/>
              </c:ext>
            </c:extLst>
          </c:dPt>
          <c:dPt>
            <c:idx val="8"/>
            <c:invertIfNegative val="0"/>
            <c:bubble3D val="0"/>
            <c:spPr>
              <a:solidFill>
                <a:srgbClr val="F1666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1504-4AAD-8BCA-155C626759E1}"/>
              </c:ext>
            </c:extLst>
          </c:dPt>
          <c:dPt>
            <c:idx val="9"/>
            <c:invertIfNegative val="0"/>
            <c:bubble3D val="0"/>
            <c:spPr>
              <a:solidFill>
                <a:srgbClr val="ED1B2F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1504-4AAD-8BCA-155C626759E1}"/>
              </c:ext>
            </c:extLst>
          </c:dPt>
          <c:dPt>
            <c:idx val="10"/>
            <c:invertIfNegative val="0"/>
            <c:bubble3D val="0"/>
            <c:spPr>
              <a:solidFill>
                <a:srgbClr val="CF1D39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5-1504-4AAD-8BCA-155C626759E1}"/>
              </c:ext>
            </c:extLst>
          </c:dPt>
          <c:dPt>
            <c:idx val="11"/>
            <c:invertIfNegative val="0"/>
            <c:bubble3D val="0"/>
            <c:spPr>
              <a:solidFill>
                <a:srgbClr val="96013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7-1504-4AAD-8BCA-155C626759E1}"/>
              </c:ext>
            </c:extLst>
          </c:dPt>
          <c:dPt>
            <c:idx val="12"/>
            <c:invertIfNegative val="0"/>
            <c:bubble3D val="0"/>
            <c:spPr>
              <a:solidFill>
                <a:srgbClr val="6DCFF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9-1504-4AAD-8BCA-155C626759E1}"/>
              </c:ext>
            </c:extLst>
          </c:dPt>
          <c:dPt>
            <c:idx val="13"/>
            <c:invertIfNegative val="0"/>
            <c:bubble3D val="0"/>
            <c:spPr>
              <a:solidFill>
                <a:srgbClr val="009BDB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B-1504-4AAD-8BCA-155C626759E1}"/>
              </c:ext>
            </c:extLst>
          </c:dPt>
          <c:dPt>
            <c:idx val="14"/>
            <c:invertIfNegative val="0"/>
            <c:bubble3D val="0"/>
            <c:spPr>
              <a:solidFill>
                <a:srgbClr val="00619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D-1504-4AAD-8BCA-155C626759E1}"/>
              </c:ext>
            </c:extLst>
          </c:dPt>
          <c:dPt>
            <c:idx val="15"/>
            <c:invertIfNegative val="0"/>
            <c:bubble3D val="0"/>
            <c:spPr>
              <a:solidFill>
                <a:srgbClr val="1E337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F-1504-4AAD-8BCA-155C626759E1}"/>
              </c:ext>
            </c:extLst>
          </c:dPt>
          <c:dPt>
            <c:idx val="16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1-1504-4AAD-8BCA-155C626759E1}"/>
              </c:ext>
            </c:extLst>
          </c:dPt>
          <c:dPt>
            <c:idx val="17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3-1504-4AAD-8BCA-155C626759E1}"/>
              </c:ext>
            </c:extLst>
          </c:dPt>
          <c:dPt>
            <c:idx val="18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5-1504-4AAD-8BCA-155C626759E1}"/>
              </c:ext>
            </c:extLst>
          </c:dPt>
          <c:dPt>
            <c:idx val="19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7-1504-4AAD-8BCA-155C626759E1}"/>
              </c:ext>
            </c:extLst>
          </c:dPt>
          <c:dPt>
            <c:idx val="20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9-1504-4AAD-8BCA-155C626759E1}"/>
              </c:ext>
            </c:extLst>
          </c:dPt>
          <c:dPt>
            <c:idx val="21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1504-4AAD-8BCA-155C626759E1}"/>
              </c:ext>
            </c:extLst>
          </c:dPt>
          <c:dPt>
            <c:idx val="22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1504-4AAD-8BCA-155C626759E1}"/>
              </c:ext>
            </c:extLst>
          </c:dPt>
          <c:dPt>
            <c:idx val="23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1504-4AAD-8BCA-155C626759E1}"/>
              </c:ext>
            </c:extLst>
          </c:dPt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504-4AAD-8BCA-155C62675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10"/>
        <c:shape val="box"/>
        <c:axId val="1929698128"/>
        <c:axId val="1929700880"/>
        <c:axId val="0"/>
      </c:bar3DChart>
      <c:catAx>
        <c:axId val="192969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50" normalizeH="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29700880"/>
        <c:crosses val="autoZero"/>
        <c:auto val="1"/>
        <c:lblAlgn val="ctr"/>
        <c:lblOffset val="100"/>
        <c:noMultiLvlLbl val="0"/>
      </c:catAx>
      <c:valAx>
        <c:axId val="19297008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2969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modernComment_11D_A355821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F8EC1A9-1281-0F47-98B5-5A0008B5E32A}" authorId="{D92D3187-0EF2-C4D6-A88D-63E77119C986}" created="2024-10-24T13:13:23.96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40290064" sldId="285"/>
      <ac:picMk id="8" creationId="{54F86A38-C466-975F-B163-EB72471920E6}"/>
    </ac:deMkLst>
    <p188:txBody>
      <a:bodyPr/>
      <a:lstStyle/>
      <a:p>
        <a:r>
          <a:rPr lang="en-ES"/>
          <a:t>Make sure to separate mission and discipline area tags in example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6E01E-CC39-5449-8256-6EF0AAE46BF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492681FC-D511-6845-9432-FE2B8782522B}">
      <dgm:prSet phldrT="[Text]"/>
      <dgm:spPr/>
      <dgm:t>
        <a:bodyPr/>
        <a:lstStyle/>
        <a:p>
          <a:r>
            <a:rPr lang="en-GB" dirty="0"/>
            <a:t>PDS4 label</a:t>
          </a:r>
        </a:p>
      </dgm:t>
    </dgm:pt>
    <dgm:pt modelId="{A336264F-3400-CE4E-9406-D30EEF2238CF}" type="parTrans" cxnId="{599983E7-640E-F445-925B-2CEA677CD3D8}">
      <dgm:prSet/>
      <dgm:spPr/>
      <dgm:t>
        <a:bodyPr/>
        <a:lstStyle/>
        <a:p>
          <a:endParaRPr lang="en-GB"/>
        </a:p>
      </dgm:t>
    </dgm:pt>
    <dgm:pt modelId="{3BEC4D07-2A53-694D-A0C1-5CDAFC2FEDBC}" type="sibTrans" cxnId="{599983E7-640E-F445-925B-2CEA677CD3D8}">
      <dgm:prSet/>
      <dgm:spPr/>
      <dgm:t>
        <a:bodyPr/>
        <a:lstStyle/>
        <a:p>
          <a:endParaRPr lang="en-GB"/>
        </a:p>
      </dgm:t>
    </dgm:pt>
    <dgm:pt modelId="{30F03AC4-9300-FA4D-A6ED-660AD0162BD1}">
      <dgm:prSet phldrT="[Text]"/>
      <dgm:spPr/>
      <dgm:t>
        <a:bodyPr/>
        <a:lstStyle/>
        <a:p>
          <a:r>
            <a:rPr lang="en-GB" dirty="0"/>
            <a:t>Check XML syntax</a:t>
          </a:r>
        </a:p>
      </dgm:t>
    </dgm:pt>
    <dgm:pt modelId="{90D5F0BA-8362-5B44-82B2-3542E02CFB72}" type="parTrans" cxnId="{F460FE03-8862-2344-99DF-A24D21C78433}">
      <dgm:prSet/>
      <dgm:spPr/>
      <dgm:t>
        <a:bodyPr/>
        <a:lstStyle/>
        <a:p>
          <a:endParaRPr lang="en-GB"/>
        </a:p>
      </dgm:t>
    </dgm:pt>
    <dgm:pt modelId="{705E1EE6-D9B7-D44C-AFB8-74DC82E8DDBE}" type="sibTrans" cxnId="{F460FE03-8862-2344-99DF-A24D21C78433}">
      <dgm:prSet/>
      <dgm:spPr/>
      <dgm:t>
        <a:bodyPr/>
        <a:lstStyle/>
        <a:p>
          <a:endParaRPr lang="en-GB"/>
        </a:p>
      </dgm:t>
    </dgm:pt>
    <dgm:pt modelId="{3B9E2864-C181-A747-BC74-F897FFEC34B1}">
      <dgm:prSet phldrT="[Text]"/>
      <dgm:spPr/>
      <dgm:t>
        <a:bodyPr/>
        <a:lstStyle/>
        <a:p>
          <a:r>
            <a:rPr lang="en-GB" dirty="0"/>
            <a:t>Validate Schema</a:t>
          </a:r>
        </a:p>
      </dgm:t>
    </dgm:pt>
    <dgm:pt modelId="{52E37FDE-0D66-D241-82D6-C93E092FC905}" type="parTrans" cxnId="{B8769AF9-5D8C-B240-BD57-2B3B5435494A}">
      <dgm:prSet/>
      <dgm:spPr/>
      <dgm:t>
        <a:bodyPr/>
        <a:lstStyle/>
        <a:p>
          <a:endParaRPr lang="en-GB"/>
        </a:p>
      </dgm:t>
    </dgm:pt>
    <dgm:pt modelId="{D75C78E8-3E1B-2540-A347-9EB4DE836062}" type="sibTrans" cxnId="{B8769AF9-5D8C-B240-BD57-2B3B5435494A}">
      <dgm:prSet/>
      <dgm:spPr/>
      <dgm:t>
        <a:bodyPr/>
        <a:lstStyle/>
        <a:p>
          <a:endParaRPr lang="en-GB"/>
        </a:p>
      </dgm:t>
    </dgm:pt>
    <dgm:pt modelId="{500DA5F0-EF3C-B94E-8156-84D7F7D44F50}">
      <dgm:prSet/>
      <dgm:spPr/>
      <dgm:t>
        <a:bodyPr/>
        <a:lstStyle/>
        <a:p>
          <a:r>
            <a:rPr lang="en-GB" dirty="0"/>
            <a:t>Apply rules</a:t>
          </a:r>
        </a:p>
      </dgm:t>
    </dgm:pt>
    <dgm:pt modelId="{61181713-7DC3-9D4E-B954-04336A1F9F75}" type="parTrans" cxnId="{B22B4E99-1A00-1640-8D78-FCA7CE32E79E}">
      <dgm:prSet/>
      <dgm:spPr/>
      <dgm:t>
        <a:bodyPr/>
        <a:lstStyle/>
        <a:p>
          <a:endParaRPr lang="en-GB"/>
        </a:p>
      </dgm:t>
    </dgm:pt>
    <dgm:pt modelId="{6AFED708-829F-3641-B3F8-C24AD5C9B506}" type="sibTrans" cxnId="{B22B4E99-1A00-1640-8D78-FCA7CE32E79E}">
      <dgm:prSet/>
      <dgm:spPr/>
      <dgm:t>
        <a:bodyPr/>
        <a:lstStyle/>
        <a:p>
          <a:endParaRPr lang="en-GB"/>
        </a:p>
      </dgm:t>
    </dgm:pt>
    <dgm:pt modelId="{A7C64F7E-16A2-FC4D-8942-E02083F934F7}">
      <dgm:prSet/>
      <dgm:spPr/>
      <dgm:t>
        <a:bodyPr/>
        <a:lstStyle/>
        <a:p>
          <a:r>
            <a:rPr lang="en-GB" dirty="0"/>
            <a:t>Valid product</a:t>
          </a:r>
        </a:p>
      </dgm:t>
    </dgm:pt>
    <dgm:pt modelId="{3C26C8FC-1BEC-804C-B5CF-605E8F610687}" type="parTrans" cxnId="{D1319BA0-490C-1141-AA1E-CF2522D5F6AC}">
      <dgm:prSet/>
      <dgm:spPr/>
      <dgm:t>
        <a:bodyPr/>
        <a:lstStyle/>
        <a:p>
          <a:endParaRPr lang="en-GB"/>
        </a:p>
      </dgm:t>
    </dgm:pt>
    <dgm:pt modelId="{30CDCFBB-0E6E-544C-BC81-5EC74D1D3C61}" type="sibTrans" cxnId="{D1319BA0-490C-1141-AA1E-CF2522D5F6AC}">
      <dgm:prSet/>
      <dgm:spPr/>
      <dgm:t>
        <a:bodyPr/>
        <a:lstStyle/>
        <a:p>
          <a:endParaRPr lang="en-GB"/>
        </a:p>
      </dgm:t>
    </dgm:pt>
    <dgm:pt modelId="{45B1BF5A-FD4B-EC4D-B06E-0FA961FB0E72}" type="pres">
      <dgm:prSet presAssocID="{5656E01E-CC39-5449-8256-6EF0AAE46BF4}" presName="Name0" presStyleCnt="0">
        <dgm:presLayoutVars>
          <dgm:dir/>
          <dgm:resizeHandles val="exact"/>
        </dgm:presLayoutVars>
      </dgm:prSet>
      <dgm:spPr/>
    </dgm:pt>
    <dgm:pt modelId="{DB1F57BF-3D24-5A49-9495-1FAFAB30341E}" type="pres">
      <dgm:prSet presAssocID="{492681FC-D511-6845-9432-FE2B8782522B}" presName="node" presStyleLbl="node1" presStyleIdx="0" presStyleCnt="5">
        <dgm:presLayoutVars>
          <dgm:bulletEnabled val="1"/>
        </dgm:presLayoutVars>
      </dgm:prSet>
      <dgm:spPr/>
    </dgm:pt>
    <dgm:pt modelId="{B8A9C22C-FBA1-6344-9729-FCDE2C60AF51}" type="pres">
      <dgm:prSet presAssocID="{3BEC4D07-2A53-694D-A0C1-5CDAFC2FEDBC}" presName="sibTrans" presStyleLbl="sibTrans2D1" presStyleIdx="0" presStyleCnt="4"/>
      <dgm:spPr/>
    </dgm:pt>
    <dgm:pt modelId="{BA637A1D-B2DA-004A-AD23-6C1DC3CA7D1E}" type="pres">
      <dgm:prSet presAssocID="{3BEC4D07-2A53-694D-A0C1-5CDAFC2FEDBC}" presName="connectorText" presStyleLbl="sibTrans2D1" presStyleIdx="0" presStyleCnt="4"/>
      <dgm:spPr/>
    </dgm:pt>
    <dgm:pt modelId="{6152AC98-DE43-4A4D-A0A4-A71354A0CD51}" type="pres">
      <dgm:prSet presAssocID="{30F03AC4-9300-FA4D-A6ED-660AD0162BD1}" presName="node" presStyleLbl="node1" presStyleIdx="1" presStyleCnt="5">
        <dgm:presLayoutVars>
          <dgm:bulletEnabled val="1"/>
        </dgm:presLayoutVars>
      </dgm:prSet>
      <dgm:spPr/>
    </dgm:pt>
    <dgm:pt modelId="{E64DD723-B917-DA4B-AA99-50FBFA2C91BC}" type="pres">
      <dgm:prSet presAssocID="{705E1EE6-D9B7-D44C-AFB8-74DC82E8DDBE}" presName="sibTrans" presStyleLbl="sibTrans2D1" presStyleIdx="1" presStyleCnt="4"/>
      <dgm:spPr/>
    </dgm:pt>
    <dgm:pt modelId="{231D3887-3C81-D547-89D7-99BACB4A9E6E}" type="pres">
      <dgm:prSet presAssocID="{705E1EE6-D9B7-D44C-AFB8-74DC82E8DDBE}" presName="connectorText" presStyleLbl="sibTrans2D1" presStyleIdx="1" presStyleCnt="4"/>
      <dgm:spPr/>
    </dgm:pt>
    <dgm:pt modelId="{8064EEB1-1B8D-4C4A-BC21-579DC7881A0B}" type="pres">
      <dgm:prSet presAssocID="{3B9E2864-C181-A747-BC74-F897FFEC34B1}" presName="node" presStyleLbl="node1" presStyleIdx="2" presStyleCnt="5">
        <dgm:presLayoutVars>
          <dgm:bulletEnabled val="1"/>
        </dgm:presLayoutVars>
      </dgm:prSet>
      <dgm:spPr/>
    </dgm:pt>
    <dgm:pt modelId="{E9398B54-4959-1847-BF4D-2497B6D5F09B}" type="pres">
      <dgm:prSet presAssocID="{D75C78E8-3E1B-2540-A347-9EB4DE836062}" presName="sibTrans" presStyleLbl="sibTrans2D1" presStyleIdx="2" presStyleCnt="4"/>
      <dgm:spPr/>
    </dgm:pt>
    <dgm:pt modelId="{80EF03D3-F929-4547-AE18-935995FE2880}" type="pres">
      <dgm:prSet presAssocID="{D75C78E8-3E1B-2540-A347-9EB4DE836062}" presName="connectorText" presStyleLbl="sibTrans2D1" presStyleIdx="2" presStyleCnt="4"/>
      <dgm:spPr/>
    </dgm:pt>
    <dgm:pt modelId="{AAD224E9-4475-224F-AFB3-814F1082907D}" type="pres">
      <dgm:prSet presAssocID="{500DA5F0-EF3C-B94E-8156-84D7F7D44F50}" presName="node" presStyleLbl="node1" presStyleIdx="3" presStyleCnt="5">
        <dgm:presLayoutVars>
          <dgm:bulletEnabled val="1"/>
        </dgm:presLayoutVars>
      </dgm:prSet>
      <dgm:spPr/>
    </dgm:pt>
    <dgm:pt modelId="{AD3B183F-6D67-524C-8477-9C626CAD1086}" type="pres">
      <dgm:prSet presAssocID="{6AFED708-829F-3641-B3F8-C24AD5C9B506}" presName="sibTrans" presStyleLbl="sibTrans2D1" presStyleIdx="3" presStyleCnt="4"/>
      <dgm:spPr/>
    </dgm:pt>
    <dgm:pt modelId="{4BCD4D12-A47F-0E4B-9F6F-AEB20C5424BC}" type="pres">
      <dgm:prSet presAssocID="{6AFED708-829F-3641-B3F8-C24AD5C9B506}" presName="connectorText" presStyleLbl="sibTrans2D1" presStyleIdx="3" presStyleCnt="4"/>
      <dgm:spPr/>
    </dgm:pt>
    <dgm:pt modelId="{51EDBD02-F0FE-7D42-B752-2F1592E798AD}" type="pres">
      <dgm:prSet presAssocID="{A7C64F7E-16A2-FC4D-8942-E02083F934F7}" presName="node" presStyleLbl="node1" presStyleIdx="4" presStyleCnt="5">
        <dgm:presLayoutVars>
          <dgm:bulletEnabled val="1"/>
        </dgm:presLayoutVars>
      </dgm:prSet>
      <dgm:spPr/>
    </dgm:pt>
  </dgm:ptLst>
  <dgm:cxnLst>
    <dgm:cxn modelId="{F460FE03-8862-2344-99DF-A24D21C78433}" srcId="{5656E01E-CC39-5449-8256-6EF0AAE46BF4}" destId="{30F03AC4-9300-FA4D-A6ED-660AD0162BD1}" srcOrd="1" destOrd="0" parTransId="{90D5F0BA-8362-5B44-82B2-3542E02CFB72}" sibTransId="{705E1EE6-D9B7-D44C-AFB8-74DC82E8DDBE}"/>
    <dgm:cxn modelId="{0FCEBE08-24A2-7246-8E0C-EA53B428FA77}" type="presOf" srcId="{5656E01E-CC39-5449-8256-6EF0AAE46BF4}" destId="{45B1BF5A-FD4B-EC4D-B06E-0FA961FB0E72}" srcOrd="0" destOrd="0" presId="urn:microsoft.com/office/officeart/2005/8/layout/process1"/>
    <dgm:cxn modelId="{6A59292E-9C75-7641-9164-0733BF7C9E7A}" type="presOf" srcId="{492681FC-D511-6845-9432-FE2B8782522B}" destId="{DB1F57BF-3D24-5A49-9495-1FAFAB30341E}" srcOrd="0" destOrd="0" presId="urn:microsoft.com/office/officeart/2005/8/layout/process1"/>
    <dgm:cxn modelId="{CA905834-91FD-5B4D-AD2B-78E7A0B7DC1A}" type="presOf" srcId="{D75C78E8-3E1B-2540-A347-9EB4DE836062}" destId="{80EF03D3-F929-4547-AE18-935995FE2880}" srcOrd="1" destOrd="0" presId="urn:microsoft.com/office/officeart/2005/8/layout/process1"/>
    <dgm:cxn modelId="{34500774-BB22-B349-AB30-7A348EE4CED9}" type="presOf" srcId="{705E1EE6-D9B7-D44C-AFB8-74DC82E8DDBE}" destId="{231D3887-3C81-D547-89D7-99BACB4A9E6E}" srcOrd="1" destOrd="0" presId="urn:microsoft.com/office/officeart/2005/8/layout/process1"/>
    <dgm:cxn modelId="{15848F76-BEFC-6049-9ADA-05AEBA061441}" type="presOf" srcId="{705E1EE6-D9B7-D44C-AFB8-74DC82E8DDBE}" destId="{E64DD723-B917-DA4B-AA99-50FBFA2C91BC}" srcOrd="0" destOrd="0" presId="urn:microsoft.com/office/officeart/2005/8/layout/process1"/>
    <dgm:cxn modelId="{50408D85-B202-0949-AD09-172435D0C50E}" type="presOf" srcId="{500DA5F0-EF3C-B94E-8156-84D7F7D44F50}" destId="{AAD224E9-4475-224F-AFB3-814F1082907D}" srcOrd="0" destOrd="0" presId="urn:microsoft.com/office/officeart/2005/8/layout/process1"/>
    <dgm:cxn modelId="{540EA294-35F7-BA41-BE51-122B3E7492D5}" type="presOf" srcId="{3B9E2864-C181-A747-BC74-F897FFEC34B1}" destId="{8064EEB1-1B8D-4C4A-BC21-579DC7881A0B}" srcOrd="0" destOrd="0" presId="urn:microsoft.com/office/officeart/2005/8/layout/process1"/>
    <dgm:cxn modelId="{B22B4E99-1A00-1640-8D78-FCA7CE32E79E}" srcId="{5656E01E-CC39-5449-8256-6EF0AAE46BF4}" destId="{500DA5F0-EF3C-B94E-8156-84D7F7D44F50}" srcOrd="3" destOrd="0" parTransId="{61181713-7DC3-9D4E-B954-04336A1F9F75}" sibTransId="{6AFED708-829F-3641-B3F8-C24AD5C9B506}"/>
    <dgm:cxn modelId="{D1319BA0-490C-1141-AA1E-CF2522D5F6AC}" srcId="{5656E01E-CC39-5449-8256-6EF0AAE46BF4}" destId="{A7C64F7E-16A2-FC4D-8942-E02083F934F7}" srcOrd="4" destOrd="0" parTransId="{3C26C8FC-1BEC-804C-B5CF-605E8F610687}" sibTransId="{30CDCFBB-0E6E-544C-BC81-5EC74D1D3C61}"/>
    <dgm:cxn modelId="{C7EADDAC-AADE-7747-B46F-3EA6D78E5D8B}" type="presOf" srcId="{30F03AC4-9300-FA4D-A6ED-660AD0162BD1}" destId="{6152AC98-DE43-4A4D-A0A4-A71354A0CD51}" srcOrd="0" destOrd="0" presId="urn:microsoft.com/office/officeart/2005/8/layout/process1"/>
    <dgm:cxn modelId="{5C988CB3-4471-174F-9640-30ACA2001B07}" type="presOf" srcId="{3BEC4D07-2A53-694D-A0C1-5CDAFC2FEDBC}" destId="{B8A9C22C-FBA1-6344-9729-FCDE2C60AF51}" srcOrd="0" destOrd="0" presId="urn:microsoft.com/office/officeart/2005/8/layout/process1"/>
    <dgm:cxn modelId="{A786B8BB-A4E6-7844-AA47-05A75D515906}" type="presOf" srcId="{3BEC4D07-2A53-694D-A0C1-5CDAFC2FEDBC}" destId="{BA637A1D-B2DA-004A-AD23-6C1DC3CA7D1E}" srcOrd="1" destOrd="0" presId="urn:microsoft.com/office/officeart/2005/8/layout/process1"/>
    <dgm:cxn modelId="{586629DF-2EE5-E043-87D6-06D153A09DC2}" type="presOf" srcId="{D75C78E8-3E1B-2540-A347-9EB4DE836062}" destId="{E9398B54-4959-1847-BF4D-2497B6D5F09B}" srcOrd="0" destOrd="0" presId="urn:microsoft.com/office/officeart/2005/8/layout/process1"/>
    <dgm:cxn modelId="{427981E4-1E0B-0147-9B12-C015AC5A7C08}" type="presOf" srcId="{6AFED708-829F-3641-B3F8-C24AD5C9B506}" destId="{4BCD4D12-A47F-0E4B-9F6F-AEB20C5424BC}" srcOrd="1" destOrd="0" presId="urn:microsoft.com/office/officeart/2005/8/layout/process1"/>
    <dgm:cxn modelId="{599983E7-640E-F445-925B-2CEA677CD3D8}" srcId="{5656E01E-CC39-5449-8256-6EF0AAE46BF4}" destId="{492681FC-D511-6845-9432-FE2B8782522B}" srcOrd="0" destOrd="0" parTransId="{A336264F-3400-CE4E-9406-D30EEF2238CF}" sibTransId="{3BEC4D07-2A53-694D-A0C1-5CDAFC2FEDBC}"/>
    <dgm:cxn modelId="{E86D65E9-1130-4143-8AA9-424A005519B9}" type="presOf" srcId="{6AFED708-829F-3641-B3F8-C24AD5C9B506}" destId="{AD3B183F-6D67-524C-8477-9C626CAD1086}" srcOrd="0" destOrd="0" presId="urn:microsoft.com/office/officeart/2005/8/layout/process1"/>
    <dgm:cxn modelId="{1872FAEE-6957-C84B-9503-EE5279B08E68}" type="presOf" srcId="{A7C64F7E-16A2-FC4D-8942-E02083F934F7}" destId="{51EDBD02-F0FE-7D42-B752-2F1592E798AD}" srcOrd="0" destOrd="0" presId="urn:microsoft.com/office/officeart/2005/8/layout/process1"/>
    <dgm:cxn modelId="{B8769AF9-5D8C-B240-BD57-2B3B5435494A}" srcId="{5656E01E-CC39-5449-8256-6EF0AAE46BF4}" destId="{3B9E2864-C181-A747-BC74-F897FFEC34B1}" srcOrd="2" destOrd="0" parTransId="{52E37FDE-0D66-D241-82D6-C93E092FC905}" sibTransId="{D75C78E8-3E1B-2540-A347-9EB4DE836062}"/>
    <dgm:cxn modelId="{6A148C64-C9B9-C94A-ABDC-515C49D0297E}" type="presParOf" srcId="{45B1BF5A-FD4B-EC4D-B06E-0FA961FB0E72}" destId="{DB1F57BF-3D24-5A49-9495-1FAFAB30341E}" srcOrd="0" destOrd="0" presId="urn:microsoft.com/office/officeart/2005/8/layout/process1"/>
    <dgm:cxn modelId="{7756D48A-DA8F-CD4D-BB28-19C99C716D59}" type="presParOf" srcId="{45B1BF5A-FD4B-EC4D-B06E-0FA961FB0E72}" destId="{B8A9C22C-FBA1-6344-9729-FCDE2C60AF51}" srcOrd="1" destOrd="0" presId="urn:microsoft.com/office/officeart/2005/8/layout/process1"/>
    <dgm:cxn modelId="{97E739B6-E8E0-7D49-B1B6-D469ACBE423E}" type="presParOf" srcId="{B8A9C22C-FBA1-6344-9729-FCDE2C60AF51}" destId="{BA637A1D-B2DA-004A-AD23-6C1DC3CA7D1E}" srcOrd="0" destOrd="0" presId="urn:microsoft.com/office/officeart/2005/8/layout/process1"/>
    <dgm:cxn modelId="{286113D0-71C9-2549-8919-F8BAA5B19D64}" type="presParOf" srcId="{45B1BF5A-FD4B-EC4D-B06E-0FA961FB0E72}" destId="{6152AC98-DE43-4A4D-A0A4-A71354A0CD51}" srcOrd="2" destOrd="0" presId="urn:microsoft.com/office/officeart/2005/8/layout/process1"/>
    <dgm:cxn modelId="{7029DA8D-AD0C-9341-8913-AABD4174678F}" type="presParOf" srcId="{45B1BF5A-FD4B-EC4D-B06E-0FA961FB0E72}" destId="{E64DD723-B917-DA4B-AA99-50FBFA2C91BC}" srcOrd="3" destOrd="0" presId="urn:microsoft.com/office/officeart/2005/8/layout/process1"/>
    <dgm:cxn modelId="{B8A0F7BD-7CC5-9C4D-A670-0AB4720AFFC0}" type="presParOf" srcId="{E64DD723-B917-DA4B-AA99-50FBFA2C91BC}" destId="{231D3887-3C81-D547-89D7-99BACB4A9E6E}" srcOrd="0" destOrd="0" presId="urn:microsoft.com/office/officeart/2005/8/layout/process1"/>
    <dgm:cxn modelId="{B60F8F84-94BF-0341-AA30-4913F3EF6D52}" type="presParOf" srcId="{45B1BF5A-FD4B-EC4D-B06E-0FA961FB0E72}" destId="{8064EEB1-1B8D-4C4A-BC21-579DC7881A0B}" srcOrd="4" destOrd="0" presId="urn:microsoft.com/office/officeart/2005/8/layout/process1"/>
    <dgm:cxn modelId="{7EDE572A-AD4C-304A-B927-550A8CD4A7F4}" type="presParOf" srcId="{45B1BF5A-FD4B-EC4D-B06E-0FA961FB0E72}" destId="{E9398B54-4959-1847-BF4D-2497B6D5F09B}" srcOrd="5" destOrd="0" presId="urn:microsoft.com/office/officeart/2005/8/layout/process1"/>
    <dgm:cxn modelId="{A48C0D12-47AA-7742-AFE2-FA5705643030}" type="presParOf" srcId="{E9398B54-4959-1847-BF4D-2497B6D5F09B}" destId="{80EF03D3-F929-4547-AE18-935995FE2880}" srcOrd="0" destOrd="0" presId="urn:microsoft.com/office/officeart/2005/8/layout/process1"/>
    <dgm:cxn modelId="{DCA688DA-5A49-DB46-BE9D-C35EC1527DF1}" type="presParOf" srcId="{45B1BF5A-FD4B-EC4D-B06E-0FA961FB0E72}" destId="{AAD224E9-4475-224F-AFB3-814F1082907D}" srcOrd="6" destOrd="0" presId="urn:microsoft.com/office/officeart/2005/8/layout/process1"/>
    <dgm:cxn modelId="{00BD25CF-5718-A644-9FDC-4EF39F71546E}" type="presParOf" srcId="{45B1BF5A-FD4B-EC4D-B06E-0FA961FB0E72}" destId="{AD3B183F-6D67-524C-8477-9C626CAD1086}" srcOrd="7" destOrd="0" presId="urn:microsoft.com/office/officeart/2005/8/layout/process1"/>
    <dgm:cxn modelId="{F747424D-446E-8341-B5D5-CEA9A0908950}" type="presParOf" srcId="{AD3B183F-6D67-524C-8477-9C626CAD1086}" destId="{4BCD4D12-A47F-0E4B-9F6F-AEB20C5424BC}" srcOrd="0" destOrd="0" presId="urn:microsoft.com/office/officeart/2005/8/layout/process1"/>
    <dgm:cxn modelId="{DDBFF0A3-E8E9-A64D-8673-7BA30FC0AA06}" type="presParOf" srcId="{45B1BF5A-FD4B-EC4D-B06E-0FA961FB0E72}" destId="{51EDBD02-F0FE-7D42-B752-2F1592E798A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F57BF-3D24-5A49-9495-1FAFAB30341E}">
      <dsp:nvSpPr>
        <dsp:cNvPr id="0" name=""/>
        <dsp:cNvSpPr/>
      </dsp:nvSpPr>
      <dsp:spPr>
        <a:xfrm>
          <a:off x="4869" y="417595"/>
          <a:ext cx="1509575" cy="905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PDS4 label</a:t>
          </a:r>
        </a:p>
      </dsp:txBody>
      <dsp:txXfrm>
        <a:off x="31397" y="444123"/>
        <a:ext cx="1456519" cy="852689"/>
      </dsp:txXfrm>
    </dsp:sp>
    <dsp:sp modelId="{B8A9C22C-FBA1-6344-9729-FCDE2C60AF51}">
      <dsp:nvSpPr>
        <dsp:cNvPr id="0" name=""/>
        <dsp:cNvSpPr/>
      </dsp:nvSpPr>
      <dsp:spPr>
        <a:xfrm>
          <a:off x="1665402" y="683280"/>
          <a:ext cx="320029" cy="374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1665402" y="758155"/>
        <a:ext cx="224020" cy="224624"/>
      </dsp:txXfrm>
    </dsp:sp>
    <dsp:sp modelId="{6152AC98-DE43-4A4D-A0A4-A71354A0CD51}">
      <dsp:nvSpPr>
        <dsp:cNvPr id="0" name=""/>
        <dsp:cNvSpPr/>
      </dsp:nvSpPr>
      <dsp:spPr>
        <a:xfrm>
          <a:off x="2118274" y="417595"/>
          <a:ext cx="1509575" cy="905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Check XML syntax</a:t>
          </a:r>
        </a:p>
      </dsp:txBody>
      <dsp:txXfrm>
        <a:off x="2144802" y="444123"/>
        <a:ext cx="1456519" cy="852689"/>
      </dsp:txXfrm>
    </dsp:sp>
    <dsp:sp modelId="{E64DD723-B917-DA4B-AA99-50FBFA2C91BC}">
      <dsp:nvSpPr>
        <dsp:cNvPr id="0" name=""/>
        <dsp:cNvSpPr/>
      </dsp:nvSpPr>
      <dsp:spPr>
        <a:xfrm>
          <a:off x="3778807" y="683280"/>
          <a:ext cx="320029" cy="374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3778807" y="758155"/>
        <a:ext cx="224020" cy="224624"/>
      </dsp:txXfrm>
    </dsp:sp>
    <dsp:sp modelId="{8064EEB1-1B8D-4C4A-BC21-579DC7881A0B}">
      <dsp:nvSpPr>
        <dsp:cNvPr id="0" name=""/>
        <dsp:cNvSpPr/>
      </dsp:nvSpPr>
      <dsp:spPr>
        <a:xfrm>
          <a:off x="4231679" y="417595"/>
          <a:ext cx="1509575" cy="905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Validate Schema</a:t>
          </a:r>
        </a:p>
      </dsp:txBody>
      <dsp:txXfrm>
        <a:off x="4258207" y="444123"/>
        <a:ext cx="1456519" cy="852689"/>
      </dsp:txXfrm>
    </dsp:sp>
    <dsp:sp modelId="{E9398B54-4959-1847-BF4D-2497B6D5F09B}">
      <dsp:nvSpPr>
        <dsp:cNvPr id="0" name=""/>
        <dsp:cNvSpPr/>
      </dsp:nvSpPr>
      <dsp:spPr>
        <a:xfrm>
          <a:off x="5892212" y="683280"/>
          <a:ext cx="320029" cy="374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892212" y="758155"/>
        <a:ext cx="224020" cy="224624"/>
      </dsp:txXfrm>
    </dsp:sp>
    <dsp:sp modelId="{AAD224E9-4475-224F-AFB3-814F1082907D}">
      <dsp:nvSpPr>
        <dsp:cNvPr id="0" name=""/>
        <dsp:cNvSpPr/>
      </dsp:nvSpPr>
      <dsp:spPr>
        <a:xfrm>
          <a:off x="6345085" y="417595"/>
          <a:ext cx="1509575" cy="905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Apply rules</a:t>
          </a:r>
        </a:p>
      </dsp:txBody>
      <dsp:txXfrm>
        <a:off x="6371613" y="444123"/>
        <a:ext cx="1456519" cy="852689"/>
      </dsp:txXfrm>
    </dsp:sp>
    <dsp:sp modelId="{AD3B183F-6D67-524C-8477-9C626CAD1086}">
      <dsp:nvSpPr>
        <dsp:cNvPr id="0" name=""/>
        <dsp:cNvSpPr/>
      </dsp:nvSpPr>
      <dsp:spPr>
        <a:xfrm>
          <a:off x="8005617" y="683280"/>
          <a:ext cx="320029" cy="374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8005617" y="758155"/>
        <a:ext cx="224020" cy="224624"/>
      </dsp:txXfrm>
    </dsp:sp>
    <dsp:sp modelId="{51EDBD02-F0FE-7D42-B752-2F1592E798AD}">
      <dsp:nvSpPr>
        <dsp:cNvPr id="0" name=""/>
        <dsp:cNvSpPr/>
      </dsp:nvSpPr>
      <dsp:spPr>
        <a:xfrm>
          <a:off x="8458490" y="417595"/>
          <a:ext cx="1509575" cy="905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Valid product</a:t>
          </a:r>
        </a:p>
      </dsp:txBody>
      <dsp:txXfrm>
        <a:off x="8485018" y="444123"/>
        <a:ext cx="1456519" cy="852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fld id="{A5B780D0-5C7F-422C-931C-25201BE19360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45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1466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A6888345-B3D3-4351-A7A9-F936F5935E41}" type="datetimeFigureOut">
              <a:rPr lang="en-US"/>
              <a:pPr>
                <a:defRPr/>
              </a:pPr>
              <a:t>11/4/24</a:t>
            </a:fld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693738"/>
            <a:ext cx="617696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435475"/>
            <a:ext cx="520065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0950"/>
            <a:ext cx="30146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70950"/>
            <a:ext cx="301466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D8DF57D7-2670-4E78-96DD-D9B2280512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610636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221273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831909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442545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3053182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6pPr>
    <a:lvl7pPr marL="3663818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7pPr>
    <a:lvl8pPr marL="4274454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8pPr>
    <a:lvl9pPr marL="4885091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93738"/>
            <a:ext cx="6176963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12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0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F3D79-E1A7-0FD0-52F5-5A8655CD0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1FFD46-427C-996C-C9D5-A0DB1079D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2E359-6E2F-80E5-F980-3B276BEDB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2658E-BF34-099B-BD01-191EB77E8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0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8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2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0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3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5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4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9">
            <a:extLst>
              <a:ext uri="{FF2B5EF4-FFF2-40B4-BE49-F238E27FC236}">
                <a16:creationId xmlns:a16="http://schemas.microsoft.com/office/drawing/2014/main" id="{655A41B8-2864-44C4-A9B2-9F40A95F9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0" y="-1"/>
            <a:ext cx="12225338" cy="6858001"/>
          </a:xfrm>
          <a:prstGeom prst="rect">
            <a:avLst/>
          </a:prstGeom>
          <a:solidFill>
            <a:srgbClr val="0032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361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704" y="3421831"/>
            <a:ext cx="10625007" cy="567399"/>
          </a:xfrm>
          <a:prstGeom prst="rect">
            <a:avLst/>
          </a:prstGeom>
        </p:spPr>
        <p:txBody>
          <a:bodyPr/>
          <a:lstStyle>
            <a:lvl1pPr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13480" y="6202800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36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0A106D-F82D-4A4A-81C2-51E2F76FBD9F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5">
            <a:extLst>
              <a:ext uri="{FF2B5EF4-FFF2-40B4-BE49-F238E27FC236}">
                <a16:creationId xmlns:a16="http://schemas.microsoft.com/office/drawing/2014/main" id="{33C1AA27-468E-4F19-A563-21152A310F35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6C90AC7-EF67-4A83-9758-B90EABF0E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3" name="Picture 42" descr="de.png">
              <a:extLst>
                <a:ext uri="{FF2B5EF4-FFF2-40B4-BE49-F238E27FC236}">
                  <a16:creationId xmlns:a16="http://schemas.microsoft.com/office/drawing/2014/main" id="{B52224BE-8075-498A-8671-0E1E6B580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at.png">
              <a:extLst>
                <a:ext uri="{FF2B5EF4-FFF2-40B4-BE49-F238E27FC236}">
                  <a16:creationId xmlns:a16="http://schemas.microsoft.com/office/drawing/2014/main" id="{6F0FEBBA-A41D-4661-818E-54692D88D4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be.png">
              <a:extLst>
                <a:ext uri="{FF2B5EF4-FFF2-40B4-BE49-F238E27FC236}">
                  <a16:creationId xmlns:a16="http://schemas.microsoft.com/office/drawing/2014/main" id="{7E4E61AF-7D81-4A82-9856-0EEFA0B0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dk.png">
              <a:extLst>
                <a:ext uri="{FF2B5EF4-FFF2-40B4-BE49-F238E27FC236}">
                  <a16:creationId xmlns:a16="http://schemas.microsoft.com/office/drawing/2014/main" id="{3797DAE4-5BDD-4B79-8E46-C0951AA49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s.png">
              <a:extLst>
                <a:ext uri="{FF2B5EF4-FFF2-40B4-BE49-F238E27FC236}">
                  <a16:creationId xmlns:a16="http://schemas.microsoft.com/office/drawing/2014/main" id="{822D1964-C300-4FEE-B7F8-9ADE6C35F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ee.png">
              <a:extLst>
                <a:ext uri="{FF2B5EF4-FFF2-40B4-BE49-F238E27FC236}">
                  <a16:creationId xmlns:a16="http://schemas.microsoft.com/office/drawing/2014/main" id="{24391DFD-895E-4A33-93C9-C55133F92F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i.png">
              <a:extLst>
                <a:ext uri="{FF2B5EF4-FFF2-40B4-BE49-F238E27FC236}">
                  <a16:creationId xmlns:a16="http://schemas.microsoft.com/office/drawing/2014/main" id="{7DF7C040-4DC9-44C8-AEE7-FEF186A6F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fr.png">
              <a:extLst>
                <a:ext uri="{FF2B5EF4-FFF2-40B4-BE49-F238E27FC236}">
                  <a16:creationId xmlns:a16="http://schemas.microsoft.com/office/drawing/2014/main" id="{D991B851-A505-4BE9-A9AA-9181468CC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gr.png">
              <a:extLst>
                <a:ext uri="{FF2B5EF4-FFF2-40B4-BE49-F238E27FC236}">
                  <a16:creationId xmlns:a16="http://schemas.microsoft.com/office/drawing/2014/main" id="{7AB9A1F0-2A4A-46BC-95EE-6ED8B1854F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hu.png">
              <a:extLst>
                <a:ext uri="{FF2B5EF4-FFF2-40B4-BE49-F238E27FC236}">
                  <a16:creationId xmlns:a16="http://schemas.microsoft.com/office/drawing/2014/main" id="{BAE70114-E694-4A5A-AFF6-9FCEEB0953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e.png">
              <a:extLst>
                <a:ext uri="{FF2B5EF4-FFF2-40B4-BE49-F238E27FC236}">
                  <a16:creationId xmlns:a16="http://schemas.microsoft.com/office/drawing/2014/main" id="{17EE1438-FA34-48A3-BD8E-25751065C6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it.png">
              <a:extLst>
                <a:ext uri="{FF2B5EF4-FFF2-40B4-BE49-F238E27FC236}">
                  <a16:creationId xmlns:a16="http://schemas.microsoft.com/office/drawing/2014/main" id="{47D25E61-66AB-4312-8008-7B7D87631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lu.png">
              <a:extLst>
                <a:ext uri="{FF2B5EF4-FFF2-40B4-BE49-F238E27FC236}">
                  <a16:creationId xmlns:a16="http://schemas.microsoft.com/office/drawing/2014/main" id="{5C852E78-7546-4F42-85C3-9A93256FE7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o.png">
              <a:extLst>
                <a:ext uri="{FF2B5EF4-FFF2-40B4-BE49-F238E27FC236}">
                  <a16:creationId xmlns:a16="http://schemas.microsoft.com/office/drawing/2014/main" id="{C407EE61-1E43-43E0-B078-2063D6FBF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nl.png">
              <a:extLst>
                <a:ext uri="{FF2B5EF4-FFF2-40B4-BE49-F238E27FC236}">
                  <a16:creationId xmlns:a16="http://schemas.microsoft.com/office/drawing/2014/main" id="{2AD3CF85-26E4-44F6-B4A5-0819372881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l.png">
              <a:extLst>
                <a:ext uri="{FF2B5EF4-FFF2-40B4-BE49-F238E27FC236}">
                  <a16:creationId xmlns:a16="http://schemas.microsoft.com/office/drawing/2014/main" id="{2D6041B6-B3ED-4C34-96A3-99FD55A612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pt.png">
              <a:extLst>
                <a:ext uri="{FF2B5EF4-FFF2-40B4-BE49-F238E27FC236}">
                  <a16:creationId xmlns:a16="http://schemas.microsoft.com/office/drawing/2014/main" id="{E05BDEE4-4892-4650-BC96-AF24745264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cz.png">
              <a:extLst>
                <a:ext uri="{FF2B5EF4-FFF2-40B4-BE49-F238E27FC236}">
                  <a16:creationId xmlns:a16="http://schemas.microsoft.com/office/drawing/2014/main" id="{6A42A56E-A90E-48A8-A110-68D1B7944A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ro.png">
              <a:extLst>
                <a:ext uri="{FF2B5EF4-FFF2-40B4-BE49-F238E27FC236}">
                  <a16:creationId xmlns:a16="http://schemas.microsoft.com/office/drawing/2014/main" id="{D4DCAD75-F0A5-4490-8D81-31AE8FDB6A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se.png">
              <a:extLst>
                <a:ext uri="{FF2B5EF4-FFF2-40B4-BE49-F238E27FC236}">
                  <a16:creationId xmlns:a16="http://schemas.microsoft.com/office/drawing/2014/main" id="{D7469F16-6C12-46C5-A0F8-E1811BBDA3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ch.png">
              <a:extLst>
                <a:ext uri="{FF2B5EF4-FFF2-40B4-BE49-F238E27FC236}">
                  <a16:creationId xmlns:a16="http://schemas.microsoft.com/office/drawing/2014/main" id="{9BB4ED50-F925-42D3-ADB7-F2D1C9872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uk.png">
              <a:extLst>
                <a:ext uri="{FF2B5EF4-FFF2-40B4-BE49-F238E27FC236}">
                  <a16:creationId xmlns:a16="http://schemas.microsoft.com/office/drawing/2014/main" id="{FA32661F-93AD-4BC4-8307-9ECE801FB1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243C6D9-4A97-486D-8223-91DADC3754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AA42CE83-DB5F-4B46-A26C-D12FF0420C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5" name="Picture 94" descr="ca.png">
              <a:extLst>
                <a:ext uri="{FF2B5EF4-FFF2-40B4-BE49-F238E27FC236}">
                  <a16:creationId xmlns:a16="http://schemas.microsoft.com/office/drawing/2014/main" id="{2C996074-7F78-4FDB-BAF2-43B059184F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Picture 95" descr="si.png">
              <a:extLst>
                <a:ext uri="{FF2B5EF4-FFF2-40B4-BE49-F238E27FC236}">
                  <a16:creationId xmlns:a16="http://schemas.microsoft.com/office/drawing/2014/main" id="{AAA2523E-7C72-4693-B795-1804941A16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5">
            <a:extLst>
              <a:ext uri="{FF2B5EF4-FFF2-40B4-BE49-F238E27FC236}">
                <a16:creationId xmlns:a16="http://schemas.microsoft.com/office/drawing/2014/main" id="{79B5329C-A2C5-4ECB-BC98-1EE910A59C5C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8" name="Rectangle 36" hidden="1">
              <a:extLst>
                <a:ext uri="{FF2B5EF4-FFF2-40B4-BE49-F238E27FC236}">
                  <a16:creationId xmlns:a16="http://schemas.microsoft.com/office/drawing/2014/main" id="{C8958B36-AB2D-48BD-9A47-6687DB792AE7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9" name="Group 37" hidden="1">
              <a:extLst>
                <a:ext uri="{FF2B5EF4-FFF2-40B4-BE49-F238E27FC236}">
                  <a16:creationId xmlns:a16="http://schemas.microsoft.com/office/drawing/2014/main" id="{430FC37E-46B5-4BD2-9E97-2B76C0573440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10" name="Straight Connector 38">
                <a:extLst>
                  <a:ext uri="{FF2B5EF4-FFF2-40B4-BE49-F238E27FC236}">
                    <a16:creationId xmlns:a16="http://schemas.microsoft.com/office/drawing/2014/main" id="{E63B12F6-68E5-4FD2-AE82-2C61E9FEC371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39">
                <a:extLst>
                  <a:ext uri="{FF2B5EF4-FFF2-40B4-BE49-F238E27FC236}">
                    <a16:creationId xmlns:a16="http://schemas.microsoft.com/office/drawing/2014/main" id="{3F18698A-2CC1-42F7-AFA2-0ED6A65A0467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0">
                <a:extLst>
                  <a:ext uri="{FF2B5EF4-FFF2-40B4-BE49-F238E27FC236}">
                    <a16:creationId xmlns:a16="http://schemas.microsoft.com/office/drawing/2014/main" id="{5A3E8D2A-FCB8-46D8-8E13-5DFD77E0857A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1">
                <a:extLst>
                  <a:ext uri="{FF2B5EF4-FFF2-40B4-BE49-F238E27FC236}">
                    <a16:creationId xmlns:a16="http://schemas.microsoft.com/office/drawing/2014/main" id="{2A1A5DCC-95B9-432D-9319-E61A83F71866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2">
                <a:extLst>
                  <a:ext uri="{FF2B5EF4-FFF2-40B4-BE49-F238E27FC236}">
                    <a16:creationId xmlns:a16="http://schemas.microsoft.com/office/drawing/2014/main" id="{B8820250-F9E0-4311-BF0C-802AF6875CAD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3">
                <a:extLst>
                  <a:ext uri="{FF2B5EF4-FFF2-40B4-BE49-F238E27FC236}">
                    <a16:creationId xmlns:a16="http://schemas.microsoft.com/office/drawing/2014/main" id="{388E2DD4-2471-4F2A-8590-D3A12C918E40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4">
                <a:extLst>
                  <a:ext uri="{FF2B5EF4-FFF2-40B4-BE49-F238E27FC236}">
                    <a16:creationId xmlns:a16="http://schemas.microsoft.com/office/drawing/2014/main" id="{93FCA856-D622-4D05-8EC1-5A1167A0E484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5">
                <a:extLst>
                  <a:ext uri="{FF2B5EF4-FFF2-40B4-BE49-F238E27FC236}">
                    <a16:creationId xmlns:a16="http://schemas.microsoft.com/office/drawing/2014/main" id="{920EE15C-2FE5-464B-9141-CB9BF0147888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6">
                <a:extLst>
                  <a:ext uri="{FF2B5EF4-FFF2-40B4-BE49-F238E27FC236}">
                    <a16:creationId xmlns:a16="http://schemas.microsoft.com/office/drawing/2014/main" id="{4B6CEFD2-1B8D-4244-B930-8D2849ED397B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7">
                <a:extLst>
                  <a:ext uri="{FF2B5EF4-FFF2-40B4-BE49-F238E27FC236}">
                    <a16:creationId xmlns:a16="http://schemas.microsoft.com/office/drawing/2014/main" id="{8A33E851-D6BA-438B-B03A-38CCF7C6E26B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48">
                <a:extLst>
                  <a:ext uri="{FF2B5EF4-FFF2-40B4-BE49-F238E27FC236}">
                    <a16:creationId xmlns:a16="http://schemas.microsoft.com/office/drawing/2014/main" id="{4A28DC0D-210E-4248-9128-A55D9A06369B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49">
                <a:extLst>
                  <a:ext uri="{FF2B5EF4-FFF2-40B4-BE49-F238E27FC236}">
                    <a16:creationId xmlns:a16="http://schemas.microsoft.com/office/drawing/2014/main" id="{1464FE7F-7592-47D7-8ADE-D22FEDEBFB3D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0">
                <a:extLst>
                  <a:ext uri="{FF2B5EF4-FFF2-40B4-BE49-F238E27FC236}">
                    <a16:creationId xmlns:a16="http://schemas.microsoft.com/office/drawing/2014/main" id="{B7EA4283-4EAA-4DD8-8791-6F9976FBC69B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1">
                <a:extLst>
                  <a:ext uri="{FF2B5EF4-FFF2-40B4-BE49-F238E27FC236}">
                    <a16:creationId xmlns:a16="http://schemas.microsoft.com/office/drawing/2014/main" id="{92F79F70-7C67-441A-BE5F-68EF88D42721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2">
                <a:extLst>
                  <a:ext uri="{FF2B5EF4-FFF2-40B4-BE49-F238E27FC236}">
                    <a16:creationId xmlns:a16="http://schemas.microsoft.com/office/drawing/2014/main" id="{235AD71C-D9EE-4E4E-81B5-BBAF4D8497D8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3">
                <a:extLst>
                  <a:ext uri="{FF2B5EF4-FFF2-40B4-BE49-F238E27FC236}">
                    <a16:creationId xmlns:a16="http://schemas.microsoft.com/office/drawing/2014/main" id="{F97E8D7C-177F-4679-88B2-B2A1A0F63008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4">
                <a:extLst>
                  <a:ext uri="{FF2B5EF4-FFF2-40B4-BE49-F238E27FC236}">
                    <a16:creationId xmlns:a16="http://schemas.microsoft.com/office/drawing/2014/main" id="{CCBF4EED-8DF1-4D4C-9233-2A5AED92FAF5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5">
                <a:extLst>
                  <a:ext uri="{FF2B5EF4-FFF2-40B4-BE49-F238E27FC236}">
                    <a16:creationId xmlns:a16="http://schemas.microsoft.com/office/drawing/2014/main" id="{FE781963-B521-4090-B33E-52BA0D08DD4D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6">
                <a:extLst>
                  <a:ext uri="{FF2B5EF4-FFF2-40B4-BE49-F238E27FC236}">
                    <a16:creationId xmlns:a16="http://schemas.microsoft.com/office/drawing/2014/main" id="{97A5F321-E5FD-4460-AB50-6E7982BCF2C1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7">
                <a:extLst>
                  <a:ext uri="{FF2B5EF4-FFF2-40B4-BE49-F238E27FC236}">
                    <a16:creationId xmlns:a16="http://schemas.microsoft.com/office/drawing/2014/main" id="{77249232-6F79-4387-A6B7-F3681620C2C6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58">
                <a:extLst>
                  <a:ext uri="{FF2B5EF4-FFF2-40B4-BE49-F238E27FC236}">
                    <a16:creationId xmlns:a16="http://schemas.microsoft.com/office/drawing/2014/main" id="{0B03DDF2-C067-4050-B9E3-973ACB79D110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59">
                <a:extLst>
                  <a:ext uri="{FF2B5EF4-FFF2-40B4-BE49-F238E27FC236}">
                    <a16:creationId xmlns:a16="http://schemas.microsoft.com/office/drawing/2014/main" id="{2CCD4EA8-14AB-4EF3-AA4F-068028B23FD9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60">
                <a:extLst>
                  <a:ext uri="{FF2B5EF4-FFF2-40B4-BE49-F238E27FC236}">
                    <a16:creationId xmlns:a16="http://schemas.microsoft.com/office/drawing/2014/main" id="{C8AD15C4-17A1-4D20-A30D-913A27934A98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61">
                <a:extLst>
                  <a:ext uri="{FF2B5EF4-FFF2-40B4-BE49-F238E27FC236}">
                    <a16:creationId xmlns:a16="http://schemas.microsoft.com/office/drawing/2014/main" id="{53B14BAE-6D30-487C-A35C-CEEAB0526FC6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CC007AC-F8AF-47C6-A900-868B5879D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A3B02F-74FE-439F-AB2D-C6EF6331C1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18859" y="1674000"/>
            <a:ext cx="57888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BA924DC-7418-41D7-8688-B9129965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00" y="1674000"/>
            <a:ext cx="57780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4DA607-7660-4BC3-BE10-CE82F2344A79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1">
    <p:bg>
      <p:bgPr>
        <a:solidFill>
          <a:srgbClr val="335E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E21D1-D3AB-467C-827A-60A3C231CE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CD27-029B-4C0A-8414-E1DCA075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C6DB2-558F-4C84-B5E0-4624E082FC4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6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2">
    <p:bg>
      <p:bgPr>
        <a:solidFill>
          <a:srgbClr val="819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4D428-23AE-4B01-BE91-F59947AAF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36C13B-CB48-4EFE-B92B-E0DF778B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335E6F"/>
                </a:solidFill>
              </a:defRPr>
            </a:lvl1pPr>
            <a:lvl2pPr>
              <a:defRPr sz="1800">
                <a:solidFill>
                  <a:srgbClr val="335E6F"/>
                </a:solidFill>
              </a:defRPr>
            </a:lvl2pPr>
            <a:lvl3pPr>
              <a:defRPr sz="1800">
                <a:solidFill>
                  <a:srgbClr val="335E6F"/>
                </a:solidFill>
              </a:defRPr>
            </a:lvl3pPr>
            <a:lvl4pPr>
              <a:defRPr sz="1800">
                <a:solidFill>
                  <a:srgbClr val="335E6F"/>
                </a:solidFill>
              </a:defRPr>
            </a:lvl4pPr>
            <a:lvl5pPr>
              <a:defRPr sz="1800">
                <a:solidFill>
                  <a:srgbClr val="335E6F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9F78FA-F6D0-43E1-8D5E-F43274ADA42E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>
            <a:extLst>
              <a:ext uri="{FF2B5EF4-FFF2-40B4-BE49-F238E27FC236}">
                <a16:creationId xmlns:a16="http://schemas.microsoft.com/office/drawing/2014/main" id="{EAF7257E-F8F1-46E7-AB31-BEECBE9760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80525" y="6202800"/>
            <a:ext cx="27507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0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3">
    <p:bg>
      <p:bgPr>
        <a:solidFill>
          <a:srgbClr val="008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EE28F-8201-4291-B91D-87424F6B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58D4-DB1F-4336-9FAC-F1310EA7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76C8AE"/>
                </a:solidFill>
              </a:defRPr>
            </a:lvl1pPr>
            <a:lvl2pPr>
              <a:defRPr sz="1800">
                <a:solidFill>
                  <a:srgbClr val="76C8AE"/>
                </a:solidFill>
              </a:defRPr>
            </a:lvl2pPr>
            <a:lvl3pPr>
              <a:defRPr sz="1800">
                <a:solidFill>
                  <a:srgbClr val="76C8AE"/>
                </a:solidFill>
              </a:defRPr>
            </a:lvl3pPr>
            <a:lvl4pPr>
              <a:defRPr sz="1800">
                <a:solidFill>
                  <a:srgbClr val="76C8AE"/>
                </a:solidFill>
              </a:defRPr>
            </a:lvl4pPr>
            <a:lvl5pPr>
              <a:defRPr sz="1800">
                <a:solidFill>
                  <a:srgbClr val="76C8AE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F35ECC-E470-43DD-98A9-B01624008E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4">
    <p:bg>
      <p:bgPr>
        <a:solidFill>
          <a:srgbClr val="960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34E1-D455-4C26-B381-3FC697018E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BCA6-6806-4F98-BCC6-89DD1EF3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>
                <a:solidFill>
                  <a:srgbClr val="F1666A"/>
                </a:solidFill>
              </a:defRPr>
            </a:lvl1pPr>
            <a:lvl2pPr>
              <a:defRPr>
                <a:solidFill>
                  <a:srgbClr val="F1666A"/>
                </a:solidFill>
              </a:defRPr>
            </a:lvl2pPr>
            <a:lvl3pPr>
              <a:defRPr>
                <a:solidFill>
                  <a:srgbClr val="F1666A"/>
                </a:solidFill>
              </a:defRPr>
            </a:lvl3pPr>
            <a:lvl4pPr>
              <a:defRPr>
                <a:solidFill>
                  <a:srgbClr val="F1666A"/>
                </a:solidFill>
              </a:defRPr>
            </a:lvl4pPr>
            <a:lvl5pPr>
              <a:defRPr>
                <a:solidFill>
                  <a:srgbClr val="F1666A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574315-B7CB-4D67-938B-343DBD8D47E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5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5">
    <p:bg>
      <p:bgPr>
        <a:solidFill>
          <a:srgbClr val="F47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46C08-64B4-42D6-AF34-8AC1C34A0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B6CC-D6D4-4607-B2F0-95D88CF4864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FFCC4E"/>
                </a:solidFill>
              </a:defRPr>
            </a:lvl1pPr>
            <a:lvl2pPr>
              <a:defRPr sz="1800">
                <a:solidFill>
                  <a:srgbClr val="FFCC4E"/>
                </a:solidFill>
              </a:defRPr>
            </a:lvl2pPr>
            <a:lvl3pPr>
              <a:defRPr sz="1800">
                <a:solidFill>
                  <a:srgbClr val="FFCC4E"/>
                </a:solidFill>
              </a:defRPr>
            </a:lvl3pPr>
            <a:lvl4pPr>
              <a:defRPr sz="1800">
                <a:solidFill>
                  <a:srgbClr val="FFCC4E"/>
                </a:solidFill>
              </a:defRPr>
            </a:lvl4pPr>
            <a:lvl5pPr>
              <a:defRPr sz="1800">
                <a:solidFill>
                  <a:srgbClr val="FFCC4E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 err="1"/>
              <a:t>fth</a:t>
            </a:r>
            <a:r>
              <a:rPr lang="en-GB" noProof="0" dirty="0"/>
              <a:t>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29367B-34A8-4563-A1F3-2FC66FD3EB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9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6">
    <p:bg>
      <p:bgPr>
        <a:solidFill>
          <a:srgbClr val="006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B35B1-EFE6-4875-B916-1BC8765B5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2693-5FF5-4EE9-BE3E-903A4B28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009BDB"/>
                </a:solidFill>
              </a:defRPr>
            </a:lvl1pPr>
            <a:lvl2pPr>
              <a:defRPr sz="1800">
                <a:solidFill>
                  <a:srgbClr val="009BDB"/>
                </a:solidFill>
              </a:defRPr>
            </a:lvl2pPr>
            <a:lvl3pPr>
              <a:defRPr sz="1800">
                <a:solidFill>
                  <a:srgbClr val="009BDB"/>
                </a:solidFill>
              </a:defRPr>
            </a:lvl3pPr>
            <a:lvl4pPr>
              <a:defRPr sz="1800">
                <a:solidFill>
                  <a:srgbClr val="009BDB"/>
                </a:solidFill>
              </a:defRPr>
            </a:lvl4pPr>
            <a:lvl5pPr>
              <a:defRPr sz="1800">
                <a:solidFill>
                  <a:srgbClr val="009BDB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5EAA0-B23C-4CF3-8040-68232CDD55A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0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0" y="0"/>
            <a:ext cx="12277314" cy="6858000"/>
          </a:xfrm>
          <a:prstGeom prst="rect">
            <a:avLst/>
          </a:prstGeom>
          <a:solidFill>
            <a:srgbClr val="33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rgbClr val="003249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991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2B2E7-BCE3-4EC1-AD51-3894C5284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91853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9">
            <a:extLst>
              <a:ext uri="{FF2B5EF4-FFF2-40B4-BE49-F238E27FC236}">
                <a16:creationId xmlns:a16="http://schemas.microsoft.com/office/drawing/2014/main" id="{62C2602F-BC1F-4AC9-8F8F-37D4246EC5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229200" cy="6878925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1" y="-2"/>
            <a:ext cx="12225338" cy="6878925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869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000" y="3421831"/>
            <a:ext cx="10625007" cy="567399"/>
          </a:xfrm>
          <a:prstGeom prst="rect">
            <a:avLst/>
          </a:prstGeom>
        </p:spPr>
        <p:txBody>
          <a:bodyPr/>
          <a:lstStyle>
            <a:lvl1pPr algn="l"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cxnSp>
        <p:nvCxnSpPr>
          <p:cNvPr id="121" name="Straight Connector 64">
            <a:extLst>
              <a:ext uri="{FF2B5EF4-FFF2-40B4-BE49-F238E27FC236}">
                <a16:creationId xmlns:a16="http://schemas.microsoft.com/office/drawing/2014/main" id="{6B88ADAB-0C9C-4BC9-A42C-A57312626145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22971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4">
            <a:extLst>
              <a:ext uri="{FF2B5EF4-FFF2-40B4-BE49-F238E27FC236}">
                <a16:creationId xmlns:a16="http://schemas.microsoft.com/office/drawing/2014/main" id="{7D33984A-D43C-428F-AB4A-04E5B59FAE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33582" y="5406990"/>
            <a:ext cx="22794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7AB46881-5DF0-4A35-AA27-0D32ECF82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453" y="6156809"/>
            <a:ext cx="22794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" name="Text Box 99">
            <a:extLst>
              <a:ext uri="{FF2B5EF4-FFF2-40B4-BE49-F238E27FC236}">
                <a16:creationId xmlns:a16="http://schemas.microsoft.com/office/drawing/2014/main" id="{D9FE3E1C-24B3-4F63-846C-260B4220AAC5}"/>
              </a:ext>
            </a:extLst>
          </p:cNvPr>
          <p:cNvSpPr/>
          <p:nvPr userDrawn="1"/>
        </p:nvSpPr>
        <p:spPr>
          <a:xfrm>
            <a:off x="11125001" y="5811879"/>
            <a:ext cx="914400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23200" y="6213933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sp>
        <p:nvSpPr>
          <p:cNvPr id="4" name="Text Box 34">
            <a:extLst>
              <a:ext uri="{FF2B5EF4-FFF2-40B4-BE49-F238E27FC236}">
                <a16:creationId xmlns:a16="http://schemas.microsoft.com/office/drawing/2014/main" id="{936521E2-36D7-4AF3-B70B-FA4D9649E4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495" y="6202800"/>
            <a:ext cx="2911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pic>
        <p:nvPicPr>
          <p:cNvPr id="102" name="Picture 5">
            <a:extLst>
              <a:ext uri="{FF2B5EF4-FFF2-40B4-BE49-F238E27FC236}">
                <a16:creationId xmlns:a16="http://schemas.microsoft.com/office/drawing/2014/main" id="{EA088D67-7B06-4281-990B-01FE6467697E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DCE5D3-3F74-4C13-8E09-44DB18F4C3D5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104" name="Picture 103" descr="de.png">
              <a:extLst>
                <a:ext uri="{FF2B5EF4-FFF2-40B4-BE49-F238E27FC236}">
                  <a16:creationId xmlns:a16="http://schemas.microsoft.com/office/drawing/2014/main" id="{3A4260BD-01B7-4D8E-9922-2CE5028C2F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5" name="Picture 104" descr="at.png">
              <a:extLst>
                <a:ext uri="{FF2B5EF4-FFF2-40B4-BE49-F238E27FC236}">
                  <a16:creationId xmlns:a16="http://schemas.microsoft.com/office/drawing/2014/main" id="{6168E1F9-4609-4ED5-8068-D9D03D832F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Picture 105" descr="be.png">
              <a:extLst>
                <a:ext uri="{FF2B5EF4-FFF2-40B4-BE49-F238E27FC236}">
                  <a16:creationId xmlns:a16="http://schemas.microsoft.com/office/drawing/2014/main" id="{4502FBE0-65AF-4E59-B981-4E7624B389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" name="Picture 106" descr="dk.png">
              <a:extLst>
                <a:ext uri="{FF2B5EF4-FFF2-40B4-BE49-F238E27FC236}">
                  <a16:creationId xmlns:a16="http://schemas.microsoft.com/office/drawing/2014/main" id="{5237AD26-358E-4B70-ABCB-17594189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Picture 107" descr="es.png">
              <a:extLst>
                <a:ext uri="{FF2B5EF4-FFF2-40B4-BE49-F238E27FC236}">
                  <a16:creationId xmlns:a16="http://schemas.microsoft.com/office/drawing/2014/main" id="{F31C598F-B4E8-4CE6-A75F-EF9E80BC0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9" name="Picture 108" descr="ee.png">
              <a:extLst>
                <a:ext uri="{FF2B5EF4-FFF2-40B4-BE49-F238E27FC236}">
                  <a16:creationId xmlns:a16="http://schemas.microsoft.com/office/drawing/2014/main" id="{1BB5D66F-A13A-456F-8BCB-735348E866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0" name="Picture 109" descr="fi.png">
              <a:extLst>
                <a:ext uri="{FF2B5EF4-FFF2-40B4-BE49-F238E27FC236}">
                  <a16:creationId xmlns:a16="http://schemas.microsoft.com/office/drawing/2014/main" id="{48FF0F31-B335-43B6-AF7B-97C2F92A4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Picture 110" descr="fr.png">
              <a:extLst>
                <a:ext uri="{FF2B5EF4-FFF2-40B4-BE49-F238E27FC236}">
                  <a16:creationId xmlns:a16="http://schemas.microsoft.com/office/drawing/2014/main" id="{03D4E83D-EB3D-4B40-9182-609C8B728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 descr="gr.png">
              <a:extLst>
                <a:ext uri="{FF2B5EF4-FFF2-40B4-BE49-F238E27FC236}">
                  <a16:creationId xmlns:a16="http://schemas.microsoft.com/office/drawing/2014/main" id="{7D5313BF-5FD3-43AC-94FA-E20A45BFD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Picture 112" descr="hu.png">
              <a:extLst>
                <a:ext uri="{FF2B5EF4-FFF2-40B4-BE49-F238E27FC236}">
                  <a16:creationId xmlns:a16="http://schemas.microsoft.com/office/drawing/2014/main" id="{2D3F3D11-359A-4CEF-9765-0CD6282C3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Picture 113" descr="ie.png">
              <a:extLst>
                <a:ext uri="{FF2B5EF4-FFF2-40B4-BE49-F238E27FC236}">
                  <a16:creationId xmlns:a16="http://schemas.microsoft.com/office/drawing/2014/main" id="{22C8CA19-2746-4467-9F06-65339B404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" name="Picture 114" descr="it.png">
              <a:extLst>
                <a:ext uri="{FF2B5EF4-FFF2-40B4-BE49-F238E27FC236}">
                  <a16:creationId xmlns:a16="http://schemas.microsoft.com/office/drawing/2014/main" id="{2B02C6AE-3739-4CDD-AE6E-E0D1E55F8A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Picture 115" descr="lu.png">
              <a:extLst>
                <a:ext uri="{FF2B5EF4-FFF2-40B4-BE49-F238E27FC236}">
                  <a16:creationId xmlns:a16="http://schemas.microsoft.com/office/drawing/2014/main" id="{913F4680-616C-46F9-89BE-5AF2D7D60E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Picture 116" descr="no.png">
              <a:extLst>
                <a:ext uri="{FF2B5EF4-FFF2-40B4-BE49-F238E27FC236}">
                  <a16:creationId xmlns:a16="http://schemas.microsoft.com/office/drawing/2014/main" id="{4FA18458-E1F4-4763-9693-93AE905DEC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nl.png">
              <a:extLst>
                <a:ext uri="{FF2B5EF4-FFF2-40B4-BE49-F238E27FC236}">
                  <a16:creationId xmlns:a16="http://schemas.microsoft.com/office/drawing/2014/main" id="{377707AF-6025-4906-A247-F104B8559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Picture 118" descr="pl.png">
              <a:extLst>
                <a:ext uri="{FF2B5EF4-FFF2-40B4-BE49-F238E27FC236}">
                  <a16:creationId xmlns:a16="http://schemas.microsoft.com/office/drawing/2014/main" id="{1CDBEA3F-04E3-448D-9444-69002565F0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" name="Picture 119" descr="pt.png">
              <a:extLst>
                <a:ext uri="{FF2B5EF4-FFF2-40B4-BE49-F238E27FC236}">
                  <a16:creationId xmlns:a16="http://schemas.microsoft.com/office/drawing/2014/main" id="{FC6BD758-91DA-4984-9E3B-1FA7C53971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2" name="Picture 121" descr="cz.png">
              <a:extLst>
                <a:ext uri="{FF2B5EF4-FFF2-40B4-BE49-F238E27FC236}">
                  <a16:creationId xmlns:a16="http://schemas.microsoft.com/office/drawing/2014/main" id="{ED125281-AF46-4287-A146-F363545899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3" name="Picture 122" descr="ro.png">
              <a:extLst>
                <a:ext uri="{FF2B5EF4-FFF2-40B4-BE49-F238E27FC236}">
                  <a16:creationId xmlns:a16="http://schemas.microsoft.com/office/drawing/2014/main" id="{023C3C08-8275-4C29-AB23-8E66CB5F6D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Picture 123" descr="se.png">
              <a:extLst>
                <a:ext uri="{FF2B5EF4-FFF2-40B4-BE49-F238E27FC236}">
                  <a16:creationId xmlns:a16="http://schemas.microsoft.com/office/drawing/2014/main" id="{04EEA30F-14B9-4A5F-BD21-8D8CB273E9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Picture 124" descr="ch.png">
              <a:extLst>
                <a:ext uri="{FF2B5EF4-FFF2-40B4-BE49-F238E27FC236}">
                  <a16:creationId xmlns:a16="http://schemas.microsoft.com/office/drawing/2014/main" id="{497E142F-4ECA-402A-9EC6-EAF6FA500C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Picture 125" descr="uk.png">
              <a:extLst>
                <a:ext uri="{FF2B5EF4-FFF2-40B4-BE49-F238E27FC236}">
                  <a16:creationId xmlns:a16="http://schemas.microsoft.com/office/drawing/2014/main" id="{389DC824-14ED-4CE6-8596-C8B8033DA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8205938-FBAB-448E-A36E-960A13B63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DCF2C81C-3B72-4DC0-B389-65A13D0B88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129" name="Picture 128" descr="ca.png">
              <a:extLst>
                <a:ext uri="{FF2B5EF4-FFF2-40B4-BE49-F238E27FC236}">
                  <a16:creationId xmlns:a16="http://schemas.microsoft.com/office/drawing/2014/main" id="{07A1F02F-1039-46EF-B315-10F9C5B3B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0" name="Picture 129" descr="si.png">
              <a:extLst>
                <a:ext uri="{FF2B5EF4-FFF2-40B4-BE49-F238E27FC236}">
                  <a16:creationId xmlns:a16="http://schemas.microsoft.com/office/drawing/2014/main" id="{2970BF55-8B1A-4849-82ED-1C44F23F06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9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3" grpId="0" build="allAtOnce"/>
      <p:bldP spid="44" grpId="0" build="allAtOnce"/>
      <p:bldP spid="45" grpId="0" build="allAtOnce"/>
      <p:bldP spid="10" grpId="0"/>
    </p:bld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E7E9920D-5148-4C5E-AF4F-672E07B42A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5600" cy="6858000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lt1">
                  <a:alpha val="60000"/>
                </a:schemeClr>
              </a:solidFill>
            </a:endParaRPr>
          </a:p>
        </p:txBody>
      </p:sp>
      <p:grpSp>
        <p:nvGrpSpPr>
          <p:cNvPr id="4" name="Group 35" hidden="1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6" name="Group 37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93" name="Picture 58">
            <a:extLst>
              <a:ext uri="{FF2B5EF4-FFF2-40B4-BE49-F238E27FC236}">
                <a16:creationId xmlns:a16="http://schemas.microsoft.com/office/drawing/2014/main" id="{FACF339E-D219-4088-BAC1-2C9C82F8139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1" name="Text Box 38">
            <a:extLst>
              <a:ext uri="{FF2B5EF4-FFF2-40B4-BE49-F238E27FC236}">
                <a16:creationId xmlns:a16="http://schemas.microsoft.com/office/drawing/2014/main" id="{877F5B03-CBC3-47CB-9BB2-474A78C4A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EE444F-6605-400F-BF7E-C6FB5D4308CE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0DA465-76C5-4858-B030-FBB9CA538CD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5">
            <a:extLst>
              <a:ext uri="{FF2B5EF4-FFF2-40B4-BE49-F238E27FC236}">
                <a16:creationId xmlns:a16="http://schemas.microsoft.com/office/drawing/2014/main" id="{75432A0F-AD37-4EDF-A3C9-9129332D7C90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27427908-6F57-478E-989C-9A01BD315A74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90A67E9C-4ADF-4E46-9402-CB21F2D9BE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0A343210-5DC7-45D7-B643-27329ABB1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71079EA9-4632-4622-9ADA-EB9A16FA2E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46E9CB01-EF94-4C8C-9449-E326FA7BF8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582ADEDC-13B4-4B14-9BBA-E93D441E1A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C8BF16D-75B6-4476-8863-A3A188960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6C432699-A984-4F37-9041-ED0088E4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C3F0650E-3D78-4A41-80FD-3A57D2AF6C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68ED00F6-FF88-47C8-8848-3273F021E1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12B807FB-3494-40E6-BE0F-CF00D83320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D4F427AD-9A26-4D1C-B4BE-8A8A0189B9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1B8B05CB-D0D8-4E72-8316-561062C79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2A5D112E-EC83-4D51-9AEF-BF703E63D3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5EB82220-EA85-43A9-9487-F7E2804FFB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01524C5B-CDC5-4862-8BEE-F34E3CE42C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656889F2-6EB9-4EAB-AF83-3AFF0182C6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4F734333-E4B6-456A-86AF-4528C10758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C49EF0E9-23AB-4CF0-860F-54533ACA9B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5826ADE9-322A-4C95-8E2F-56C7DFCF24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75564A61-1453-47A6-884F-C54F76AC56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51BA05AE-3291-43BA-874E-F6D12004ED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43616E35-0DD4-4C9A-84DA-2633C31D6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52852F2-01C3-42D6-BC8C-5FCCFBCA5D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7D194E7-78CE-4EDC-9854-F15A109B30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 descr="ca.png">
              <a:extLst>
                <a:ext uri="{FF2B5EF4-FFF2-40B4-BE49-F238E27FC236}">
                  <a16:creationId xmlns:a16="http://schemas.microsoft.com/office/drawing/2014/main" id="{3B5C6794-A6E0-423D-898D-273097501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si.png">
              <a:extLst>
                <a:ext uri="{FF2B5EF4-FFF2-40B4-BE49-F238E27FC236}">
                  <a16:creationId xmlns:a16="http://schemas.microsoft.com/office/drawing/2014/main" id="{462EE300-60D6-43F0-80CF-A972CAC38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599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>
            <a:extLst>
              <a:ext uri="{FF2B5EF4-FFF2-40B4-BE49-F238E27FC236}">
                <a16:creationId xmlns:a16="http://schemas.microsoft.com/office/drawing/2014/main" id="{DA6F988C-F9E9-488F-B04A-A6A5E348FB48}"/>
              </a:ext>
            </a:extLst>
          </p:cNvPr>
          <p:cNvSpPr/>
          <p:nvPr userDrawn="1"/>
        </p:nvSpPr>
        <p:spPr>
          <a:xfrm>
            <a:off x="0" y="0"/>
            <a:ext cx="12225338" cy="882193"/>
          </a:xfrm>
          <a:prstGeom prst="rect">
            <a:avLst/>
          </a:prstGeom>
          <a:solidFill>
            <a:srgbClr val="0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72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711613-D936-4B0D-87EB-6F0E6CE908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D686FA-69F1-452F-8A03-7EBE0FAE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196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0AC2C-C495-9D4C-B412-174B5899FD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D03D16-060D-4760-9512-2863FE01A68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73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26AA14-B9DD-4FF8-8B2B-689FEBBACA1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18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E0A18-E398-40EE-9B5C-EFF1AB1879B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4FC899-091E-48CC-B4A2-B442B733582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5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003249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A1B071-1AF1-4E5C-847C-81B99F181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859" y="1673225"/>
            <a:ext cx="5804673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US" noProof="0" dirty="0"/>
              <a:t>Click to edit </a:t>
            </a:r>
            <a:r>
              <a:rPr lang="en-GB" noProof="0" dirty="0"/>
              <a:t>Master</a:t>
            </a:r>
            <a:r>
              <a:rPr lang="en-US" noProof="0" dirty="0"/>
              <a:t> text styles</a:t>
            </a:r>
          </a:p>
          <a:p>
            <a:pPr lvl="1"/>
            <a:r>
              <a:rPr lang="en-GB" noProof="0" dirty="0"/>
              <a:t>Second</a:t>
            </a:r>
            <a:r>
              <a:rPr lang="en-US" noProof="0" dirty="0"/>
              <a:t> level</a:t>
            </a:r>
          </a:p>
          <a:p>
            <a:pPr lvl="2"/>
            <a:r>
              <a:rPr lang="en-US" noProof="0" dirty="0"/>
              <a:t>Third </a:t>
            </a:r>
            <a:r>
              <a:rPr lang="en-GB" noProof="0" dirty="0"/>
              <a:t>level</a:t>
            </a:r>
          </a:p>
          <a:p>
            <a:pPr lvl="3"/>
            <a:r>
              <a:rPr lang="en-GB" noProof="0" dirty="0"/>
              <a:t>Fourth</a:t>
            </a:r>
            <a:r>
              <a:rPr lang="en-US" noProof="0" dirty="0"/>
              <a:t> level</a:t>
            </a:r>
          </a:p>
          <a:p>
            <a:pPr lvl="4"/>
            <a:r>
              <a:rPr lang="en-GB" noProof="0" dirty="0"/>
              <a:t>Fifth</a:t>
            </a:r>
            <a:r>
              <a:rPr lang="en-US" noProof="0" dirty="0"/>
              <a:t> level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FECB638-90E0-45FF-9E57-2E1BEA99D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279" y="1673225"/>
            <a:ext cx="5762854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92DEE-E179-466F-A2E3-A937D4BD20B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9D56B-45C7-41CE-AF85-CFBD7346FBE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25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1">
    <p:bg>
      <p:bgPr>
        <a:solidFill>
          <a:srgbClr val="E8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993C77-CBED-4B2B-A114-59C4D8D6CE97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86A34-E450-424B-A07C-89D1870D3D2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00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_COLOUR_BG2">
    <p:bg>
      <p:bgPr>
        <a:solidFill>
          <a:srgbClr val="76C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70F7F7-54D2-419E-ACE8-1E2038029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6762"/>
                </a:solidFill>
              </a:defRPr>
            </a:lvl1pPr>
            <a:lvl2pPr>
              <a:defRPr sz="1800">
                <a:solidFill>
                  <a:srgbClr val="006762"/>
                </a:solidFill>
              </a:defRPr>
            </a:lvl2pPr>
            <a:lvl3pPr>
              <a:defRPr sz="1800">
                <a:solidFill>
                  <a:srgbClr val="006762"/>
                </a:solidFill>
              </a:defRPr>
            </a:lvl3pPr>
            <a:lvl4pPr>
              <a:defRPr sz="1800">
                <a:solidFill>
                  <a:srgbClr val="006762"/>
                </a:solidFill>
              </a:defRPr>
            </a:lvl4pPr>
            <a:lvl5pPr>
              <a:defRPr sz="1800">
                <a:solidFill>
                  <a:srgbClr val="006762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E16786-8A3C-4C82-B63C-69D03B24564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28B05E-06E9-4FF8-9E34-30F8C9AD515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12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3">
    <p:bg>
      <p:bgPr>
        <a:solidFill>
          <a:srgbClr val="F1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4FBA6A-9B37-4307-AF0B-2FB195B9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960136"/>
                </a:solidFill>
              </a:defRPr>
            </a:lvl1pPr>
            <a:lvl2pPr>
              <a:defRPr sz="1800">
                <a:solidFill>
                  <a:srgbClr val="960136"/>
                </a:solidFill>
              </a:defRPr>
            </a:lvl2pPr>
            <a:lvl3pPr>
              <a:defRPr sz="1800">
                <a:solidFill>
                  <a:srgbClr val="960136"/>
                </a:solidFill>
              </a:defRPr>
            </a:lvl3pPr>
            <a:lvl4pPr>
              <a:defRPr sz="1800">
                <a:solidFill>
                  <a:srgbClr val="960136"/>
                </a:solidFill>
              </a:defRPr>
            </a:lvl4pPr>
            <a:lvl5pPr>
              <a:defRPr sz="1800">
                <a:solidFill>
                  <a:srgbClr val="960136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35B88-E3A5-4B18-A1DA-E525414B3B3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DC6253-9DAC-40B0-A41B-C4BC48EE2683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44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4">
    <p:bg>
      <p:bgPr>
        <a:solidFill>
          <a:srgbClr val="FFC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504A-25CB-4BBC-AA4B-1A27FA92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A75534"/>
                </a:solidFill>
              </a:defRPr>
            </a:lvl1pPr>
            <a:lvl2pPr>
              <a:defRPr sz="1800">
                <a:solidFill>
                  <a:srgbClr val="A75534"/>
                </a:solidFill>
              </a:defRPr>
            </a:lvl2pPr>
            <a:lvl3pPr>
              <a:defRPr sz="1800">
                <a:solidFill>
                  <a:srgbClr val="A75534"/>
                </a:solidFill>
              </a:defRPr>
            </a:lvl3pPr>
            <a:lvl4pPr>
              <a:defRPr sz="1800">
                <a:solidFill>
                  <a:srgbClr val="A75534"/>
                </a:solidFill>
              </a:defRPr>
            </a:lvl4pPr>
            <a:lvl5pPr>
              <a:defRPr sz="1800">
                <a:solidFill>
                  <a:srgbClr val="A75534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C96752-03D4-47C1-AF65-AB9BE9940335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9C38FE-3D95-4F29-9E13-19A29AD5EFC2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9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5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34D9EA-0CED-4E85-B2F0-17341F16C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1E3378"/>
                </a:solidFill>
              </a:defRPr>
            </a:lvl1pPr>
            <a:lvl2pPr>
              <a:defRPr sz="1800">
                <a:solidFill>
                  <a:srgbClr val="1E3378"/>
                </a:solidFill>
              </a:defRPr>
            </a:lvl2pPr>
            <a:lvl3pPr>
              <a:defRPr sz="1800">
                <a:solidFill>
                  <a:srgbClr val="1E3378"/>
                </a:solidFill>
              </a:defRPr>
            </a:lvl3pPr>
            <a:lvl4pPr>
              <a:defRPr sz="1800">
                <a:solidFill>
                  <a:srgbClr val="1E3378"/>
                </a:solidFill>
              </a:defRPr>
            </a:lvl4pPr>
            <a:lvl5pPr>
              <a:defRPr sz="1800">
                <a:solidFill>
                  <a:srgbClr val="1E3378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11926-946D-4031-95C0-4DF8DCFCC3F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3F0612-5267-4585-B281-9C491C4E1A3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36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-369664" y="0"/>
            <a:ext cx="125950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chemeClr val="bg1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 dirty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2AAC5E67-E08A-4CAC-8F4D-A2D8638C2B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9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2" y="0"/>
            <a:ext cx="12225339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95828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Box 38">
            <a:extLst>
              <a:ext uri="{FF2B5EF4-FFF2-40B4-BE49-F238E27FC236}">
                <a16:creationId xmlns:a16="http://schemas.microsoft.com/office/drawing/2014/main" id="{CC8E513C-B257-4001-A64F-C4F555784E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813CB-4394-43D3-A6B9-ACE26136B24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5E3871-9DD3-4380-BBB0-9E0A8BFDF550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5">
            <a:extLst>
              <a:ext uri="{FF2B5EF4-FFF2-40B4-BE49-F238E27FC236}">
                <a16:creationId xmlns:a16="http://schemas.microsoft.com/office/drawing/2014/main" id="{2361E30E-1C22-46B3-9AB9-AB1BC0D7C989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E8D55115-E300-4C62-8FC0-DAF5CC4587A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3A2D3FB7-0663-4332-9E64-0DC29289D0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0A5C361A-7075-40D5-869F-4257827512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0D1C7D5-3A26-4869-AEA3-70DDF80C04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CF74F5E7-A2C6-4826-AFBC-D200DA9259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5EDC7AB3-C8D0-43B5-9035-F0BB26415A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0AB0990E-EF38-4425-9535-F6B74B28E7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BF694668-1881-4A79-AD88-E8E5B41951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BB5110B-8D3A-4705-BCFA-B52D65B8F3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7154B8DE-5208-4FCF-AB9A-299AB0F5CD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162F05A1-A316-48C6-9935-55D3B495FF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1B2E26F5-301D-42D0-A317-B17B05D5B6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200B5B1E-8C87-4F65-B18A-D465866DC1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45F8E913-ADAA-4F6D-B1B5-9370575678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81C7432-655F-47F6-91B2-21C548B8F9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7143E1FA-0A83-4873-A068-4366C5F68F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5B3E3611-4E15-44A5-A374-6BCE70982A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B466D96E-C287-4B02-B282-C975268B59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068E19E8-D232-4DFC-90A7-D9D5064353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7D0F2267-2EA8-4F1B-893E-28CE0BA354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4F302464-16FF-4BBE-A389-4F91530FA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C5972A17-0E47-44AC-B8A2-72CBDFB19F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A32A75CC-4798-4C78-B6AB-7E0C663113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5278B9B-6EA0-427B-B7F5-60F3508CF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B64FD23-85E8-41B6-8F60-171F7AF10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0ED49883-395B-456D-ABF8-7E62AFFD00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A3094BC3-9A7C-43C9-8EB6-C7C6167CE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715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3144F-B6DA-43DE-8986-0AB5D2CDA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E70818-9563-4F06-956D-FEFEF00658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262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1AD377-1350-4EFA-894B-5CEA5EA7AA4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G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179E19F2-F57B-45DE-B862-DD01F0612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9" y="-1"/>
            <a:ext cx="12191999" cy="6858001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2000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5" name="Text Box 38">
            <a:extLst>
              <a:ext uri="{FF2B5EF4-FFF2-40B4-BE49-F238E27FC236}">
                <a16:creationId xmlns:a16="http://schemas.microsoft.com/office/drawing/2014/main" id="{7EAA3B37-8161-430C-A74C-2E26E270D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880B0D-A6A8-4687-98E2-A96E60FA37A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9C1B0E-6D53-4CDD-9145-B0B42CF57C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5">
            <a:extLst>
              <a:ext uri="{FF2B5EF4-FFF2-40B4-BE49-F238E27FC236}">
                <a16:creationId xmlns:a16="http://schemas.microsoft.com/office/drawing/2014/main" id="{3656F8C5-B6A5-414F-86D9-8C977E5C1BBD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24A6F2E-499F-4179-9EC8-ADB2837A3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8AC9C86D-B62E-46E9-BE11-C6B19FFD95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D397A8D6-8F60-41F0-BDF0-19A4B3E80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FCF9C25-908C-44C3-AF65-73E12D9EA6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9D4E5A34-4555-42CA-8BBD-28A87C36E7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81596E02-F950-401B-850E-DD0EA9DDD8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CEFAD938-4A60-4058-AA17-BBCB185516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6E250798-541D-4558-827D-109D0FBF4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E6AC83F-B457-4A80-A60A-C42A44AEE7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099580BB-5C78-4224-8D9C-EF3F18086E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2F2CD515-2FA0-4F5E-9E50-DC59EADF54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DA8FEC92-4100-4C98-A497-9F861AEDFF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81A00392-BC85-4A0E-85C7-17DC1E9DF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5A547A21-19AB-46CD-AFFF-520C4E3E88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F704F76-5224-4450-8C28-A921944A8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21498D78-44A1-4191-A9BF-C5F6E89057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22F5459F-0785-4698-81BD-DD7DA33A4B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A80FE92C-07C7-48C1-BA48-1EB1EF862D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7326B5E7-9B76-4BC4-B0C8-8201F33802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41E63BF8-F679-4BEB-A9B3-1D6A8DAD37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1558586F-3FF4-42C8-8E98-099FD5D15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93AA7F26-FDD2-4EED-8632-A7AAD3D262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E89CE908-9120-403F-90E7-1F438A222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63647C2-3C37-4A97-B159-5CC270498C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428E392-263C-4544-A45B-6B9213A57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C6E614C2-34A4-4FC0-8838-D859B77E7C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85B20524-2426-421B-BEE2-91AF746710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65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7" hidden="1">
            <a:extLst>
              <a:ext uri="{FF2B5EF4-FFF2-40B4-BE49-F238E27FC236}">
                <a16:creationId xmlns:a16="http://schemas.microsoft.com/office/drawing/2014/main" id="{978F2107-068F-4327-9136-6EB3073A4403}"/>
              </a:ext>
            </a:extLst>
          </p:cNvPr>
          <p:cNvGrpSpPr/>
          <p:nvPr userDrawn="1"/>
        </p:nvGrpSpPr>
        <p:grpSpPr>
          <a:xfrm>
            <a:off x="443470" y="3456849"/>
            <a:ext cx="11852806" cy="2970388"/>
            <a:chOff x="442260" y="3600153"/>
            <a:chExt cx="11820483" cy="2970388"/>
          </a:xfrm>
        </p:grpSpPr>
        <p:cxnSp>
          <p:nvCxnSpPr>
            <p:cNvPr id="7" name="Straight Connector 38">
              <a:extLst>
                <a:ext uri="{FF2B5EF4-FFF2-40B4-BE49-F238E27FC236}">
                  <a16:creationId xmlns:a16="http://schemas.microsoft.com/office/drawing/2014/main" id="{B5909EFF-FFE7-4DCA-BB35-2930538F8575}"/>
                </a:ext>
              </a:extLst>
            </p:cNvPr>
            <p:cNvCxnSpPr/>
            <p:nvPr userDrawn="1"/>
          </p:nvCxnSpPr>
          <p:spPr>
            <a:xfrm flipV="1">
              <a:off x="930228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9">
              <a:extLst>
                <a:ext uri="{FF2B5EF4-FFF2-40B4-BE49-F238E27FC236}">
                  <a16:creationId xmlns:a16="http://schemas.microsoft.com/office/drawing/2014/main" id="{BBF66BD5-8EBB-4321-AEA7-778A769BCD0F}"/>
                </a:ext>
              </a:extLst>
            </p:cNvPr>
            <p:cNvCxnSpPr/>
            <p:nvPr userDrawn="1"/>
          </p:nvCxnSpPr>
          <p:spPr>
            <a:xfrm flipV="1">
              <a:off x="877305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0">
              <a:extLst>
                <a:ext uri="{FF2B5EF4-FFF2-40B4-BE49-F238E27FC236}">
                  <a16:creationId xmlns:a16="http://schemas.microsoft.com/office/drawing/2014/main" id="{B6105F55-6F73-4EAC-A6FE-341C1EDD082D}"/>
                </a:ext>
              </a:extLst>
            </p:cNvPr>
            <p:cNvCxnSpPr/>
            <p:nvPr userDrawn="1"/>
          </p:nvCxnSpPr>
          <p:spPr>
            <a:xfrm flipV="1">
              <a:off x="8235524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1">
              <a:extLst>
                <a:ext uri="{FF2B5EF4-FFF2-40B4-BE49-F238E27FC236}">
                  <a16:creationId xmlns:a16="http://schemas.microsoft.com/office/drawing/2014/main" id="{231C4A1D-0D18-4C45-8CD2-9B482D211697}"/>
                </a:ext>
              </a:extLst>
            </p:cNvPr>
            <p:cNvCxnSpPr/>
            <p:nvPr userDrawn="1"/>
          </p:nvCxnSpPr>
          <p:spPr>
            <a:xfrm flipV="1">
              <a:off x="78660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2">
              <a:extLst>
                <a:ext uri="{FF2B5EF4-FFF2-40B4-BE49-F238E27FC236}">
                  <a16:creationId xmlns:a16="http://schemas.microsoft.com/office/drawing/2014/main" id="{887B699A-26D9-4993-847C-C919922EE7EC}"/>
                </a:ext>
              </a:extLst>
            </p:cNvPr>
            <p:cNvCxnSpPr/>
            <p:nvPr userDrawn="1"/>
          </p:nvCxnSpPr>
          <p:spPr>
            <a:xfrm flipV="1">
              <a:off x="7498863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3">
              <a:extLst>
                <a:ext uri="{FF2B5EF4-FFF2-40B4-BE49-F238E27FC236}">
                  <a16:creationId xmlns:a16="http://schemas.microsoft.com/office/drawing/2014/main" id="{2861B340-F5C1-4BA1-BA98-8D650473066B}"/>
                </a:ext>
              </a:extLst>
            </p:cNvPr>
            <p:cNvCxnSpPr/>
            <p:nvPr userDrawn="1"/>
          </p:nvCxnSpPr>
          <p:spPr>
            <a:xfrm flipV="1">
              <a:off x="7127208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44">
              <a:extLst>
                <a:ext uri="{FF2B5EF4-FFF2-40B4-BE49-F238E27FC236}">
                  <a16:creationId xmlns:a16="http://schemas.microsoft.com/office/drawing/2014/main" id="{C3568F9F-131F-4452-A304-F5E5399BCD8C}"/>
                </a:ext>
              </a:extLst>
            </p:cNvPr>
            <p:cNvCxnSpPr/>
            <p:nvPr userDrawn="1"/>
          </p:nvCxnSpPr>
          <p:spPr>
            <a:xfrm flipV="1">
              <a:off x="675865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45">
              <a:extLst>
                <a:ext uri="{FF2B5EF4-FFF2-40B4-BE49-F238E27FC236}">
                  <a16:creationId xmlns:a16="http://schemas.microsoft.com/office/drawing/2014/main" id="{CF836D01-B716-45B7-86B0-7412F0310BC3}"/>
                </a:ext>
              </a:extLst>
            </p:cNvPr>
            <p:cNvCxnSpPr/>
            <p:nvPr userDrawn="1"/>
          </p:nvCxnSpPr>
          <p:spPr>
            <a:xfrm flipV="1">
              <a:off x="638946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6">
              <a:extLst>
                <a:ext uri="{FF2B5EF4-FFF2-40B4-BE49-F238E27FC236}">
                  <a16:creationId xmlns:a16="http://schemas.microsoft.com/office/drawing/2014/main" id="{456D7560-3022-407D-A56A-387D1CF7CBBE}"/>
                </a:ext>
              </a:extLst>
            </p:cNvPr>
            <p:cNvCxnSpPr/>
            <p:nvPr userDrawn="1"/>
          </p:nvCxnSpPr>
          <p:spPr>
            <a:xfrm flipV="1">
              <a:off x="6009868" y="3607282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7">
              <a:extLst>
                <a:ext uri="{FF2B5EF4-FFF2-40B4-BE49-F238E27FC236}">
                  <a16:creationId xmlns:a16="http://schemas.microsoft.com/office/drawing/2014/main" id="{C7A0A529-063D-45DD-8385-C74DBDC59E7E}"/>
                </a:ext>
              </a:extLst>
            </p:cNvPr>
            <p:cNvCxnSpPr/>
            <p:nvPr userDrawn="1"/>
          </p:nvCxnSpPr>
          <p:spPr>
            <a:xfrm flipV="1">
              <a:off x="56439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8">
              <a:extLst>
                <a:ext uri="{FF2B5EF4-FFF2-40B4-BE49-F238E27FC236}">
                  <a16:creationId xmlns:a16="http://schemas.microsoft.com/office/drawing/2014/main" id="{A931E34D-B55F-40AD-83AF-7163B7D714F7}"/>
                </a:ext>
              </a:extLst>
            </p:cNvPr>
            <p:cNvCxnSpPr/>
            <p:nvPr userDrawn="1"/>
          </p:nvCxnSpPr>
          <p:spPr>
            <a:xfrm flipV="1">
              <a:off x="526926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9">
              <a:extLst>
                <a:ext uri="{FF2B5EF4-FFF2-40B4-BE49-F238E27FC236}">
                  <a16:creationId xmlns:a16="http://schemas.microsoft.com/office/drawing/2014/main" id="{85C0AB43-36CD-4E1C-BBD6-F6E40C7E2D07}"/>
                </a:ext>
              </a:extLst>
            </p:cNvPr>
            <p:cNvCxnSpPr/>
            <p:nvPr userDrawn="1"/>
          </p:nvCxnSpPr>
          <p:spPr>
            <a:xfrm flipV="1">
              <a:off x="48896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0">
              <a:extLst>
                <a:ext uri="{FF2B5EF4-FFF2-40B4-BE49-F238E27FC236}">
                  <a16:creationId xmlns:a16="http://schemas.microsoft.com/office/drawing/2014/main" id="{78CD91FC-28C9-4AC7-87D2-3236ADA79432}"/>
                </a:ext>
              </a:extLst>
            </p:cNvPr>
            <p:cNvCxnSpPr/>
            <p:nvPr userDrawn="1"/>
          </p:nvCxnSpPr>
          <p:spPr>
            <a:xfrm flipV="1">
              <a:off x="452332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1">
              <a:extLst>
                <a:ext uri="{FF2B5EF4-FFF2-40B4-BE49-F238E27FC236}">
                  <a16:creationId xmlns:a16="http://schemas.microsoft.com/office/drawing/2014/main" id="{43CC5094-48A5-4786-A10E-9CE8FDA8F34F}"/>
                </a:ext>
              </a:extLst>
            </p:cNvPr>
            <p:cNvCxnSpPr/>
            <p:nvPr userDrawn="1"/>
          </p:nvCxnSpPr>
          <p:spPr>
            <a:xfrm flipV="1">
              <a:off x="415592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52">
              <a:extLst>
                <a:ext uri="{FF2B5EF4-FFF2-40B4-BE49-F238E27FC236}">
                  <a16:creationId xmlns:a16="http://schemas.microsoft.com/office/drawing/2014/main" id="{B1CF75A4-9F1F-48F6-AFDA-C7897F2C1B55}"/>
                </a:ext>
              </a:extLst>
            </p:cNvPr>
            <p:cNvCxnSpPr/>
            <p:nvPr userDrawn="1"/>
          </p:nvCxnSpPr>
          <p:spPr>
            <a:xfrm flipV="1">
              <a:off x="3786582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3">
              <a:extLst>
                <a:ext uri="{FF2B5EF4-FFF2-40B4-BE49-F238E27FC236}">
                  <a16:creationId xmlns:a16="http://schemas.microsoft.com/office/drawing/2014/main" id="{D8B3EC32-3BCC-4CF3-A8AB-D5695C387FB1}"/>
                </a:ext>
              </a:extLst>
            </p:cNvPr>
            <p:cNvCxnSpPr/>
            <p:nvPr userDrawn="1"/>
          </p:nvCxnSpPr>
          <p:spPr>
            <a:xfrm flipV="1">
              <a:off x="342049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54">
              <a:extLst>
                <a:ext uri="{FF2B5EF4-FFF2-40B4-BE49-F238E27FC236}">
                  <a16:creationId xmlns:a16="http://schemas.microsoft.com/office/drawing/2014/main" id="{646D2636-826F-4188-AECD-8E9F547C330E}"/>
                </a:ext>
              </a:extLst>
            </p:cNvPr>
            <p:cNvCxnSpPr/>
            <p:nvPr userDrawn="1"/>
          </p:nvCxnSpPr>
          <p:spPr>
            <a:xfrm flipV="1">
              <a:off x="305109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5">
              <a:extLst>
                <a:ext uri="{FF2B5EF4-FFF2-40B4-BE49-F238E27FC236}">
                  <a16:creationId xmlns:a16="http://schemas.microsoft.com/office/drawing/2014/main" id="{D5190618-4665-4F2E-8844-020AD30239F6}"/>
                </a:ext>
              </a:extLst>
            </p:cNvPr>
            <p:cNvCxnSpPr/>
            <p:nvPr userDrawn="1"/>
          </p:nvCxnSpPr>
          <p:spPr>
            <a:xfrm flipV="1">
              <a:off x="267428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6">
              <a:extLst>
                <a:ext uri="{FF2B5EF4-FFF2-40B4-BE49-F238E27FC236}">
                  <a16:creationId xmlns:a16="http://schemas.microsoft.com/office/drawing/2014/main" id="{E501E497-7672-440E-967B-911C1D6B4B10}"/>
                </a:ext>
              </a:extLst>
            </p:cNvPr>
            <p:cNvCxnSpPr/>
            <p:nvPr userDrawn="1"/>
          </p:nvCxnSpPr>
          <p:spPr>
            <a:xfrm flipV="1">
              <a:off x="23085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7">
              <a:extLst>
                <a:ext uri="{FF2B5EF4-FFF2-40B4-BE49-F238E27FC236}">
                  <a16:creationId xmlns:a16="http://schemas.microsoft.com/office/drawing/2014/main" id="{8A688C29-83E0-4CC9-A8C5-B6B30A57710C}"/>
                </a:ext>
              </a:extLst>
            </p:cNvPr>
            <p:cNvCxnSpPr/>
            <p:nvPr userDrawn="1"/>
          </p:nvCxnSpPr>
          <p:spPr>
            <a:xfrm flipV="1">
              <a:off x="193107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8">
              <a:extLst>
                <a:ext uri="{FF2B5EF4-FFF2-40B4-BE49-F238E27FC236}">
                  <a16:creationId xmlns:a16="http://schemas.microsoft.com/office/drawing/2014/main" id="{8D3348AE-2C08-472A-92E4-12BF79B738D1}"/>
                </a:ext>
              </a:extLst>
            </p:cNvPr>
            <p:cNvCxnSpPr/>
            <p:nvPr userDrawn="1"/>
          </p:nvCxnSpPr>
          <p:spPr>
            <a:xfrm flipV="1">
              <a:off x="155844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9">
              <a:extLst>
                <a:ext uri="{FF2B5EF4-FFF2-40B4-BE49-F238E27FC236}">
                  <a16:creationId xmlns:a16="http://schemas.microsoft.com/office/drawing/2014/main" id="{D93531AE-9D57-49CA-BC46-F7384685F786}"/>
                </a:ext>
              </a:extLst>
            </p:cNvPr>
            <p:cNvCxnSpPr/>
            <p:nvPr userDrawn="1"/>
          </p:nvCxnSpPr>
          <p:spPr>
            <a:xfrm flipV="1">
              <a:off x="11883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60">
              <a:extLst>
                <a:ext uri="{FF2B5EF4-FFF2-40B4-BE49-F238E27FC236}">
                  <a16:creationId xmlns:a16="http://schemas.microsoft.com/office/drawing/2014/main" id="{6130565B-76F2-434C-8896-54E337D6B462}"/>
                </a:ext>
              </a:extLst>
            </p:cNvPr>
            <p:cNvCxnSpPr/>
            <p:nvPr userDrawn="1"/>
          </p:nvCxnSpPr>
          <p:spPr>
            <a:xfrm flipV="1">
              <a:off x="81408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A0D45B84-40CC-46CF-ACE4-C3A1732817B3}"/>
                </a:ext>
              </a:extLst>
            </p:cNvPr>
            <p:cNvCxnSpPr/>
            <p:nvPr userDrawn="1"/>
          </p:nvCxnSpPr>
          <p:spPr>
            <a:xfrm flipV="1">
              <a:off x="4422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7A283E-2E94-448F-92E5-2474B249800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7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3CCAE-5E68-40B7-96F4-1867CB3C2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F74DFCCB-83DE-47F4-9FF3-8FAEE5BF92D8}"/>
              </a:ext>
            </a:extLst>
          </p:cNvPr>
          <p:cNvGraphicFramePr/>
          <p:nvPr userDrawn="1"/>
        </p:nvGraphicFramePr>
        <p:xfrm>
          <a:off x="279036" y="1321782"/>
          <a:ext cx="11656060" cy="46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62">
            <a:extLst>
              <a:ext uri="{FF2B5EF4-FFF2-40B4-BE49-F238E27FC236}">
                <a16:creationId xmlns:a16="http://schemas.microsoft.com/office/drawing/2014/main" id="{1D3688BC-A29F-4FC4-A11A-398FE4188E1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6204199"/>
              </p:ext>
            </p:extLst>
          </p:nvPr>
        </p:nvGraphicFramePr>
        <p:xfrm>
          <a:off x="278274" y="1348840"/>
          <a:ext cx="11624275" cy="471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8F5593-453E-4297-89C3-AF572A2F008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300"/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  <p:bldGraphic spid="6" grpId="0">
        <p:bldSub>
          <a:bldChart bld="category"/>
        </p:bldSub>
      </p:bldGraphic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B31BE-8F00-4FD0-B83D-49F14B7A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ACF06B11-18F4-4720-A183-165C1FB85F6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26873"/>
              </p:ext>
            </p:extLst>
          </p:nvPr>
        </p:nvGraphicFramePr>
        <p:xfrm>
          <a:off x="279036" y="1219353"/>
          <a:ext cx="11656060" cy="4735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05BBD0-4E77-4901-8F9B-5C34F6E046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 hidden="1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6" name="Group 37" hidden="1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5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5">
            <a:extLst>
              <a:ext uri="{FF2B5EF4-FFF2-40B4-BE49-F238E27FC236}">
                <a16:creationId xmlns:a16="http://schemas.microsoft.com/office/drawing/2014/main" id="{15C1165B-50AC-46F5-B945-37FE6AF1F392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6" name="Rectangle 36" hidden="1">
              <a:extLst>
                <a:ext uri="{FF2B5EF4-FFF2-40B4-BE49-F238E27FC236}">
                  <a16:creationId xmlns:a16="http://schemas.microsoft.com/office/drawing/2014/main" id="{EA24BE63-1E38-4FA8-B27E-7568D000D456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7" name="Group 37" hidden="1">
              <a:extLst>
                <a:ext uri="{FF2B5EF4-FFF2-40B4-BE49-F238E27FC236}">
                  <a16:creationId xmlns:a16="http://schemas.microsoft.com/office/drawing/2014/main" id="{D4DAB8E7-6AD7-4E3B-87D7-9C92D704A0D5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8" name="Straight Connector 38">
                <a:extLst>
                  <a:ext uri="{FF2B5EF4-FFF2-40B4-BE49-F238E27FC236}">
                    <a16:creationId xmlns:a16="http://schemas.microsoft.com/office/drawing/2014/main" id="{0F24E6D8-B4AC-477C-A584-BF9803AD059A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39">
                <a:extLst>
                  <a:ext uri="{FF2B5EF4-FFF2-40B4-BE49-F238E27FC236}">
                    <a16:creationId xmlns:a16="http://schemas.microsoft.com/office/drawing/2014/main" id="{2AFEE107-23D8-49B8-B87B-287A589B06A3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0">
                <a:extLst>
                  <a:ext uri="{FF2B5EF4-FFF2-40B4-BE49-F238E27FC236}">
                    <a16:creationId xmlns:a16="http://schemas.microsoft.com/office/drawing/2014/main" id="{FC46F22B-8D16-44B9-B078-5202FAD5506C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1">
                <a:extLst>
                  <a:ext uri="{FF2B5EF4-FFF2-40B4-BE49-F238E27FC236}">
                    <a16:creationId xmlns:a16="http://schemas.microsoft.com/office/drawing/2014/main" id="{84F40097-447D-4345-A231-8E06B5113DAF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2">
                <a:extLst>
                  <a:ext uri="{FF2B5EF4-FFF2-40B4-BE49-F238E27FC236}">
                    <a16:creationId xmlns:a16="http://schemas.microsoft.com/office/drawing/2014/main" id="{42254BF6-C2FE-484E-B8E5-A5FB6CAE68DA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3">
                <a:extLst>
                  <a:ext uri="{FF2B5EF4-FFF2-40B4-BE49-F238E27FC236}">
                    <a16:creationId xmlns:a16="http://schemas.microsoft.com/office/drawing/2014/main" id="{E5B7F90F-FC2C-4515-8D32-89F631EBA147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4">
                <a:extLst>
                  <a:ext uri="{FF2B5EF4-FFF2-40B4-BE49-F238E27FC236}">
                    <a16:creationId xmlns:a16="http://schemas.microsoft.com/office/drawing/2014/main" id="{E99345B2-5577-4798-8DBC-A8040E1C170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5">
                <a:extLst>
                  <a:ext uri="{FF2B5EF4-FFF2-40B4-BE49-F238E27FC236}">
                    <a16:creationId xmlns:a16="http://schemas.microsoft.com/office/drawing/2014/main" id="{F327189C-9AB2-4BE4-BEFF-13F4E1778D06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6">
                <a:extLst>
                  <a:ext uri="{FF2B5EF4-FFF2-40B4-BE49-F238E27FC236}">
                    <a16:creationId xmlns:a16="http://schemas.microsoft.com/office/drawing/2014/main" id="{7F11114A-60DF-4358-A694-BB4FEEA2A6C7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7">
                <a:extLst>
                  <a:ext uri="{FF2B5EF4-FFF2-40B4-BE49-F238E27FC236}">
                    <a16:creationId xmlns:a16="http://schemas.microsoft.com/office/drawing/2014/main" id="{A23FCE7B-565B-4C89-BB57-1638682A4280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8">
                <a:extLst>
                  <a:ext uri="{FF2B5EF4-FFF2-40B4-BE49-F238E27FC236}">
                    <a16:creationId xmlns:a16="http://schemas.microsoft.com/office/drawing/2014/main" id="{0E2613AD-9079-429A-BC7D-F00A04FEFC83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9">
                <a:extLst>
                  <a:ext uri="{FF2B5EF4-FFF2-40B4-BE49-F238E27FC236}">
                    <a16:creationId xmlns:a16="http://schemas.microsoft.com/office/drawing/2014/main" id="{D8432CDA-98D7-4A05-A0F3-EDA2D11BC74F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0">
                <a:extLst>
                  <a:ext uri="{FF2B5EF4-FFF2-40B4-BE49-F238E27FC236}">
                    <a16:creationId xmlns:a16="http://schemas.microsoft.com/office/drawing/2014/main" id="{9E761685-9937-4475-8FEE-7B969A517733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1">
                <a:extLst>
                  <a:ext uri="{FF2B5EF4-FFF2-40B4-BE49-F238E27FC236}">
                    <a16:creationId xmlns:a16="http://schemas.microsoft.com/office/drawing/2014/main" id="{504C3711-C622-42DC-9899-B3858E082F8D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2">
                <a:extLst>
                  <a:ext uri="{FF2B5EF4-FFF2-40B4-BE49-F238E27FC236}">
                    <a16:creationId xmlns:a16="http://schemas.microsoft.com/office/drawing/2014/main" id="{1A83ECB3-AA6D-4F83-A917-59F1F3CAF53A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3">
                <a:extLst>
                  <a:ext uri="{FF2B5EF4-FFF2-40B4-BE49-F238E27FC236}">
                    <a16:creationId xmlns:a16="http://schemas.microsoft.com/office/drawing/2014/main" id="{3375B322-614F-48CD-9559-DDABC5D9313C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4">
                <a:extLst>
                  <a:ext uri="{FF2B5EF4-FFF2-40B4-BE49-F238E27FC236}">
                    <a16:creationId xmlns:a16="http://schemas.microsoft.com/office/drawing/2014/main" id="{B19264DC-7279-4EAE-9B3E-6C1ADC0DB8DF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5">
                <a:extLst>
                  <a:ext uri="{FF2B5EF4-FFF2-40B4-BE49-F238E27FC236}">
                    <a16:creationId xmlns:a16="http://schemas.microsoft.com/office/drawing/2014/main" id="{785CCA65-BECC-4A15-B2F7-9CCF558B8165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6">
                <a:extLst>
                  <a:ext uri="{FF2B5EF4-FFF2-40B4-BE49-F238E27FC236}">
                    <a16:creationId xmlns:a16="http://schemas.microsoft.com/office/drawing/2014/main" id="{7CC1776D-4ADE-4C0C-965F-79108AEEF1BC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7">
                <a:extLst>
                  <a:ext uri="{FF2B5EF4-FFF2-40B4-BE49-F238E27FC236}">
                    <a16:creationId xmlns:a16="http://schemas.microsoft.com/office/drawing/2014/main" id="{B55C28CF-9862-488A-8C81-3050036A705D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8">
                <a:extLst>
                  <a:ext uri="{FF2B5EF4-FFF2-40B4-BE49-F238E27FC236}">
                    <a16:creationId xmlns:a16="http://schemas.microsoft.com/office/drawing/2014/main" id="{21D5562D-7135-49BA-B33A-8426A8A0AD75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9">
                <a:extLst>
                  <a:ext uri="{FF2B5EF4-FFF2-40B4-BE49-F238E27FC236}">
                    <a16:creationId xmlns:a16="http://schemas.microsoft.com/office/drawing/2014/main" id="{F39A28E8-9029-4984-AFC2-3FD4EEC51BA7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0">
                <a:extLst>
                  <a:ext uri="{FF2B5EF4-FFF2-40B4-BE49-F238E27FC236}">
                    <a16:creationId xmlns:a16="http://schemas.microsoft.com/office/drawing/2014/main" id="{15D4F68C-30B2-45C2-BDD1-B6EBEE511F2B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61">
                <a:extLst>
                  <a:ext uri="{FF2B5EF4-FFF2-40B4-BE49-F238E27FC236}">
                    <a16:creationId xmlns:a16="http://schemas.microsoft.com/office/drawing/2014/main" id="{051ED23E-8584-4999-8EC5-84277C9290D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4A4DDCC-9F42-4948-9645-E86435B98B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6FD5EE-114E-4722-B4F2-F97B4E5B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A4415C-3223-40AA-9C39-316146802F9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8.png"/><Relationship Id="rId39" Type="http://schemas.openxmlformats.org/officeDocument/2006/relationships/image" Target="../media/image21.png"/><Relationship Id="rId21" Type="http://schemas.openxmlformats.org/officeDocument/2006/relationships/image" Target="../media/image3.png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29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27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31" Type="http://schemas.openxmlformats.org/officeDocument/2006/relationships/image" Target="../media/image13.png"/><Relationship Id="rId44" Type="http://schemas.openxmlformats.org/officeDocument/2006/relationships/image" Target="../media/image2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5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46" Type="http://schemas.openxmlformats.org/officeDocument/2006/relationships/image" Target="../media/image28.png"/><Relationship Id="rId20" Type="http://schemas.openxmlformats.org/officeDocument/2006/relationships/image" Target="../media/image2.png"/><Relationship Id="rId41" Type="http://schemas.openxmlformats.org/officeDocument/2006/relationships/image" Target="../media/image2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9" Type="http://schemas.openxmlformats.org/officeDocument/2006/relationships/image" Target="../media/image29.png"/><Relationship Id="rId21" Type="http://schemas.openxmlformats.org/officeDocument/2006/relationships/image" Target="../media/image11.png"/><Relationship Id="rId34" Type="http://schemas.openxmlformats.org/officeDocument/2006/relationships/image" Target="../media/image24.png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image" Target="../media/image28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image" Target="../media/image14.png"/><Relationship Id="rId32" Type="http://schemas.openxmlformats.org/officeDocument/2006/relationships/image" Target="../media/image22.png"/><Relationship Id="rId37" Type="http://schemas.openxmlformats.org/officeDocument/2006/relationships/image" Target="../media/image27.emf"/><Relationship Id="rId40" Type="http://schemas.openxmlformats.org/officeDocument/2006/relationships/image" Target="../media/image37.png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26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9.png"/><Relationship Id="rId31" Type="http://schemas.openxmlformats.org/officeDocument/2006/relationships/image" Target="../media/image2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25.png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35" hidden="1">
            <a:extLst>
              <a:ext uri="{FF2B5EF4-FFF2-40B4-BE49-F238E27FC236}">
                <a16:creationId xmlns:a16="http://schemas.microsoft.com/office/drawing/2014/main" id="{C995CFAD-3BA1-4EC9-867D-60423D76A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/>
              <a:t>Click to edit Master title style</a:t>
            </a:r>
            <a:endParaRPr lang="en-GB" noProof="0" dirty="0"/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F152A04D-5063-4E95-9CB5-5C50E37A6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  <a:endParaRPr lang="en-GB" altLang="en-US" noProof="0" dirty="0"/>
          </a:p>
        </p:txBody>
      </p:sp>
      <p:sp>
        <p:nvSpPr>
          <p:cNvPr id="39" name="Text Box 34"/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71E5B5-6921-4FB2-A9C4-9C2A029FF0B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5">
            <a:extLst>
              <a:ext uri="{FF2B5EF4-FFF2-40B4-BE49-F238E27FC236}">
                <a16:creationId xmlns:a16="http://schemas.microsoft.com/office/drawing/2014/main" id="{294C493E-467F-427F-AD20-6EDFB99CC1EE}"/>
              </a:ext>
            </a:extLst>
          </p:cNvPr>
          <p:cNvPicPr>
            <a:picLocks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DBC1C78-934E-43C3-89A2-D550E7103D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2" name="Picture 41" descr="de.png">
              <a:extLst>
                <a:ext uri="{FF2B5EF4-FFF2-40B4-BE49-F238E27FC236}">
                  <a16:creationId xmlns:a16="http://schemas.microsoft.com/office/drawing/2014/main" id="{EB8F1C84-37D6-401E-BC13-47D69E166C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Picture 42" descr="at.png">
              <a:extLst>
                <a:ext uri="{FF2B5EF4-FFF2-40B4-BE49-F238E27FC236}">
                  <a16:creationId xmlns:a16="http://schemas.microsoft.com/office/drawing/2014/main" id="{9E5B3B25-88B7-4D25-8E48-FD93CF3226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be.png">
              <a:extLst>
                <a:ext uri="{FF2B5EF4-FFF2-40B4-BE49-F238E27FC236}">
                  <a16:creationId xmlns:a16="http://schemas.microsoft.com/office/drawing/2014/main" id="{F9ADA7A6-E4C2-4FFC-9DF9-7486778AFB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dk.png">
              <a:extLst>
                <a:ext uri="{FF2B5EF4-FFF2-40B4-BE49-F238E27FC236}">
                  <a16:creationId xmlns:a16="http://schemas.microsoft.com/office/drawing/2014/main" id="{E6FE5C20-6CA3-45B2-BE76-AF0536C5D8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es.png">
              <a:extLst>
                <a:ext uri="{FF2B5EF4-FFF2-40B4-BE49-F238E27FC236}">
                  <a16:creationId xmlns:a16="http://schemas.microsoft.com/office/drawing/2014/main" id="{3C76DCA5-C7FF-42A4-A5EC-3D486B98CF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e.png">
              <a:extLst>
                <a:ext uri="{FF2B5EF4-FFF2-40B4-BE49-F238E27FC236}">
                  <a16:creationId xmlns:a16="http://schemas.microsoft.com/office/drawing/2014/main" id="{67BE5334-F874-41E6-ADEC-17A46646B6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fi.png">
              <a:extLst>
                <a:ext uri="{FF2B5EF4-FFF2-40B4-BE49-F238E27FC236}">
                  <a16:creationId xmlns:a16="http://schemas.microsoft.com/office/drawing/2014/main" id="{96DE196B-D297-478F-8ABE-827D9EE668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r.png">
              <a:extLst>
                <a:ext uri="{FF2B5EF4-FFF2-40B4-BE49-F238E27FC236}">
                  <a16:creationId xmlns:a16="http://schemas.microsoft.com/office/drawing/2014/main" id="{B75A5595-F575-42C9-B6CB-179DF0573E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gr.png">
              <a:extLst>
                <a:ext uri="{FF2B5EF4-FFF2-40B4-BE49-F238E27FC236}">
                  <a16:creationId xmlns:a16="http://schemas.microsoft.com/office/drawing/2014/main" id="{486E8D73-8313-4F6B-8D4F-C110D71015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hu.png">
              <a:extLst>
                <a:ext uri="{FF2B5EF4-FFF2-40B4-BE49-F238E27FC236}">
                  <a16:creationId xmlns:a16="http://schemas.microsoft.com/office/drawing/2014/main" id="{12F2BB1E-E3C4-4ED9-93D3-737198912F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ie.png">
              <a:extLst>
                <a:ext uri="{FF2B5EF4-FFF2-40B4-BE49-F238E27FC236}">
                  <a16:creationId xmlns:a16="http://schemas.microsoft.com/office/drawing/2014/main" id="{B68C00F5-1368-4165-8949-50D506E17E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t.png">
              <a:extLst>
                <a:ext uri="{FF2B5EF4-FFF2-40B4-BE49-F238E27FC236}">
                  <a16:creationId xmlns:a16="http://schemas.microsoft.com/office/drawing/2014/main" id="{25BCE126-5E8C-4690-B1ED-004913E174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lu.png">
              <a:extLst>
                <a:ext uri="{FF2B5EF4-FFF2-40B4-BE49-F238E27FC236}">
                  <a16:creationId xmlns:a16="http://schemas.microsoft.com/office/drawing/2014/main" id="{58D0ED07-7F74-413B-A18C-DB25C51AB0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no.png">
              <a:extLst>
                <a:ext uri="{FF2B5EF4-FFF2-40B4-BE49-F238E27FC236}">
                  <a16:creationId xmlns:a16="http://schemas.microsoft.com/office/drawing/2014/main" id="{65B7D5EF-360A-42AC-8BB1-B0FF1117B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l.png">
              <a:extLst>
                <a:ext uri="{FF2B5EF4-FFF2-40B4-BE49-F238E27FC236}">
                  <a16:creationId xmlns:a16="http://schemas.microsoft.com/office/drawing/2014/main" id="{D4AD2F50-61D0-47CA-9ADF-6583E0C845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pl.png">
              <a:extLst>
                <a:ext uri="{FF2B5EF4-FFF2-40B4-BE49-F238E27FC236}">
                  <a16:creationId xmlns:a16="http://schemas.microsoft.com/office/drawing/2014/main" id="{A9B48F1B-D107-417E-980A-D6C1C64E7F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t.png">
              <a:extLst>
                <a:ext uri="{FF2B5EF4-FFF2-40B4-BE49-F238E27FC236}">
                  <a16:creationId xmlns:a16="http://schemas.microsoft.com/office/drawing/2014/main" id="{9CEA4591-D55A-4025-A678-8C4ECBB97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cz.png">
              <a:extLst>
                <a:ext uri="{FF2B5EF4-FFF2-40B4-BE49-F238E27FC236}">
                  <a16:creationId xmlns:a16="http://schemas.microsoft.com/office/drawing/2014/main" id="{7D8F2DA6-0647-4919-95BA-9F6669F830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ro.png">
              <a:extLst>
                <a:ext uri="{FF2B5EF4-FFF2-40B4-BE49-F238E27FC236}">
                  <a16:creationId xmlns:a16="http://schemas.microsoft.com/office/drawing/2014/main" id="{FD11455B-1B2F-45A3-B1D3-55F4FDF87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se.png">
              <a:extLst>
                <a:ext uri="{FF2B5EF4-FFF2-40B4-BE49-F238E27FC236}">
                  <a16:creationId xmlns:a16="http://schemas.microsoft.com/office/drawing/2014/main" id="{4B9B344B-0E41-494D-9021-AD5B0EBD5E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ch.png">
              <a:extLst>
                <a:ext uri="{FF2B5EF4-FFF2-40B4-BE49-F238E27FC236}">
                  <a16:creationId xmlns:a16="http://schemas.microsoft.com/office/drawing/2014/main" id="{9BD6834F-A842-4175-A460-F10D56E530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99A6F9E2-D58A-4C18-856C-38DABB5F48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F428B08-5DE9-416A-AC94-97FEC50742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F0C5BF6-0A56-43E8-B702-DD00D20186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 descr="ca.png">
              <a:extLst>
                <a:ext uri="{FF2B5EF4-FFF2-40B4-BE49-F238E27FC236}">
                  <a16:creationId xmlns:a16="http://schemas.microsoft.com/office/drawing/2014/main" id="{3499BC2D-CC69-4106-BA9D-0FBE057E77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Picture 93" descr="si.png">
              <a:extLst>
                <a:ext uri="{FF2B5EF4-FFF2-40B4-BE49-F238E27FC236}">
                  <a16:creationId xmlns:a16="http://schemas.microsoft.com/office/drawing/2014/main" id="{ED3EFE3E-366C-4F59-867B-601A94FA85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45" r:id="rId2"/>
    <p:sldLayoutId id="2147483974" r:id="rId3"/>
    <p:sldLayoutId id="2147483975" r:id="rId4"/>
    <p:sldLayoutId id="2147483973" r:id="rId5"/>
    <p:sldLayoutId id="2147483930" r:id="rId6"/>
    <p:sldLayoutId id="2147483931" r:id="rId7"/>
    <p:sldLayoutId id="2147483932" r:id="rId8"/>
    <p:sldLayoutId id="2147483933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6" r:id="rId15"/>
    <p:sldLayoutId id="2147483947" r:id="rId16"/>
    <p:sldLayoutId id="2147483977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8132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5777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93421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51066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661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09A9530-2671-487F-A9F5-FDB35D172B87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sp>
        <p:nvSpPr>
          <p:cNvPr id="3" name="Text Box 34">
            <a:extLst>
              <a:ext uri="{FF2B5EF4-FFF2-40B4-BE49-F238E27FC236}">
                <a16:creationId xmlns:a16="http://schemas.microsoft.com/office/drawing/2014/main" id="{174566EC-B884-414A-9831-F2C2C01CAF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8673324-7E47-2849-ABFE-CFCE924180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E905FD-56C1-4FF6-A433-C72EFE86E9E9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B70629-6E40-4C2A-9562-62552F996A42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AC39C2E0-A471-4AE8-B1E5-E64A4C5260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861CCCF3-6639-4ED2-8797-1EB078D8A4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95890E6A-90CA-4AA2-96DC-BAE81A00D2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FE3314EC-1827-4B33-BDD4-CBAA4973E9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2CF6049A-BC36-41DD-80A5-03F5A59908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971096F2-4BC9-45C9-B67B-60BC8E9BC0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DF2D478F-7021-4595-8876-27E2211A1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AC5814F0-CF04-4E51-A909-084543E53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B88F5E1C-84A9-47A6-92CD-774A083097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695B3ADD-A8CF-42CB-8096-9952EF128B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8057D8CE-27C1-41FB-AD1F-34607BCBF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55229DEA-4E84-43DE-BB3C-4D2E24ECF9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98452D35-6DFA-4CC2-A965-846AE967F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6AF13E72-4447-4F5F-992B-1117D26BC4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A3102C04-D9D7-4CF2-8406-44F0763A28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4F7A2438-6191-4EB7-AE68-FB12B31F0B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C91FDA7D-B639-4654-AADF-26BB9B68D4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D33C55F3-CA1A-4084-8F9C-B0264B7E16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F2C7AF9D-DA22-430F-BC77-DC5169E470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6B318759-EE6E-4114-9D5D-81DC9DFA15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F285EA44-5830-4EDF-9D3B-5C571B78CD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6CE3BF66-9D13-4147-9AE9-ABA7BD37D3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9D2F9D0-1962-4CC5-AEF2-5798DD990D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D9E0A098-24EC-482E-96E9-0D61FC3D4E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178C0134-A8D4-4B6C-8794-EF08966095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66A1E550-3CF2-439F-BF25-A29776B2C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79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7" name="Text Box DG">
            <a:extLst>
              <a:ext uri="{FF2B5EF4-FFF2-40B4-BE49-F238E27FC236}">
                <a16:creationId xmlns:a16="http://schemas.microsoft.com/office/drawing/2014/main" id="{041D4B4D-8C28-4798-BDA6-9AF59297F3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 Box 34">
            <a:extLst>
              <a:ext uri="{FF2B5EF4-FFF2-40B4-BE49-F238E27FC236}">
                <a16:creationId xmlns:a16="http://schemas.microsoft.com/office/drawing/2014/main" id="{06E20340-F309-4C15-A091-934642255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95660-CE89-4345-8089-CAD36085B63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1285938-38F2-4846-B949-8ED3F65A085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8" name="Picture 67" descr="de.png">
              <a:extLst>
                <a:ext uri="{FF2B5EF4-FFF2-40B4-BE49-F238E27FC236}">
                  <a16:creationId xmlns:a16="http://schemas.microsoft.com/office/drawing/2014/main" id="{DB6E6CC2-7807-4FD6-AA1E-5C46DA61F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at.png">
              <a:extLst>
                <a:ext uri="{FF2B5EF4-FFF2-40B4-BE49-F238E27FC236}">
                  <a16:creationId xmlns:a16="http://schemas.microsoft.com/office/drawing/2014/main" id="{A75FE66F-444C-4159-A7A8-693E7C38E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be.png">
              <a:extLst>
                <a:ext uri="{FF2B5EF4-FFF2-40B4-BE49-F238E27FC236}">
                  <a16:creationId xmlns:a16="http://schemas.microsoft.com/office/drawing/2014/main" id="{CD197BC2-76B4-45E8-B0BB-9CB9E8AC2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dk.png">
              <a:extLst>
                <a:ext uri="{FF2B5EF4-FFF2-40B4-BE49-F238E27FC236}">
                  <a16:creationId xmlns:a16="http://schemas.microsoft.com/office/drawing/2014/main" id="{8565B5FE-9BAE-4C74-ADDD-8306CA06EB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s.png">
              <a:extLst>
                <a:ext uri="{FF2B5EF4-FFF2-40B4-BE49-F238E27FC236}">
                  <a16:creationId xmlns:a16="http://schemas.microsoft.com/office/drawing/2014/main" id="{F33CDE73-0BE9-4B9E-BBF4-FF6E545E1A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ee.png">
              <a:extLst>
                <a:ext uri="{FF2B5EF4-FFF2-40B4-BE49-F238E27FC236}">
                  <a16:creationId xmlns:a16="http://schemas.microsoft.com/office/drawing/2014/main" id="{F9DE7D19-ED42-4549-8822-EC672DB9B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i.png">
              <a:extLst>
                <a:ext uri="{FF2B5EF4-FFF2-40B4-BE49-F238E27FC236}">
                  <a16:creationId xmlns:a16="http://schemas.microsoft.com/office/drawing/2014/main" id="{24C0DC79-9A98-4B70-A4C1-86222FF92B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fr.png">
              <a:extLst>
                <a:ext uri="{FF2B5EF4-FFF2-40B4-BE49-F238E27FC236}">
                  <a16:creationId xmlns:a16="http://schemas.microsoft.com/office/drawing/2014/main" id="{B00A40A4-0C89-45BA-BC6C-152B88A942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gr.png">
              <a:extLst>
                <a:ext uri="{FF2B5EF4-FFF2-40B4-BE49-F238E27FC236}">
                  <a16:creationId xmlns:a16="http://schemas.microsoft.com/office/drawing/2014/main" id="{575A0BD5-CF9D-4089-88DA-566FD0ABAD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hu.png">
              <a:extLst>
                <a:ext uri="{FF2B5EF4-FFF2-40B4-BE49-F238E27FC236}">
                  <a16:creationId xmlns:a16="http://schemas.microsoft.com/office/drawing/2014/main" id="{F5EB297F-BE6F-4096-B839-FDC87C1675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e.png">
              <a:extLst>
                <a:ext uri="{FF2B5EF4-FFF2-40B4-BE49-F238E27FC236}">
                  <a16:creationId xmlns:a16="http://schemas.microsoft.com/office/drawing/2014/main" id="{8AD4E5D1-AA8C-4BB8-8201-ACDDE69C4E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it.png">
              <a:extLst>
                <a:ext uri="{FF2B5EF4-FFF2-40B4-BE49-F238E27FC236}">
                  <a16:creationId xmlns:a16="http://schemas.microsoft.com/office/drawing/2014/main" id="{7C2F5ED7-A00D-4431-B7D2-80CE460BFE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lu.png">
              <a:extLst>
                <a:ext uri="{FF2B5EF4-FFF2-40B4-BE49-F238E27FC236}">
                  <a16:creationId xmlns:a16="http://schemas.microsoft.com/office/drawing/2014/main" id="{BE86145C-7913-4A54-B8A4-44CEBDD4F6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o.png">
              <a:extLst>
                <a:ext uri="{FF2B5EF4-FFF2-40B4-BE49-F238E27FC236}">
                  <a16:creationId xmlns:a16="http://schemas.microsoft.com/office/drawing/2014/main" id="{C22A356B-34D4-4D59-AC8D-4E9741927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nl.png">
              <a:extLst>
                <a:ext uri="{FF2B5EF4-FFF2-40B4-BE49-F238E27FC236}">
                  <a16:creationId xmlns:a16="http://schemas.microsoft.com/office/drawing/2014/main" id="{86CB4C08-63C2-40CB-83B4-79F062AC1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l.png">
              <a:extLst>
                <a:ext uri="{FF2B5EF4-FFF2-40B4-BE49-F238E27FC236}">
                  <a16:creationId xmlns:a16="http://schemas.microsoft.com/office/drawing/2014/main" id="{EBE070EF-FE90-4B25-A89B-2B372B3983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pt.png">
              <a:extLst>
                <a:ext uri="{FF2B5EF4-FFF2-40B4-BE49-F238E27FC236}">
                  <a16:creationId xmlns:a16="http://schemas.microsoft.com/office/drawing/2014/main" id="{1609420E-D189-42D4-ABB8-20B1FC874B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cz.png">
              <a:extLst>
                <a:ext uri="{FF2B5EF4-FFF2-40B4-BE49-F238E27FC236}">
                  <a16:creationId xmlns:a16="http://schemas.microsoft.com/office/drawing/2014/main" id="{187AC689-BC73-4433-B1BA-E8B2D2C0E6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ro.png">
              <a:extLst>
                <a:ext uri="{FF2B5EF4-FFF2-40B4-BE49-F238E27FC236}">
                  <a16:creationId xmlns:a16="http://schemas.microsoft.com/office/drawing/2014/main" id="{756F4C07-9DF4-4B3F-901F-F91BA4065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se.png">
              <a:extLst>
                <a:ext uri="{FF2B5EF4-FFF2-40B4-BE49-F238E27FC236}">
                  <a16:creationId xmlns:a16="http://schemas.microsoft.com/office/drawing/2014/main" id="{F9DEBF6D-74FB-4043-8AB0-600A2B1DA4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ch.png">
              <a:extLst>
                <a:ext uri="{FF2B5EF4-FFF2-40B4-BE49-F238E27FC236}">
                  <a16:creationId xmlns:a16="http://schemas.microsoft.com/office/drawing/2014/main" id="{009CFE73-0A48-4F59-8129-C507C462BC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B5F268E8-665A-4E6C-A738-E4CA686E97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E8C43E4-1B55-4D84-9584-2E78F112E6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2CB6886-10C5-4432-ADE2-0FB4F2BBD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F0A6784-05AA-4784-B522-3ACC04A2EE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107D8C3C-402E-4012-B8C2-8EA8858421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FE516291-A401-44B3-B7C0-494EEF7A0709}"/>
              </a:ext>
            </a:extLst>
          </p:cNvPr>
          <p:cNvPicPr>
            <a:picLocks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974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4" name="Straight Connector 64">
            <a:extLst>
              <a:ext uri="{FF2B5EF4-FFF2-40B4-BE49-F238E27FC236}">
                <a16:creationId xmlns:a16="http://schemas.microsoft.com/office/drawing/2014/main" id="{8F972EA9-1462-4B0E-A09A-25D9F39ABE44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11947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5217072E-26F2-4536-B7A4-4922A861E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529" y="6578011"/>
            <a:ext cx="1641396" cy="113828"/>
          </a:xfrm>
          <a:prstGeom prst="rect">
            <a:avLst/>
          </a:prstGeom>
        </p:spPr>
      </p:pic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59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DFCB740-7646-4EBC-AD20-3EBB6A01A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07ED2C1-0776-4663-8284-733C83AE37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BC80349D-9BE6-4A24-B490-5E18F77A29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87A1A5F2-BB33-4F84-AC63-BF4E578CF0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43C888DC-0CA3-4AE9-B4C8-F2D4EE1423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81C3B568-AA3A-4A88-AF38-BDD52C71C8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0D639FDF-180A-45C8-9FA9-D680B237F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C63DE64B-A394-42BA-8DDE-42FA3D97AB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3D9D109-A4A8-4B5D-95D7-5EA2C394DE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5C44CA0F-0CC9-4444-AD20-F8D43D4A12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3FF23FB7-6205-4CDD-BB7A-0F0B6C52DE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892C6F00-B1CE-4491-96EC-3B4697C85C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DB2B9195-618E-4F5E-9BB0-50CEEA234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E3F48CFE-D5FB-4B60-A940-0AF2E7A118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63D15255-7083-4221-BB6C-6FE24AAC0F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BE8CCD28-20D7-41A5-9563-947921004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7A9718FB-7D37-4356-A895-7FDA6EC1C0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C8CE1807-3B3C-43AF-8A12-6A7C186AF0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0358B0A2-6029-4C91-BBE0-74FF219676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9DF92B99-C914-45AE-9B58-503B2727D4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53DBF242-02B1-4A65-8BA2-4DB08B4C6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06A5D385-5AD9-475D-AA67-B32F8235CE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23377635-F3D3-425B-B6A1-F65ECC2ED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862D8455-5100-41E9-8049-382746C59E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9242A316-F308-492C-AD88-3111736ACB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B70F4DA-FF88-4CF3-9D4E-20FE4EED03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9557B68-1800-4935-886E-40CFED8CCF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44CC406-521D-4EE8-B78A-8789448243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E755502D-F652-4EFC-BDF5-9EA87D3AA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F90349B-FF48-4A3E-8266-C6C8B77A2E91}"/>
              </a:ext>
            </a:extLst>
          </p:cNvPr>
          <p:cNvPicPr>
            <a:picLocks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ygenxml.com/xml_editor.html" TargetMode="External"/><Relationship Id="rId2" Type="http://schemas.openxmlformats.org/officeDocument/2006/relationships/hyperlink" Target="https://www.xml.com/articles/2023/03/06/visualising-xml-schemas/" TargetMode="Externa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6.png"/><Relationship Id="rId4" Type="http://schemas.openxmlformats.org/officeDocument/2006/relationships/hyperlink" Target="http://www.xml-tools.net/schemaviewer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pds.nasa.gov/datastandards/training/documents/PDS4_Label_Overview.pdf" TargetMode="Externa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pds.nasa.gov/datastandards/documents/dd/common/current/#ch03s127.html" TargetMode="Externa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saftp.esac.esa.int/#/context/target/&#xD;" TargetMode="External"/><Relationship Id="rId2" Type="http://schemas.openxmlformats.org/officeDocument/2006/relationships/hyperlink" Target="https://pds.nasa.gov/data/pds4/context-pds4/target/" TargetMode="Externa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ds.nasa.gov/datastandards/dictionaries" TargetMode="External"/><Relationship Id="rId2" Type="http://schemas.microsoft.com/office/2018/10/relationships/comments" Target="../comments/modernComment_11D_A355821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ml_namespaces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://psa.esa.int/psa/v1" TargetMode="External"/><Relationship Id="rId4" Type="http://schemas.openxmlformats.org/officeDocument/2006/relationships/hyperlink" Target="http://pds.nasa.gov/pds4/pds/v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sa.esa.int/psa/v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 bwMode="auto">
          <a:xfrm>
            <a:off x="134965" y="3384467"/>
            <a:ext cx="9421860" cy="56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02" tIns="44101" rIns="88202" bIns="44101" numCol="1" anchor="b" anchorCtr="0" compatLnSpc="1">
            <a:prstTxWarp prst="textNoShape">
              <a:avLst/>
            </a:prstTxWarp>
            <a:spAutoFit/>
          </a:bodyPr>
          <a:lstStyle/>
          <a:p>
            <a:pPr defTabSz="882030">
              <a:defRPr/>
            </a:pPr>
            <a:r>
              <a:rPr lang="en-GB" sz="3087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PDS4 labels – an introduction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915706" y="5224144"/>
            <a:ext cx="512369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915681" y="5885467"/>
            <a:ext cx="51237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4-8 November 2024, ESAC, Spain</a:t>
            </a:r>
          </a:p>
        </p:txBody>
      </p:sp>
      <p:sp>
        <p:nvSpPr>
          <p:cNvPr id="2" name="Text Box 99">
            <a:extLst>
              <a:ext uri="{FF2B5EF4-FFF2-40B4-BE49-F238E27FC236}">
                <a16:creationId xmlns:a16="http://schemas.microsoft.com/office/drawing/2014/main" id="{B06A49EE-0921-4A0E-99D9-29F5A2AC6E1F}"/>
              </a:ext>
            </a:extLst>
          </p:cNvPr>
          <p:cNvSpPr/>
          <p:nvPr/>
        </p:nvSpPr>
        <p:spPr>
          <a:xfrm>
            <a:off x="7288567" y="5590659"/>
            <a:ext cx="4750834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486BD-6385-D6C5-F0A1-46DDCF7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3247"/>
              </a:clrFrom>
              <a:clrTo>
                <a:srgbClr val="00324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7248" y="2267148"/>
            <a:ext cx="3807951" cy="380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9A91-CEB9-4131-0F94-3FC7ECCD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C98D-03E0-63E1-E753-AC4D1B19B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972457"/>
            <a:ext cx="11764800" cy="52377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Once the namespace and prefix are defined, these can be used to reference those schema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r</a:t>
            </a:r>
            <a:r>
              <a:rPr lang="en-GB" b="0" i="0" dirty="0">
                <a:effectLst/>
                <a:latin typeface="+mn-lt"/>
              </a:rPr>
              <a:t>eference is by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prefix:element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+mn-lt"/>
                <a:cs typeface="Courier New" panose="02070309020205020404" pitchFamily="49" charset="0"/>
              </a:rPr>
              <a:t>for exa</a:t>
            </a:r>
            <a:r>
              <a:rPr lang="en-GB" dirty="0">
                <a:latin typeface="+mn-lt"/>
                <a:cs typeface="Courier New" panose="02070309020205020404" pitchFamily="49" charset="0"/>
              </a:rPr>
              <a:t>mple:</a:t>
            </a:r>
            <a:endParaRPr lang="en-GB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psa:Sub-Instrument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psa:identifier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&gt;CAM3&lt;/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psa:identifier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psa:name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&gt;Monitoring Camera 3&lt;/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psa:name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psa:type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&gt;Imager&lt;/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psa:type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psa:Sub-Instrument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default namespace can be given – in the case of PDS4 labels this is usually the PDS namespace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elements coming from the default namespace can be used without prefix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e.g. 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xmlns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="http://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pds.nasa.gov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/pds4/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pds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/v1"</a:t>
            </a:r>
            <a:endParaRPr lang="en-GB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this allows 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&lt;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Identification_Area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&gt; </a:t>
            </a:r>
            <a:r>
              <a:rPr lang="en-GB" b="0" i="0" dirty="0">
                <a:effectLst/>
                <a:latin typeface="+mj-lt"/>
              </a:rPr>
              <a:t>instead of 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&lt;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pds:Identification_Area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&gt;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37745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A819-F80F-713B-7CC7-DB5601F5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XML vs PDS4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434C-1F93-54C7-83C1-F67E940A7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28699"/>
            <a:ext cx="6461755" cy="51814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PDS4 adopts some different terms from XML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PDS4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classes = elements with children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names are capitalised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e.g. Array_2D_Image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attributes = child elements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names are lower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Whereas in XML attributes refer to meta-data about a given element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e.g. </a:t>
            </a:r>
            <a:r>
              <a:rPr lang="en-GB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&lt;offset</a:t>
            </a:r>
            <a:r>
              <a:rPr lang="en-GB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GB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"byte"</a:t>
            </a:r>
            <a:r>
              <a:rPr lang="en-GB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8640</a:t>
            </a:r>
            <a:r>
              <a:rPr lang="en-GB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&lt;/offset&gt;</a:t>
            </a:r>
            <a:endParaRPr lang="en-GB" sz="1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unit=”byte” is an XML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PDS4 classes never have XML attributes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only PDS4 attributes have XML attributes ;-)</a:t>
            </a:r>
          </a:p>
          <a:p>
            <a:endParaRPr lang="en-GB" dirty="0"/>
          </a:p>
          <a:p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DC42F-6AF4-E6B2-7BD0-63C0AFD2291A}"/>
              </a:ext>
            </a:extLst>
          </p:cNvPr>
          <p:cNvSpPr txBox="1"/>
          <p:nvPr/>
        </p:nvSpPr>
        <p:spPr>
          <a:xfrm>
            <a:off x="6784182" y="886255"/>
            <a:ext cx="5200218" cy="5620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&lt;Array_2D_Image&gt;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&lt;name&gt;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MCAM image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local_identifier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MCAM_image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local_identifier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&lt;offset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"byte"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8640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&lt;/offset&gt;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&lt;axes&gt;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&lt;/axes&gt;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axis_index_order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Last Index Fastest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axis_index_order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Element_Array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data_type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SignedMSB2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data_type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Element_Array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Axis_Array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axis_name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axis_name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local_identifier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local_identifier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&lt;elements&gt;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&lt;/elements&gt;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sequence_number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sequence_number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Axis_Array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Axis_Array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axis_name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axis_name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local_identifier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local_identifier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&lt;elements&gt;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&lt;/elements&gt;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sequence_number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sequence_number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Axis_Array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Special_Constants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missing_constant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missing_constant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valid_maximum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1023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valid_maximum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valid_minimum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valid_minimum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Special_Constants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&lt;/Array_2D_Image&gt;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4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8752-9093-0E9B-8573-6EBDB8F3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What’s in a label?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883E-6F5E-E9A8-43EF-3DDEFC5CD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892" y="985405"/>
            <a:ext cx="9116508" cy="52247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A label is an XML file with a defined set of dictionaries declared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the XML prolog declares the Schematron files used in this label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the root tag declares namespaces and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Labels come in different types, one for each class of PDS4 product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Product_Observational, Product_Ancillary, Product_Browse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The root tag also tells us the product type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mostly we will concentrate on Product_Observational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since this describes data, and is the most complex and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Everything else follows from the XML schema in use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p</a:t>
            </a:r>
            <a:r>
              <a:rPr lang="en-ES" dirty="0"/>
              <a:t>lus rules applied by Schematron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Now let’s walk through the parts of a label…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the diagram on the left shows the structure of Product_Observational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4F8549-2544-B22E-F3E1-292F8824CB94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69DCD-81F6-C91B-5236-A0FBB7E27729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62555-E846-5B79-2F0C-29AD5C3F1516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26E4A-17BF-FBAB-0093-2C7398E251C1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E0376E-CF4C-B90C-92F3-5FD8CA68FB08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0DF132-B8D8-247A-7BFC-45B28CC5DAB6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2C555-5309-1C42-1778-9D1B99BDFAB0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D379B9-C7DA-5326-898D-23A27D25F685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</p:spTree>
    <p:extLst>
      <p:ext uri="{BB962C8B-B14F-4D97-AF65-F5344CB8AC3E}">
        <p14:creationId xmlns:p14="http://schemas.microsoft.com/office/powerpoint/2010/main" val="156415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900F-B8B7-42FF-3EF4-37C385A1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An observational product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82E38C-5B2F-0A1F-526B-DF61DF8F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8" y="985405"/>
            <a:ext cx="4793891" cy="52247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XML prolog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Root (product type or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Identification_Area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uniquely identifies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Observation_Area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most meta-data are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File_Area_Observational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ES" dirty="0"/>
              <a:t>escribes how to open the bits and bytes and describes all data types, arrays, tables,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BED-C0CB-7CA3-5C44-323DB0788710}"/>
              </a:ext>
            </a:extLst>
          </p:cNvPr>
          <p:cNvSpPr txBox="1"/>
          <p:nvPr/>
        </p:nvSpPr>
        <p:spPr>
          <a:xfrm>
            <a:off x="2805544" y="985405"/>
            <a:ext cx="4094019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</a:t>
            </a:r>
            <a:r>
              <a:rPr lang="en-GB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version</a:t>
            </a: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GB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encoding</a:t>
            </a: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&lt;?xml-model</a:t>
            </a: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...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>
              <a:lnSpc>
                <a:spcPts val="1575"/>
              </a:lnSpc>
            </a:pP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Product_Observational</a:t>
            </a: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...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Identification_Area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...</a:t>
            </a: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Identification_Area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575"/>
              </a:lnSpc>
            </a:pP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Observation_Area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...</a:t>
            </a: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Observation_Area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575"/>
              </a:lnSpc>
            </a:pP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File_Area_Observational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&lt;File&gt;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file.txt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&lt;/File&gt;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Table_Binary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Record_Binary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  &lt;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Field_Binary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      ...</a:t>
            </a: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  &lt;/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Field_Binary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Record_Binary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Table_Binary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File_Area_Observational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Product_Observational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A5034-56BD-D04B-FFA9-860AE7B8BE69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43E053-4551-B95E-2E25-9F13CA64C01F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9C162-0692-FAC8-C547-3CB6F56D18A7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090E2C-68C0-90D5-4FC8-13F4298B89B4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E7B6B7-1C33-6FDC-BD17-22B5FCFFF193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B43360-BE9E-C898-9E44-30412B7D73B5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D9A74-3A91-3179-AD3A-DF8C15B1705D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FB036-8559-361A-7FB8-628F7D09D656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</p:spTree>
    <p:extLst>
      <p:ext uri="{BB962C8B-B14F-4D97-AF65-F5344CB8AC3E}">
        <p14:creationId xmlns:p14="http://schemas.microsoft.com/office/powerpoint/2010/main" val="159666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077F-289C-C45C-D602-EBF95CE3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instructions</a:t>
            </a:r>
            <a:endParaRPr lang="en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A547F1-E9DD-973D-A7AA-504E174D4A2F}"/>
              </a:ext>
            </a:extLst>
          </p:cNvPr>
          <p:cNvSpPr txBox="1">
            <a:spLocks/>
          </p:cNvSpPr>
          <p:nvPr/>
        </p:nvSpPr>
        <p:spPr bwMode="auto">
          <a:xfrm>
            <a:off x="2723663" y="4521224"/>
            <a:ext cx="9471749" cy="177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8197A6"/>
              </a:buClr>
              <a:buFont typeface="Arial" panose="020B0604020202020204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8132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35777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93421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251066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GB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35661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6pPr>
            <a:lvl7pPr marL="379763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7pPr>
            <a:lvl8pPr marL="423864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8pPr>
            <a:lvl9pPr marL="467966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</a:t>
            </a: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version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&lt;?xml-model</a:t>
            </a: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/v1/PDS4_PDS_1F00.sch"</a:t>
            </a: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schematypens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purl.oclc.org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dsdl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schematron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&lt;?xml-model</a:t>
            </a: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geom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/v1/PDS4_GEOM_1F00_1910.sch"</a:t>
            </a: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schematypens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purl.oclc.org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dsdl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schematron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&lt;?xml-model</a:t>
            </a: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disp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/v1/PDS4_DISP_1F00_1500.sch"</a:t>
            </a: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schematypens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purl.oclc.org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dsdl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schematron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&lt;?xml-model</a:t>
            </a: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/v1/PDS4_IMG_1F00_1810.sch"</a:t>
            </a: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schematypens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purl.oclc.org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dsdl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schematron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&lt;?xml-model</a:t>
            </a: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psa.esa.int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/v1/PDS4_PSA_1F00_1300.sch"</a:t>
            </a: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schematypens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purl.oclc.org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dsdl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schematron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&lt;?xml-model</a:t>
            </a: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psa.esa.int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bc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/v1/PDS4_BC_1F00_1100.sch"</a:t>
            </a: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schematypens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purl.oclc.org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dsdl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schematron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79E10C-2240-FAF7-B119-BB72A246E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6" y="985404"/>
            <a:ext cx="9158074" cy="35358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Before we even get to the opening tag, we have some XML processing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form of the xml-model references is always the same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you just have to make sure that all </a:t>
            </a:r>
            <a:r>
              <a:rPr lang="en-GB" dirty="0" err="1"/>
              <a:t>Schematron</a:t>
            </a:r>
            <a:r>
              <a:rPr lang="en-GB" dirty="0"/>
              <a:t> are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Recall that a dictionary = schema (.</a:t>
            </a:r>
            <a:r>
              <a:rPr lang="en-GB" dirty="0" err="1"/>
              <a:t>xsd</a:t>
            </a:r>
            <a:r>
              <a:rPr lang="en-GB" dirty="0"/>
              <a:t>) + </a:t>
            </a:r>
            <a:r>
              <a:rPr lang="en-GB" dirty="0" err="1"/>
              <a:t>Schemaron</a:t>
            </a:r>
            <a:r>
              <a:rPr lang="en-GB" dirty="0"/>
              <a:t> (.</a:t>
            </a:r>
            <a:r>
              <a:rPr lang="en-GB" dirty="0" err="1"/>
              <a:t>sch</a:t>
            </a:r>
            <a:r>
              <a:rPr lang="en-GB" dirty="0"/>
              <a:t>) and versions must match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validation tools will check these and warn if not!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e.g. if you use PDS4_GEOM_1F00_1910.sch + PDS4_GEOM_1F00_1950.xsd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References to </a:t>
            </a:r>
            <a:r>
              <a:rPr lang="en-GB" dirty="0" err="1"/>
              <a:t>Schematron</a:t>
            </a:r>
            <a:r>
              <a:rPr lang="en-GB" dirty="0"/>
              <a:t> files should generally always be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Validation tools will reach out to find .</a:t>
            </a:r>
            <a:r>
              <a:rPr lang="en-GB" dirty="0" err="1"/>
              <a:t>xsd</a:t>
            </a:r>
            <a:r>
              <a:rPr lang="en-GB" dirty="0"/>
              <a:t> and .</a:t>
            </a:r>
            <a:r>
              <a:rPr lang="en-GB" dirty="0" err="1"/>
              <a:t>sch</a:t>
            </a:r>
            <a:r>
              <a:rPr lang="en-GB" dirty="0"/>
              <a:t> but they are not always online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 err="1"/>
              <a:t>catalog</a:t>
            </a:r>
            <a:r>
              <a:rPr lang="en-GB" dirty="0"/>
              <a:t> files and SOC tools can help here to resolve to local copies</a:t>
            </a:r>
          </a:p>
          <a:p>
            <a:r>
              <a:rPr lang="en-GB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1D5B6-4DBF-85FA-D54F-BDD52B79D66A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E6DC9B-D7C9-3E9E-3477-5C2C5DA6094E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D722E9-858C-F410-82DA-6A399E353398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6BD20-B7B2-A577-70AE-44F1F5C08B68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CB7EE-4523-CAB6-5F60-6F17DF9FFF8C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F5277-1A3D-5F8B-BA1B-483611E59720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8AEB3-E0B1-761E-92FF-AAEB7727DB7D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7327D-9A0E-89CA-E639-BD890828FE5F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3285F4-A460-57B4-16B0-9987FA908355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0602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8F76E-E494-FD66-DD41-940A020AE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0B72-FF3C-D79A-BFEF-A233EDC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</a:t>
            </a:r>
            <a:r>
              <a:rPr lang="en-GB" dirty="0"/>
              <a:t>h</a:t>
            </a:r>
            <a:r>
              <a:rPr lang="en-ES" dirty="0"/>
              <a:t>e root tag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357B39-A7DE-88EF-09FE-47514AD094AC}"/>
              </a:ext>
            </a:extLst>
          </p:cNvPr>
          <p:cNvSpPr txBox="1">
            <a:spLocks/>
          </p:cNvSpPr>
          <p:nvPr/>
        </p:nvSpPr>
        <p:spPr bwMode="auto">
          <a:xfrm>
            <a:off x="3400556" y="3113203"/>
            <a:ext cx="6984415" cy="291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8197A6"/>
              </a:buClr>
              <a:buFont typeface="Arial" panose="020B0604020202020204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8132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35777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93421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251066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GB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35661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6pPr>
            <a:lvl7pPr marL="379763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7pPr>
            <a:lvl8pPr marL="423864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8pPr>
            <a:lvl9pPr marL="467966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Product_Observational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/v1"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xmlns:disp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disp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/v1"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xmlns:geom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geom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/v1"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xmlns:img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/v1"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xmlns:psa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psa.esa.int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/v1"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xmlns:bc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psa.esa.int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bc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/v1"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"http://www.w3.org/2001/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XMLSchema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-instance"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575"/>
              </a:lnSpc>
            </a:pP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  https://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/v1/PDS4_PDS_1F00.xsd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geom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 https://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geom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/v1/PDS4_GEOM_1F00_1910.xsd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disp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 https://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disp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/v1/PDS4_DISP_1F00_1500.xsd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  https://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/v1/PDS4_IMG_1F00_1810.xsd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psa.esa.int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        https://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psa.esa.int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/v1/PDS4_PSA_1F00_1300.xsd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http://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psa.esa.int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bc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     https://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psa.esa.int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bc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/v1/PDS4_BC_1F00_1100.xsd"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2A1F5C-EA9E-092D-7BC6-C9231863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6" y="985404"/>
            <a:ext cx="9158074" cy="20175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root tag defines the PDS4 product type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and defines all the schema and namespaces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Note that paths to schema (.</a:t>
            </a:r>
            <a:r>
              <a:rPr lang="en-GB" dirty="0" err="1"/>
              <a:t>xsd</a:t>
            </a:r>
            <a:r>
              <a:rPr lang="en-GB" dirty="0"/>
              <a:t>) and </a:t>
            </a:r>
            <a:r>
              <a:rPr lang="en-GB" dirty="0" err="1"/>
              <a:t>Schematron</a:t>
            </a:r>
            <a:r>
              <a:rPr lang="en-GB" dirty="0"/>
              <a:t> (.</a:t>
            </a:r>
            <a:r>
              <a:rPr lang="en-GB" dirty="0" err="1"/>
              <a:t>sch</a:t>
            </a:r>
            <a:r>
              <a:rPr lang="en-GB" dirty="0"/>
              <a:t>) should be https references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but that namespace URIs </a:t>
            </a:r>
            <a:r>
              <a:rPr lang="en-GB" b="1" dirty="0"/>
              <a:t>never</a:t>
            </a:r>
            <a:r>
              <a:rPr lang="en-GB" dirty="0"/>
              <a:t>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Watch out for mis-matched quotes</a:t>
            </a:r>
          </a:p>
          <a:p>
            <a:endParaRPr lang="en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F6CFF8-2E23-AB92-5CD1-473D8EB1F0A4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FA6C9-4CFD-8D77-3C5D-363390F7007F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F4149-7E66-E38E-7CD1-BC9607402E84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E37F3-F771-3345-D010-735EF1E1A2B5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3CF411-B4AD-16ED-0AD2-253C1D039114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A609D-F1B4-4BAF-DAD3-3232E78CDDE0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97CA73-436C-D803-09FF-D0F0EA0D5544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9ED00E-8FC2-E174-FF60-7009842DFDDA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95F972-6105-4700-FB9C-3D4B4CAD9D5C}"/>
              </a:ext>
            </a:extLst>
          </p:cNvPr>
          <p:cNvSpPr/>
          <p:nvPr/>
        </p:nvSpPr>
        <p:spPr>
          <a:xfrm>
            <a:off x="386098" y="1667756"/>
            <a:ext cx="2182091" cy="651610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4643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4405-8D73-703E-BE40-CEF9CA25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The identification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1EC1-C448-9902-583B-6125659E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6379B2-3AE2-5E0D-21FA-90D5B1726A14}"/>
              </a:ext>
            </a:extLst>
          </p:cNvPr>
          <p:cNvSpPr txBox="1">
            <a:spLocks/>
          </p:cNvSpPr>
          <p:nvPr/>
        </p:nvSpPr>
        <p:spPr bwMode="auto">
          <a:xfrm>
            <a:off x="2723663" y="2594816"/>
            <a:ext cx="9471749" cy="328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8197A6"/>
              </a:buClr>
              <a:buFont typeface="Arial" panose="020B0604020202020204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8132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35777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93421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251066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GB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35661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6pPr>
            <a:lvl7pPr marL="379763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7pPr>
            <a:lvl8pPr marL="423864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8pPr>
            <a:lvl9pPr marL="467966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Identification_Area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logical_identifier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urn:esa:psa:bc_mtm_mcam:data_raw:cam_raw_sc_cam3_image_20241014t001002_61_f__t0004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logical_identifier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version_id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version_id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BepiColombo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MCAM camera 3 image product 2024-10-14T00:10:02.745Z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information_model_version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1.15.0.0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information_model_version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product_class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Product_Observational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product_class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Modification_History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Modification_Detail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modification_date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2024-10-16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modification_date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version_id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version_id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    &lt;description&gt;</a:t>
            </a:r>
            <a:r>
              <a:rPr lang="en-GB" sz="1200" dirty="0">
                <a:solidFill>
                  <a:srgbClr val="3B3B3B"/>
                </a:solidFill>
                <a:latin typeface="consolas" panose="020B0609020204030204" pitchFamily="49" charset="0"/>
              </a:rPr>
              <a:t>Version 1.0 generated with MCAM tm2raw 1.3.2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&lt;/description&gt;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Modification_Detail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Modification_History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Identification_Area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381AEE-E669-22C4-639D-97C903DD95B5}"/>
              </a:ext>
            </a:extLst>
          </p:cNvPr>
          <p:cNvSpPr txBox="1">
            <a:spLocks/>
          </p:cNvSpPr>
          <p:nvPr/>
        </p:nvSpPr>
        <p:spPr bwMode="auto">
          <a:xfrm>
            <a:off x="2826326" y="985405"/>
            <a:ext cx="9158074" cy="203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8197A6"/>
              </a:buClr>
              <a:buFont typeface="Arial" panose="020B0604020202020204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8132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35777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93421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251066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GB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35661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6pPr>
            <a:lvl7pPr marL="379763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7pPr>
            <a:lvl8pPr marL="423864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8pPr>
            <a:lvl9pPr marL="467966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kern="0" dirty="0"/>
              <a:t>All PDS4 products start with an </a:t>
            </a:r>
            <a:r>
              <a:rPr lang="en-GB" kern="0" dirty="0" err="1"/>
              <a:t>Identification_Area</a:t>
            </a:r>
            <a:r>
              <a:rPr lang="en-GB" kern="0" dirty="0"/>
              <a:t>, providing the unique identifier: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kern="0" dirty="0"/>
              <a:t>logical identifier (LID)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kern="0" dirty="0"/>
              <a:t>version identifier (VID)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kern="0" dirty="0"/>
              <a:t>As well as a modification history recording when each version was generated</a:t>
            </a:r>
            <a:endParaRPr lang="en-ES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C4CF0-08B9-DBCB-280A-19D2C1061BBB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0102D4-AC59-8D97-79FE-C8EB227B1995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AEAFA-587D-C58B-93C6-F95201AAEFF1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923C4D-FB66-0131-2488-5B4B22C0E3E2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824343-54EB-19C7-AE50-FF5B7EB636F5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EE98CA-2653-6262-0CE2-BC8810B694DE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2B2D1B-82B2-83DE-A332-3CE955F9F5FA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F1D35-C421-CDD3-76AA-5743CB555872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DC1578-8332-DD7C-3A40-08BA0AD8E806}"/>
              </a:ext>
            </a:extLst>
          </p:cNvPr>
          <p:cNvSpPr/>
          <p:nvPr/>
        </p:nvSpPr>
        <p:spPr>
          <a:xfrm>
            <a:off x="469227" y="2325840"/>
            <a:ext cx="2015837" cy="561109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058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740B-8BEB-FFF4-E8B2-CBEA828F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154800"/>
            <a:ext cx="10108800" cy="565200"/>
          </a:xfrm>
        </p:spPr>
        <p:txBody>
          <a:bodyPr/>
          <a:lstStyle/>
          <a:p>
            <a:r>
              <a:rPr lang="en-ES" dirty="0"/>
              <a:t>Logical identifiers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2A8AF75-0795-B67B-E253-A75208AB3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028" y="985405"/>
            <a:ext cx="9168372" cy="52247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kern="0" dirty="0"/>
              <a:t>Let’s break down the LID in that last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kern="0" dirty="0"/>
          </a:p>
          <a:p>
            <a:pPr algn="ctr"/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urn:esa:psa:bc_mtm_mcam:data_raw:cam_raw_sc_cam3_image_20241014t001002_61_f__t0004</a:t>
            </a:r>
            <a:endParaRPr lang="en-GB" sz="1400" b="0" kern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Basic product LIDs have 6 sections separated by colons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kern="0" dirty="0" err="1">
                <a:solidFill>
                  <a:srgbClr val="3B3B3B"/>
                </a:solidFill>
                <a:latin typeface="consolas" panose="020B0609020204030204" pitchFamily="49" charset="0"/>
              </a:rPr>
              <a:t>urn:esa:psa</a:t>
            </a:r>
            <a:r>
              <a:rPr lang="en-GB" kern="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= identifies the PSA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kern="0" dirty="0" err="1">
                <a:solidFill>
                  <a:srgbClr val="3B3B3B"/>
                </a:solidFill>
                <a:latin typeface="consolas" panose="020B0609020204030204" pitchFamily="49" charset="0"/>
              </a:rPr>
              <a:t>bc_mtm_mcam</a:t>
            </a:r>
            <a:r>
              <a:rPr lang="en-GB" kern="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= the name of the bundle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one per instrument in PSA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follows convention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&lt;mission&gt;[_&lt;host&gt;]_&lt;instrument&gt;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kern="0" dirty="0" err="1">
                <a:solidFill>
                  <a:srgbClr val="3B3B3B"/>
                </a:solidFill>
                <a:latin typeface="consolas" panose="020B0609020204030204" pitchFamily="49" charset="0"/>
              </a:rPr>
              <a:t>data_raw</a:t>
            </a:r>
            <a:r>
              <a:rPr lang="en-GB" kern="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= the name of the collection</a:t>
            </a:r>
            <a:endParaRPr lang="en-GB" kern="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PSA conventions give the name, or at least its prefix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cam_raw_sc_cam3_image_20241014t001002_61_f__t0004</a:t>
            </a:r>
            <a:endParaRPr lang="en-GB" sz="1800" b="0" kern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kern="0" dirty="0"/>
              <a:t>product ID – PSA conventions dictate the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kern="0" dirty="0"/>
              <a:t>LIDs have max length of 255 characters and must be lower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B8B87A-D3FC-E8DE-246B-45C30F518E16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1A9C0B-222C-F88C-30CA-689EC911EE53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7F125-2A9F-EDF4-37D1-7327E6925831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1EE92-508D-F610-1B6B-1C2038469330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03224-EA2C-C937-9DEC-48D605DE8BA3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89D7A-520C-DF25-5299-501817B6E65E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D7666-FE71-3882-E415-ED242CDE5834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BA8039-4148-A56B-4F00-3EB1C13E1003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F75363-4690-1891-CEEC-1453C9BE07A5}"/>
              </a:ext>
            </a:extLst>
          </p:cNvPr>
          <p:cNvSpPr/>
          <p:nvPr/>
        </p:nvSpPr>
        <p:spPr>
          <a:xfrm>
            <a:off x="469227" y="2325840"/>
            <a:ext cx="2015837" cy="561109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538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F9E1-1430-F4C9-339E-E84F6AE5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154800"/>
            <a:ext cx="10108800" cy="565200"/>
          </a:xfrm>
        </p:spPr>
        <p:txBody>
          <a:bodyPr/>
          <a:lstStyle/>
          <a:p>
            <a:r>
              <a:rPr lang="en-ES" dirty="0"/>
              <a:t>Version numbering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F18010FD-CBDF-1552-D7EB-6CABA4D8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488" y="985404"/>
            <a:ext cx="9127550" cy="52248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Product version numbers in PDS4 have the form </a:t>
            </a:r>
            <a:r>
              <a:rPr lang="en-GB" dirty="0" err="1"/>
              <a:t>major.minor</a:t>
            </a:r>
            <a:r>
              <a:rPr lang="en-GB" dirty="0"/>
              <a:t> (</a:t>
            </a:r>
            <a:r>
              <a:rPr lang="en-GB" dirty="0" err="1"/>
              <a:t>M.n</a:t>
            </a:r>
            <a:r>
              <a:rPr lang="en-GB" dirty="0"/>
              <a:t>)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the major number (M) is initialized to 1 for archive products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PSA uses 0 for test products and ingestions of data pre review/release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when the major number (M) is incremented, minor number (n) is reset to 0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neither M nor n should be prepended with zeros; each increments as integer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thus 1.1 and 1.10 are different versions, and 1.01 is invalid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refer to a fully unique product including its version we use a LIDVID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formed by LID::VID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LIDs and LIDVIDs are used throughout the PDS4 system to connect products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e.g. to link a calibrated product to its raw source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8F720C-82A1-7337-901F-5583DC9A1D0C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20FDD-97DF-8F13-E97B-9F7D895D84DD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455F3-3E98-7936-5F96-294924B7301D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BBC02-F24B-7FDB-910F-5CD3158BD9B4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53F5FA-4FF5-5663-465B-08CA79A3C8BB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824A0-22DE-67B8-5378-ADF2C9309B2A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65BECD-6912-76A3-8DC1-0B2DDE348DAC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EBBE6-96A8-22C6-7A19-6E64ADB54485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6C5103-446A-1063-8EB7-BD951E302346}"/>
              </a:ext>
            </a:extLst>
          </p:cNvPr>
          <p:cNvSpPr/>
          <p:nvPr/>
        </p:nvSpPr>
        <p:spPr>
          <a:xfrm>
            <a:off x="469227" y="2325840"/>
            <a:ext cx="2015837" cy="561109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20234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4E9B-E091-6893-EDBD-0EC367B3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Observation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F113-C359-21A6-E717-DE307669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5B5CA1C4-B4BC-465A-1396-88EA86B02A6E}"/>
              </a:ext>
            </a:extLst>
          </p:cNvPr>
          <p:cNvSpPr txBox="1">
            <a:spLocks/>
          </p:cNvSpPr>
          <p:nvPr/>
        </p:nvSpPr>
        <p:spPr bwMode="auto">
          <a:xfrm>
            <a:off x="2856488" y="985404"/>
            <a:ext cx="9127550" cy="522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8197A6"/>
              </a:buClr>
              <a:buFont typeface="Arial" panose="020B0604020202020204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8132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35777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93421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251066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GB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35661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6pPr>
            <a:lvl7pPr marL="379763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7pPr>
            <a:lvl8pPr marL="423864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8pPr>
            <a:lvl9pPr marL="467966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kern="0" dirty="0"/>
              <a:t>Describes details of the observation(s) in a data product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kern="0" dirty="0"/>
              <a:t>start/stop time of observation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kern="0" dirty="0"/>
              <a:t>processing level (raw, calibrated, etc.)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kern="0" dirty="0"/>
              <a:t>observing instrument, spacecraft, mission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kern="0" dirty="0"/>
              <a:t>target(s) of observation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kern="0" dirty="0"/>
              <a:t>discipline-specific meta-data (e.g. image filters, spectral binning)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kern="0" dirty="0"/>
              <a:t>mission and instrument-specific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kern="0" dirty="0"/>
              <a:t>The </a:t>
            </a:r>
            <a:r>
              <a:rPr lang="en-GB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Observation_Area</a:t>
            </a:r>
            <a:r>
              <a:rPr lang="en-GB" kern="0" dirty="0"/>
              <a:t> contains the majority of the meta-data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kern="0" dirty="0"/>
              <a:t>except those needed to read the bits and bytes of a data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kern="0" dirty="0"/>
              <a:t>It includes the </a:t>
            </a:r>
            <a:r>
              <a:rPr lang="en-GB" kern="0" dirty="0" err="1"/>
              <a:t>Mission_Area</a:t>
            </a:r>
            <a:r>
              <a:rPr lang="en-GB" kern="0" dirty="0"/>
              <a:t> and </a:t>
            </a:r>
            <a:r>
              <a:rPr lang="en-GB" kern="0" dirty="0" err="1"/>
              <a:t>Discipline_Area</a:t>
            </a:r>
            <a:r>
              <a:rPr lang="en-GB" kern="0" dirty="0"/>
              <a:t> 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kern="0" dirty="0"/>
              <a:t>these are containers for content from outside the core dictionary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Discipline_Area</a:t>
            </a:r>
            <a:r>
              <a:rPr lang="en-GB" kern="0" dirty="0"/>
              <a:t>: any discipline dictionary can be used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Mission_Area</a:t>
            </a:r>
            <a:r>
              <a:rPr lang="en-GB" kern="0" dirty="0"/>
              <a:t>: mission/instrument specific dictionaries can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kern="0" dirty="0"/>
          </a:p>
          <a:p>
            <a:endParaRPr lang="en-ES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DED2E-17B8-AB88-64FA-8A9A367CF194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928D9-CFE0-D8A4-3448-6C276D843519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FB8D9D-6299-94C7-33E6-2B05A308A2CE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9104A0-8AAA-5A05-FBEA-353679E6F110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16152C-5235-567B-B1C8-18E60836725F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5170DB-6CAA-9038-9123-ECC1A64AE39D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017D5F-6D91-D42D-4CE8-85A965405156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42AF61-0408-64E9-E9FB-38FC49AB271F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15A3F7-8336-94C2-75A1-546736CB890F}"/>
              </a:ext>
            </a:extLst>
          </p:cNvPr>
          <p:cNvSpPr/>
          <p:nvPr/>
        </p:nvSpPr>
        <p:spPr>
          <a:xfrm>
            <a:off x="469227" y="2995139"/>
            <a:ext cx="2015837" cy="1572484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4038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B7B8-8261-FEB8-794F-B88F9A70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PDS4 labels – t</a:t>
            </a:r>
            <a:r>
              <a:rPr lang="en-GB" dirty="0"/>
              <a:t>he</a:t>
            </a:r>
            <a:r>
              <a:rPr lang="en-E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6E0F-4C90-7471-E210-0904A7D2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07917"/>
            <a:ext cx="11764800" cy="53558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PDS4, meta-data are stored in “labels” describing the corresponding data, document etc.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PDS4 labels are written in XML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 err="1"/>
              <a:t>eXtensible</a:t>
            </a:r>
            <a:r>
              <a:rPr lang="en-GB" dirty="0"/>
              <a:t> Markup Language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highly structured, many available tools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validation is possible using standard, open tools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uses paired tags to bracket values, like HTML e.g. 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a_useful_file.txt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Structure and content enforced by rules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in the PDS core Information Model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and in discipline, mission and instrument “dictionaries”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implemented as schema and </a:t>
            </a:r>
            <a:r>
              <a:rPr lang="en-GB" dirty="0" err="1"/>
              <a:t>Schematron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labels have the extension .xml but in recent versions of PDS4 a unique .</a:t>
            </a:r>
            <a:r>
              <a:rPr lang="en-GB" dirty="0" err="1"/>
              <a:t>lblx</a:t>
            </a:r>
            <a:r>
              <a:rPr lang="en-GB" dirty="0"/>
              <a:t> extension is used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to allow .xml files to be archived without conflict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in this workshop you will see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1FF70-8A62-5418-8E22-A76A6FEA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982" y="2059586"/>
            <a:ext cx="3740456" cy="273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4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25365-AF1B-22FF-5D7A-D64DFE13B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5C73D515-223B-222D-AA3D-AE6A4BA1F302}"/>
              </a:ext>
            </a:extLst>
          </p:cNvPr>
          <p:cNvSpPr txBox="1">
            <a:spLocks/>
          </p:cNvSpPr>
          <p:nvPr/>
        </p:nvSpPr>
        <p:spPr bwMode="auto">
          <a:xfrm>
            <a:off x="2838994" y="961030"/>
            <a:ext cx="9145043" cy="513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8197A6"/>
              </a:buClr>
              <a:buFont typeface="Arial" panose="020B0604020202020204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8132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35777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93421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251066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GB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35661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6pPr>
            <a:lvl7pPr marL="379763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7pPr>
            <a:lvl8pPr marL="423864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8pPr>
            <a:lvl9pPr marL="467966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The </a:t>
            </a:r>
            <a:r>
              <a:rPr lang="en-GB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Reference_List</a:t>
            </a:r>
            <a:r>
              <a:rPr lang="en-GB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kern="0" dirty="0"/>
              <a:t>class is critical to a coherent PDS4 archive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references objects inside the archive, and out (e.g. a journal publication)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example usage includes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link data product ↔ browse product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link a calibrated product → its source raw products + calibration files</a:t>
            </a:r>
          </a:p>
          <a:p>
            <a:endParaRPr lang="en-GB" sz="1400" kern="0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endParaRPr lang="en-GB" sz="1400" kern="0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GB" sz="1400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96DA7-9576-41C3-7629-2E6761BA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Reference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69881-6292-56F2-9AAA-8A1D7DC9C640}"/>
              </a:ext>
            </a:extLst>
          </p:cNvPr>
          <p:cNvSpPr txBox="1"/>
          <p:nvPr/>
        </p:nvSpPr>
        <p:spPr>
          <a:xfrm>
            <a:off x="2838993" y="2257016"/>
            <a:ext cx="9145043" cy="4177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Reference_List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Internal_Reference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lid_reference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urn:esa:psa:em16_tgo_acs:document:exm-ac-icd-iki-00001_acs_eaicd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lid_reference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reference_type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data_to_document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reference_type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Internal_Reference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Internal_Reference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lid_reference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urn:esa:psa:em16_tgo_acs:browse_calibrated:acs_cal_sc_browse_mir_20220407t023127-20220407t024208-19495-1-1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lid_reference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reference_type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data_to_browse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reference_type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Internal_Reference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Internal_Reference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lid_reference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urn:esa:psa:em16_tgo_acs:geometry:acs_geo_mir_20220407t023127-20220407t024208-19495-1-1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lid_reference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reference_type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data_to_geometry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reference_type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Internal_Reference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Source_Product_Internal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lidvid_reference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urn:esa:psa:em16_tgo_acs:data_raw:acs_raw_sc_mir_20220407t023127-20220407t024208-19495-1-1::1.0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lidvid_reference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reference_type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data_to_raw_source_product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reference_type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Source_Product_Internal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Reference_List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E2322D-1BDE-D45E-2522-FDA192BB1256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6DD1A-20C1-A45A-A2AD-CCCA34EB619C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1E1E1-15B7-FB7C-9CE6-CEBC3C5F3DF7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6722A8-918C-D7F1-D8E1-981296377A18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57165-223B-44C2-5011-63AD570D6F02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17117-17AB-73FB-AB5E-5186F3FAD201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735D5-0D12-7095-73F0-4E517F844E17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19E37F-C129-E87E-CD00-1D03ADC966BE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0C892-02B3-621A-867E-AE5AA809C7BB}"/>
              </a:ext>
            </a:extLst>
          </p:cNvPr>
          <p:cNvSpPr/>
          <p:nvPr/>
        </p:nvSpPr>
        <p:spPr>
          <a:xfrm>
            <a:off x="469227" y="4718731"/>
            <a:ext cx="2015837" cy="561109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16833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5DF70-C356-2053-0BFB-C5374BBC9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2C080520-898A-3EA2-60C3-3DF97A3364EC}"/>
              </a:ext>
            </a:extLst>
          </p:cNvPr>
          <p:cNvSpPr txBox="1">
            <a:spLocks/>
          </p:cNvSpPr>
          <p:nvPr/>
        </p:nvSpPr>
        <p:spPr bwMode="auto">
          <a:xfrm>
            <a:off x="2838994" y="961030"/>
            <a:ext cx="9145043" cy="513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8197A6"/>
              </a:buClr>
              <a:buFont typeface="Arial" panose="020B0604020202020204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8132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35777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93421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251066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GB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35661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6pPr>
            <a:lvl7pPr marL="379763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7pPr>
            <a:lvl8pPr marL="423864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8pPr>
            <a:lvl9pPr marL="467966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PSA uses these links to correctly serve ancillary data to the user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as of next week, when version 7.3.0 is released the UI will serve these data as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Note that links to SPICE kernels are meant for archived kernels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typically, the versioned meta-kernel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for missions archiving operationally we use another mechanism to link to operational kernels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GB" sz="1400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07380-66E4-1BE1-811C-F23E6852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Reference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C48F85-746C-F784-553B-71673856E1C2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4FE9B-58C4-1444-175F-772CC294820A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1C936-55F9-11BD-7D09-D8E0F396234D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48447-8476-6038-E741-3C8110088861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20353-0275-38C6-4F38-FECD5FD9D025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3A6E68-043A-3194-806D-54ED2B05D1C5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68DBB4-F84A-29FB-BA9C-B9D97D9F4788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005FAD-DBD8-50D5-41DB-AAAEA3C60A69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9CBD92-14E7-552C-DF8F-85D62B059560}"/>
              </a:ext>
            </a:extLst>
          </p:cNvPr>
          <p:cNvSpPr/>
          <p:nvPr/>
        </p:nvSpPr>
        <p:spPr>
          <a:xfrm>
            <a:off x="469227" y="4718731"/>
            <a:ext cx="2015837" cy="561109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E54F7-29D5-2BFE-BBB6-E3D776CA2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37" y="3035917"/>
            <a:ext cx="8849356" cy="30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8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BAE31-2D8A-A0D8-7FCC-25DD8151B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B2273FAE-DA35-F831-7E63-5A342BA3345B}"/>
              </a:ext>
            </a:extLst>
          </p:cNvPr>
          <p:cNvSpPr txBox="1">
            <a:spLocks/>
          </p:cNvSpPr>
          <p:nvPr/>
        </p:nvSpPr>
        <p:spPr bwMode="auto">
          <a:xfrm>
            <a:off x="2838994" y="961030"/>
            <a:ext cx="9145043" cy="513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8197A6"/>
              </a:buClr>
              <a:buFont typeface="Arial" panose="020B0604020202020204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8132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35777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93421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251066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GB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35661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6pPr>
            <a:lvl7pPr marL="379763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7pPr>
            <a:lvl8pPr marL="423864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8pPr>
            <a:lvl9pPr marL="467966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This is the class that tells software how to read the bits and bytes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and is the one most likely to throw validation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Note that the schema/</a:t>
            </a:r>
            <a:r>
              <a:rPr lang="en-GB" sz="1600" kern="0" dirty="0" err="1"/>
              <a:t>Schematron</a:t>
            </a:r>
            <a:r>
              <a:rPr lang="en-GB" sz="1600" kern="0" dirty="0"/>
              <a:t> validation checks the label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but the validate tool will check the values against data type and meta-data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so, running validate on samples and pipeline output is critical!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Even when you have a valid PDS4 product, it doesn’t mean the values are correct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so, make sure you read back the data and sanity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Starts with the filename and optional </a:t>
            </a:r>
            <a:r>
              <a:rPr lang="en-GB" sz="1600" kern="0" dirty="0" err="1"/>
              <a:t>filesize</a:t>
            </a:r>
            <a:r>
              <a:rPr lang="en-GB" sz="1600" kern="0" dirty="0"/>
              <a:t> and MD5 checksums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you don’t have to include these, but if you do, they are checked by validate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E9E5F-2E98-0A13-E1F1-45A96EAC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File Area Observational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42F79-0AA1-0ED6-3E88-0621753E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240" y="4313802"/>
            <a:ext cx="7772400" cy="16951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ED6474-E1F9-F064-7908-D2585363EDF0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780653-F146-CE4C-F4A8-7C7B70F922A8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4C834-B6DD-A4DD-7F34-D3FA33FFDFD0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E3BF50-DB91-6E81-865E-208803033E01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61FC2-95D9-CDAF-F925-0B5558CA3877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C12B23-1BC7-3411-3BB4-277C39ACAEC7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CEAC0-B89A-A6AD-3FC5-B7E5751BC91A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9C1B27-2C42-27FF-AB49-DE88841DDBF4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8731EA-1327-CAB0-F5AE-EFB13A3A16FB}"/>
              </a:ext>
            </a:extLst>
          </p:cNvPr>
          <p:cNvSpPr/>
          <p:nvPr/>
        </p:nvSpPr>
        <p:spPr>
          <a:xfrm>
            <a:off x="469227" y="5425314"/>
            <a:ext cx="2015837" cy="561109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71053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8F48E-418C-D503-0B02-6610A5240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8CB34718-60C2-DF96-24CF-59FDF47B12A8}"/>
              </a:ext>
            </a:extLst>
          </p:cNvPr>
          <p:cNvSpPr txBox="1">
            <a:spLocks/>
          </p:cNvSpPr>
          <p:nvPr/>
        </p:nvSpPr>
        <p:spPr bwMode="auto">
          <a:xfrm>
            <a:off x="2838995" y="961030"/>
            <a:ext cx="4737462" cy="513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8197A6"/>
              </a:buClr>
              <a:buFont typeface="Arial" panose="020B0604020202020204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8132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35777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93421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251066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GB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35661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6pPr>
            <a:lvl7pPr marL="379763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7pPr>
            <a:lvl8pPr marL="423864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8pPr>
            <a:lvl9pPr marL="467966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Then you define data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In this example you see: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2D image array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of 1024 x 1024 pixels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stored as 16-bit signed integers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at byte offset 8640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This is actually a FITS file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but the internal format = PDS4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Note the </a:t>
            </a:r>
            <a:r>
              <a:rPr lang="en-GB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local_identifier</a:t>
            </a:r>
            <a:endParaRPr lang="en-GB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this is used to link this array to other meta-data in the </a:t>
            </a:r>
            <a:r>
              <a:rPr lang="en-GB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Discipline_Area</a:t>
            </a:r>
            <a:endParaRPr lang="en-GB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When labelling arrays, they must be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last index fastest = row major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600" kern="0" dirty="0"/>
              <a:t>if written differently, switch the </a:t>
            </a:r>
            <a:r>
              <a:rPr lang="en-GB" sz="1600" kern="0" dirty="0" err="1"/>
              <a:t>sequence_numbers</a:t>
            </a:r>
            <a:endParaRPr lang="en-GB" sz="1600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CBD53-1D9B-7065-4791-B2D304BA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File Area Observational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19A5C-6FC1-5D86-3393-86F2706A7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314" y="1390650"/>
            <a:ext cx="4495800" cy="4076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0D13F-4D8B-3596-B3CB-C623CBE11390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E82D04-F9BF-23C1-0155-4243E586303F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F989F-8300-827D-9B14-41ADFFE2D49F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D59957-67DE-79CA-ACFC-03E129EC0667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C9C02B-34ED-B4C7-3283-96376466DC0E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4A739F-4CC6-8C8C-D1CF-7B4557BC3CBA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9622A-E8AC-7A69-0CBD-6D5EAA5FE27C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02379-DA7B-1701-304C-AACAB380C4C5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A81A32-A6DC-58A2-34E7-3F522AFF9DF7}"/>
              </a:ext>
            </a:extLst>
          </p:cNvPr>
          <p:cNvSpPr/>
          <p:nvPr/>
        </p:nvSpPr>
        <p:spPr>
          <a:xfrm>
            <a:off x="469227" y="5425314"/>
            <a:ext cx="2015837" cy="561109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18905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E7AC-9ED6-12DB-121F-5E1FA692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Visualising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D9ED-FDE3-5F93-34CD-14348BD4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15999"/>
            <a:ext cx="11764800" cy="51941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This will be covered in more detail later, but… how do I know what can/should go in a label?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schema are not so fun to read, but they can be visualised with tools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see e.g. this article </a:t>
            </a:r>
            <a:r>
              <a:rPr lang="en-GB" dirty="0">
                <a:hlinkClick r:id="rId2"/>
              </a:rPr>
              <a:t>https://www.xml.com/articles/2023/03/06/visualising-xml-schemas/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comprehensive tool for working with PDS4 labels is </a:t>
            </a:r>
            <a:r>
              <a:rPr lang="en-GB" dirty="0" err="1"/>
              <a:t>oXygen</a:t>
            </a:r>
            <a:r>
              <a:rPr lang="en-GB" dirty="0"/>
              <a:t> XML editor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it’s not free, but supports schema diagrams, schema and </a:t>
            </a:r>
            <a:r>
              <a:rPr lang="en-GB" dirty="0" err="1"/>
              <a:t>Schematron</a:t>
            </a:r>
            <a:r>
              <a:rPr lang="en-GB" dirty="0"/>
              <a:t> validation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https://www.oxygenxml.com/xml_editor.html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Throughout this workshop you will see images of schema from </a:t>
            </a:r>
            <a:r>
              <a:rPr lang="en-GB" dirty="0" err="1"/>
              <a:t>oXygen</a:t>
            </a:r>
            <a:endParaRPr lang="en-GB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solid black lines = mandatory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grey lines = optional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numbers indicate cardinality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how many times an attribute or class can be repeated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Alternatives include Visual Studio, Eclipse </a:t>
            </a:r>
            <a:r>
              <a:rPr lang="en-GB" dirty="0" err="1"/>
              <a:t>QXmlEdit</a:t>
            </a:r>
            <a:r>
              <a:rPr lang="en-GB" dirty="0"/>
              <a:t> and online tools e.g.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http://www.xml-tools.net/schemaviewer.html</a:t>
            </a:r>
            <a:endParaRPr lang="en-GB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  <p:pic>
        <p:nvPicPr>
          <p:cNvPr id="4" name="Immagine 10">
            <a:extLst>
              <a:ext uri="{FF2B5EF4-FFF2-40B4-BE49-F238E27FC236}">
                <a16:creationId xmlns:a16="http://schemas.microsoft.com/office/drawing/2014/main" id="{8B22BB7E-C14D-3860-A1E4-DA7305D4E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86" y="2945500"/>
            <a:ext cx="2812228" cy="31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96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312A-D723-BB4A-6EE3-B8A64979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Help!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0376-CDFA-E84C-F63A-CF174EBD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We will cover the end-to-end process of desiging a label separately, but a few pointers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l</a:t>
            </a:r>
            <a:r>
              <a:rPr lang="en-ES" dirty="0"/>
              <a:t>ook for other examples – in PSA you can click “See label file” for any product</a:t>
            </a:r>
          </a:p>
          <a:p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https://pds.nasa.gov/datastandards/training/documents/PDS4_Label_Overview.pdf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799E2-D3E8-1898-A599-CC42AC6B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4" y="2079597"/>
            <a:ext cx="10647805" cy="29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0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3F14-9A49-984F-4F41-CFB6A285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45AC-A98C-577A-A985-D8279AB6A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79282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0219-0F54-C554-94D3-7F37974D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Observation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CE40-05BC-BCFE-057A-812D9F94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9FEFA2CC-CC4F-F520-4411-F803211306D0}"/>
              </a:ext>
            </a:extLst>
          </p:cNvPr>
          <p:cNvSpPr txBox="1">
            <a:spLocks/>
          </p:cNvSpPr>
          <p:nvPr/>
        </p:nvSpPr>
        <p:spPr bwMode="auto">
          <a:xfrm>
            <a:off x="5854016" y="882650"/>
            <a:ext cx="6130021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8197A6"/>
              </a:buClr>
              <a:buFont typeface="Arial" panose="020B0604020202020204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8132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35777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93421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251066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GB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35661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6pPr>
            <a:lvl7pPr marL="379763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7pPr>
            <a:lvl8pPr marL="423864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8pPr>
            <a:lvl9pPr marL="467966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kern="0" dirty="0"/>
              <a:t>Time_Coordinates – what formats can be used?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kern="0" dirty="0"/>
              <a:t>c</a:t>
            </a:r>
            <a:r>
              <a:rPr lang="en-ES" kern="0" dirty="0"/>
              <a:t>heck the </a:t>
            </a:r>
            <a:r>
              <a:rPr lang="en-ES" kern="0" dirty="0">
                <a:hlinkClick r:id="rId2"/>
              </a:rPr>
              <a:t>core data dictionary</a:t>
            </a:r>
            <a:endParaRPr lang="en-ES" kern="0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ES" kern="0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ES" kern="0" dirty="0"/>
          </a:p>
          <a:p>
            <a:pPr lvl="1"/>
            <a:endParaRPr lang="en-ES" kern="0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GB" kern="0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kern="0" dirty="0"/>
              <a:t>s</a:t>
            </a:r>
            <a:r>
              <a:rPr lang="en-ES" kern="0" dirty="0"/>
              <a:t>o here we need ASCII_Date_Time_YMD_UTC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kern="0" dirty="0"/>
              <a:t>c</a:t>
            </a:r>
            <a:r>
              <a:rPr lang="en-ES" kern="0" dirty="0"/>
              <a:t>lick through will give you the pattern</a:t>
            </a:r>
          </a:p>
          <a:p>
            <a:pPr marL="2219966" lvl="3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Helvetica" pitchFamily="2" charset="0"/>
              </a:rPr>
              <a:t>yyyymmddThhmmss</a:t>
            </a:r>
            <a:r>
              <a:rPr lang="en-GB" dirty="0">
                <a:latin typeface="Helvetica" pitchFamily="2" charset="0"/>
              </a:rPr>
              <a:t>[.</a:t>
            </a:r>
            <a:r>
              <a:rPr lang="en-GB" dirty="0" err="1">
                <a:latin typeface="Helvetica" pitchFamily="2" charset="0"/>
              </a:rPr>
              <a:t>sss</a:t>
            </a:r>
            <a:r>
              <a:rPr lang="en-GB" dirty="0">
                <a:latin typeface="Helvetica" pitchFamily="2" charset="0"/>
              </a:rPr>
              <a:t>]Z</a:t>
            </a:r>
            <a:endParaRPr lang="en-GB" dirty="0">
              <a:effectLst/>
              <a:latin typeface="Helvetica" pitchFamily="2" charset="0"/>
            </a:endParaRPr>
          </a:p>
          <a:p>
            <a:pPr marL="2219966" lvl="3" indent="-285750">
              <a:buFont typeface="Arial" panose="020B0604020202020204" pitchFamily="34" charset="0"/>
              <a:buChar char="•"/>
            </a:pPr>
            <a:endParaRPr lang="en-ES" kern="0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endParaRPr lang="en-ES" kern="0" dirty="0"/>
          </a:p>
          <a:p>
            <a:pPr lvl="2"/>
            <a:endParaRPr lang="en-ES" kern="0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GB" kern="0" dirty="0"/>
          </a:p>
        </p:txBody>
      </p:sp>
      <p:pic>
        <p:nvPicPr>
          <p:cNvPr id="6" name="Immagine 10">
            <a:extLst>
              <a:ext uri="{FF2B5EF4-FFF2-40B4-BE49-F238E27FC236}">
                <a16:creationId xmlns:a16="http://schemas.microsoft.com/office/drawing/2014/main" id="{236051E2-4057-4916-D2D6-9EC58C3F7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72" y="1844613"/>
            <a:ext cx="2812228" cy="3168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65225-D10D-5F09-37DB-797ACE7F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9203"/>
          <a:stretch/>
        </p:blipFill>
        <p:spPr>
          <a:xfrm>
            <a:off x="6718749" y="5237909"/>
            <a:ext cx="4898976" cy="64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77BDDF-2242-AF40-88CD-8A226A1FD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537" y="1779254"/>
            <a:ext cx="5045188" cy="12556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C3C61F-BF72-2DE7-9888-48855CEBCD18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4D6BA-D354-D4B3-FB50-CB9E7699D497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086C2-C263-70C3-6A7C-4769664320A9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4BAB2-B18E-A0B4-9479-68EF8A85B813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7E0B5D-0D04-B55A-5574-4038927168F8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B2B5F-4E8F-31C8-373F-484943559272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DD4D48-F97E-0BC0-D20D-5701378A4D1A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F1C1B-C7C0-0FE7-5719-D5C376C36968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</p:spTree>
    <p:extLst>
      <p:ext uri="{BB962C8B-B14F-4D97-AF65-F5344CB8AC3E}">
        <p14:creationId xmlns:p14="http://schemas.microsoft.com/office/powerpoint/2010/main" val="458811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12929C97-2B2B-84A1-33F3-C1F50BF25E77}"/>
              </a:ext>
            </a:extLst>
          </p:cNvPr>
          <p:cNvSpPr txBox="1">
            <a:spLocks/>
          </p:cNvSpPr>
          <p:nvPr/>
        </p:nvSpPr>
        <p:spPr bwMode="auto">
          <a:xfrm>
            <a:off x="5364480" y="961031"/>
            <a:ext cx="6619557" cy="274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8197A6"/>
              </a:buClr>
              <a:buFont typeface="Arial" panose="020B0604020202020204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8132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35777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93421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251066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GB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35661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6pPr>
            <a:lvl7pPr marL="379763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7pPr>
            <a:lvl8pPr marL="423864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8pPr>
            <a:lvl9pPr marL="467966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1400" kern="0" dirty="0"/>
              <a:t>Primary_Result_Summary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sz="1400" kern="0" dirty="0"/>
              <a:t>refers to the observation (not data file)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sz="1400" kern="0" dirty="0"/>
              <a:t>so typically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sz="1400" kern="0" dirty="0"/>
              <a:t>Science during science ops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sz="1400" kern="0" dirty="0"/>
              <a:t>Engineering for checkout, on-ground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1400" kern="0" dirty="0"/>
              <a:t>Processing level is used to filter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1400" kern="0" dirty="0"/>
              <a:t>Wavelength range is enforced by PSA dictionary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sz="1400" kern="0" dirty="0"/>
              <a:t>for search/filter – but if not relevant, use:</a:t>
            </a:r>
          </a:p>
          <a:p>
            <a:r>
              <a:rPr lang="en-GB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wavelength_range</a:t>
            </a:r>
            <a:r>
              <a:rPr lang="en-GB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nilReason</a:t>
            </a:r>
            <a:r>
              <a:rPr lang="en-GB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="inapplicable" </a:t>
            </a:r>
            <a:r>
              <a:rPr lang="en-GB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xsi:nil</a:t>
            </a:r>
            <a:r>
              <a:rPr lang="en-GB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="true"/&gt;</a:t>
            </a:r>
            <a:endParaRPr lang="en-ES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96EA4-6B0B-FBC2-8070-CF159B5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Observation area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6581E-3442-C07A-2F61-E5118CA7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06" y="3751912"/>
            <a:ext cx="4584834" cy="2387629"/>
          </a:xfrm>
          <a:prstGeom prst="rect">
            <a:avLst/>
          </a:prstGeom>
        </p:spPr>
      </p:pic>
      <p:pic>
        <p:nvPicPr>
          <p:cNvPr id="7" name="Immagine 10">
            <a:extLst>
              <a:ext uri="{FF2B5EF4-FFF2-40B4-BE49-F238E27FC236}">
                <a16:creationId xmlns:a16="http://schemas.microsoft.com/office/drawing/2014/main" id="{64CA5BD2-9A31-0294-D4A7-C4A672E40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72" y="1844613"/>
            <a:ext cx="2812228" cy="31687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F1823C-37F8-2F45-4370-CFB72F07F6AF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00FB2-4589-568E-4B3A-ABC1C10F1EB7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123EEE-9858-D702-1B80-3E5956BCEA12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FD8A8C-A553-ABAD-2E04-758A07FB0371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36DC3-074D-7119-6024-2A5048802BD8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316AF-284D-2BB3-77B4-C34CC418FB96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E3698B-69BB-D482-DF2E-F9015548BD08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C762E3-6E20-95C8-FF8C-3363FAA7E80A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</p:spTree>
    <p:extLst>
      <p:ext uri="{BB962C8B-B14F-4D97-AF65-F5344CB8AC3E}">
        <p14:creationId xmlns:p14="http://schemas.microsoft.com/office/powerpoint/2010/main" val="2116298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DD5EF-1121-5963-194A-1CAC73041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4B247B01-8F57-38E7-EFB5-346FC3469514}"/>
              </a:ext>
            </a:extLst>
          </p:cNvPr>
          <p:cNvSpPr txBox="1">
            <a:spLocks/>
          </p:cNvSpPr>
          <p:nvPr/>
        </p:nvSpPr>
        <p:spPr bwMode="auto">
          <a:xfrm>
            <a:off x="5364480" y="961031"/>
            <a:ext cx="6619557" cy="274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8197A6"/>
              </a:buClr>
              <a:buFont typeface="Arial" panose="020B0604020202020204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8132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35777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93421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251066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GB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35661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6pPr>
            <a:lvl7pPr marL="379763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7pPr>
            <a:lvl8pPr marL="423864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8pPr>
            <a:lvl9pPr marL="467966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kern="0" dirty="0" err="1"/>
              <a:t>Investigation_Area</a:t>
            </a:r>
            <a:endParaRPr lang="en-GB" sz="1400" kern="0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links to the investigation (~mission)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specifically to a context product in the PSA context bundle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Note the use here of </a:t>
            </a:r>
            <a:r>
              <a:rPr lang="en-GB" sz="1400" kern="0" dirty="0" err="1"/>
              <a:t>Internal_Reference</a:t>
            </a:r>
            <a:r>
              <a:rPr lang="en-GB" sz="1400" kern="0" dirty="0"/>
              <a:t> to link PDS4 products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400" kern="0" dirty="0" err="1"/>
              <a:t>reference_type</a:t>
            </a:r>
            <a:r>
              <a:rPr lang="en-GB" sz="1400" kern="0" dirty="0"/>
              <a:t> is critical – here it has to be </a:t>
            </a:r>
            <a:r>
              <a:rPr lang="en-GB" sz="1400" kern="0" dirty="0" err="1"/>
              <a:t>data_to_investigation</a:t>
            </a:r>
            <a:endParaRPr lang="en-GB" sz="14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This part of the label is mostly boilerplate and an example will be provided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4345A-DD67-7087-3606-8411E705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Observation area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0DEBC-21AD-75BB-8DE1-052DE667F1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8328" y="2170566"/>
            <a:ext cx="3171959" cy="3106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D06B00-7C64-A4E7-493E-0859DE50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562" y="4478517"/>
            <a:ext cx="6390481" cy="1805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A567A0-C0C1-69E2-DEB0-389E7F842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328" y="2898443"/>
            <a:ext cx="5837668" cy="14047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4CADB6-93E1-BDD8-E961-9554CD84EBD4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A7412-C919-C21F-09F2-C5590EFBE3B9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A9D2A6-4EC0-6A08-3898-6A051A26B4D1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9515E-A58C-C85A-7974-CC74B1501057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3B312-D641-97B3-C9D0-6990BC1C0C75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A53C7-358C-101A-3A14-F4431804AD87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24DC8-0946-028B-98E1-3A634A859EA5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65453C-7D7E-95AE-C5F5-71902185302B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</p:spTree>
    <p:extLst>
      <p:ext uri="{BB962C8B-B14F-4D97-AF65-F5344CB8AC3E}">
        <p14:creationId xmlns:p14="http://schemas.microsoft.com/office/powerpoint/2010/main" val="169424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3637-1048-D4AB-5888-80E7B54C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XML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57C1-FF9A-F7CE-CEC5-C3AAF0D2F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990599"/>
            <a:ext cx="11764800" cy="52195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XML is highly structured and case sensitive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the order of elements often matters!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label can be written and validated against dictionaries using standard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Formatting does not matter in XML… to a computer, but please use indentation etc. to make it readable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where validation rules allow (e.g. descriptions) inputs can span multiple lines without problem</a:t>
            </a:r>
          </a:p>
          <a:p>
            <a:endParaRPr lang="en-GB" dirty="0"/>
          </a:p>
          <a:p>
            <a:endParaRPr lang="en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1C0F6-FF40-C807-AFB4-03FF3BA355C9}"/>
              </a:ext>
            </a:extLst>
          </p:cNvPr>
          <p:cNvSpPr txBox="1"/>
          <p:nvPr/>
        </p:nvSpPr>
        <p:spPr>
          <a:xfrm>
            <a:off x="96296" y="3300272"/>
            <a:ext cx="3617830" cy="29499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</a:pP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Identification_Area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logical_identifier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urn:esa:psa:bc_mtm_mcam:data_raw:cam_raw_sc_cam3_image_20241014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logical_identifier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version_id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version_id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&gt;&lt;title&gt;</a:t>
            </a:r>
            <a:r>
              <a:rPr lang="en-GB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BepiColombo</a:t>
            </a:r>
            <a:r>
              <a:rPr lang="en-GB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MCAM image  product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information_model_version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1.15.0.0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information_model_version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product_class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Product_Observational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product_class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Modification_History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Modification_Detail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modification_date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2024-10-16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modification_date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version_id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version_id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&gt;&lt;description&gt;</a:t>
            </a:r>
            <a:r>
              <a:rPr lang="en-GB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This is version 1.0 of this product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&lt;/description&gt;&lt;/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Modification_Detail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Modification_History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Identification_Area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445C1-0208-630A-BC71-6BA03F887BEF}"/>
              </a:ext>
            </a:extLst>
          </p:cNvPr>
          <p:cNvSpPr txBox="1"/>
          <p:nvPr/>
        </p:nvSpPr>
        <p:spPr>
          <a:xfrm>
            <a:off x="3837430" y="3305399"/>
            <a:ext cx="8351106" cy="29499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</a:pP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Identification_Area</a:t>
            </a:r>
            <a:r>
              <a:rPr lang="en-GB" sz="11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575"/>
              </a:lnSpc>
            </a:pP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logical_identifier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urn:esa:psa:bc_mtm_mcam:data_raw:cam_raw_sc_cam3_image_20241014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logical_identifier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version_id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version_id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&lt;title&gt;</a:t>
            </a:r>
            <a:r>
              <a:rPr lang="en-GB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BepiColombo</a:t>
            </a:r>
            <a:r>
              <a:rPr lang="en-GB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MCAM image product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GB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information_model_version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1.15.0.0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information_model_version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product_class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Product_Observational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product_class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Modification_History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Modification_Detail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   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modification_date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2024-10-16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modification_date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   &lt;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version_id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version_id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    &lt;description&gt;</a:t>
            </a:r>
            <a:r>
              <a:rPr lang="en-GB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This is version 1.0 of this product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&lt;/description&gt;</a:t>
            </a:r>
            <a:endParaRPr lang="en-GB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   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Modification_Detail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Modification_History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Identification_Area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02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4E047-8706-B9DA-F64E-3F369F7F1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7EFB5475-410F-D252-9C20-849ED7FAC3B4}"/>
              </a:ext>
            </a:extLst>
          </p:cNvPr>
          <p:cNvSpPr txBox="1">
            <a:spLocks/>
          </p:cNvSpPr>
          <p:nvPr/>
        </p:nvSpPr>
        <p:spPr bwMode="auto">
          <a:xfrm>
            <a:off x="5364480" y="961031"/>
            <a:ext cx="6619557" cy="274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8197A6"/>
              </a:buClr>
              <a:buFont typeface="Arial" panose="020B0604020202020204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8132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35777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93421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251066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GB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35661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6pPr>
            <a:lvl7pPr marL="379763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7pPr>
            <a:lvl8pPr marL="423864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8pPr>
            <a:lvl9pPr marL="467966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kern="0" dirty="0" err="1"/>
              <a:t>Observing_System</a:t>
            </a:r>
            <a:endParaRPr lang="en-GB" sz="1400" kern="0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another static part of your templates – yay!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links to descriptions of the 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instrument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instrument host (spacecraft, lander etc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endParaRPr lang="en-GB" sz="1400" kern="0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endParaRPr lang="en-GB" sz="1400" kern="0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endParaRPr lang="en-GB" sz="1400" kern="0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endParaRPr lang="en-GB" sz="1400" kern="0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endParaRPr lang="en-GB" sz="1400" kern="0" dirty="0"/>
          </a:p>
          <a:p>
            <a:pPr lvl="2"/>
            <a:endParaRPr lang="en-GB" sz="14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kern="0" dirty="0" err="1"/>
              <a:t>Target_Identification</a:t>
            </a:r>
            <a:endParaRPr lang="en-GB" sz="1400" kern="0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In the schema, name and type are mandatory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but in PSA we rely on use of a link to a context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Target contexts can be created as needed but first check if one exists: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at PDS: </a:t>
            </a:r>
            <a:r>
              <a:rPr lang="en-GB" sz="1400" kern="0" dirty="0">
                <a:hlinkClick r:id="rId2"/>
              </a:rPr>
              <a:t>https://pds.nasa.gov/data/pds4/context-pds4/target/</a:t>
            </a:r>
            <a:endParaRPr lang="en-GB" sz="1400" kern="0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in PSA: </a:t>
            </a:r>
            <a:r>
              <a:rPr lang="en-GB" sz="1400" kern="0" dirty="0">
                <a:hlinkClick r:id="rId3"/>
              </a:rPr>
              <a:t>https://psaftp.esac.esa.int/#/context/target/</a:t>
            </a:r>
            <a:endParaRPr lang="en-GB" sz="1400" kern="0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GB" sz="1400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4AE67-28CA-3BD0-0018-29D3B59F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Observation area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18EA5-99FF-E236-6126-A8AE1677E2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8"/>
          <a:stretch/>
        </p:blipFill>
        <p:spPr>
          <a:xfrm>
            <a:off x="2446296" y="1071155"/>
            <a:ext cx="4293296" cy="49288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DF79DE-A9A5-BFC3-2D71-12642EB65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834" y="2907407"/>
            <a:ext cx="5137690" cy="10431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AFBFE6-CF7A-9194-309A-789031A58D3A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F7B09-5D46-2987-EB15-B057E043232B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CE601D-0392-2DDC-DAB4-C807FE698343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40420B-B112-C16C-379C-371FDD295666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69FBED-1DB5-6AFA-4BB1-CC798C2D14AE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53DA6-17F0-EA4F-622F-70D3277C3EAD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7A53CD-2C4B-8F7C-2219-2A2EF5BAD728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97674B-8BAF-20DD-288A-340F3C027E5B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</p:spTree>
    <p:extLst>
      <p:ext uri="{BB962C8B-B14F-4D97-AF65-F5344CB8AC3E}">
        <p14:creationId xmlns:p14="http://schemas.microsoft.com/office/powerpoint/2010/main" val="3221120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4E76C-12C4-7370-954D-EF958ACE2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805E88F8-E904-75EE-A534-AFB97BB26761}"/>
              </a:ext>
            </a:extLst>
          </p:cNvPr>
          <p:cNvSpPr txBox="1">
            <a:spLocks/>
          </p:cNvSpPr>
          <p:nvPr/>
        </p:nvSpPr>
        <p:spPr bwMode="auto">
          <a:xfrm>
            <a:off x="2838994" y="961030"/>
            <a:ext cx="9145043" cy="513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8197A6"/>
              </a:buClr>
              <a:buFont typeface="Arial" panose="020B0604020202020204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8132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35777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934216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US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2510661" indent="0" algn="l" rtl="0" eaLnBrk="0" fontAlgn="base" hangingPunct="0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  <a:defRPr lang="en-GB" altLang="en-US" sz="1800">
                <a:solidFill>
                  <a:srgbClr val="8197A6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335661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6pPr>
            <a:lvl7pPr marL="379763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7pPr>
            <a:lvl8pPr marL="4238645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8pPr>
            <a:lvl9pPr marL="4679660" indent="-404264" algn="l" rtl="0" fontAlgn="base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543">
                <a:solidFill>
                  <a:schemeClr val="bg2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The </a:t>
            </a:r>
            <a:r>
              <a:rPr lang="en-GB" sz="1400" kern="0" dirty="0" err="1"/>
              <a:t>Mission_Area</a:t>
            </a:r>
            <a:r>
              <a:rPr lang="en-GB" sz="1400" kern="0" dirty="0"/>
              <a:t> and </a:t>
            </a:r>
            <a:r>
              <a:rPr lang="en-GB" sz="1400" kern="0" dirty="0" err="1"/>
              <a:t>Discipline_Area</a:t>
            </a:r>
            <a:r>
              <a:rPr lang="en-GB" sz="1400" kern="0" dirty="0"/>
              <a:t> are containers for content from outside the core dictionary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400" kern="0" dirty="0" err="1"/>
              <a:t>Discipline_Area</a:t>
            </a:r>
            <a:r>
              <a:rPr lang="en-GB" sz="1400" kern="0" dirty="0"/>
              <a:t>: any discipline dictionary can be used here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see </a:t>
            </a:r>
            <a:r>
              <a:rPr lang="en-GB" sz="1400" kern="0" dirty="0">
                <a:hlinkClick r:id="rId3"/>
              </a:rPr>
              <a:t>https://pds.nasa.gov/datastandards/dictionaries</a:t>
            </a:r>
            <a:r>
              <a:rPr lang="en-GB" sz="1400" kern="0" dirty="0"/>
              <a:t> and later presentations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sz="1400" kern="0" dirty="0" err="1"/>
              <a:t>Mission_Area</a:t>
            </a:r>
            <a:r>
              <a:rPr lang="en-GB" sz="1400" kern="0" dirty="0"/>
              <a:t>: any mission or instrument specific dictionaries can be used here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sz="1400" kern="0" dirty="0"/>
              <a:t>e.g. PSA dictionary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endParaRPr lang="en-GB" sz="1400" kern="0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GB" sz="1400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98FC1-D1AB-FC3B-0A96-D853A820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Mission and discipline areas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DA317-9C84-818E-E0A4-B23000CA7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515" y="2527661"/>
            <a:ext cx="772160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86A38-C466-975F-B163-EB72471920E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2290"/>
          <a:stretch/>
        </p:blipFill>
        <p:spPr>
          <a:xfrm>
            <a:off x="3157563" y="4260674"/>
            <a:ext cx="7467600" cy="210529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769112-90C9-EF33-606F-93171DAAB2E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255520" y="2595154"/>
            <a:ext cx="583474" cy="93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13F996-E1A2-3258-4550-8875EB726493}"/>
              </a:ext>
            </a:extLst>
          </p:cNvPr>
          <p:cNvCxnSpPr/>
          <p:nvPr/>
        </p:nvCxnSpPr>
        <p:spPr>
          <a:xfrm flipH="1" flipV="1">
            <a:off x="2255520" y="3429000"/>
            <a:ext cx="902043" cy="1900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768C007-812E-3E2A-E5DC-2A71797CEAE2}"/>
              </a:ext>
            </a:extLst>
          </p:cNvPr>
          <p:cNvSpPr/>
          <p:nvPr/>
        </p:nvSpPr>
        <p:spPr>
          <a:xfrm>
            <a:off x="386100" y="1636292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A0C3-52AC-9854-2D35-E82B993F705A}"/>
              </a:ext>
            </a:extLst>
          </p:cNvPr>
          <p:cNvSpPr/>
          <p:nvPr/>
        </p:nvSpPr>
        <p:spPr>
          <a:xfrm>
            <a:off x="469227" y="231936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893374-A0A3-29AA-275A-C9BAA7B55334}"/>
              </a:ext>
            </a:extLst>
          </p:cNvPr>
          <p:cNvSpPr/>
          <p:nvPr/>
        </p:nvSpPr>
        <p:spPr>
          <a:xfrm>
            <a:off x="476153" y="5428656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474572-F5E3-8D46-892B-1B217B0BFD95}"/>
              </a:ext>
            </a:extLst>
          </p:cNvPr>
          <p:cNvSpPr/>
          <p:nvPr/>
        </p:nvSpPr>
        <p:spPr>
          <a:xfrm>
            <a:off x="469227" y="471758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73A2-823B-79B6-DB26-FA2105EDCC12}"/>
              </a:ext>
            </a:extLst>
          </p:cNvPr>
          <p:cNvSpPr/>
          <p:nvPr/>
        </p:nvSpPr>
        <p:spPr>
          <a:xfrm>
            <a:off x="469227" y="2995862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4BB72-AD51-D865-D4A8-4DA9E89CB682}"/>
              </a:ext>
            </a:extLst>
          </p:cNvPr>
          <p:cNvSpPr/>
          <p:nvPr/>
        </p:nvSpPr>
        <p:spPr>
          <a:xfrm>
            <a:off x="575570" y="3505067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64570F-4734-D66E-9124-93924ABD054A}"/>
              </a:ext>
            </a:extLst>
          </p:cNvPr>
          <p:cNvSpPr/>
          <p:nvPr/>
        </p:nvSpPr>
        <p:spPr>
          <a:xfrm>
            <a:off x="575570" y="4042723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C18F4D-7D82-5097-4DCF-6D73124928C0}"/>
              </a:ext>
            </a:extLst>
          </p:cNvPr>
          <p:cNvSpPr/>
          <p:nvPr/>
        </p:nvSpPr>
        <p:spPr>
          <a:xfrm>
            <a:off x="386099" y="1188021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</p:spTree>
    <p:extLst>
      <p:ext uri="{BB962C8B-B14F-4D97-AF65-F5344CB8AC3E}">
        <p14:creationId xmlns:p14="http://schemas.microsoft.com/office/powerpoint/2010/main" val="27402900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EFC8-9DDF-612A-5136-9E39E117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3963-BEEB-528C-EB0E-F0AD60BE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F20E2-5173-088D-310B-18D3EE0135C1}"/>
              </a:ext>
            </a:extLst>
          </p:cNvPr>
          <p:cNvSpPr/>
          <p:nvPr/>
        </p:nvSpPr>
        <p:spPr>
          <a:xfrm>
            <a:off x="578606" y="1708481"/>
            <a:ext cx="2182091" cy="444949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Product Observational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2FFFF-E24E-10B4-0839-FD22A8DDF2D6}"/>
              </a:ext>
            </a:extLst>
          </p:cNvPr>
          <p:cNvSpPr/>
          <p:nvPr/>
        </p:nvSpPr>
        <p:spPr>
          <a:xfrm>
            <a:off x="661733" y="239155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Identification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0B788A-C573-E116-9ED8-024A190AC4FB}"/>
              </a:ext>
            </a:extLst>
          </p:cNvPr>
          <p:cNvSpPr/>
          <p:nvPr/>
        </p:nvSpPr>
        <p:spPr>
          <a:xfrm>
            <a:off x="668659" y="5500845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File 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E83D7-38B2-477A-37F5-22FAE452BD1A}"/>
              </a:ext>
            </a:extLst>
          </p:cNvPr>
          <p:cNvSpPr/>
          <p:nvPr/>
        </p:nvSpPr>
        <p:spPr>
          <a:xfrm>
            <a:off x="661733" y="4789774"/>
            <a:ext cx="2015836" cy="56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Reference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E5B2F-A70E-9CC2-BE0B-2A9F7E7F4167}"/>
              </a:ext>
            </a:extLst>
          </p:cNvPr>
          <p:cNvSpPr/>
          <p:nvPr/>
        </p:nvSpPr>
        <p:spPr>
          <a:xfrm>
            <a:off x="661733" y="3068051"/>
            <a:ext cx="2015836" cy="1572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Observation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7755F-0C27-9F19-5E5F-7F0B1202B826}"/>
              </a:ext>
            </a:extLst>
          </p:cNvPr>
          <p:cNvSpPr/>
          <p:nvPr/>
        </p:nvSpPr>
        <p:spPr>
          <a:xfrm>
            <a:off x="768076" y="3577256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Mission Area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53C425-0FBF-E061-C2E7-848B6ED9577E}"/>
              </a:ext>
            </a:extLst>
          </p:cNvPr>
          <p:cNvSpPr/>
          <p:nvPr/>
        </p:nvSpPr>
        <p:spPr>
          <a:xfrm>
            <a:off x="768076" y="4114912"/>
            <a:ext cx="1817001" cy="426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Discipline Area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855829-AA3B-EB70-C4C4-DCDACE30ED55}"/>
              </a:ext>
            </a:extLst>
          </p:cNvPr>
          <p:cNvSpPr/>
          <p:nvPr/>
        </p:nvSpPr>
        <p:spPr>
          <a:xfrm>
            <a:off x="578605" y="1260210"/>
            <a:ext cx="2182091" cy="47973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/>
              <a:t>XML prolog</a:t>
            </a:r>
          </a:p>
        </p:txBody>
      </p:sp>
    </p:spTree>
    <p:extLst>
      <p:ext uri="{BB962C8B-B14F-4D97-AF65-F5344CB8AC3E}">
        <p14:creationId xmlns:p14="http://schemas.microsoft.com/office/powerpoint/2010/main" val="276685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AE7C-2110-41A2-3B86-DF9B580B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XML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8456-B21D-CD05-FDC8-30ED0803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952499"/>
            <a:ext cx="5800200" cy="52576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 node tag must be closed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or empty, if allowed, e.g.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&lt;name&gt;&lt;/name&gt;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&lt;name/&gt;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Elements are arranged in a tree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&lt;name&gt; </a:t>
            </a:r>
            <a:r>
              <a:rPr lang="en-GB" dirty="0"/>
              <a:t>has two children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has one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End tags must be inside the same element as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 XML element has one parent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with one exception – the root element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this contains all other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elements are mandatory, others are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the right is a complete and valid XML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5E7E5-CABA-6DB8-8D63-179FAB981A9A}"/>
              </a:ext>
            </a:extLst>
          </p:cNvPr>
          <p:cNvSpPr txBox="1"/>
          <p:nvPr/>
        </p:nvSpPr>
        <p:spPr>
          <a:xfrm>
            <a:off x="5900738" y="1492440"/>
            <a:ext cx="6105000" cy="387311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06881"/>
                </a:solidFill>
                <a:effectLst/>
                <a:latin typeface="SFMono-Regular" panose="020B0009000002000000" pitchFamily="49" charset="0"/>
              </a:rPr>
              <a:t>&lt;?xml version="1.0"?&gt;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</a:t>
            </a:r>
            <a:r>
              <a:rPr lang="en-GB" sz="1600" b="0" i="0" dirty="0" err="1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catalog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161616"/>
                </a:solidFill>
                <a:latin typeface="SFMono-Regular" panose="020B0009000002000000" pitchFamily="49" charset="0"/>
              </a:rPr>
              <a:t>    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&lt;book </a:t>
            </a:r>
            <a:r>
              <a:rPr lang="en-GB" sz="1600" b="0" i="0" dirty="0">
                <a:solidFill>
                  <a:srgbClr val="0451A5"/>
                </a:solidFill>
                <a:effectLst/>
                <a:latin typeface="SFMono-Regular" panose="020B0009000002000000" pitchFamily="49" charset="0"/>
              </a:rPr>
              <a:t>id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GB" sz="1600" b="0" i="0" dirty="0">
                <a:solidFill>
                  <a:srgbClr val="A31515"/>
                </a:solidFill>
                <a:effectLst/>
                <a:latin typeface="SFMono-Regular" panose="020B0009000002000000" pitchFamily="49" charset="0"/>
              </a:rPr>
              <a:t>"bk101"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161616"/>
                </a:solidFill>
                <a:latin typeface="SFMono-Regular" panose="020B0009000002000000" pitchFamily="49" charset="0"/>
              </a:rPr>
              <a:t>        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&lt;author&gt;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Gambardella, Matthew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&lt;/author&gt;</a:t>
            </a: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       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&lt;title&gt;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XML Developer's Guide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&lt;/title&gt;</a:t>
            </a:r>
            <a:endParaRPr lang="en-GB" sz="1600" dirty="0">
              <a:solidFill>
                <a:srgbClr val="161616"/>
              </a:solidFill>
              <a:latin typeface="SFMono-Regular" panose="020B0009000002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        &lt;genre&gt;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Computer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&lt;/genre&gt;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        &lt;price&gt;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44.95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&lt;/price&gt;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101FD"/>
                </a:solidFill>
                <a:latin typeface="SFMono-Regular" panose="020B0009000002000000" pitchFamily="49" charset="0"/>
              </a:rPr>
              <a:t>        &lt;</a:t>
            </a:r>
            <a:r>
              <a:rPr lang="en-GB" sz="1600" b="0" i="0" dirty="0" err="1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publish_date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2000-10-01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</a:t>
            </a:r>
            <a:r>
              <a:rPr lang="en-GB" sz="1600" b="0" i="0" dirty="0" err="1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publish_date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&gt;</a:t>
            </a:r>
            <a:endParaRPr lang="en-GB" sz="1600" dirty="0">
              <a:solidFill>
                <a:srgbClr val="161616"/>
              </a:solidFill>
              <a:latin typeface="SFMono-Regular" panose="020B0009000002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    &lt;/book&gt;</a:t>
            </a:r>
            <a:endParaRPr lang="en-GB" sz="1600" i="0" dirty="0">
              <a:solidFill>
                <a:srgbClr val="000000"/>
              </a:solidFill>
              <a:effectLst/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</a:t>
            </a:r>
            <a:r>
              <a:rPr lang="en-GB" sz="1600" b="0" i="0" dirty="0" err="1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catalog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</a:t>
            </a:r>
          </a:p>
          <a:p>
            <a:br>
              <a:rPr lang="en-GB" sz="1600" dirty="0"/>
            </a:br>
            <a:endParaRPr lang="en-GB" sz="1600" b="0" i="0" dirty="0">
              <a:solidFill>
                <a:srgbClr val="0101FD"/>
              </a:solidFill>
              <a:effectLst/>
              <a:latin typeface="SFMono-Regular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8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D278-FFF6-B44C-F5EE-143ACD55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XML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9E03-912E-FEBD-22BD-2E342D5C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01485"/>
            <a:ext cx="11764800" cy="52087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XML elements can have attributes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name-value pairs inside start tag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values are enclosed quotes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and separated by an equals 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the example book has an attribute “id”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with value bk101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Attributes are rarely used in PDS4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typically to declare units associated to an element, e.g.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exposure_duration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unit="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"&gt;10&lt;/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exposure_duration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unit="byte"&gt;2108160&lt;/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5B067-A590-9CFC-CE69-896E76233860}"/>
              </a:ext>
            </a:extLst>
          </p:cNvPr>
          <p:cNvSpPr txBox="1"/>
          <p:nvPr/>
        </p:nvSpPr>
        <p:spPr>
          <a:xfrm>
            <a:off x="5900738" y="908240"/>
            <a:ext cx="6105000" cy="387311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06881"/>
                </a:solidFill>
                <a:effectLst/>
                <a:latin typeface="SFMono-Regular" panose="020B0009000002000000" pitchFamily="49" charset="0"/>
              </a:rPr>
              <a:t>&lt;?xml version="1.0"?&gt;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</a:t>
            </a:r>
            <a:r>
              <a:rPr lang="en-GB" sz="1600" b="0" i="0" dirty="0" err="1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catalog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161616"/>
                </a:solidFill>
                <a:latin typeface="SFMono-Regular" panose="020B0009000002000000" pitchFamily="49" charset="0"/>
              </a:rPr>
              <a:t>    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&lt;book </a:t>
            </a:r>
            <a:r>
              <a:rPr lang="en-GB" sz="1600" b="0" i="0" dirty="0">
                <a:solidFill>
                  <a:srgbClr val="0451A5"/>
                </a:solidFill>
                <a:effectLst/>
                <a:latin typeface="SFMono-Regular" panose="020B0009000002000000" pitchFamily="49" charset="0"/>
              </a:rPr>
              <a:t>id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GB" sz="1600" b="0" i="0" dirty="0">
                <a:solidFill>
                  <a:srgbClr val="A31515"/>
                </a:solidFill>
                <a:effectLst/>
                <a:latin typeface="SFMono-Regular" panose="020B0009000002000000" pitchFamily="49" charset="0"/>
              </a:rPr>
              <a:t>"bk101"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161616"/>
                </a:solidFill>
                <a:latin typeface="SFMono-Regular" panose="020B0009000002000000" pitchFamily="49" charset="0"/>
              </a:rPr>
              <a:t>        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&lt;author&gt;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Gambardella, Matthew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&lt;/author&gt;</a:t>
            </a: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       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&lt;title&gt;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XML Developer's Guide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&lt;/title&gt;</a:t>
            </a:r>
            <a:endParaRPr lang="en-GB" sz="1600" dirty="0">
              <a:solidFill>
                <a:srgbClr val="161616"/>
              </a:solidFill>
              <a:latin typeface="SFMono-Regular" panose="020B0009000002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        &lt;genre&gt;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Computer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&lt;/genre&gt;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        &lt;price&gt;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44.95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&lt;/price&gt;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101FD"/>
                </a:solidFill>
                <a:latin typeface="SFMono-Regular" panose="020B0009000002000000" pitchFamily="49" charset="0"/>
              </a:rPr>
              <a:t>        &lt;</a:t>
            </a:r>
            <a:r>
              <a:rPr lang="en-GB" sz="1600" b="0" i="0" dirty="0" err="1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publish_date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2000-10-01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</a:t>
            </a:r>
            <a:r>
              <a:rPr lang="en-GB" sz="1600" b="0" i="0" dirty="0" err="1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publish_date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&gt;</a:t>
            </a:r>
            <a:endParaRPr lang="en-GB" sz="1600" dirty="0">
              <a:solidFill>
                <a:srgbClr val="161616"/>
              </a:solidFill>
              <a:latin typeface="SFMono-Regular" panose="020B0009000002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    &lt;/book&gt;</a:t>
            </a:r>
            <a:endParaRPr lang="en-GB" sz="1600" i="0" dirty="0">
              <a:solidFill>
                <a:srgbClr val="000000"/>
              </a:solidFill>
              <a:effectLst/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</a:t>
            </a:r>
            <a:r>
              <a:rPr lang="en-GB" sz="1600" b="0" i="0" dirty="0" err="1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catalog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</a:t>
            </a:r>
          </a:p>
          <a:p>
            <a:br>
              <a:rPr lang="en-GB" sz="1600" dirty="0"/>
            </a:br>
            <a:endParaRPr lang="en-GB" sz="1600" b="0" i="0" dirty="0">
              <a:solidFill>
                <a:srgbClr val="0101FD"/>
              </a:solidFill>
              <a:effectLst/>
              <a:latin typeface="SFMono-Regular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9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1B33-7F0D-A97C-C596-1352ADE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Comments and processing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FE73-142C-AFE3-B5F5-691190EDA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15999"/>
            <a:ext cx="11764800" cy="51941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Comments are bracketed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--&gt; 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e 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&lt;!-- this is a comment --&gt; 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multi-line (block) comments are no problem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BUT nested comments are not allowed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indeed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dirty="0"/>
              <a:t> must not appear inside a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Processing instructions appear outside root element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are bracketed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GB" dirty="0"/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&lt;?xml-model…?&gt;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pass information to applications using the document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more on this later…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15640-E014-3767-25F7-F462DD1ACB3B}"/>
              </a:ext>
            </a:extLst>
          </p:cNvPr>
          <p:cNvSpPr txBox="1"/>
          <p:nvPr/>
        </p:nvSpPr>
        <p:spPr>
          <a:xfrm>
            <a:off x="7554609" y="974342"/>
            <a:ext cx="4288524" cy="519419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06881"/>
                </a:solidFill>
                <a:effectLst/>
                <a:latin typeface="SFMono-Regular" panose="020B0009000002000000" pitchFamily="49" charset="0"/>
              </a:rPr>
              <a:t>&lt;?xml version="1.0"?&gt;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</a:t>
            </a:r>
            <a:r>
              <a:rPr lang="en-GB" sz="1600" b="0" i="0" dirty="0" err="1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catalog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161616"/>
                </a:solidFill>
                <a:latin typeface="SFMono-Regular" panose="020B0009000002000000" pitchFamily="49" charset="0"/>
              </a:rPr>
              <a:t>    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&lt;book </a:t>
            </a:r>
            <a:r>
              <a:rPr lang="en-GB" sz="1600" b="0" i="0" dirty="0">
                <a:solidFill>
                  <a:srgbClr val="0451A5"/>
                </a:solidFill>
                <a:effectLst/>
                <a:latin typeface="SFMono-Regular" panose="020B0009000002000000" pitchFamily="49" charset="0"/>
              </a:rPr>
              <a:t>id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GB" sz="1600" b="0" i="0" dirty="0">
                <a:solidFill>
                  <a:srgbClr val="A31515"/>
                </a:solidFill>
                <a:effectLst/>
                <a:latin typeface="SFMono-Regular" panose="020B0009000002000000" pitchFamily="49" charset="0"/>
              </a:rPr>
              <a:t>"bk101"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161616"/>
                </a:solidFill>
                <a:latin typeface="SFMono-Regular" panose="020B0009000002000000" pitchFamily="49" charset="0"/>
              </a:rPr>
              <a:t>        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&lt;author&gt;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Gambardella, Matthew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&lt;/author&gt;</a:t>
            </a: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       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&lt;title&gt;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XML Developer's Guide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92D050"/>
                </a:solidFill>
                <a:latin typeface="SFMono-Regular" panose="020B0009000002000000" pitchFamily="49" charset="0"/>
              </a:rPr>
              <a:t>        &lt;!-- this is the old value</a:t>
            </a: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92D050"/>
                </a:solidFill>
                <a:effectLst/>
                <a:latin typeface="SFMono-Regular" panose="020B0009000002000000" pitchFamily="49" charset="0"/>
              </a:rPr>
              <a:t>        &lt;genre&gt;Computers&lt;/genre&gt; </a:t>
            </a: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92D050"/>
                </a:solidFill>
                <a:effectLst/>
                <a:latin typeface="SFMono-Regular" panose="020B0009000002000000" pitchFamily="49" charset="0"/>
              </a:rPr>
              <a:t>        --&gt;</a:t>
            </a: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        &lt;genre&gt;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Computer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&lt;/genre&gt;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</a:t>
            </a:r>
            <a:endParaRPr lang="en-GB" sz="1600" b="1" dirty="0">
              <a:solidFill>
                <a:srgbClr val="0101FD"/>
              </a:solidFill>
              <a:latin typeface="SFMono-Regular" panose="020B0009000002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        &lt;price&gt;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44.95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&lt;/price&gt;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101FD"/>
                </a:solidFill>
                <a:latin typeface="SFMono-Regular" panose="020B0009000002000000" pitchFamily="49" charset="0"/>
              </a:rPr>
              <a:t>        &lt;</a:t>
            </a:r>
            <a:r>
              <a:rPr lang="en-GB" sz="1600" b="0" i="0" dirty="0" err="1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publish_date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2000-10-01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</a:t>
            </a:r>
            <a:r>
              <a:rPr lang="en-GB" sz="1600" b="0" i="0" dirty="0" err="1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publish_date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&gt;</a:t>
            </a:r>
            <a:endParaRPr lang="en-GB" sz="1600" dirty="0">
              <a:solidFill>
                <a:srgbClr val="161616"/>
              </a:solidFill>
              <a:latin typeface="SFMono-Regular" panose="020B0009000002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    &lt;/book&gt;</a:t>
            </a:r>
            <a:endParaRPr lang="en-GB" sz="1600" i="0" dirty="0">
              <a:solidFill>
                <a:srgbClr val="000000"/>
              </a:solidFill>
              <a:effectLst/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&lt;/</a:t>
            </a:r>
            <a:r>
              <a:rPr lang="en-GB" sz="1600" b="0" i="0" dirty="0" err="1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catalog</a:t>
            </a:r>
            <a:r>
              <a:rPr lang="en-GB" sz="1600" b="0" i="0" dirty="0">
                <a:solidFill>
                  <a:srgbClr val="0101FD"/>
                </a:solidFill>
                <a:effectLst/>
                <a:latin typeface="SFMono-Regular" panose="020B0009000002000000" pitchFamily="49" charset="0"/>
              </a:rPr>
              <a:t>&gt;</a:t>
            </a:r>
            <a:r>
              <a:rPr lang="en-GB" sz="1600" b="0" i="0" dirty="0">
                <a:solidFill>
                  <a:srgbClr val="161616"/>
                </a:solidFill>
                <a:effectLst/>
                <a:latin typeface="SFMono-Regular" panose="020B0009000002000000" pitchFamily="49" charset="0"/>
              </a:rPr>
              <a:t> </a:t>
            </a:r>
          </a:p>
          <a:p>
            <a:br>
              <a:rPr lang="en-GB" sz="1600" dirty="0"/>
            </a:br>
            <a:endParaRPr lang="en-GB" sz="1600" b="0" i="0" dirty="0">
              <a:solidFill>
                <a:srgbClr val="0101FD"/>
              </a:solidFill>
              <a:effectLst/>
              <a:latin typeface="SFMono-Regular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5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7BE3-E9C0-8A73-07F1-3FDFB2C3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Schema and schematron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3A29-4AB4-6270-146A-363FD2017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15999"/>
            <a:ext cx="11801164" cy="51941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document that follows the previously discussed rules is “well formed”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if not, any XML parser will probably stop and return an error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note that well-formed XML does not mean valid PDS4!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PDS4 uses schema (.</a:t>
            </a:r>
            <a:r>
              <a:rPr lang="en-GB" dirty="0" err="1"/>
              <a:t>xsd</a:t>
            </a:r>
            <a:r>
              <a:rPr lang="en-GB" dirty="0"/>
              <a:t>) &amp; </a:t>
            </a:r>
            <a:r>
              <a:rPr lang="en-GB" dirty="0" err="1"/>
              <a:t>Schematron</a:t>
            </a:r>
            <a:r>
              <a:rPr lang="en-GB" dirty="0"/>
              <a:t> (.</a:t>
            </a:r>
            <a:r>
              <a:rPr lang="en-GB" dirty="0" err="1"/>
              <a:t>sch</a:t>
            </a:r>
            <a:r>
              <a:rPr lang="en-GB" dirty="0"/>
              <a:t>) to further validate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coherent set of </a:t>
            </a:r>
            <a:r>
              <a:rPr lang="en-GB" dirty="0" err="1"/>
              <a:t>xsd</a:t>
            </a:r>
            <a:r>
              <a:rPr lang="en-GB" dirty="0"/>
              <a:t> and </a:t>
            </a:r>
            <a:r>
              <a:rPr lang="en-GB" dirty="0" err="1"/>
              <a:t>sch</a:t>
            </a:r>
            <a:r>
              <a:rPr lang="en-GB" dirty="0"/>
              <a:t> are called a dictionary and this: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defines the content of PDS4 labels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applies rules to further constrain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Note that a “technically valid” PDS4 product may still not be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scientifically correct (values may all be wrong)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usable (e.g. a 1000 2D tables instead of a cube)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225E05-FCEC-8A42-6810-10E940666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637397"/>
              </p:ext>
            </p:extLst>
          </p:nvPr>
        </p:nvGraphicFramePr>
        <p:xfrm>
          <a:off x="1126201" y="4633643"/>
          <a:ext cx="9972935" cy="1740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B753A8D4-AAB9-45D4-4BEF-F2151A1D11C7}"/>
              </a:ext>
            </a:extLst>
          </p:cNvPr>
          <p:cNvGrpSpPr/>
          <p:nvPr/>
        </p:nvGrpSpPr>
        <p:grpSpPr>
          <a:xfrm>
            <a:off x="8809204" y="1885927"/>
            <a:ext cx="2157574" cy="1543073"/>
            <a:chOff x="8126862" y="1520577"/>
            <a:chExt cx="2157574" cy="15430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F339F0-8BF6-E980-B911-2785B4FA1977}"/>
                </a:ext>
              </a:extLst>
            </p:cNvPr>
            <p:cNvSpPr/>
            <p:nvPr/>
          </p:nvSpPr>
          <p:spPr>
            <a:xfrm>
              <a:off x="8126862" y="1520577"/>
              <a:ext cx="2157574" cy="15430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ES" dirty="0"/>
                <a:t>Dictionary</a:t>
              </a:r>
            </a:p>
          </p:txBody>
        </p:sp>
        <p:pic>
          <p:nvPicPr>
            <p:cNvPr id="10" name="Graphic 9" descr="Document outline">
              <a:extLst>
                <a:ext uri="{FF2B5EF4-FFF2-40B4-BE49-F238E27FC236}">
                  <a16:creationId xmlns:a16="http://schemas.microsoft.com/office/drawing/2014/main" id="{EF66014E-A66C-482B-4034-9DDFDE083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07853" y="1840051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Document outline">
              <a:extLst>
                <a:ext uri="{FF2B5EF4-FFF2-40B4-BE49-F238E27FC236}">
                  <a16:creationId xmlns:a16="http://schemas.microsoft.com/office/drawing/2014/main" id="{0786F7CA-7D33-456B-2453-083318CEC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22253" y="1840051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F822D-5963-1D0A-66CB-5306CA105CC5}"/>
                </a:ext>
              </a:extLst>
            </p:cNvPr>
            <p:cNvSpPr txBox="1"/>
            <p:nvPr/>
          </p:nvSpPr>
          <p:spPr>
            <a:xfrm>
              <a:off x="8415731" y="2664252"/>
              <a:ext cx="698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dirty="0"/>
                <a:t>XSD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C661D0-1157-C40B-30CF-9BC9B36C087F}"/>
                </a:ext>
              </a:extLst>
            </p:cNvPr>
            <p:cNvSpPr txBox="1"/>
            <p:nvPr/>
          </p:nvSpPr>
          <p:spPr>
            <a:xfrm>
              <a:off x="9352533" y="2677934"/>
              <a:ext cx="698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dirty="0"/>
                <a:t>SCH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C00D64-6C60-85BB-2060-FFC28EAD15F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750121" y="3398934"/>
            <a:ext cx="2697274" cy="168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F7BD48-F610-1971-FEF0-59E621A59FE9}"/>
              </a:ext>
            </a:extLst>
          </p:cNvPr>
          <p:cNvCxnSpPr>
            <a:cxnSpLocks/>
          </p:cNvCxnSpPr>
          <p:nvPr/>
        </p:nvCxnSpPr>
        <p:spPr>
          <a:xfrm flipH="1">
            <a:off x="8924629" y="3430337"/>
            <a:ext cx="1434809" cy="165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4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BFE9-E5DD-03F2-974E-521C8859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84F4-90F8-95A0-2B8B-B90DCBFEC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994229"/>
            <a:ext cx="11764800" cy="52159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Namespaces</a:t>
            </a:r>
            <a:r>
              <a:rPr lang="en-GB" dirty="0"/>
              <a:t> are used a lot in XML/PDS4 and refer to dictionaries in PDS-speak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to distinguish elements with the same name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but with different domains/uses (different dictionaries)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to allow related elements to be grouped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PDS4 namespaces are used to identify content coming from different dictionaries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the core PDS dictionary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discipline dictionaries (e.g. geometry, imaging, spectroscopy)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mission and instrument 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Example namespaces: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  <a:hlinkClick r:id="rId4"/>
              </a:rPr>
              <a:t>http://pds.nasa.gov/pds4/pds/v1</a:t>
            </a:r>
            <a:endParaRPr lang="en-GB" b="0" i="0" dirty="0">
              <a:effectLst/>
              <a:latin typeface="Courier New" panose="02070309020205020404" pitchFamily="49" charset="0"/>
            </a:endParaRP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  <a:hlinkClick r:id="rId5"/>
              </a:rPr>
              <a:t>http://psa.esa.int/psa/v1</a:t>
            </a:r>
            <a:endParaRPr lang="en-GB" b="0" i="0" dirty="0">
              <a:effectLst/>
              <a:latin typeface="Courier New" panose="02070309020205020404" pitchFamily="49" charset="0"/>
            </a:endParaRP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a URI does not have to be a real URL, but sometimes it is!</a:t>
            </a:r>
            <a:endParaRPr lang="en-GB" b="0" i="0" dirty="0"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0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6D850-E7DA-47BB-CDE9-FB20D0B7E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9513-1489-3919-5740-B5CF7197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3B22-1015-5CE8-4566-B4D364665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994229"/>
            <a:ext cx="11764800" cy="52159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make labels shorter, namespaces can be assigned a namespace prefix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each prefix is mapped to a URI (the full namespace)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e.g.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xmlns:prefix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=”URI”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example: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Courier New" panose="02070309020205020404" pitchFamily="49" charset="0"/>
              </a:rPr>
              <a:t>xmlns:psa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=</a:t>
            </a:r>
            <a:r>
              <a:rPr lang="en-GB" b="0" i="0" dirty="0">
                <a:effectLst/>
                <a:latin typeface="Courier New" panose="02070309020205020404" pitchFamily="49" charset="0"/>
                <a:hlinkClick r:id="rId3"/>
              </a:rPr>
              <a:t>http://psa.esa.int/psa/v1</a:t>
            </a:r>
            <a:endParaRPr lang="en-GB" b="0" i="0" dirty="0"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Namespaces are used in the root element of your label in two ways: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define the namespace prefix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give the location of the corresponding schema for this 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 you can use elements from the corresponding schema in your label! 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4E9BC-8B4B-3D86-AF3F-30917808D9D6}"/>
              </a:ext>
            </a:extLst>
          </p:cNvPr>
          <p:cNvSpPr txBox="1"/>
          <p:nvPr/>
        </p:nvSpPr>
        <p:spPr>
          <a:xfrm>
            <a:off x="580489" y="4582481"/>
            <a:ext cx="10669714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Product_Observational</a:t>
            </a: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/v1"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xmlns:disp</a:t>
            </a: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disp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/v1"</a:t>
            </a: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"http://www.w3.org/2001/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XMLSchema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-instance"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pPr>
              <a:lnSpc>
                <a:spcPts val="1575"/>
              </a:lnSpc>
            </a:pP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   https://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/v1/PDS4_PDS_1F00.xsd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http://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disp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  https://pds.nasa.gov/pds4/disp/v1/PDS4_DISP_1F00_1500.xsd</a:t>
            </a:r>
            <a:endParaRPr lang="en-GB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68179"/>
      </p:ext>
    </p:extLst>
  </p:cSld>
  <p:clrMapOvr>
    <a:masterClrMapping/>
  </p:clrMapOvr>
</p:sld>
</file>

<file path=ppt/theme/theme1.xml><?xml version="1.0" encoding="utf-8"?>
<a:theme xmlns:a="http://schemas.openxmlformats.org/drawingml/2006/main" name="ESA_Presentation_DARK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9C0268B4-711E-4FBB-BAE5-F8FEBB76970A}"/>
    </a:ext>
  </a:extLst>
</a:theme>
</file>

<file path=ppt/theme/theme2.xml><?xml version="1.0" encoding="utf-8"?>
<a:theme xmlns:a="http://schemas.openxmlformats.org/drawingml/2006/main" name="ESA_Presentation_DARK_BG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764F4D9C-A804-4D60-99F7-473155FFF5E4}"/>
    </a:ext>
  </a:extLst>
</a:theme>
</file>

<file path=ppt/theme/theme3.xml><?xml version="1.0" encoding="utf-8"?>
<a:theme xmlns:a="http://schemas.openxmlformats.org/drawingml/2006/main" name="ESA_Presentation_CLEAR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3AEE5ACF-C280-4F8F-BB9E-6344961359F0}"/>
    </a:ext>
  </a:extLst>
</a:theme>
</file>

<file path=ppt/theme/theme4.xml><?xml version="1.0" encoding="utf-8"?>
<a:theme xmlns:a="http://schemas.openxmlformats.org/drawingml/2006/main" name="ESA_Presentation_CLEAR_BG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E2D0CD8D-905A-4E8F-9B87-084F2CF3F7F8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320BA0A263354F97A095DFF6C3C873" ma:contentTypeVersion="14" ma:contentTypeDescription="Create a new document." ma:contentTypeScope="" ma:versionID="248a3f07d1d96173d7cce53d551533b2">
  <xsd:schema xmlns:xsd="http://www.w3.org/2001/XMLSchema" xmlns:xs="http://www.w3.org/2001/XMLSchema" xmlns:p="http://schemas.microsoft.com/office/2006/metadata/properties" xmlns:ns2="e3f94354-f5e8-4aa3-aa3d-ac077d140853" xmlns:ns3="b6cecf9b-e75b-468e-bd21-3447df87bb36" targetNamespace="http://schemas.microsoft.com/office/2006/metadata/properties" ma:root="true" ma:fieldsID="2e889dc080bcdd773176b05e108f531a" ns2:_="" ns3:_="">
    <xsd:import namespace="e3f94354-f5e8-4aa3-aa3d-ac077d140853"/>
    <xsd:import namespace="b6cecf9b-e75b-468e-bd21-3447df87bb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f94354-f5e8-4aa3-aa3d-ac077d140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688d343-e684-46db-b94f-a4cae8ed19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ecf9b-e75b-468e-bd21-3447df87bb3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899895c-aa80-4f85-81d8-e80290016d6e}" ma:internalName="TaxCatchAll" ma:showField="CatchAllData" ma:web="b6cecf9b-e75b-468e-bd21-3447df87b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ecf9b-e75b-468e-bd21-3447df87bb36" xsi:nil="true"/>
    <lcf76f155ced4ddcb4097134ff3c332f xmlns="e3f94354-f5e8-4aa3-aa3d-ac077d1408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741231E-85CA-4D7B-AF98-20B670E472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f94354-f5e8-4aa3-aa3d-ac077d140853"/>
    <ds:schemaRef ds:uri="b6cecf9b-e75b-468e-bd21-3447df87b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8D79E0-F545-4A75-B39D-7B8AF1D9BA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22279E-2C4C-4C93-8498-455A58D1433E}">
  <ds:schemaRefs>
    <ds:schemaRef ds:uri="http://schemas.microsoft.com/office/infopath/2007/PartnerControls"/>
    <ds:schemaRef ds:uri="http://purl.org/dc/elements/1.1/"/>
    <ds:schemaRef ds:uri="e3f94354-f5e8-4aa3-aa3d-ac077d140853"/>
    <ds:schemaRef ds:uri="http://purl.org/dc/dcmitype/"/>
    <ds:schemaRef ds:uri="http://purl.org/dc/terms/"/>
    <ds:schemaRef ds:uri="http://schemas.microsoft.com/office/2006/documentManagement/types"/>
    <ds:schemaRef ds:uri="b6cecf9b-e75b-468e-bd21-3447df87bb36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Metadata/LabelInfo.xml><?xml version="1.0" encoding="utf-8"?>
<clbl:labelList xmlns:clbl="http://schemas.microsoft.com/office/2020/mipLabelMetadata">
  <clbl:label id="{3976fa30-1907-4356-8241-62ea5e1c0256}" enabled="1" method="Standard" siteId="{9a5cacd0-2bef-4dd7-ac5c-7ebe1f54f49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ESA_Presentation_DARK</Template>
  <TotalTime>30517</TotalTime>
  <Words>5082</Words>
  <Application>Microsoft Macintosh PowerPoint</Application>
  <PresentationFormat>Custom</PresentationFormat>
  <Paragraphs>650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consolas</vt:lpstr>
      <vt:lpstr>consolas</vt:lpstr>
      <vt:lpstr>Courier New</vt:lpstr>
      <vt:lpstr>Helvetica</vt:lpstr>
      <vt:lpstr>SFMono-Regular</vt:lpstr>
      <vt:lpstr>Verdana</vt:lpstr>
      <vt:lpstr>ESA_Presentation_DARK</vt:lpstr>
      <vt:lpstr>ESA_Presentation_DARK_BG</vt:lpstr>
      <vt:lpstr>ESA_Presentation_CLEAR</vt:lpstr>
      <vt:lpstr>ESA_Presentation_CLEAR_BG</vt:lpstr>
      <vt:lpstr>PowerPoint Presentation</vt:lpstr>
      <vt:lpstr>PDS4 labels – the basics</vt:lpstr>
      <vt:lpstr>XML basics</vt:lpstr>
      <vt:lpstr>XML basics</vt:lpstr>
      <vt:lpstr>XML attribute</vt:lpstr>
      <vt:lpstr>Comments and processing instructions</vt:lpstr>
      <vt:lpstr>Schema and schematron</vt:lpstr>
      <vt:lpstr>Namespaces</vt:lpstr>
      <vt:lpstr>Namespaces</vt:lpstr>
      <vt:lpstr>Namespaces</vt:lpstr>
      <vt:lpstr>XML vs PDS4 terminology</vt:lpstr>
      <vt:lpstr>What’s in a label?</vt:lpstr>
      <vt:lpstr>An observational product</vt:lpstr>
      <vt:lpstr>Processing instructions</vt:lpstr>
      <vt:lpstr>The root tag</vt:lpstr>
      <vt:lpstr>The identification area</vt:lpstr>
      <vt:lpstr>Logical identifiers</vt:lpstr>
      <vt:lpstr>Version numbering</vt:lpstr>
      <vt:lpstr>Observation area</vt:lpstr>
      <vt:lpstr>Reference List</vt:lpstr>
      <vt:lpstr>Reference List</vt:lpstr>
      <vt:lpstr>File Area Observational</vt:lpstr>
      <vt:lpstr>File Area Observational</vt:lpstr>
      <vt:lpstr>Visualising schema</vt:lpstr>
      <vt:lpstr>Help!</vt:lpstr>
      <vt:lpstr>Backup slides</vt:lpstr>
      <vt:lpstr>Observation area</vt:lpstr>
      <vt:lpstr>Observation area</vt:lpstr>
      <vt:lpstr>Observation area</vt:lpstr>
      <vt:lpstr>Observation area</vt:lpstr>
      <vt:lpstr>Mission and discipline areas</vt:lpstr>
      <vt:lpstr>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</dc:subject>
  <dc:creator>Mark Bentley</dc:creator>
  <cp:keywords/>
  <dc:description/>
  <cp:lastModifiedBy>Mark Bentley</cp:lastModifiedBy>
  <cp:revision>2</cp:revision>
  <cp:lastPrinted>2008-08-26T16:26:23Z</cp:lastPrinted>
  <dcterms:created xsi:type="dcterms:W3CDTF">2022-06-15T13:36:28Z</dcterms:created>
  <dcterms:modified xsi:type="dcterms:W3CDTF">2024-11-04T09:58:24Z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Title">
    <vt:lpwstr>TITLE OF PRESENTATION</vt:lpwstr>
  </property>
  <property fmtid="{D5CDD505-2E9C-101B-9397-08002B2CF9AE}" pid="3" name="PSubtitle">
    <vt:lpwstr>TITLE OF PRESENTATION</vt:lpwstr>
  </property>
  <property fmtid="{D5CDD505-2E9C-101B-9397-08002B2CF9AE}" pid="4" name="PAuthor">
    <vt:lpwstr>user</vt:lpwstr>
  </property>
  <property fmtid="{D5CDD505-2E9C-101B-9397-08002B2CF9AE}" pid="5" name="PPlace">
    <vt:lpwstr/>
  </property>
  <property fmtid="{D5CDD505-2E9C-101B-9397-08002B2CF9AE}" pid="6" name="PDate">
    <vt:lpwstr>DD/MM/YYYY</vt:lpwstr>
  </property>
  <property fmtid="{D5CDD505-2E9C-101B-9397-08002B2CF9AE}" pid="7" name="PProgramme">
    <vt:lpwstr/>
  </property>
  <property fmtid="{D5CDD505-2E9C-101B-9397-08002B2CF9AE}" pid="8" name="PEmail">
    <vt:lpwstr/>
  </property>
  <property fmtid="{D5CDD505-2E9C-101B-9397-08002B2CF9AE}" pid="9" name="PClassification">
    <vt:lpwstr>ESA UNCLASSIFIED – For Official Use</vt:lpwstr>
  </property>
  <property fmtid="{D5CDD505-2E9C-101B-9397-08002B2CF9AE}" pid="10" name="POptionButton1">
    <vt:bool>true</vt:bool>
  </property>
  <property fmtid="{D5CDD505-2E9C-101B-9397-08002B2CF9AE}" pid="11" name="POptionButton2">
    <vt:bool>false</vt:bool>
  </property>
  <property fmtid="{D5CDD505-2E9C-101B-9397-08002B2CF9AE}" pid="12" name="ESAVersion">
    <vt:lpwstr>5GV2.0</vt:lpwstr>
  </property>
  <property fmtid="{D5CDD505-2E9C-101B-9397-08002B2CF9AE}" pid="13" name="ShowESADialog1">
    <vt:bool>true</vt:bool>
  </property>
  <property fmtid="{D5CDD505-2E9C-101B-9397-08002B2CF9AE}" pid="14" name="ContentTypeId">
    <vt:lpwstr>0x010100CE320BA0A263354F97A095DFF6C3C873</vt:lpwstr>
  </property>
  <property fmtid="{D5CDD505-2E9C-101B-9397-08002B2CF9AE}" pid="15" name="Document Type">
    <vt:lpwstr>HO - Handout / Presentation</vt:lpwstr>
  </property>
  <property fmtid="{D5CDD505-2E9C-101B-9397-08002B2CF9AE}" pid="16" name="Reference">
    <vt:lpwstr/>
  </property>
  <property fmtid="{D5CDD505-2E9C-101B-9397-08002B2CF9AE}" pid="17" name="Classification">
    <vt:lpwstr>ESA UNCLASSIFIED - For ESA Official Use Only</vt:lpwstr>
  </property>
  <property fmtid="{D5CDD505-2E9C-101B-9397-08002B2CF9AE}" pid="18" name="Classification Caveat">
    <vt:lpwstr/>
  </property>
  <property fmtid="{D5CDD505-2E9C-101B-9397-08002B2CF9AE}" pid="19" name="Status">
    <vt:lpwstr>N/A</vt:lpwstr>
  </property>
  <property fmtid="{D5CDD505-2E9C-101B-9397-08002B2CF9AE}" pid="20" name="bmsSiteName">
    <vt:lpwstr/>
  </property>
  <property fmtid="{D5CDD505-2E9C-101B-9397-08002B2CF9AE}" pid="21" name="Originating Organisation">
    <vt:lpwstr/>
  </property>
  <property fmtid="{D5CDD505-2E9C-101B-9397-08002B2CF9AE}" pid="22" name="Distribution">
    <vt:lpwstr/>
  </property>
  <property fmtid="{D5CDD505-2E9C-101B-9397-08002B2CF9AE}" pid="23" name="bmsSitename2">
    <vt:lpwstr/>
  </property>
  <property fmtid="{D5CDD505-2E9C-101B-9397-08002B2CF9AE}" pid="24" name="bmsAddress">
    <vt:lpwstr/>
  </property>
  <property fmtid="{D5CDD505-2E9C-101B-9397-08002B2CF9AE}" pid="25" name="bmsPlace">
    <vt:lpwstr/>
  </property>
  <property fmtid="{D5CDD505-2E9C-101B-9397-08002B2CF9AE}" pid="26" name="bmsPhoneFax">
    <vt:lpwstr/>
  </property>
  <property fmtid="{D5CDD505-2E9C-101B-9397-08002B2CF9AE}" pid="27" name="Issue">
    <vt:i4>0</vt:i4>
  </property>
  <property fmtid="{D5CDD505-2E9C-101B-9397-08002B2CF9AE}" pid="28" name="Revision">
    <vt:i4>0</vt:i4>
  </property>
  <property fmtid="{D5CDD505-2E9C-101B-9397-08002B2CF9AE}" pid="29" name="Issue Date">
    <vt:filetime>2022-06-14T22:00:00Z</vt:filetime>
  </property>
  <property fmtid="{D5CDD505-2E9C-101B-9397-08002B2CF9AE}" pid="30" name="Organisational_x0020_entity">
    <vt:lpwstr/>
  </property>
  <property fmtid="{D5CDD505-2E9C-101B-9397-08002B2CF9AE}" pid="31" name="_dlc_DocIdItemGuid">
    <vt:lpwstr>8efe0189-68e5-46b3-80c8-078d88a4045d</vt:lpwstr>
  </property>
  <property fmtid="{D5CDD505-2E9C-101B-9397-08002B2CF9AE}" pid="32" name="Organisational entity">
    <vt:lpwstr/>
  </property>
  <property fmtid="{D5CDD505-2E9C-101B-9397-08002B2CF9AE}" pid="33" name="IconOverlay">
    <vt:lpwstr/>
  </property>
  <property fmtid="{D5CDD505-2E9C-101B-9397-08002B2CF9AE}" pid="34" name="Document ID Value">
    <vt:lpwstr>PKKMWAM5UKCP-1108600927-1287</vt:lpwstr>
  </property>
  <property fmtid="{D5CDD505-2E9C-101B-9397-08002B2CF9AE}" pid="35" name="MSIP_Label_3976fa30-1907-4356-8241-62ea5e1c0256_Enabled">
    <vt:lpwstr>true</vt:lpwstr>
  </property>
  <property fmtid="{D5CDD505-2E9C-101B-9397-08002B2CF9AE}" pid="36" name="MSIP_Label_3976fa30-1907-4356-8241-62ea5e1c0256_SetDate">
    <vt:lpwstr>2020-09-30T12:03:24Z</vt:lpwstr>
  </property>
  <property fmtid="{D5CDD505-2E9C-101B-9397-08002B2CF9AE}" pid="37" name="MSIP_Label_3976fa30-1907-4356-8241-62ea5e1c0256_Method">
    <vt:lpwstr>Standard</vt:lpwstr>
  </property>
  <property fmtid="{D5CDD505-2E9C-101B-9397-08002B2CF9AE}" pid="38" name="MSIP_Label_3976fa30-1907-4356-8241-62ea5e1c0256_Name">
    <vt:lpwstr>ESA UNCLASSIFIED – For ESA Official Use Only</vt:lpwstr>
  </property>
  <property fmtid="{D5CDD505-2E9C-101B-9397-08002B2CF9AE}" pid="39" name="MSIP_Label_3976fa30-1907-4356-8241-62ea5e1c0256_SiteId">
    <vt:lpwstr>9a5cacd0-2bef-4dd7-ac5c-7ebe1f54f495</vt:lpwstr>
  </property>
  <property fmtid="{D5CDD505-2E9C-101B-9397-08002B2CF9AE}" pid="40" name="MSIP_Label_3976fa30-1907-4356-8241-62ea5e1c0256_ActionId">
    <vt:lpwstr>12cffb5a-e4fd-4993-a937-3b8906224a24</vt:lpwstr>
  </property>
  <property fmtid="{D5CDD505-2E9C-101B-9397-08002B2CF9AE}" pid="41" name="MSIP_Label_3976fa30-1907-4356-8241-62ea5e1c0256_ContentBits">
    <vt:lpwstr>0</vt:lpwstr>
  </property>
  <property fmtid="{D5CDD505-2E9C-101B-9397-08002B2CF9AE}" pid="42" name="MediaServiceImageTags">
    <vt:lpwstr/>
  </property>
</Properties>
</file>