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modernComment_105_35F1A1DD.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C_8109AAE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4"/>
    <p:sldMasterId id="2147483950" r:id="rId5"/>
    <p:sldMasterId id="2147483957" r:id="rId6"/>
    <p:sldMasterId id="2147483970" r:id="rId7"/>
  </p:sldMasterIdLst>
  <p:notesMasterIdLst>
    <p:notesMasterId r:id="rId28"/>
  </p:notesMasterIdLst>
  <p:handoutMasterIdLst>
    <p:handoutMasterId r:id="rId29"/>
  </p:handoutMasterIdLst>
  <p:sldIdLst>
    <p:sldId id="256" r:id="rId8"/>
    <p:sldId id="262" r:id="rId9"/>
    <p:sldId id="257" r:id="rId10"/>
    <p:sldId id="277" r:id="rId11"/>
    <p:sldId id="274" r:id="rId12"/>
    <p:sldId id="275" r:id="rId13"/>
    <p:sldId id="276" r:id="rId14"/>
    <p:sldId id="258" r:id="rId15"/>
    <p:sldId id="259" r:id="rId16"/>
    <p:sldId id="261" r:id="rId17"/>
    <p:sldId id="264" r:id="rId18"/>
    <p:sldId id="267" r:id="rId19"/>
    <p:sldId id="269" r:id="rId20"/>
    <p:sldId id="265" r:id="rId21"/>
    <p:sldId id="270" r:id="rId22"/>
    <p:sldId id="271" r:id="rId23"/>
    <p:sldId id="273" r:id="rId24"/>
    <p:sldId id="266" r:id="rId25"/>
    <p:sldId id="272" r:id="rId26"/>
    <p:sldId id="268" r:id="rId27"/>
  </p:sldIdLst>
  <p:sldSz cx="12225338" cy="6858000"/>
  <p:notesSz cx="7023100" cy="93091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610636" algn="l" rtl="0" fontAlgn="base">
      <a:spcBef>
        <a:spcPct val="0"/>
      </a:spcBef>
      <a:spcAft>
        <a:spcPct val="0"/>
      </a:spcAft>
      <a:defRPr kern="1200">
        <a:solidFill>
          <a:schemeClr val="tx1"/>
        </a:solidFill>
        <a:latin typeface="Verdana" pitchFamily="34" charset="0"/>
        <a:ea typeface="+mn-ea"/>
        <a:cs typeface="+mn-cs"/>
      </a:defRPr>
    </a:lvl2pPr>
    <a:lvl3pPr marL="1221273" algn="l" rtl="0" fontAlgn="base">
      <a:spcBef>
        <a:spcPct val="0"/>
      </a:spcBef>
      <a:spcAft>
        <a:spcPct val="0"/>
      </a:spcAft>
      <a:defRPr kern="1200">
        <a:solidFill>
          <a:schemeClr val="tx1"/>
        </a:solidFill>
        <a:latin typeface="Verdana" pitchFamily="34" charset="0"/>
        <a:ea typeface="+mn-ea"/>
        <a:cs typeface="+mn-cs"/>
      </a:defRPr>
    </a:lvl3pPr>
    <a:lvl4pPr marL="1831909" algn="l" rtl="0" fontAlgn="base">
      <a:spcBef>
        <a:spcPct val="0"/>
      </a:spcBef>
      <a:spcAft>
        <a:spcPct val="0"/>
      </a:spcAft>
      <a:defRPr kern="1200">
        <a:solidFill>
          <a:schemeClr val="tx1"/>
        </a:solidFill>
        <a:latin typeface="Verdana" pitchFamily="34" charset="0"/>
        <a:ea typeface="+mn-ea"/>
        <a:cs typeface="+mn-cs"/>
      </a:defRPr>
    </a:lvl4pPr>
    <a:lvl5pPr marL="2442545" algn="l" rtl="0" fontAlgn="base">
      <a:spcBef>
        <a:spcPct val="0"/>
      </a:spcBef>
      <a:spcAft>
        <a:spcPct val="0"/>
      </a:spcAft>
      <a:defRPr kern="1200">
        <a:solidFill>
          <a:schemeClr val="tx1"/>
        </a:solidFill>
        <a:latin typeface="Verdana" pitchFamily="34" charset="0"/>
        <a:ea typeface="+mn-ea"/>
        <a:cs typeface="+mn-cs"/>
      </a:defRPr>
    </a:lvl5pPr>
    <a:lvl6pPr marL="3053182" algn="l" defTabSz="1221273" rtl="0" eaLnBrk="1" latinLnBrk="0" hangingPunct="1">
      <a:defRPr kern="1200">
        <a:solidFill>
          <a:schemeClr val="tx1"/>
        </a:solidFill>
        <a:latin typeface="Verdana" pitchFamily="34" charset="0"/>
        <a:ea typeface="+mn-ea"/>
        <a:cs typeface="+mn-cs"/>
      </a:defRPr>
    </a:lvl6pPr>
    <a:lvl7pPr marL="3663818" algn="l" defTabSz="1221273" rtl="0" eaLnBrk="1" latinLnBrk="0" hangingPunct="1">
      <a:defRPr kern="1200">
        <a:solidFill>
          <a:schemeClr val="tx1"/>
        </a:solidFill>
        <a:latin typeface="Verdana" pitchFamily="34" charset="0"/>
        <a:ea typeface="+mn-ea"/>
        <a:cs typeface="+mn-cs"/>
      </a:defRPr>
    </a:lvl7pPr>
    <a:lvl8pPr marL="4274454" algn="l" defTabSz="1221273" rtl="0" eaLnBrk="1" latinLnBrk="0" hangingPunct="1">
      <a:defRPr kern="1200">
        <a:solidFill>
          <a:schemeClr val="tx1"/>
        </a:solidFill>
        <a:latin typeface="Verdana" pitchFamily="34" charset="0"/>
        <a:ea typeface="+mn-ea"/>
        <a:cs typeface="+mn-cs"/>
      </a:defRPr>
    </a:lvl8pPr>
    <a:lvl9pPr marL="4885091" algn="l" defTabSz="1221273"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1"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FE8E68-1C0A-AFAD-F956-DAC57418CEFC}" name="Thomas Cornet" initials="TC" userId="S::Thomas.Cornet@esa.int::aa5bec9a-4887-46ce-bd0c-309f39006942" providerId="AD"/>
  <p188:author id="{9E19526F-D932-99EC-E808-60E65E4B65A3}" name="Thomas Cornet" initials="TC" userId="S::thomas.cornet@esa.int::aa5bec9a-4887-46ce-bd0c-309f39006942" providerId="AD"/>
  <p188:author id="{D92D3187-0EF2-C4D6-A88D-63E77119C986}" name="Mark Bentley" initials="MB" userId="S::Mark.Bentley@esa.int::4f1f3be8-78e6-4802-a22c-e01f5e0ea520" providerId="AD"/>
  <p188:author id="{EA2744D0-8270-889B-82E7-91B2566D08E5}" name="Joana Oliveira" initials="JO" userId="S::Joana.Oliveira@ext.esa.int::1ba87ba9-3143-4d3e-84a7-ee89653ecb79"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8197A6"/>
    <a:srgbClr val="F1666A"/>
    <a:srgbClr val="D9D9D9"/>
    <a:srgbClr val="053249"/>
    <a:srgbClr val="003249"/>
    <a:srgbClr val="335E6F"/>
    <a:srgbClr val="006196"/>
    <a:srgbClr val="6DCFF6"/>
    <a:srgbClr val="FFCC4E"/>
    <a:srgbClr val="76C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DBE12-A7AA-3DCD-1F68-DC350C835255}" v="54" dt="2024-11-03T18:37:03.140"/>
    <p1510:client id="{199D4EA7-9A22-444C-A9C9-11BCF3368D04}" v="35" dt="2024-11-03T17:33:32.750"/>
    <p1510:client id="{545DAFF7-61E3-0D47-AA66-91FD5288D8F5}" v="440" dt="2024-11-03T18:41:28.260"/>
    <p1510:client id="{FF22CA2A-66AC-124B-AA40-C19A64B8FD9F}" v="1" dt="2024-11-04T10:22:51.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9"/>
  </p:normalViewPr>
  <p:slideViewPr>
    <p:cSldViewPr snapToGrid="0">
      <p:cViewPr varScale="1">
        <p:scale>
          <a:sx n="96" d="100"/>
          <a:sy n="96" d="100"/>
        </p:scale>
        <p:origin x="184" y="552"/>
      </p:cViewPr>
      <p:guideLst>
        <p:guide orient="horz" pos="2160"/>
        <p:guide pos="3851"/>
      </p:guideLst>
    </p:cSldViewPr>
  </p:slideViewPr>
  <p:notesTextViewPr>
    <p:cViewPr>
      <p:scale>
        <a:sx n="1" d="1"/>
        <a:sy n="1" d="1"/>
      </p:scale>
      <p:origin x="0" y="0"/>
    </p:cViewPr>
  </p:notesText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a Oliveira" userId="S::joana.oliveira@ext.esa.int::1ba87ba9-3143-4d3e-84a7-ee89653ecb79" providerId="AD" clId="Web-{0F3DBE12-A7AA-3DCD-1F68-DC350C835255}"/>
    <pc:docChg chg="modSld">
      <pc:chgData name="Joana Oliveira" userId="S::joana.oliveira@ext.esa.int::1ba87ba9-3143-4d3e-84a7-ee89653ecb79" providerId="AD" clId="Web-{0F3DBE12-A7AA-3DCD-1F68-DC350C835255}" dt="2024-11-03T18:37:03.140" v="61" actId="20577"/>
      <pc:docMkLst>
        <pc:docMk/>
      </pc:docMkLst>
      <pc:sldChg chg="modSp">
        <pc:chgData name="Joana Oliveira" userId="S::joana.oliveira@ext.esa.int::1ba87ba9-3143-4d3e-84a7-ee89653ecb79" providerId="AD" clId="Web-{0F3DBE12-A7AA-3DCD-1F68-DC350C835255}" dt="2024-11-03T18:33:51.711" v="18" actId="20577"/>
        <pc:sldMkLst>
          <pc:docMk/>
          <pc:sldMk cId="2278979936" sldId="258"/>
        </pc:sldMkLst>
        <pc:spChg chg="mod">
          <ac:chgData name="Joana Oliveira" userId="S::joana.oliveira@ext.esa.int::1ba87ba9-3143-4d3e-84a7-ee89653ecb79" providerId="AD" clId="Web-{0F3DBE12-A7AA-3DCD-1F68-DC350C835255}" dt="2024-11-03T18:33:51.711" v="18" actId="20577"/>
          <ac:spMkLst>
            <pc:docMk/>
            <pc:sldMk cId="2278979936" sldId="258"/>
            <ac:spMk id="9" creationId="{51D9EB47-8AA4-DB17-DB86-407F66EB828B}"/>
          </ac:spMkLst>
        </pc:spChg>
      </pc:sldChg>
      <pc:sldChg chg="modSp modCm">
        <pc:chgData name="Joana Oliveira" userId="S::joana.oliveira@ext.esa.int::1ba87ba9-3143-4d3e-84a7-ee89653ecb79" providerId="AD" clId="Web-{0F3DBE12-A7AA-3DCD-1F68-DC350C835255}" dt="2024-11-03T18:33:27.070" v="16" actId="20577"/>
        <pc:sldMkLst>
          <pc:docMk/>
          <pc:sldMk cId="905028061" sldId="261"/>
        </pc:sldMkLst>
        <pc:spChg chg="mod">
          <ac:chgData name="Joana Oliveira" userId="S::joana.oliveira@ext.esa.int::1ba87ba9-3143-4d3e-84a7-ee89653ecb79" providerId="AD" clId="Web-{0F3DBE12-A7AA-3DCD-1F68-DC350C835255}" dt="2024-11-03T18:33:27.070" v="16" actId="20577"/>
          <ac:spMkLst>
            <pc:docMk/>
            <pc:sldMk cId="905028061" sldId="261"/>
            <ac:spMk id="3" creationId="{6CE25F1E-FF8C-50E5-CDDD-DDE9F96D9A8B}"/>
          </ac:spMkLst>
        </pc:spChg>
        <pc:extLst>
          <p:ext xmlns:p="http://schemas.openxmlformats.org/presentationml/2006/main" uri="{D6D511B9-2390-475A-947B-AFAB55BFBCF1}">
            <pc226:cmChg xmlns:pc226="http://schemas.microsoft.com/office/powerpoint/2022/06/main/command" chg="mod">
              <pc226:chgData name="Joana Oliveira" userId="S::joana.oliveira@ext.esa.int::1ba87ba9-3143-4d3e-84a7-ee89653ecb79" providerId="AD" clId="Web-{0F3DBE12-A7AA-3DCD-1F68-DC350C835255}" dt="2024-11-03T18:33:25.242" v="15" actId="20577"/>
              <pc2:cmMkLst xmlns:pc2="http://schemas.microsoft.com/office/powerpoint/2019/9/main/command">
                <pc:docMk/>
                <pc:sldMk cId="905028061" sldId="261"/>
                <pc2:cmMk id="{DD7BD490-5410-B340-8798-3A3ABC9AF77B}"/>
              </pc2:cmMkLst>
            </pc226:cmChg>
          </p:ext>
        </pc:extLst>
      </pc:sldChg>
      <pc:sldChg chg="modSp">
        <pc:chgData name="Joana Oliveira" userId="S::joana.oliveira@ext.esa.int::1ba87ba9-3143-4d3e-84a7-ee89653ecb79" providerId="AD" clId="Web-{0F3DBE12-A7AA-3DCD-1F68-DC350C835255}" dt="2024-11-03T18:37:03.140" v="61" actId="20577"/>
        <pc:sldMkLst>
          <pc:docMk/>
          <pc:sldMk cId="264314030" sldId="262"/>
        </pc:sldMkLst>
        <pc:spChg chg="mod">
          <ac:chgData name="Joana Oliveira" userId="S::joana.oliveira@ext.esa.int::1ba87ba9-3143-4d3e-84a7-ee89653ecb79" providerId="AD" clId="Web-{0F3DBE12-A7AA-3DCD-1F68-DC350C835255}" dt="2024-11-03T18:37:03.140" v="61" actId="20577"/>
          <ac:spMkLst>
            <pc:docMk/>
            <pc:sldMk cId="264314030" sldId="262"/>
            <ac:spMk id="3" creationId="{6F2E6E0F-4C90-7471-E210-0904A7D21A84}"/>
          </ac:spMkLst>
        </pc:spChg>
      </pc:sldChg>
    </pc:docChg>
  </pc:docChgLst>
  <pc:docChgLst>
    <pc:chgData name="Mark Bentley" userId="4f1f3be8-78e6-4802-a22c-e01f5e0ea520" providerId="ADAL" clId="{FF22CA2A-66AC-124B-AA40-C19A64B8FD9F}"/>
    <pc:docChg chg="undo custSel modSld">
      <pc:chgData name="Mark Bentley" userId="4f1f3be8-78e6-4802-a22c-e01f5e0ea520" providerId="ADAL" clId="{FF22CA2A-66AC-124B-AA40-C19A64B8FD9F}" dt="2024-11-04T10:22:56.618" v="59" actId="20577"/>
      <pc:docMkLst>
        <pc:docMk/>
      </pc:docMkLst>
      <pc:sldChg chg="modSp mod modCm">
        <pc:chgData name="Mark Bentley" userId="4f1f3be8-78e6-4802-a22c-e01f5e0ea520" providerId="ADAL" clId="{FF22CA2A-66AC-124B-AA40-C19A64B8FD9F}" dt="2024-11-04T10:22:56.618" v="59" actId="20577"/>
        <pc:sldMkLst>
          <pc:docMk/>
          <pc:sldMk cId="905028061" sldId="261"/>
        </pc:sldMkLst>
        <pc:spChg chg="mod">
          <ac:chgData name="Mark Bentley" userId="4f1f3be8-78e6-4802-a22c-e01f5e0ea520" providerId="ADAL" clId="{FF22CA2A-66AC-124B-AA40-C19A64B8FD9F}" dt="2024-11-04T10:22:56.618" v="59" actId="20577"/>
          <ac:spMkLst>
            <pc:docMk/>
            <pc:sldMk cId="905028061" sldId="261"/>
            <ac:spMk id="3" creationId="{6CE25F1E-FF8C-50E5-CDDD-DDE9F96D9A8B}"/>
          </ac:spMkLst>
        </pc:spChg>
        <pc:extLst>
          <p:ext xmlns:p="http://schemas.openxmlformats.org/presentationml/2006/main" uri="{D6D511B9-2390-475A-947B-AFAB55BFBCF1}">
            <pc226:cmChg xmlns:pc226="http://schemas.microsoft.com/office/powerpoint/2022/06/main/command" chg="mod">
              <pc226:chgData name="Mark Bentley" userId="4f1f3be8-78e6-4802-a22c-e01f5e0ea520" providerId="ADAL" clId="{FF22CA2A-66AC-124B-AA40-C19A64B8FD9F}" dt="2024-11-04T10:22:56.618" v="59" actId="20577"/>
              <pc2:cmMkLst xmlns:pc2="http://schemas.microsoft.com/office/powerpoint/2019/9/main/command">
                <pc:docMk/>
                <pc:sldMk cId="905028061" sldId="261"/>
                <pc2:cmMk id="{DD7BD490-5410-B340-8798-3A3ABC9AF77B}"/>
              </pc2:cmMkLst>
            </pc226:cmChg>
          </p:ext>
        </pc:extLst>
      </pc:sldChg>
    </pc:docChg>
  </pc:docChgLst>
  <pc:docChgLst>
    <pc:chgData name="Thomas Cornet" userId="S::thomas.cornet@esa.int::aa5bec9a-4887-46ce-bd0c-309f39006942" providerId="AD" clId="Web-{B11DA217-8C19-8870-0A2B-18B514F4F23D}"/>
    <pc:docChg chg="mod addSld modSld">
      <pc:chgData name="Thomas Cornet" userId="S::thomas.cornet@esa.int::aa5bec9a-4887-46ce-bd0c-309f39006942" providerId="AD" clId="Web-{B11DA217-8C19-8870-0A2B-18B514F4F23D}" dt="2024-10-30T07:31:22.880" v="491" actId="20577"/>
      <pc:docMkLst>
        <pc:docMk/>
      </pc:docMkLst>
      <pc:sldChg chg="addSp delSp modSp">
        <pc:chgData name="Thomas Cornet" userId="S::thomas.cornet@esa.int::aa5bec9a-4887-46ce-bd0c-309f39006942" providerId="AD" clId="Web-{B11DA217-8C19-8870-0A2B-18B514F4F23D}" dt="2024-10-30T07:31:22.880" v="491" actId="20577"/>
        <pc:sldMkLst>
          <pc:docMk/>
          <pc:sldMk cId="1091878850" sldId="264"/>
        </pc:sldMkLst>
        <pc:spChg chg="mod">
          <ac:chgData name="Thomas Cornet" userId="S::thomas.cornet@esa.int::aa5bec9a-4887-46ce-bd0c-309f39006942" providerId="AD" clId="Web-{B11DA217-8C19-8870-0A2B-18B514F4F23D}" dt="2024-10-30T07:31:22.880" v="491" actId="20577"/>
          <ac:spMkLst>
            <pc:docMk/>
            <pc:sldMk cId="1091878850" sldId="264"/>
            <ac:spMk id="3" creationId="{AE3DFC78-D9B2-F845-3849-A865A21A9DD6}"/>
          </ac:spMkLst>
        </pc:spChg>
      </pc:sldChg>
      <pc:sldChg chg="modSp">
        <pc:chgData name="Thomas Cornet" userId="S::thomas.cornet@esa.int::aa5bec9a-4887-46ce-bd0c-309f39006942" providerId="AD" clId="Web-{B11DA217-8C19-8870-0A2B-18B514F4F23D}" dt="2024-10-30T07:16:54.806" v="254" actId="20577"/>
        <pc:sldMkLst>
          <pc:docMk/>
          <pc:sldMk cId="29655899" sldId="266"/>
        </pc:sldMkLst>
        <pc:spChg chg="mod">
          <ac:chgData name="Thomas Cornet" userId="S::thomas.cornet@esa.int::aa5bec9a-4887-46ce-bd0c-309f39006942" providerId="AD" clId="Web-{B11DA217-8C19-8870-0A2B-18B514F4F23D}" dt="2024-10-30T07:16:54.806" v="254" actId="20577"/>
          <ac:spMkLst>
            <pc:docMk/>
            <pc:sldMk cId="29655899" sldId="266"/>
            <ac:spMk id="3" creationId="{262C215D-C92F-BB28-B50C-D851400AFE9D}"/>
          </ac:spMkLst>
        </pc:spChg>
      </pc:sldChg>
      <pc:sldChg chg="addSp modSp add replId">
        <pc:chgData name="Thomas Cornet" userId="S::thomas.cornet@esa.int::aa5bec9a-4887-46ce-bd0c-309f39006942" providerId="AD" clId="Web-{B11DA217-8C19-8870-0A2B-18B514F4F23D}" dt="2024-10-30T07:30:02.017" v="421" actId="14100"/>
        <pc:sldMkLst>
          <pc:docMk/>
          <pc:sldMk cId="3431853407" sldId="267"/>
        </pc:sldMkLst>
        <pc:spChg chg="mod">
          <ac:chgData name="Thomas Cornet" userId="S::thomas.cornet@esa.int::aa5bec9a-4887-46ce-bd0c-309f39006942" providerId="AD" clId="Web-{B11DA217-8C19-8870-0A2B-18B514F4F23D}" dt="2024-10-30T07:29:45.876" v="420" actId="1076"/>
          <ac:spMkLst>
            <pc:docMk/>
            <pc:sldMk cId="3431853407" sldId="267"/>
            <ac:spMk id="3" creationId="{AE3DFC78-D9B2-F845-3849-A865A21A9DD6}"/>
          </ac:spMkLst>
        </pc:spChg>
        <pc:picChg chg="add mod">
          <ac:chgData name="Thomas Cornet" userId="S::thomas.cornet@esa.int::aa5bec9a-4887-46ce-bd0c-309f39006942" providerId="AD" clId="Web-{B11DA217-8C19-8870-0A2B-18B514F4F23D}" dt="2024-10-30T07:26:55.148" v="414" actId="1076"/>
          <ac:picMkLst>
            <pc:docMk/>
            <pc:sldMk cId="3431853407" sldId="267"/>
            <ac:picMk id="4" creationId="{073B6053-1CA4-18C6-DE79-2A85571236E1}"/>
          </ac:picMkLst>
        </pc:picChg>
        <pc:picChg chg="mod">
          <ac:chgData name="Thomas Cornet" userId="S::thomas.cornet@esa.int::aa5bec9a-4887-46ce-bd0c-309f39006942" providerId="AD" clId="Web-{B11DA217-8C19-8870-0A2B-18B514F4F23D}" dt="2024-10-30T07:30:02.017" v="421" actId="14100"/>
          <ac:picMkLst>
            <pc:docMk/>
            <pc:sldMk cId="3431853407" sldId="267"/>
            <ac:picMk id="6" creationId="{E745D45F-4147-67DF-1260-63D4B9D714CB}"/>
          </ac:picMkLst>
        </pc:picChg>
      </pc:sldChg>
    </pc:docChg>
  </pc:docChgLst>
  <pc:docChgLst>
    <pc:chgData name="Joana Oliveira" userId="1ba87ba9-3143-4d3e-84a7-ee89653ecb79" providerId="ADAL" clId="{545DAFF7-61E3-0D47-AA66-91FD5288D8F5}"/>
    <pc:docChg chg="undo custSel addSld modSld sldOrd">
      <pc:chgData name="Joana Oliveira" userId="1ba87ba9-3143-4d3e-84a7-ee89653ecb79" providerId="ADAL" clId="{545DAFF7-61E3-0D47-AA66-91FD5288D8F5}" dt="2024-11-03T18:40:49.502" v="592" actId="207"/>
      <pc:docMkLst>
        <pc:docMk/>
      </pc:docMkLst>
      <pc:sldChg chg="modSp mod modCm">
        <pc:chgData name="Joana Oliveira" userId="1ba87ba9-3143-4d3e-84a7-ee89653ecb79" providerId="ADAL" clId="{545DAFF7-61E3-0D47-AA66-91FD5288D8F5}" dt="2024-10-30T13:07:32.581" v="154" actId="20577"/>
        <pc:sldMkLst>
          <pc:docMk/>
          <pc:sldMk cId="262181023" sldId="257"/>
        </pc:sldMkLst>
        <pc:spChg chg="mod">
          <ac:chgData name="Joana Oliveira" userId="1ba87ba9-3143-4d3e-84a7-ee89653ecb79" providerId="ADAL" clId="{545DAFF7-61E3-0D47-AA66-91FD5288D8F5}" dt="2024-10-30T13:07:32.581" v="154" actId="20577"/>
          <ac:spMkLst>
            <pc:docMk/>
            <pc:sldMk cId="262181023" sldId="257"/>
            <ac:spMk id="3" creationId="{5917621A-BB72-9374-2ECF-A3383A3AA005}"/>
          </ac:spMkLst>
        </pc:spChg>
        <pc:extLst>
          <p:ext xmlns:p="http://schemas.openxmlformats.org/presentationml/2006/main" uri="{D6D511B9-2390-475A-947B-AFAB55BFBCF1}">
            <pc226:cmChg xmlns:pc226="http://schemas.microsoft.com/office/powerpoint/2022/06/main/command" chg="mod">
              <pc226:chgData name="Joana Oliveira" userId="1ba87ba9-3143-4d3e-84a7-ee89653ecb79" providerId="ADAL" clId="{545DAFF7-61E3-0D47-AA66-91FD5288D8F5}" dt="2024-10-30T13:07:32.581" v="154" actId="20577"/>
              <pc2:cmMkLst xmlns:pc2="http://schemas.microsoft.com/office/powerpoint/2019/9/main/command">
                <pc:docMk/>
                <pc:sldMk cId="262181023" sldId="257"/>
                <pc2:cmMk id="{DEEAABD5-5FCE-477A-8F2F-55E7F2162DBE}"/>
              </pc2:cmMkLst>
            </pc226:cmChg>
          </p:ext>
        </pc:extLst>
      </pc:sldChg>
      <pc:sldChg chg="modSp mod">
        <pc:chgData name="Joana Oliveira" userId="1ba87ba9-3143-4d3e-84a7-ee89653ecb79" providerId="ADAL" clId="{545DAFF7-61E3-0D47-AA66-91FD5288D8F5}" dt="2024-10-30T12:59:32.366" v="118" actId="20577"/>
        <pc:sldMkLst>
          <pc:docMk/>
          <pc:sldMk cId="2278979936" sldId="258"/>
        </pc:sldMkLst>
        <pc:spChg chg="mod">
          <ac:chgData name="Joana Oliveira" userId="1ba87ba9-3143-4d3e-84a7-ee89653ecb79" providerId="ADAL" clId="{545DAFF7-61E3-0D47-AA66-91FD5288D8F5}" dt="2024-10-30T12:59:32.366" v="118" actId="20577"/>
          <ac:spMkLst>
            <pc:docMk/>
            <pc:sldMk cId="2278979936" sldId="258"/>
            <ac:spMk id="9" creationId="{51D9EB47-8AA4-DB17-DB86-407F66EB828B}"/>
          </ac:spMkLst>
        </pc:spChg>
      </pc:sldChg>
      <pc:sldChg chg="modSp mod modCm">
        <pc:chgData name="Joana Oliveira" userId="1ba87ba9-3143-4d3e-84a7-ee89653ecb79" providerId="ADAL" clId="{545DAFF7-61E3-0D47-AA66-91FD5288D8F5}" dt="2024-10-30T12:58:34.312" v="107" actId="20577"/>
        <pc:sldMkLst>
          <pc:docMk/>
          <pc:sldMk cId="905028061" sldId="261"/>
        </pc:sldMkLst>
        <pc:spChg chg="mod">
          <ac:chgData name="Joana Oliveira" userId="1ba87ba9-3143-4d3e-84a7-ee89653ecb79" providerId="ADAL" clId="{545DAFF7-61E3-0D47-AA66-91FD5288D8F5}" dt="2024-10-30T12:58:34.312" v="107" actId="20577"/>
          <ac:spMkLst>
            <pc:docMk/>
            <pc:sldMk cId="905028061" sldId="261"/>
            <ac:spMk id="3" creationId="{6CE25F1E-FF8C-50E5-CDDD-DDE9F96D9A8B}"/>
          </ac:spMkLst>
        </pc:spChg>
        <pc:extLst>
          <p:ext xmlns:p="http://schemas.openxmlformats.org/presentationml/2006/main" uri="{D6D511B9-2390-475A-947B-AFAB55BFBCF1}">
            <pc226:cmChg xmlns:pc226="http://schemas.microsoft.com/office/powerpoint/2022/06/main/command" chg="mod">
              <pc226:chgData name="Joana Oliveira" userId="1ba87ba9-3143-4d3e-84a7-ee89653ecb79" providerId="ADAL" clId="{545DAFF7-61E3-0D47-AA66-91FD5288D8F5}" dt="2024-10-30T12:58:34.312" v="107" actId="20577"/>
              <pc2:cmMkLst xmlns:pc2="http://schemas.microsoft.com/office/powerpoint/2019/9/main/command">
                <pc:docMk/>
                <pc:sldMk cId="905028061" sldId="261"/>
                <pc2:cmMk id="{38F40B0D-C00C-4CD9-8368-87F32A0B95F8}"/>
              </pc2:cmMkLst>
            </pc226:cmChg>
            <pc226:cmChg xmlns:pc226="http://schemas.microsoft.com/office/powerpoint/2022/06/main/command" chg="mod">
              <pc226:chgData name="Joana Oliveira" userId="1ba87ba9-3143-4d3e-84a7-ee89653ecb79" providerId="ADAL" clId="{545DAFF7-61E3-0D47-AA66-91FD5288D8F5}" dt="2024-10-30T12:58:34.312" v="107" actId="20577"/>
              <pc2:cmMkLst xmlns:pc2="http://schemas.microsoft.com/office/powerpoint/2019/9/main/command">
                <pc:docMk/>
                <pc:sldMk cId="905028061" sldId="261"/>
                <pc2:cmMk id="{DD7BD490-5410-B340-8798-3A3ABC9AF77B}"/>
              </pc2:cmMkLst>
            </pc226:cmChg>
          </p:ext>
        </pc:extLst>
      </pc:sldChg>
      <pc:sldChg chg="modSp mod modCm">
        <pc:chgData name="Joana Oliveira" userId="1ba87ba9-3143-4d3e-84a7-ee89653ecb79" providerId="ADAL" clId="{545DAFF7-61E3-0D47-AA66-91FD5288D8F5}" dt="2024-11-03T18:40:09.511" v="588" actId="14100"/>
        <pc:sldMkLst>
          <pc:docMk/>
          <pc:sldMk cId="264314030" sldId="262"/>
        </pc:sldMkLst>
        <pc:spChg chg="mod">
          <ac:chgData name="Joana Oliveira" userId="1ba87ba9-3143-4d3e-84a7-ee89653ecb79" providerId="ADAL" clId="{545DAFF7-61E3-0D47-AA66-91FD5288D8F5}" dt="2024-11-03T18:40:09.511" v="588" actId="14100"/>
          <ac:spMkLst>
            <pc:docMk/>
            <pc:sldMk cId="264314030" sldId="262"/>
            <ac:spMk id="3" creationId="{6F2E6E0F-4C90-7471-E210-0904A7D21A84}"/>
          </ac:spMkLst>
        </pc:spChg>
        <pc:extLst>
          <p:ext xmlns:p="http://schemas.openxmlformats.org/presentationml/2006/main" uri="{D6D511B9-2390-475A-947B-AFAB55BFBCF1}">
            <pc226:cmChg xmlns:pc226="http://schemas.microsoft.com/office/powerpoint/2022/06/main/command" chg="mod">
              <pc226:chgData name="Joana Oliveira" userId="1ba87ba9-3143-4d3e-84a7-ee89653ecb79" providerId="ADAL" clId="{545DAFF7-61E3-0D47-AA66-91FD5288D8F5}" dt="2024-10-30T13:03:52.142" v="127" actId="20577"/>
              <pc2:cmMkLst xmlns:pc2="http://schemas.microsoft.com/office/powerpoint/2019/9/main/command">
                <pc:docMk/>
                <pc:sldMk cId="264314030" sldId="262"/>
                <pc2:cmMk id="{702AFA4E-AC7B-4672-BEAC-647243802F03}"/>
              </pc2:cmMkLst>
            </pc226:cmChg>
          </p:ext>
        </pc:extLst>
      </pc:sldChg>
      <pc:sldChg chg="modSp mod">
        <pc:chgData name="Joana Oliveira" userId="1ba87ba9-3143-4d3e-84a7-ee89653ecb79" providerId="ADAL" clId="{545DAFF7-61E3-0D47-AA66-91FD5288D8F5}" dt="2024-10-30T13:00:25.824" v="119" actId="20577"/>
        <pc:sldMkLst>
          <pc:docMk/>
          <pc:sldMk cId="2023142271" sldId="265"/>
        </pc:sldMkLst>
        <pc:spChg chg="mod">
          <ac:chgData name="Joana Oliveira" userId="1ba87ba9-3143-4d3e-84a7-ee89653ecb79" providerId="ADAL" clId="{545DAFF7-61E3-0D47-AA66-91FD5288D8F5}" dt="2024-10-30T13:00:25.824" v="119" actId="20577"/>
          <ac:spMkLst>
            <pc:docMk/>
            <pc:sldMk cId="2023142271" sldId="265"/>
            <ac:spMk id="10" creationId="{B90360C1-6A4D-77A6-F595-10D847E4A627}"/>
          </ac:spMkLst>
        </pc:spChg>
      </pc:sldChg>
      <pc:sldChg chg="ord">
        <pc:chgData name="Joana Oliveira" userId="1ba87ba9-3143-4d3e-84a7-ee89653ecb79" providerId="ADAL" clId="{545DAFF7-61E3-0D47-AA66-91FD5288D8F5}" dt="2024-10-30T12:53:48.224" v="7" actId="20578"/>
        <pc:sldMkLst>
          <pc:docMk/>
          <pc:sldMk cId="29655899" sldId="266"/>
        </pc:sldMkLst>
      </pc:sldChg>
      <pc:sldChg chg="delSp modSp add mod ord">
        <pc:chgData name="Joana Oliveira" userId="1ba87ba9-3143-4d3e-84a7-ee89653ecb79" providerId="ADAL" clId="{545DAFF7-61E3-0D47-AA66-91FD5288D8F5}" dt="2024-11-03T18:40:49.502" v="592" actId="207"/>
        <pc:sldMkLst>
          <pc:docMk/>
          <pc:sldMk cId="2164894443" sldId="268"/>
        </pc:sldMkLst>
        <pc:spChg chg="mod">
          <ac:chgData name="Joana Oliveira" userId="1ba87ba9-3143-4d3e-84a7-ee89653ecb79" providerId="ADAL" clId="{545DAFF7-61E3-0D47-AA66-91FD5288D8F5}" dt="2024-10-30T12:53:53.827" v="18" actId="20577"/>
          <ac:spMkLst>
            <pc:docMk/>
            <pc:sldMk cId="2164894443" sldId="268"/>
            <ac:spMk id="2" creationId="{1D1B9970-0FA0-177E-AB7A-AA939F6A015E}"/>
          </ac:spMkLst>
        </pc:spChg>
        <pc:spChg chg="mod">
          <ac:chgData name="Joana Oliveira" userId="1ba87ba9-3143-4d3e-84a7-ee89653ecb79" providerId="ADAL" clId="{545DAFF7-61E3-0D47-AA66-91FD5288D8F5}" dt="2024-11-03T18:40:49.502" v="592" actId="207"/>
          <ac:spMkLst>
            <pc:docMk/>
            <pc:sldMk cId="2164894443" sldId="268"/>
            <ac:spMk id="4" creationId="{73ED7B38-5206-7647-4D63-9FDFA4B307B1}"/>
          </ac:spMkLst>
        </pc:spChg>
      </pc:sldChg>
      <pc:sldChg chg="modSp mod">
        <pc:chgData name="Joana Oliveira" userId="1ba87ba9-3143-4d3e-84a7-ee89653ecb79" providerId="ADAL" clId="{545DAFF7-61E3-0D47-AA66-91FD5288D8F5}" dt="2024-11-03T18:40:32.664" v="589" actId="207"/>
        <pc:sldMkLst>
          <pc:docMk/>
          <pc:sldMk cId="213177889" sldId="272"/>
        </pc:sldMkLst>
        <pc:spChg chg="mod">
          <ac:chgData name="Joana Oliveira" userId="1ba87ba9-3143-4d3e-84a7-ee89653ecb79" providerId="ADAL" clId="{545DAFF7-61E3-0D47-AA66-91FD5288D8F5}" dt="2024-11-03T18:40:32.664" v="589" actId="207"/>
          <ac:spMkLst>
            <pc:docMk/>
            <pc:sldMk cId="213177889" sldId="272"/>
            <ac:spMk id="4" creationId="{AA0587D4-A2E9-D676-160D-7A8AAC0D3014}"/>
          </ac:spMkLst>
        </pc:spChg>
      </pc:sldChg>
      <pc:sldChg chg="addSp delSp modSp add mod">
        <pc:chgData name="Joana Oliveira" userId="1ba87ba9-3143-4d3e-84a7-ee89653ecb79" providerId="ADAL" clId="{545DAFF7-61E3-0D47-AA66-91FD5288D8F5}" dt="2024-11-03T15:06:17.468" v="566" actId="14100"/>
        <pc:sldMkLst>
          <pc:docMk/>
          <pc:sldMk cId="4133846598" sldId="274"/>
        </pc:sldMkLst>
        <pc:spChg chg="del mod">
          <ac:chgData name="Joana Oliveira" userId="1ba87ba9-3143-4d3e-84a7-ee89653ecb79" providerId="ADAL" clId="{545DAFF7-61E3-0D47-AA66-91FD5288D8F5}" dt="2024-11-03T14:22:21.072" v="157"/>
          <ac:spMkLst>
            <pc:docMk/>
            <pc:sldMk cId="4133846598" sldId="274"/>
            <ac:spMk id="3" creationId="{4D84F579-94BC-A220-9DEF-C652DE81D008}"/>
          </ac:spMkLst>
        </pc:spChg>
        <pc:spChg chg="add del mod">
          <ac:chgData name="Joana Oliveira" userId="1ba87ba9-3143-4d3e-84a7-ee89653ecb79" providerId="ADAL" clId="{545DAFF7-61E3-0D47-AA66-91FD5288D8F5}" dt="2024-11-03T14:22:33.928" v="162"/>
          <ac:spMkLst>
            <pc:docMk/>
            <pc:sldMk cId="4133846598" sldId="274"/>
            <ac:spMk id="6" creationId="{121B8C71-8FA1-79A2-FF0E-0B846237A107}"/>
          </ac:spMkLst>
        </pc:spChg>
        <pc:spChg chg="add del mod">
          <ac:chgData name="Joana Oliveira" userId="1ba87ba9-3143-4d3e-84a7-ee89653ecb79" providerId="ADAL" clId="{545DAFF7-61E3-0D47-AA66-91FD5288D8F5}" dt="2024-11-03T14:29:31.369" v="191"/>
          <ac:spMkLst>
            <pc:docMk/>
            <pc:sldMk cId="4133846598" sldId="274"/>
            <ac:spMk id="11" creationId="{67528916-3B16-FE3A-3047-131BAC4F5135}"/>
          </ac:spMkLst>
        </pc:spChg>
        <pc:spChg chg="add del mod">
          <ac:chgData name="Joana Oliveira" userId="1ba87ba9-3143-4d3e-84a7-ee89653ecb79" providerId="ADAL" clId="{545DAFF7-61E3-0D47-AA66-91FD5288D8F5}" dt="2024-11-03T14:50:51.227" v="313" actId="478"/>
          <ac:spMkLst>
            <pc:docMk/>
            <pc:sldMk cId="4133846598" sldId="274"/>
            <ac:spMk id="15" creationId="{B1D73C51-9E31-034C-BD00-6B543FD0F750}"/>
          </ac:spMkLst>
        </pc:spChg>
        <pc:spChg chg="add del mod">
          <ac:chgData name="Joana Oliveira" userId="1ba87ba9-3143-4d3e-84a7-ee89653ecb79" providerId="ADAL" clId="{545DAFF7-61E3-0D47-AA66-91FD5288D8F5}" dt="2024-11-03T14:50:52.275" v="314" actId="478"/>
          <ac:spMkLst>
            <pc:docMk/>
            <pc:sldMk cId="4133846598" sldId="274"/>
            <ac:spMk id="16" creationId="{FC28A97B-04D1-9155-D6C3-34DA6E8E698C}"/>
          </ac:spMkLst>
        </pc:spChg>
        <pc:spChg chg="add mod">
          <ac:chgData name="Joana Oliveira" userId="1ba87ba9-3143-4d3e-84a7-ee89653ecb79" providerId="ADAL" clId="{545DAFF7-61E3-0D47-AA66-91FD5288D8F5}" dt="2024-11-03T14:49:45.130" v="299" actId="692"/>
          <ac:spMkLst>
            <pc:docMk/>
            <pc:sldMk cId="4133846598" sldId="274"/>
            <ac:spMk id="23" creationId="{0ED4E103-3560-A40F-FA07-8F587359D247}"/>
          </ac:spMkLst>
        </pc:spChg>
        <pc:spChg chg="add del mod">
          <ac:chgData name="Joana Oliveira" userId="1ba87ba9-3143-4d3e-84a7-ee89653ecb79" providerId="ADAL" clId="{545DAFF7-61E3-0D47-AA66-91FD5288D8F5}" dt="2024-11-03T14:51:13.415" v="319" actId="478"/>
          <ac:spMkLst>
            <pc:docMk/>
            <pc:sldMk cId="4133846598" sldId="274"/>
            <ac:spMk id="24" creationId="{65D9A3E8-1CAF-D661-796D-CBE5DDD8B749}"/>
          </ac:spMkLst>
        </pc:spChg>
        <pc:spChg chg="add del mod">
          <ac:chgData name="Joana Oliveira" userId="1ba87ba9-3143-4d3e-84a7-ee89653ecb79" providerId="ADAL" clId="{545DAFF7-61E3-0D47-AA66-91FD5288D8F5}" dt="2024-11-03T14:51:10.095" v="318" actId="478"/>
          <ac:spMkLst>
            <pc:docMk/>
            <pc:sldMk cId="4133846598" sldId="274"/>
            <ac:spMk id="25" creationId="{CB935881-FFF4-C3BC-995F-9318157318EA}"/>
          </ac:spMkLst>
        </pc:spChg>
        <pc:spChg chg="add del mod">
          <ac:chgData name="Joana Oliveira" userId="1ba87ba9-3143-4d3e-84a7-ee89653ecb79" providerId="ADAL" clId="{545DAFF7-61E3-0D47-AA66-91FD5288D8F5}" dt="2024-11-03T14:50:53.291" v="315" actId="478"/>
          <ac:spMkLst>
            <pc:docMk/>
            <pc:sldMk cId="4133846598" sldId="274"/>
            <ac:spMk id="26" creationId="{2E3E9472-4C98-E13B-316C-873134CF36B7}"/>
          </ac:spMkLst>
        </pc:spChg>
        <pc:spChg chg="add mod">
          <ac:chgData name="Joana Oliveira" userId="1ba87ba9-3143-4d3e-84a7-ee89653ecb79" providerId="ADAL" clId="{545DAFF7-61E3-0D47-AA66-91FD5288D8F5}" dt="2024-11-03T14:50:27.545" v="310" actId="1036"/>
          <ac:spMkLst>
            <pc:docMk/>
            <pc:sldMk cId="4133846598" sldId="274"/>
            <ac:spMk id="27" creationId="{4D28278A-E248-DF04-5A47-D9AF9D3174A2}"/>
          </ac:spMkLst>
        </pc:spChg>
        <pc:spChg chg="add del mod">
          <ac:chgData name="Joana Oliveira" userId="1ba87ba9-3143-4d3e-84a7-ee89653ecb79" providerId="ADAL" clId="{545DAFF7-61E3-0D47-AA66-91FD5288D8F5}" dt="2024-11-03T14:51:07.450" v="317" actId="478"/>
          <ac:spMkLst>
            <pc:docMk/>
            <pc:sldMk cId="4133846598" sldId="274"/>
            <ac:spMk id="28" creationId="{71BECE5B-CE5D-E46A-C890-7212D9E8033A}"/>
          </ac:spMkLst>
        </pc:spChg>
        <pc:spChg chg="add mod">
          <ac:chgData name="Joana Oliveira" userId="1ba87ba9-3143-4d3e-84a7-ee89653ecb79" providerId="ADAL" clId="{545DAFF7-61E3-0D47-AA66-91FD5288D8F5}" dt="2024-11-03T14:51:56.954" v="328" actId="692"/>
          <ac:spMkLst>
            <pc:docMk/>
            <pc:sldMk cId="4133846598" sldId="274"/>
            <ac:spMk id="29" creationId="{A3AFF0C1-CAA4-2C59-5B69-71A66B0E212D}"/>
          </ac:spMkLst>
        </pc:spChg>
        <pc:spChg chg="add del mod">
          <ac:chgData name="Joana Oliveira" userId="1ba87ba9-3143-4d3e-84a7-ee89653ecb79" providerId="ADAL" clId="{545DAFF7-61E3-0D47-AA66-91FD5288D8F5}" dt="2024-11-03T15:05:19.933" v="564" actId="478"/>
          <ac:spMkLst>
            <pc:docMk/>
            <pc:sldMk cId="4133846598" sldId="274"/>
            <ac:spMk id="30" creationId="{C56D2ECE-BCF0-2AE9-7ED3-3207E520E889}"/>
          </ac:spMkLst>
        </pc:spChg>
        <pc:spChg chg="add mod">
          <ac:chgData name="Joana Oliveira" userId="1ba87ba9-3143-4d3e-84a7-ee89653ecb79" providerId="ADAL" clId="{545DAFF7-61E3-0D47-AA66-91FD5288D8F5}" dt="2024-11-03T15:01:51.820" v="553" actId="1035"/>
          <ac:spMkLst>
            <pc:docMk/>
            <pc:sldMk cId="4133846598" sldId="274"/>
            <ac:spMk id="36" creationId="{6F5673E4-FF2B-7495-F241-7124A3B3E5B1}"/>
          </ac:spMkLst>
        </pc:spChg>
        <pc:spChg chg="add mod">
          <ac:chgData name="Joana Oliveira" userId="1ba87ba9-3143-4d3e-84a7-ee89653ecb79" providerId="ADAL" clId="{545DAFF7-61E3-0D47-AA66-91FD5288D8F5}" dt="2024-11-03T15:02:41.287" v="560" actId="14100"/>
          <ac:spMkLst>
            <pc:docMk/>
            <pc:sldMk cId="4133846598" sldId="274"/>
            <ac:spMk id="37" creationId="{FDACAF69-02DF-BAE9-FABC-4A5E65FE89F9}"/>
          </ac:spMkLst>
        </pc:spChg>
        <pc:picChg chg="add del mod">
          <ac:chgData name="Joana Oliveira" userId="1ba87ba9-3143-4d3e-84a7-ee89653ecb79" providerId="ADAL" clId="{545DAFF7-61E3-0D47-AA66-91FD5288D8F5}" dt="2024-11-03T14:22:29.880" v="161" actId="478"/>
          <ac:picMkLst>
            <pc:docMk/>
            <pc:sldMk cId="4133846598" sldId="274"/>
            <ac:picMk id="5" creationId="{6E360A40-7ED9-9704-B39A-D615286E742B}"/>
          </ac:picMkLst>
        </pc:picChg>
        <pc:picChg chg="add del mod">
          <ac:chgData name="Joana Oliveira" userId="1ba87ba9-3143-4d3e-84a7-ee89653ecb79" providerId="ADAL" clId="{545DAFF7-61E3-0D47-AA66-91FD5288D8F5}" dt="2024-11-03T14:27:44.065" v="183" actId="21"/>
          <ac:picMkLst>
            <pc:docMk/>
            <pc:sldMk cId="4133846598" sldId="274"/>
            <ac:picMk id="8" creationId="{05FAB115-C807-D103-20FC-2A6161DF561A}"/>
          </ac:picMkLst>
        </pc:picChg>
        <pc:picChg chg="add mod">
          <ac:chgData name="Joana Oliveira" userId="1ba87ba9-3143-4d3e-84a7-ee89653ecb79" providerId="ADAL" clId="{545DAFF7-61E3-0D47-AA66-91FD5288D8F5}" dt="2024-11-03T14:51:34.368" v="322" actId="1076"/>
          <ac:picMkLst>
            <pc:docMk/>
            <pc:sldMk cId="4133846598" sldId="274"/>
            <ac:picMk id="10" creationId="{2EA29E79-FA81-7BBB-4346-CC579FDFF3C6}"/>
          </ac:picMkLst>
        </pc:picChg>
        <pc:picChg chg="add mod">
          <ac:chgData name="Joana Oliveira" userId="1ba87ba9-3143-4d3e-84a7-ee89653ecb79" providerId="ADAL" clId="{545DAFF7-61E3-0D47-AA66-91FD5288D8F5}" dt="2024-11-03T14:47:40.282" v="286" actId="1036"/>
          <ac:picMkLst>
            <pc:docMk/>
            <pc:sldMk cId="4133846598" sldId="274"/>
            <ac:picMk id="12" creationId="{30F9BD75-DFBD-3C84-A1C2-BC98F2FB4E61}"/>
          </ac:picMkLst>
        </pc:picChg>
        <pc:picChg chg="add del mod">
          <ac:chgData name="Joana Oliveira" userId="1ba87ba9-3143-4d3e-84a7-ee89653ecb79" providerId="ADAL" clId="{545DAFF7-61E3-0D47-AA66-91FD5288D8F5}" dt="2024-11-03T14:50:53.997" v="316" actId="478"/>
          <ac:picMkLst>
            <pc:docMk/>
            <pc:sldMk cId="4133846598" sldId="274"/>
            <ac:picMk id="14" creationId="{2C75848C-3090-25DA-A5BB-B697ED54C971}"/>
          </ac:picMkLst>
        </pc:picChg>
        <pc:picChg chg="add mod">
          <ac:chgData name="Joana Oliveira" userId="1ba87ba9-3143-4d3e-84a7-ee89653ecb79" providerId="ADAL" clId="{545DAFF7-61E3-0D47-AA66-91FD5288D8F5}" dt="2024-11-03T15:02:11.871" v="556" actId="14100"/>
          <ac:picMkLst>
            <pc:docMk/>
            <pc:sldMk cId="4133846598" sldId="274"/>
            <ac:picMk id="35" creationId="{58CCA0B2-706F-291B-71B3-A6DEFF8B6206}"/>
          </ac:picMkLst>
        </pc:picChg>
        <pc:cxnChg chg="add del mod">
          <ac:chgData name="Joana Oliveira" userId="1ba87ba9-3143-4d3e-84a7-ee89653ecb79" providerId="ADAL" clId="{545DAFF7-61E3-0D47-AA66-91FD5288D8F5}" dt="2024-11-03T14:32:14.576" v="217" actId="478"/>
          <ac:cxnSpMkLst>
            <pc:docMk/>
            <pc:sldMk cId="4133846598" sldId="274"/>
            <ac:cxnSpMk id="18" creationId="{A2BA1AE4-B6C1-DC3C-E643-8CFE027EEDE0}"/>
          </ac:cxnSpMkLst>
        </pc:cxnChg>
        <pc:cxnChg chg="add del mod">
          <ac:chgData name="Joana Oliveira" userId="1ba87ba9-3143-4d3e-84a7-ee89653ecb79" providerId="ADAL" clId="{545DAFF7-61E3-0D47-AA66-91FD5288D8F5}" dt="2024-11-03T14:50:49.081" v="312" actId="478"/>
          <ac:cxnSpMkLst>
            <pc:docMk/>
            <pc:sldMk cId="4133846598" sldId="274"/>
            <ac:cxnSpMk id="20" creationId="{04EB77EA-4F70-5208-9AD0-FD3D4D012BC5}"/>
          </ac:cxnSpMkLst>
        </pc:cxnChg>
        <pc:cxnChg chg="add del mod">
          <ac:chgData name="Joana Oliveira" userId="1ba87ba9-3143-4d3e-84a7-ee89653ecb79" providerId="ADAL" clId="{545DAFF7-61E3-0D47-AA66-91FD5288D8F5}" dt="2024-11-03T15:05:14.067" v="562" actId="21"/>
          <ac:cxnSpMkLst>
            <pc:docMk/>
            <pc:sldMk cId="4133846598" sldId="274"/>
            <ac:cxnSpMk id="32" creationId="{E88C5996-66CD-4CB2-75DF-1994C367997A}"/>
          </ac:cxnSpMkLst>
        </pc:cxnChg>
        <pc:cxnChg chg="add mod">
          <ac:chgData name="Joana Oliveira" userId="1ba87ba9-3143-4d3e-84a7-ee89653ecb79" providerId="ADAL" clId="{545DAFF7-61E3-0D47-AA66-91FD5288D8F5}" dt="2024-11-03T15:06:17.468" v="566" actId="14100"/>
          <ac:cxnSpMkLst>
            <pc:docMk/>
            <pc:sldMk cId="4133846598" sldId="274"/>
            <ac:cxnSpMk id="39" creationId="{5B37883E-DB32-4962-3AC7-6454C4ACE17B}"/>
          </ac:cxnSpMkLst>
        </pc:cxnChg>
      </pc:sldChg>
      <pc:sldChg chg="delSp add mod">
        <pc:chgData name="Joana Oliveira" userId="1ba87ba9-3143-4d3e-84a7-ee89653ecb79" providerId="ADAL" clId="{545DAFF7-61E3-0D47-AA66-91FD5288D8F5}" dt="2024-11-03T14:53:11.873" v="521" actId="478"/>
        <pc:sldMkLst>
          <pc:docMk/>
          <pc:sldMk cId="3397566964" sldId="275"/>
        </pc:sldMkLst>
        <pc:spChg chg="del">
          <ac:chgData name="Joana Oliveira" userId="1ba87ba9-3143-4d3e-84a7-ee89653ecb79" providerId="ADAL" clId="{545DAFF7-61E3-0D47-AA66-91FD5288D8F5}" dt="2024-11-03T14:53:11.873" v="521" actId="478"/>
          <ac:spMkLst>
            <pc:docMk/>
            <pc:sldMk cId="3397566964" sldId="275"/>
            <ac:spMk id="24" creationId="{967843BC-F80B-75A0-CF43-AC5ABF2B7A1F}"/>
          </ac:spMkLst>
        </pc:spChg>
        <pc:spChg chg="del">
          <ac:chgData name="Joana Oliveira" userId="1ba87ba9-3143-4d3e-84a7-ee89653ecb79" providerId="ADAL" clId="{545DAFF7-61E3-0D47-AA66-91FD5288D8F5}" dt="2024-11-03T14:53:10.758" v="520" actId="478"/>
          <ac:spMkLst>
            <pc:docMk/>
            <pc:sldMk cId="3397566964" sldId="275"/>
            <ac:spMk id="25" creationId="{E67DA6F7-6C0E-0CA3-C1E2-F3DA9BFC554D}"/>
          </ac:spMkLst>
        </pc:spChg>
        <pc:spChg chg="del">
          <ac:chgData name="Joana Oliveira" userId="1ba87ba9-3143-4d3e-84a7-ee89653ecb79" providerId="ADAL" clId="{545DAFF7-61E3-0D47-AA66-91FD5288D8F5}" dt="2024-11-03T14:53:08.811" v="519" actId="478"/>
          <ac:spMkLst>
            <pc:docMk/>
            <pc:sldMk cId="3397566964" sldId="275"/>
            <ac:spMk id="26" creationId="{812ACAC6-37C0-4238-9C86-8EBA54703E3D}"/>
          </ac:spMkLst>
        </pc:spChg>
      </pc:sldChg>
      <pc:sldChg chg="add">
        <pc:chgData name="Joana Oliveira" userId="1ba87ba9-3143-4d3e-84a7-ee89653ecb79" providerId="ADAL" clId="{545DAFF7-61E3-0D47-AA66-91FD5288D8F5}" dt="2024-11-03T14:53:04.788" v="518"/>
        <pc:sldMkLst>
          <pc:docMk/>
          <pc:sldMk cId="143655272" sldId="276"/>
        </pc:sldMkLst>
      </pc:sldChg>
      <pc:sldChg chg="addSp delSp modSp add mod ord">
        <pc:chgData name="Joana Oliveira" userId="1ba87ba9-3143-4d3e-84a7-ee89653ecb79" providerId="ADAL" clId="{545DAFF7-61E3-0D47-AA66-91FD5288D8F5}" dt="2024-11-03T15:01:23.038" v="544" actId="21"/>
        <pc:sldMkLst>
          <pc:docMk/>
          <pc:sldMk cId="2407645354" sldId="277"/>
        </pc:sldMkLst>
        <pc:spChg chg="del">
          <ac:chgData name="Joana Oliveira" userId="1ba87ba9-3143-4d3e-84a7-ee89653ecb79" providerId="ADAL" clId="{545DAFF7-61E3-0D47-AA66-91FD5288D8F5}" dt="2024-11-03T14:56:15.601" v="536" actId="478"/>
          <ac:spMkLst>
            <pc:docMk/>
            <pc:sldMk cId="2407645354" sldId="277"/>
            <ac:spMk id="23" creationId="{1A1AEAE2-1C50-EA62-CE24-8CD587551D7C}"/>
          </ac:spMkLst>
        </pc:spChg>
        <pc:spChg chg="del">
          <ac:chgData name="Joana Oliveira" userId="1ba87ba9-3143-4d3e-84a7-ee89653ecb79" providerId="ADAL" clId="{545DAFF7-61E3-0D47-AA66-91FD5288D8F5}" dt="2024-11-03T14:56:12.692" v="534" actId="478"/>
          <ac:spMkLst>
            <pc:docMk/>
            <pc:sldMk cId="2407645354" sldId="277"/>
            <ac:spMk id="27" creationId="{68C0E889-B762-EE86-2D5A-6ECFC740801C}"/>
          </ac:spMkLst>
        </pc:spChg>
        <pc:spChg chg="del">
          <ac:chgData name="Joana Oliveira" userId="1ba87ba9-3143-4d3e-84a7-ee89653ecb79" providerId="ADAL" clId="{545DAFF7-61E3-0D47-AA66-91FD5288D8F5}" dt="2024-11-03T14:56:09.973" v="532" actId="478"/>
          <ac:spMkLst>
            <pc:docMk/>
            <pc:sldMk cId="2407645354" sldId="277"/>
            <ac:spMk id="29" creationId="{D3AB4882-7F3E-A323-5FF2-E24EAB0EFC44}"/>
          </ac:spMkLst>
        </pc:spChg>
        <pc:spChg chg="del">
          <ac:chgData name="Joana Oliveira" userId="1ba87ba9-3143-4d3e-84a7-ee89653ecb79" providerId="ADAL" clId="{545DAFF7-61E3-0D47-AA66-91FD5288D8F5}" dt="2024-11-03T14:56:13.842" v="535" actId="478"/>
          <ac:spMkLst>
            <pc:docMk/>
            <pc:sldMk cId="2407645354" sldId="277"/>
            <ac:spMk id="30" creationId="{194EC2EC-6286-200C-101A-58ABD30AD939}"/>
          </ac:spMkLst>
        </pc:spChg>
        <pc:picChg chg="add del mod">
          <ac:chgData name="Joana Oliveira" userId="1ba87ba9-3143-4d3e-84a7-ee89653ecb79" providerId="ADAL" clId="{545DAFF7-61E3-0D47-AA66-91FD5288D8F5}" dt="2024-11-03T15:01:23.038" v="544" actId="21"/>
          <ac:picMkLst>
            <pc:docMk/>
            <pc:sldMk cId="2407645354" sldId="277"/>
            <ac:picMk id="4" creationId="{A87AADE5-ECE8-A266-75EB-238A9A8C97B1}"/>
          </ac:picMkLst>
        </pc:picChg>
        <pc:cxnChg chg="del mod">
          <ac:chgData name="Joana Oliveira" userId="1ba87ba9-3143-4d3e-84a7-ee89653ecb79" providerId="ADAL" clId="{545DAFF7-61E3-0D47-AA66-91FD5288D8F5}" dt="2024-11-03T14:56:11.361" v="533" actId="478"/>
          <ac:cxnSpMkLst>
            <pc:docMk/>
            <pc:sldMk cId="2407645354" sldId="277"/>
            <ac:cxnSpMk id="32" creationId="{2211C990-2DCF-8C0D-221D-C398A6061D51}"/>
          </ac:cxnSpMkLst>
        </pc:cxnChg>
      </pc:sldChg>
    </pc:docChg>
  </pc:docChgLst>
  <pc:docChgLst>
    <pc:chgData name="Thomas Cornet" userId="aa5bec9a-4887-46ce-bd0c-309f39006942" providerId="ADAL" clId="{199D4EA7-9A22-444C-A9C9-11BCF3368D04}"/>
    <pc:docChg chg="undo custSel addSld modSld sldOrd">
      <pc:chgData name="Thomas Cornet" userId="aa5bec9a-4887-46ce-bd0c-309f39006942" providerId="ADAL" clId="{199D4EA7-9A22-444C-A9C9-11BCF3368D04}" dt="2024-11-03T17:33:03.566" v="3474" actId="20577"/>
      <pc:docMkLst>
        <pc:docMk/>
      </pc:docMkLst>
      <pc:sldChg chg="modSp mod">
        <pc:chgData name="Thomas Cornet" userId="aa5bec9a-4887-46ce-bd0c-309f39006942" providerId="ADAL" clId="{199D4EA7-9A22-444C-A9C9-11BCF3368D04}" dt="2024-11-03T12:11:35.301" v="2402" actId="20577"/>
        <pc:sldMkLst>
          <pc:docMk/>
          <pc:sldMk cId="264314030" sldId="262"/>
        </pc:sldMkLst>
        <pc:spChg chg="mod">
          <ac:chgData name="Thomas Cornet" userId="aa5bec9a-4887-46ce-bd0c-309f39006942" providerId="ADAL" clId="{199D4EA7-9A22-444C-A9C9-11BCF3368D04}" dt="2024-11-03T12:11:35.301" v="2402" actId="20577"/>
          <ac:spMkLst>
            <pc:docMk/>
            <pc:sldMk cId="264314030" sldId="262"/>
            <ac:spMk id="3" creationId="{6F2E6E0F-4C90-7471-E210-0904A7D21A84}"/>
          </ac:spMkLst>
        </pc:spChg>
      </pc:sldChg>
      <pc:sldChg chg="addSp delSp modSp mod ord">
        <pc:chgData name="Thomas Cornet" userId="aa5bec9a-4887-46ce-bd0c-309f39006942" providerId="ADAL" clId="{199D4EA7-9A22-444C-A9C9-11BCF3368D04}" dt="2024-11-03T12:30:38.887" v="2420" actId="20577"/>
        <pc:sldMkLst>
          <pc:docMk/>
          <pc:sldMk cId="1091878850" sldId="264"/>
        </pc:sldMkLst>
        <pc:spChg chg="mod">
          <ac:chgData name="Thomas Cornet" userId="aa5bec9a-4887-46ce-bd0c-309f39006942" providerId="ADAL" clId="{199D4EA7-9A22-444C-A9C9-11BCF3368D04}" dt="2024-11-03T12:30:38.887" v="2420" actId="20577"/>
          <ac:spMkLst>
            <pc:docMk/>
            <pc:sldMk cId="1091878850" sldId="264"/>
            <ac:spMk id="3" creationId="{AE3DFC78-D9B2-F845-3849-A865A21A9DD6}"/>
          </ac:spMkLst>
        </pc:spChg>
        <pc:spChg chg="add mod">
          <ac:chgData name="Thomas Cornet" userId="aa5bec9a-4887-46ce-bd0c-309f39006942" providerId="ADAL" clId="{199D4EA7-9A22-444C-A9C9-11BCF3368D04}" dt="2024-10-31T11:01:40.867" v="1125" actId="20577"/>
          <ac:spMkLst>
            <pc:docMk/>
            <pc:sldMk cId="1091878850" sldId="264"/>
            <ac:spMk id="8" creationId="{F8BBA15B-7DB5-D63C-C37C-05575EE79BE8}"/>
          </ac:spMkLst>
        </pc:spChg>
        <pc:spChg chg="add mod">
          <ac:chgData name="Thomas Cornet" userId="aa5bec9a-4887-46ce-bd0c-309f39006942" providerId="ADAL" clId="{199D4EA7-9A22-444C-A9C9-11BCF3368D04}" dt="2024-10-31T09:31:34.607" v="169" actId="20577"/>
          <ac:spMkLst>
            <pc:docMk/>
            <pc:sldMk cId="1091878850" sldId="264"/>
            <ac:spMk id="9" creationId="{8899213F-7710-5CB9-B2E0-1C78D5876A6C}"/>
          </ac:spMkLst>
        </pc:spChg>
        <pc:picChg chg="add mod modCrop">
          <ac:chgData name="Thomas Cornet" userId="aa5bec9a-4887-46ce-bd0c-309f39006942" providerId="ADAL" clId="{199D4EA7-9A22-444C-A9C9-11BCF3368D04}" dt="2024-11-03T12:17:04.077" v="2403" actId="732"/>
          <ac:picMkLst>
            <pc:docMk/>
            <pc:sldMk cId="1091878850" sldId="264"/>
            <ac:picMk id="10" creationId="{61E7DB41-F46C-C9D1-8F08-93CBD182994E}"/>
          </ac:picMkLst>
        </pc:picChg>
        <pc:picChg chg="add mod modCrop">
          <ac:chgData name="Thomas Cornet" userId="aa5bec9a-4887-46ce-bd0c-309f39006942" providerId="ADAL" clId="{199D4EA7-9A22-444C-A9C9-11BCF3368D04}" dt="2024-11-03T12:17:09.334" v="2404" actId="732"/>
          <ac:picMkLst>
            <pc:docMk/>
            <pc:sldMk cId="1091878850" sldId="264"/>
            <ac:picMk id="11" creationId="{23D290FF-3782-CBBC-0948-A37DB8FE4056}"/>
          </ac:picMkLst>
        </pc:picChg>
      </pc:sldChg>
      <pc:sldChg chg="modSp mod">
        <pc:chgData name="Thomas Cornet" userId="aa5bec9a-4887-46ce-bd0c-309f39006942" providerId="ADAL" clId="{199D4EA7-9A22-444C-A9C9-11BCF3368D04}" dt="2024-11-03T13:07:34.485" v="2680" actId="14100"/>
        <pc:sldMkLst>
          <pc:docMk/>
          <pc:sldMk cId="2023142271" sldId="265"/>
        </pc:sldMkLst>
        <pc:spChg chg="mod">
          <ac:chgData name="Thomas Cornet" userId="aa5bec9a-4887-46ce-bd0c-309f39006942" providerId="ADAL" clId="{199D4EA7-9A22-444C-A9C9-11BCF3368D04}" dt="2024-11-03T13:07:34.485" v="2680" actId="14100"/>
          <ac:spMkLst>
            <pc:docMk/>
            <pc:sldMk cId="2023142271" sldId="265"/>
            <ac:spMk id="8" creationId="{ACDF694E-8BC1-F3F4-51D0-F4FD43A19A4D}"/>
          </ac:spMkLst>
        </pc:spChg>
        <pc:spChg chg="mod">
          <ac:chgData name="Thomas Cornet" userId="aa5bec9a-4887-46ce-bd0c-309f39006942" providerId="ADAL" clId="{199D4EA7-9A22-444C-A9C9-11BCF3368D04}" dt="2024-10-31T11:53:03.091" v="2169" actId="115"/>
          <ac:spMkLst>
            <pc:docMk/>
            <pc:sldMk cId="2023142271" sldId="265"/>
            <ac:spMk id="10" creationId="{B90360C1-6A4D-77A6-F595-10D847E4A627}"/>
          </ac:spMkLst>
        </pc:spChg>
      </pc:sldChg>
      <pc:sldChg chg="addSp delSp modSp mod">
        <pc:chgData name="Thomas Cornet" userId="aa5bec9a-4887-46ce-bd0c-309f39006942" providerId="ADAL" clId="{199D4EA7-9A22-444C-A9C9-11BCF3368D04}" dt="2024-11-03T17:08:47.460" v="3290" actId="20577"/>
        <pc:sldMkLst>
          <pc:docMk/>
          <pc:sldMk cId="29655899" sldId="266"/>
        </pc:sldMkLst>
        <pc:spChg chg="mod">
          <ac:chgData name="Thomas Cornet" userId="aa5bec9a-4887-46ce-bd0c-309f39006942" providerId="ADAL" clId="{199D4EA7-9A22-444C-A9C9-11BCF3368D04}" dt="2024-10-31T11:38:42.246" v="2047" actId="2711"/>
          <ac:spMkLst>
            <pc:docMk/>
            <pc:sldMk cId="29655899" sldId="266"/>
            <ac:spMk id="2" creationId="{E18A60BC-BC95-20E4-CFC7-533E56774CE6}"/>
          </ac:spMkLst>
        </pc:spChg>
        <pc:spChg chg="add del mod">
          <ac:chgData name="Thomas Cornet" userId="aa5bec9a-4887-46ce-bd0c-309f39006942" providerId="ADAL" clId="{199D4EA7-9A22-444C-A9C9-11BCF3368D04}" dt="2024-11-03T17:08:47.460" v="3290" actId="20577"/>
          <ac:spMkLst>
            <pc:docMk/>
            <pc:sldMk cId="29655899" sldId="266"/>
            <ac:spMk id="3" creationId="{262C215D-C92F-BB28-B50C-D851400AFE9D}"/>
          </ac:spMkLst>
        </pc:spChg>
      </pc:sldChg>
      <pc:sldChg chg="modSp mod ord">
        <pc:chgData name="Thomas Cornet" userId="aa5bec9a-4887-46ce-bd0c-309f39006942" providerId="ADAL" clId="{199D4EA7-9A22-444C-A9C9-11BCF3368D04}" dt="2024-11-03T12:29:36.991" v="2416" actId="20578"/>
        <pc:sldMkLst>
          <pc:docMk/>
          <pc:sldMk cId="3431853407" sldId="267"/>
        </pc:sldMkLst>
        <pc:spChg chg="mod">
          <ac:chgData name="Thomas Cornet" userId="aa5bec9a-4887-46ce-bd0c-309f39006942" providerId="ADAL" clId="{199D4EA7-9A22-444C-A9C9-11BCF3368D04}" dt="2024-10-31T09:53:26.201" v="192" actId="20577"/>
          <ac:spMkLst>
            <pc:docMk/>
            <pc:sldMk cId="3431853407" sldId="267"/>
            <ac:spMk id="2" creationId="{15D85D8A-15CA-2B9A-B36B-4F35790DB8C1}"/>
          </ac:spMkLst>
        </pc:spChg>
        <pc:spChg chg="mod">
          <ac:chgData name="Thomas Cornet" userId="aa5bec9a-4887-46ce-bd0c-309f39006942" providerId="ADAL" clId="{199D4EA7-9A22-444C-A9C9-11BCF3368D04}" dt="2024-10-31T11:01:20.329" v="1116" actId="20577"/>
          <ac:spMkLst>
            <pc:docMk/>
            <pc:sldMk cId="3431853407" sldId="267"/>
            <ac:spMk id="3" creationId="{AE3DFC78-D9B2-F845-3849-A865A21A9DD6}"/>
          </ac:spMkLst>
        </pc:spChg>
        <pc:picChg chg="mod">
          <ac:chgData name="Thomas Cornet" userId="aa5bec9a-4887-46ce-bd0c-309f39006942" providerId="ADAL" clId="{199D4EA7-9A22-444C-A9C9-11BCF3368D04}" dt="2024-10-31T11:00:10.502" v="1108" actId="1076"/>
          <ac:picMkLst>
            <pc:docMk/>
            <pc:sldMk cId="3431853407" sldId="267"/>
            <ac:picMk id="4" creationId="{073B6053-1CA4-18C6-DE79-2A85571236E1}"/>
          </ac:picMkLst>
        </pc:picChg>
        <pc:picChg chg="mod">
          <ac:chgData name="Thomas Cornet" userId="aa5bec9a-4887-46ce-bd0c-309f39006942" providerId="ADAL" clId="{199D4EA7-9A22-444C-A9C9-11BCF3368D04}" dt="2024-10-31T11:00:18.854" v="1109" actId="14100"/>
          <ac:picMkLst>
            <pc:docMk/>
            <pc:sldMk cId="3431853407" sldId="267"/>
            <ac:picMk id="6" creationId="{E745D45F-4147-67DF-1260-63D4B9D714CB}"/>
          </ac:picMkLst>
        </pc:picChg>
      </pc:sldChg>
      <pc:sldChg chg="modSp mod">
        <pc:chgData name="Thomas Cornet" userId="aa5bec9a-4887-46ce-bd0c-309f39006942" providerId="ADAL" clId="{199D4EA7-9A22-444C-A9C9-11BCF3368D04}" dt="2024-11-03T16:13:18.575" v="3213" actId="20577"/>
        <pc:sldMkLst>
          <pc:docMk/>
          <pc:sldMk cId="2164894443" sldId="268"/>
        </pc:sldMkLst>
        <pc:spChg chg="mod">
          <ac:chgData name="Thomas Cornet" userId="aa5bec9a-4887-46ce-bd0c-309f39006942" providerId="ADAL" clId="{199D4EA7-9A22-444C-A9C9-11BCF3368D04}" dt="2024-11-03T16:13:18.575" v="3213" actId="20577"/>
          <ac:spMkLst>
            <pc:docMk/>
            <pc:sldMk cId="2164894443" sldId="268"/>
            <ac:spMk id="4" creationId="{73ED7B38-5206-7647-4D63-9FDFA4B307B1}"/>
          </ac:spMkLst>
        </pc:spChg>
      </pc:sldChg>
      <pc:sldChg chg="addSp delSp modSp add mod">
        <pc:chgData name="Thomas Cornet" userId="aa5bec9a-4887-46ce-bd0c-309f39006942" providerId="ADAL" clId="{199D4EA7-9A22-444C-A9C9-11BCF3368D04}" dt="2024-11-03T17:17:26.464" v="3359" actId="1035"/>
        <pc:sldMkLst>
          <pc:docMk/>
          <pc:sldMk cId="361089066" sldId="269"/>
        </pc:sldMkLst>
        <pc:spChg chg="mod">
          <ac:chgData name="Thomas Cornet" userId="aa5bec9a-4887-46ce-bd0c-309f39006942" providerId="ADAL" clId="{199D4EA7-9A22-444C-A9C9-11BCF3368D04}" dt="2024-10-31T10:27:08.259" v="678" actId="20577"/>
          <ac:spMkLst>
            <pc:docMk/>
            <pc:sldMk cId="361089066" sldId="269"/>
            <ac:spMk id="2" creationId="{6FB0981B-69D8-CD66-1071-ED4F641AEDEE}"/>
          </ac:spMkLst>
        </pc:spChg>
        <pc:spChg chg="add mod">
          <ac:chgData name="Thomas Cornet" userId="aa5bec9a-4887-46ce-bd0c-309f39006942" providerId="ADAL" clId="{199D4EA7-9A22-444C-A9C9-11BCF3368D04}" dt="2024-11-03T17:16:36.521" v="3321" actId="20577"/>
          <ac:spMkLst>
            <pc:docMk/>
            <pc:sldMk cId="361089066" sldId="269"/>
            <ac:spMk id="21" creationId="{65D8466B-D927-E611-9C36-9CC249881131}"/>
          </ac:spMkLst>
        </pc:spChg>
        <pc:graphicFrameChg chg="add mod modGraphic">
          <ac:chgData name="Thomas Cornet" userId="aa5bec9a-4887-46ce-bd0c-309f39006942" providerId="ADAL" clId="{199D4EA7-9A22-444C-A9C9-11BCF3368D04}" dt="2024-11-03T17:17:26.464" v="3359" actId="1035"/>
          <ac:graphicFrameMkLst>
            <pc:docMk/>
            <pc:sldMk cId="361089066" sldId="269"/>
            <ac:graphicFrameMk id="23" creationId="{2B95F1A1-0F9E-4EBB-6787-BEAAF3E69991}"/>
          </ac:graphicFrameMkLst>
        </pc:graphicFrameChg>
      </pc:sldChg>
      <pc:sldChg chg="addSp delSp modSp add mod">
        <pc:chgData name="Thomas Cornet" userId="aa5bec9a-4887-46ce-bd0c-309f39006942" providerId="ADAL" clId="{199D4EA7-9A22-444C-A9C9-11BCF3368D04}" dt="2024-11-03T13:10:02.860" v="2683" actId="115"/>
        <pc:sldMkLst>
          <pc:docMk/>
          <pc:sldMk cId="3871200435" sldId="270"/>
        </pc:sldMkLst>
        <pc:spChg chg="add mod">
          <ac:chgData name="Thomas Cornet" userId="aa5bec9a-4887-46ce-bd0c-309f39006942" providerId="ADAL" clId="{199D4EA7-9A22-444C-A9C9-11BCF3368D04}" dt="2024-11-03T13:10:02.860" v="2683" actId="115"/>
          <ac:spMkLst>
            <pc:docMk/>
            <pc:sldMk cId="3871200435" sldId="270"/>
            <ac:spMk id="3" creationId="{50D48187-0F43-6D4A-B5A3-57FBC5AC6E2E}"/>
          </ac:spMkLst>
        </pc:spChg>
        <pc:spChg chg="add mod">
          <ac:chgData name="Thomas Cornet" userId="aa5bec9a-4887-46ce-bd0c-309f39006942" providerId="ADAL" clId="{199D4EA7-9A22-444C-A9C9-11BCF3368D04}" dt="2024-10-31T11:16:11.149" v="1340" actId="1036"/>
          <ac:spMkLst>
            <pc:docMk/>
            <pc:sldMk cId="3871200435" sldId="270"/>
            <ac:spMk id="5" creationId="{67CBEFB0-D693-DDFF-D7DA-6E18AF793F52}"/>
          </ac:spMkLst>
        </pc:spChg>
        <pc:picChg chg="add mod modCrop">
          <ac:chgData name="Thomas Cornet" userId="aa5bec9a-4887-46ce-bd0c-309f39006942" providerId="ADAL" clId="{199D4EA7-9A22-444C-A9C9-11BCF3368D04}" dt="2024-10-31T11:16:41.726" v="1345" actId="1582"/>
          <ac:picMkLst>
            <pc:docMk/>
            <pc:sldMk cId="3871200435" sldId="270"/>
            <ac:picMk id="9" creationId="{85DB4B5F-A662-8AE8-4794-1748CAC02D09}"/>
          </ac:picMkLst>
        </pc:picChg>
        <pc:picChg chg="add mod modCrop">
          <ac:chgData name="Thomas Cornet" userId="aa5bec9a-4887-46ce-bd0c-309f39006942" providerId="ADAL" clId="{199D4EA7-9A22-444C-A9C9-11BCF3368D04}" dt="2024-10-31T11:15:36.514" v="1330" actId="1076"/>
          <ac:picMkLst>
            <pc:docMk/>
            <pc:sldMk cId="3871200435" sldId="270"/>
            <ac:picMk id="14" creationId="{609506FA-765B-A236-A378-2B08C14D1F7F}"/>
          </ac:picMkLst>
        </pc:picChg>
      </pc:sldChg>
      <pc:sldChg chg="addSp delSp modSp add mod">
        <pc:chgData name="Thomas Cornet" userId="aa5bec9a-4887-46ce-bd0c-309f39006942" providerId="ADAL" clId="{199D4EA7-9A22-444C-A9C9-11BCF3368D04}" dt="2024-11-03T17:26:51.602" v="3453" actId="20577"/>
        <pc:sldMkLst>
          <pc:docMk/>
          <pc:sldMk cId="1762720323" sldId="271"/>
        </pc:sldMkLst>
        <pc:spChg chg="mod">
          <ac:chgData name="Thomas Cornet" userId="aa5bec9a-4887-46ce-bd0c-309f39006942" providerId="ADAL" clId="{199D4EA7-9A22-444C-A9C9-11BCF3368D04}" dt="2024-11-03T17:26:51.602" v="3453" actId="20577"/>
          <ac:spMkLst>
            <pc:docMk/>
            <pc:sldMk cId="1762720323" sldId="271"/>
            <ac:spMk id="3" creationId="{8BFC588A-5482-A740-8BB8-0F1B3853F7C5}"/>
          </ac:spMkLst>
        </pc:spChg>
        <pc:spChg chg="add mod">
          <ac:chgData name="Thomas Cornet" userId="aa5bec9a-4887-46ce-bd0c-309f39006942" providerId="ADAL" clId="{199D4EA7-9A22-444C-A9C9-11BCF3368D04}" dt="2024-11-03T14:03:29.764" v="2740" actId="14100"/>
          <ac:spMkLst>
            <pc:docMk/>
            <pc:sldMk cId="1762720323" sldId="271"/>
            <ac:spMk id="5" creationId="{D8DA6942-3DA6-0F32-088A-D055B845D1BC}"/>
          </ac:spMkLst>
        </pc:spChg>
        <pc:spChg chg="add del mod">
          <ac:chgData name="Thomas Cornet" userId="aa5bec9a-4887-46ce-bd0c-309f39006942" providerId="ADAL" clId="{199D4EA7-9A22-444C-A9C9-11BCF3368D04}" dt="2024-11-03T14:03:31.716" v="2742" actId="478"/>
          <ac:spMkLst>
            <pc:docMk/>
            <pc:sldMk cId="1762720323" sldId="271"/>
            <ac:spMk id="9" creationId="{966B9B88-028C-F03B-6CE8-D159E43A3935}"/>
          </ac:spMkLst>
        </pc:spChg>
        <pc:spChg chg="add del mod">
          <ac:chgData name="Thomas Cornet" userId="aa5bec9a-4887-46ce-bd0c-309f39006942" providerId="ADAL" clId="{199D4EA7-9A22-444C-A9C9-11BCF3368D04}" dt="2024-11-03T14:03:35" v="2743" actId="478"/>
          <ac:spMkLst>
            <pc:docMk/>
            <pc:sldMk cId="1762720323" sldId="271"/>
            <ac:spMk id="10" creationId="{FBEC1B3A-9E99-8AA4-4C74-C7729D1AB4B2}"/>
          </ac:spMkLst>
        </pc:spChg>
        <pc:spChg chg="add del mod">
          <ac:chgData name="Thomas Cornet" userId="aa5bec9a-4887-46ce-bd0c-309f39006942" providerId="ADAL" clId="{199D4EA7-9A22-444C-A9C9-11BCF3368D04}" dt="2024-11-03T14:03:18.487" v="2737" actId="478"/>
          <ac:spMkLst>
            <pc:docMk/>
            <pc:sldMk cId="1762720323" sldId="271"/>
            <ac:spMk id="11" creationId="{C9C42488-EFA9-6B72-76D5-D20A364BF583}"/>
          </ac:spMkLst>
        </pc:spChg>
        <pc:spChg chg="add del mod">
          <ac:chgData name="Thomas Cornet" userId="aa5bec9a-4887-46ce-bd0c-309f39006942" providerId="ADAL" clId="{199D4EA7-9A22-444C-A9C9-11BCF3368D04}" dt="2024-11-03T13:46:03.982" v="2727" actId="478"/>
          <ac:spMkLst>
            <pc:docMk/>
            <pc:sldMk cId="1762720323" sldId="271"/>
            <ac:spMk id="12" creationId="{2C10E5FD-CB19-DF9E-4C3A-BE619528538D}"/>
          </ac:spMkLst>
        </pc:spChg>
        <pc:spChg chg="add mod">
          <ac:chgData name="Thomas Cornet" userId="aa5bec9a-4887-46ce-bd0c-309f39006942" providerId="ADAL" clId="{199D4EA7-9A22-444C-A9C9-11BCF3368D04}" dt="2024-11-03T14:03:53.968" v="2756" actId="1036"/>
          <ac:spMkLst>
            <pc:docMk/>
            <pc:sldMk cId="1762720323" sldId="271"/>
            <ac:spMk id="13" creationId="{AA22956A-4B09-2F6C-2BA4-3C856883A2F3}"/>
          </ac:spMkLst>
        </pc:spChg>
        <pc:spChg chg="add mod">
          <ac:chgData name="Thomas Cornet" userId="aa5bec9a-4887-46ce-bd0c-309f39006942" providerId="ADAL" clId="{199D4EA7-9A22-444C-A9C9-11BCF3368D04}" dt="2024-11-03T14:04:07.042" v="2781" actId="14100"/>
          <ac:spMkLst>
            <pc:docMk/>
            <pc:sldMk cId="1762720323" sldId="271"/>
            <ac:spMk id="14" creationId="{9CFDBDB9-65C9-4FCB-BCBC-184B78DDB65A}"/>
          </ac:spMkLst>
        </pc:spChg>
        <pc:spChg chg="add mod">
          <ac:chgData name="Thomas Cornet" userId="aa5bec9a-4887-46ce-bd0c-309f39006942" providerId="ADAL" clId="{199D4EA7-9A22-444C-A9C9-11BCF3368D04}" dt="2024-11-03T13:44:43.546" v="2717" actId="1038"/>
          <ac:spMkLst>
            <pc:docMk/>
            <pc:sldMk cId="1762720323" sldId="271"/>
            <ac:spMk id="15" creationId="{829FB10E-78CC-3E98-2777-44E56939D503}"/>
          </ac:spMkLst>
        </pc:spChg>
        <pc:spChg chg="add mod">
          <ac:chgData name="Thomas Cornet" userId="aa5bec9a-4887-46ce-bd0c-309f39006942" providerId="ADAL" clId="{199D4EA7-9A22-444C-A9C9-11BCF3368D04}" dt="2024-11-03T13:44:48.989" v="2724" actId="1038"/>
          <ac:spMkLst>
            <pc:docMk/>
            <pc:sldMk cId="1762720323" sldId="271"/>
            <ac:spMk id="16" creationId="{A412D1E7-5C1F-13E1-9A99-D953325B4523}"/>
          </ac:spMkLst>
        </pc:spChg>
        <pc:spChg chg="add mod">
          <ac:chgData name="Thomas Cornet" userId="aa5bec9a-4887-46ce-bd0c-309f39006942" providerId="ADAL" clId="{199D4EA7-9A22-444C-A9C9-11BCF3368D04}" dt="2024-11-03T13:44:56.340" v="2726" actId="1037"/>
          <ac:spMkLst>
            <pc:docMk/>
            <pc:sldMk cId="1762720323" sldId="271"/>
            <ac:spMk id="17" creationId="{2F7C29A2-A349-8535-E1EA-F1015AD7159F}"/>
          </ac:spMkLst>
        </pc:spChg>
        <pc:picChg chg="add mod">
          <ac:chgData name="Thomas Cornet" userId="aa5bec9a-4887-46ce-bd0c-309f39006942" providerId="ADAL" clId="{199D4EA7-9A22-444C-A9C9-11BCF3368D04}" dt="2024-11-03T12:37:11.285" v="2439" actId="1076"/>
          <ac:picMkLst>
            <pc:docMk/>
            <pc:sldMk cId="1762720323" sldId="271"/>
            <ac:picMk id="4" creationId="{849D82A6-F597-E384-EBBF-DC598CA7222F}"/>
          </ac:picMkLst>
        </pc:picChg>
        <pc:picChg chg="add mod modCrop">
          <ac:chgData name="Thomas Cornet" userId="aa5bec9a-4887-46ce-bd0c-309f39006942" providerId="ADAL" clId="{199D4EA7-9A22-444C-A9C9-11BCF3368D04}" dt="2024-11-03T12:37:38.140" v="2445" actId="1036"/>
          <ac:picMkLst>
            <pc:docMk/>
            <pc:sldMk cId="1762720323" sldId="271"/>
            <ac:picMk id="6" creationId="{40654C3E-66CB-A95B-706B-80962AE39044}"/>
          </ac:picMkLst>
        </pc:picChg>
        <pc:picChg chg="add mod modCrop">
          <ac:chgData name="Thomas Cornet" userId="aa5bec9a-4887-46ce-bd0c-309f39006942" providerId="ADAL" clId="{199D4EA7-9A22-444C-A9C9-11BCF3368D04}" dt="2024-11-03T12:37:38.140" v="2445" actId="1036"/>
          <ac:picMkLst>
            <pc:docMk/>
            <pc:sldMk cId="1762720323" sldId="271"/>
            <ac:picMk id="7" creationId="{AADF86A8-1937-024B-231C-4DD9CD3C78D6}"/>
          </ac:picMkLst>
        </pc:picChg>
        <pc:picChg chg="add mod">
          <ac:chgData name="Thomas Cornet" userId="aa5bec9a-4887-46ce-bd0c-309f39006942" providerId="ADAL" clId="{199D4EA7-9A22-444C-A9C9-11BCF3368D04}" dt="2024-11-03T12:37:11.285" v="2439" actId="1076"/>
          <ac:picMkLst>
            <pc:docMk/>
            <pc:sldMk cId="1762720323" sldId="271"/>
            <ac:picMk id="8" creationId="{FBA88D21-D199-772F-5B33-63CCB987BFDD}"/>
          </ac:picMkLst>
        </pc:picChg>
      </pc:sldChg>
      <pc:sldChg chg="modSp add mod ord">
        <pc:chgData name="Thomas Cornet" userId="aa5bec9a-4887-46ce-bd0c-309f39006942" providerId="ADAL" clId="{199D4EA7-9A22-444C-A9C9-11BCF3368D04}" dt="2024-11-03T17:33:03.566" v="3474" actId="20577"/>
        <pc:sldMkLst>
          <pc:docMk/>
          <pc:sldMk cId="213177889" sldId="272"/>
        </pc:sldMkLst>
        <pc:spChg chg="mod">
          <ac:chgData name="Thomas Cornet" userId="aa5bec9a-4887-46ce-bd0c-309f39006942" providerId="ADAL" clId="{199D4EA7-9A22-444C-A9C9-11BCF3368D04}" dt="2024-10-31T11:54:02.953" v="2177" actId="6549"/>
          <ac:spMkLst>
            <pc:docMk/>
            <pc:sldMk cId="213177889" sldId="272"/>
            <ac:spMk id="2" creationId="{8F8FB531-D05D-0865-1CB8-9D954AD93A4B}"/>
          </ac:spMkLst>
        </pc:spChg>
        <pc:spChg chg="mod">
          <ac:chgData name="Thomas Cornet" userId="aa5bec9a-4887-46ce-bd0c-309f39006942" providerId="ADAL" clId="{199D4EA7-9A22-444C-A9C9-11BCF3368D04}" dt="2024-11-03T17:33:03.566" v="3474" actId="20577"/>
          <ac:spMkLst>
            <pc:docMk/>
            <pc:sldMk cId="213177889" sldId="272"/>
            <ac:spMk id="4" creationId="{AA0587D4-A2E9-D676-160D-7A8AAC0D3014}"/>
          </ac:spMkLst>
        </pc:spChg>
      </pc:sldChg>
      <pc:sldChg chg="addSp delSp modSp add mod">
        <pc:chgData name="Thomas Cornet" userId="aa5bec9a-4887-46ce-bd0c-309f39006942" providerId="ADAL" clId="{199D4EA7-9A22-444C-A9C9-11BCF3368D04}" dt="2024-11-03T17:08:29.653" v="3269" actId="20577"/>
        <pc:sldMkLst>
          <pc:docMk/>
          <pc:sldMk cId="3803407590" sldId="273"/>
        </pc:sldMkLst>
        <pc:spChg chg="mod">
          <ac:chgData name="Thomas Cornet" userId="aa5bec9a-4887-46ce-bd0c-309f39006942" providerId="ADAL" clId="{199D4EA7-9A22-444C-A9C9-11BCF3368D04}" dt="2024-11-03T12:41:52.136" v="2491" actId="20577"/>
          <ac:spMkLst>
            <pc:docMk/>
            <pc:sldMk cId="3803407590" sldId="273"/>
            <ac:spMk id="2" creationId="{B308D94C-6AA8-1C8C-E516-D1DA6405718D}"/>
          </ac:spMkLst>
        </pc:spChg>
        <pc:spChg chg="del">
          <ac:chgData name="Thomas Cornet" userId="aa5bec9a-4887-46ce-bd0c-309f39006942" providerId="ADAL" clId="{199D4EA7-9A22-444C-A9C9-11BCF3368D04}" dt="2024-11-03T12:41:56.574" v="2492" actId="478"/>
          <ac:spMkLst>
            <pc:docMk/>
            <pc:sldMk cId="3803407590" sldId="273"/>
            <ac:spMk id="3" creationId="{6BDEB6E7-791F-6657-E86E-E6BF9718AB44}"/>
          </ac:spMkLst>
        </pc:spChg>
        <pc:spChg chg="add mod">
          <ac:chgData name="Thomas Cornet" userId="aa5bec9a-4887-46ce-bd0c-309f39006942" providerId="ADAL" clId="{199D4EA7-9A22-444C-A9C9-11BCF3368D04}" dt="2024-11-03T17:08:29.653" v="3269" actId="20577"/>
          <ac:spMkLst>
            <pc:docMk/>
            <pc:sldMk cId="3803407590" sldId="273"/>
            <ac:spMk id="5" creationId="{9D7043FC-25CB-7599-D1EC-A480D4B7B0AD}"/>
          </ac:spMkLst>
        </pc:spChg>
        <pc:spChg chg="del">
          <ac:chgData name="Thomas Cornet" userId="aa5bec9a-4887-46ce-bd0c-309f39006942" providerId="ADAL" clId="{199D4EA7-9A22-444C-A9C9-11BCF3368D04}" dt="2024-11-03T12:41:56.574" v="2492" actId="478"/>
          <ac:spMkLst>
            <pc:docMk/>
            <pc:sldMk cId="3803407590" sldId="273"/>
            <ac:spMk id="10" creationId="{93DD6A59-2315-F214-B9DF-399B43DC23C9}"/>
          </ac:spMkLst>
        </pc:spChg>
        <pc:spChg chg="del">
          <ac:chgData name="Thomas Cornet" userId="aa5bec9a-4887-46ce-bd0c-309f39006942" providerId="ADAL" clId="{199D4EA7-9A22-444C-A9C9-11BCF3368D04}" dt="2024-11-03T12:41:56.574" v="2492" actId="478"/>
          <ac:spMkLst>
            <pc:docMk/>
            <pc:sldMk cId="3803407590" sldId="273"/>
            <ac:spMk id="11" creationId="{18F1EDCD-A3F4-7E93-B350-E42151788EBD}"/>
          </ac:spMkLst>
        </pc:spChg>
        <pc:spChg chg="del">
          <ac:chgData name="Thomas Cornet" userId="aa5bec9a-4887-46ce-bd0c-309f39006942" providerId="ADAL" clId="{199D4EA7-9A22-444C-A9C9-11BCF3368D04}" dt="2024-11-03T12:41:56.574" v="2492" actId="478"/>
          <ac:spMkLst>
            <pc:docMk/>
            <pc:sldMk cId="3803407590" sldId="273"/>
            <ac:spMk id="12" creationId="{65A50402-D196-889E-5B40-690CF3FAF7A8}"/>
          </ac:spMkLst>
        </pc:spChg>
        <pc:spChg chg="add mod">
          <ac:chgData name="Thomas Cornet" userId="aa5bec9a-4887-46ce-bd0c-309f39006942" providerId="ADAL" clId="{199D4EA7-9A22-444C-A9C9-11BCF3368D04}" dt="2024-11-03T16:00:00.924" v="3142" actId="1037"/>
          <ac:spMkLst>
            <pc:docMk/>
            <pc:sldMk cId="3803407590" sldId="273"/>
            <ac:spMk id="13" creationId="{C8C846B1-76E1-9608-A399-3CB839B00592}"/>
          </ac:spMkLst>
        </pc:spChg>
        <pc:spChg chg="add mod">
          <ac:chgData name="Thomas Cornet" userId="aa5bec9a-4887-46ce-bd0c-309f39006942" providerId="ADAL" clId="{199D4EA7-9A22-444C-A9C9-11BCF3368D04}" dt="2024-11-03T16:00:00.924" v="3142" actId="1037"/>
          <ac:spMkLst>
            <pc:docMk/>
            <pc:sldMk cId="3803407590" sldId="273"/>
            <ac:spMk id="14" creationId="{89DF6339-DF79-96E1-316A-01674872F7B1}"/>
          </ac:spMkLst>
        </pc:spChg>
        <pc:spChg chg="del">
          <ac:chgData name="Thomas Cornet" userId="aa5bec9a-4887-46ce-bd0c-309f39006942" providerId="ADAL" clId="{199D4EA7-9A22-444C-A9C9-11BCF3368D04}" dt="2024-11-03T12:41:56.574" v="2492" actId="478"/>
          <ac:spMkLst>
            <pc:docMk/>
            <pc:sldMk cId="3803407590" sldId="273"/>
            <ac:spMk id="15" creationId="{CB3E576C-82BB-68AB-3A01-E9A0C2DA2CF5}"/>
          </ac:spMkLst>
        </pc:spChg>
        <pc:spChg chg="del">
          <ac:chgData name="Thomas Cornet" userId="aa5bec9a-4887-46ce-bd0c-309f39006942" providerId="ADAL" clId="{199D4EA7-9A22-444C-A9C9-11BCF3368D04}" dt="2024-11-03T12:41:56.574" v="2492" actId="478"/>
          <ac:spMkLst>
            <pc:docMk/>
            <pc:sldMk cId="3803407590" sldId="273"/>
            <ac:spMk id="16" creationId="{A46278D5-ABF8-93C1-C9DC-D661826F52AE}"/>
          </ac:spMkLst>
        </pc:spChg>
        <pc:spChg chg="del">
          <ac:chgData name="Thomas Cornet" userId="aa5bec9a-4887-46ce-bd0c-309f39006942" providerId="ADAL" clId="{199D4EA7-9A22-444C-A9C9-11BCF3368D04}" dt="2024-11-03T12:41:56.574" v="2492" actId="478"/>
          <ac:spMkLst>
            <pc:docMk/>
            <pc:sldMk cId="3803407590" sldId="273"/>
            <ac:spMk id="17" creationId="{AA0F4937-57A1-11D9-DC1C-B41CF90CE110}"/>
          </ac:spMkLst>
        </pc:spChg>
        <pc:spChg chg="add mod">
          <ac:chgData name="Thomas Cornet" userId="aa5bec9a-4887-46ce-bd0c-309f39006942" providerId="ADAL" clId="{199D4EA7-9A22-444C-A9C9-11BCF3368D04}" dt="2024-11-03T16:00:00.924" v="3142" actId="1037"/>
          <ac:spMkLst>
            <pc:docMk/>
            <pc:sldMk cId="3803407590" sldId="273"/>
            <ac:spMk id="18" creationId="{5BD65461-888E-FB23-305D-F7819AD3FF6B}"/>
          </ac:spMkLst>
        </pc:spChg>
        <pc:spChg chg="add mod">
          <ac:chgData name="Thomas Cornet" userId="aa5bec9a-4887-46ce-bd0c-309f39006942" providerId="ADAL" clId="{199D4EA7-9A22-444C-A9C9-11BCF3368D04}" dt="2024-11-03T16:00:00.924" v="3142" actId="1037"/>
          <ac:spMkLst>
            <pc:docMk/>
            <pc:sldMk cId="3803407590" sldId="273"/>
            <ac:spMk id="19" creationId="{F3DA4B65-30A1-0195-B32F-57C7023C6737}"/>
          </ac:spMkLst>
        </pc:spChg>
        <pc:picChg chg="del">
          <ac:chgData name="Thomas Cornet" userId="aa5bec9a-4887-46ce-bd0c-309f39006942" providerId="ADAL" clId="{199D4EA7-9A22-444C-A9C9-11BCF3368D04}" dt="2024-11-03T12:41:56.574" v="2492" actId="478"/>
          <ac:picMkLst>
            <pc:docMk/>
            <pc:sldMk cId="3803407590" sldId="273"/>
            <ac:picMk id="4" creationId="{9FC08827-A0CC-2F31-1694-B525173884A6}"/>
          </ac:picMkLst>
        </pc:picChg>
        <pc:picChg chg="del">
          <ac:chgData name="Thomas Cornet" userId="aa5bec9a-4887-46ce-bd0c-309f39006942" providerId="ADAL" clId="{199D4EA7-9A22-444C-A9C9-11BCF3368D04}" dt="2024-11-03T12:41:56.574" v="2492" actId="478"/>
          <ac:picMkLst>
            <pc:docMk/>
            <pc:sldMk cId="3803407590" sldId="273"/>
            <ac:picMk id="6" creationId="{2190376C-7210-896E-87D6-4E6EFE873DF1}"/>
          </ac:picMkLst>
        </pc:picChg>
        <pc:picChg chg="del">
          <ac:chgData name="Thomas Cornet" userId="aa5bec9a-4887-46ce-bd0c-309f39006942" providerId="ADAL" clId="{199D4EA7-9A22-444C-A9C9-11BCF3368D04}" dt="2024-11-03T12:41:56.574" v="2492" actId="478"/>
          <ac:picMkLst>
            <pc:docMk/>
            <pc:sldMk cId="3803407590" sldId="273"/>
            <ac:picMk id="7" creationId="{9D0333CA-EAF1-9F30-C848-1502AFD4F52D}"/>
          </ac:picMkLst>
        </pc:picChg>
        <pc:picChg chg="del">
          <ac:chgData name="Thomas Cornet" userId="aa5bec9a-4887-46ce-bd0c-309f39006942" providerId="ADAL" clId="{199D4EA7-9A22-444C-A9C9-11BCF3368D04}" dt="2024-11-03T12:41:56.574" v="2492" actId="478"/>
          <ac:picMkLst>
            <pc:docMk/>
            <pc:sldMk cId="3803407590" sldId="273"/>
            <ac:picMk id="8" creationId="{9F59C67B-C312-CA76-B045-A15CD61909EF}"/>
          </ac:picMkLst>
        </pc:picChg>
        <pc:picChg chg="add mod">
          <ac:chgData name="Thomas Cornet" userId="aa5bec9a-4887-46ce-bd0c-309f39006942" providerId="ADAL" clId="{199D4EA7-9A22-444C-A9C9-11BCF3368D04}" dt="2024-11-03T16:00:00.924" v="3142" actId="1037"/>
          <ac:picMkLst>
            <pc:docMk/>
            <pc:sldMk cId="3803407590" sldId="273"/>
            <ac:picMk id="9" creationId="{A17A797C-545B-DA8B-CA22-2F30A469E1A7}"/>
          </ac:picMkLst>
        </pc:picChg>
      </pc:sldChg>
    </pc:docChg>
  </pc:docChgLst>
  <pc:docChgLst>
    <pc:chgData name="Mark Bentley" userId="4f1f3be8-78e6-4802-a22c-e01f5e0ea520" providerId="ADAL" clId="{47DBC84F-E813-3241-9C69-BE03B0C3DE25}"/>
    <pc:docChg chg="custSel modSld">
      <pc:chgData name="Mark Bentley" userId="4f1f3be8-78e6-4802-a22c-e01f5e0ea520" providerId="ADAL" clId="{47DBC84F-E813-3241-9C69-BE03B0C3DE25}" dt="2024-11-01T17:43:05.360" v="1292" actId="20577"/>
      <pc:docMkLst>
        <pc:docMk/>
      </pc:docMkLst>
      <pc:sldChg chg="addSp delSp modSp mod">
        <pc:chgData name="Mark Bentley" userId="4f1f3be8-78e6-4802-a22c-e01f5e0ea520" providerId="ADAL" clId="{47DBC84F-E813-3241-9C69-BE03B0C3DE25}" dt="2024-11-01T17:43:05.360" v="1292" actId="20577"/>
        <pc:sldMkLst>
          <pc:docMk/>
          <pc:sldMk cId="2164894443" sldId="268"/>
        </pc:sldMkLst>
        <pc:spChg chg="mod">
          <ac:chgData name="Mark Bentley" userId="4f1f3be8-78e6-4802-a22c-e01f5e0ea520" providerId="ADAL" clId="{47DBC84F-E813-3241-9C69-BE03B0C3DE25}" dt="2024-11-01T17:39:57.286" v="955" actId="20577"/>
          <ac:spMkLst>
            <pc:docMk/>
            <pc:sldMk cId="2164894443" sldId="268"/>
            <ac:spMk id="2" creationId="{1D1B9970-0FA0-177E-AB7A-AA939F6A015E}"/>
          </ac:spMkLst>
        </pc:spChg>
        <pc:spChg chg="add mod">
          <ac:chgData name="Mark Bentley" userId="4f1f3be8-78e6-4802-a22c-e01f5e0ea520" providerId="ADAL" clId="{47DBC84F-E813-3241-9C69-BE03B0C3DE25}" dt="2024-11-01T17:43:05.360" v="1292" actId="20577"/>
          <ac:spMkLst>
            <pc:docMk/>
            <pc:sldMk cId="2164894443" sldId="268"/>
            <ac:spMk id="4" creationId="{73ED7B38-5206-7647-4D63-9FDFA4B307B1}"/>
          </ac:spMkLst>
        </pc:spChg>
      </pc:sldChg>
      <pc:sldChg chg="addSp delSp modSp mod">
        <pc:chgData name="Mark Bentley" userId="4f1f3be8-78e6-4802-a22c-e01f5e0ea520" providerId="ADAL" clId="{47DBC84F-E813-3241-9C69-BE03B0C3DE25}" dt="2024-11-01T17:36:02.550" v="518" actId="20577"/>
        <pc:sldMkLst>
          <pc:docMk/>
          <pc:sldMk cId="213177889" sldId="272"/>
        </pc:sldMkLst>
        <pc:spChg chg="add mod">
          <ac:chgData name="Mark Bentley" userId="4f1f3be8-78e6-4802-a22c-e01f5e0ea520" providerId="ADAL" clId="{47DBC84F-E813-3241-9C69-BE03B0C3DE25}" dt="2024-11-01T17:36:02.550" v="518" actId="20577"/>
          <ac:spMkLst>
            <pc:docMk/>
            <pc:sldMk cId="213177889" sldId="272"/>
            <ac:spMk id="4" creationId="{AA0587D4-A2E9-D676-160D-7A8AAC0D301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VALUE</c:v>
                </c:pt>
              </c:strCache>
            </c:strRef>
          </c:tx>
          <c:spPr>
            <a:ln>
              <a:noFill/>
            </a:ln>
            <a:effectLst/>
            <a:scene3d>
              <a:camera prst="orthographicFront"/>
              <a:lightRig rig="threePt" dir="t"/>
            </a:scene3d>
            <a:sp3d prstMaterial="matte"/>
          </c:spPr>
          <c:explosion val="5"/>
          <c:dPt>
            <c:idx val="0"/>
            <c:bubble3D val="0"/>
            <c:spPr>
              <a:solidFill>
                <a:srgbClr val="76C8AE"/>
              </a:solidFill>
              <a:ln>
                <a:noFill/>
              </a:ln>
              <a:effectLst/>
              <a:scene3d>
                <a:camera prst="orthographicFront"/>
                <a:lightRig rig="threePt" dir="t"/>
              </a:scene3d>
              <a:sp3d prstMaterial="matte"/>
            </c:spPr>
            <c:extLst>
              <c:ext xmlns:c16="http://schemas.microsoft.com/office/drawing/2014/chart" uri="{C3380CC4-5D6E-409C-BE32-E72D297353CC}">
                <c16:uniqueId val="{00000001-741F-47C1-9996-DF6877D07366}"/>
              </c:ext>
            </c:extLst>
          </c:dPt>
          <c:dPt>
            <c:idx val="1"/>
            <c:bubble3D val="0"/>
            <c:spPr>
              <a:solidFill>
                <a:srgbClr val="00AE9D"/>
              </a:solidFill>
              <a:ln>
                <a:noFill/>
              </a:ln>
              <a:effectLst/>
              <a:scene3d>
                <a:camera prst="orthographicFront"/>
                <a:lightRig rig="threePt" dir="t"/>
              </a:scene3d>
              <a:sp3d prstMaterial="matte"/>
            </c:spPr>
            <c:extLst>
              <c:ext xmlns:c16="http://schemas.microsoft.com/office/drawing/2014/chart" uri="{C3380CC4-5D6E-409C-BE32-E72D297353CC}">
                <c16:uniqueId val="{00000003-741F-47C1-9996-DF6877D07366}"/>
              </c:ext>
            </c:extLst>
          </c:dPt>
          <c:dPt>
            <c:idx val="2"/>
            <c:bubble3D val="0"/>
            <c:spPr>
              <a:solidFill>
                <a:srgbClr val="008E7A"/>
              </a:solidFill>
              <a:ln>
                <a:noFill/>
              </a:ln>
              <a:effectLst/>
              <a:scene3d>
                <a:camera prst="orthographicFront"/>
                <a:lightRig rig="threePt" dir="t"/>
              </a:scene3d>
              <a:sp3d prstMaterial="matte"/>
            </c:spPr>
            <c:extLst>
              <c:ext xmlns:c16="http://schemas.microsoft.com/office/drawing/2014/chart" uri="{C3380CC4-5D6E-409C-BE32-E72D297353CC}">
                <c16:uniqueId val="{00000005-741F-47C1-9996-DF6877D07366}"/>
              </c:ext>
            </c:extLst>
          </c:dPt>
          <c:dPt>
            <c:idx val="3"/>
            <c:bubble3D val="0"/>
            <c:spPr>
              <a:solidFill>
                <a:srgbClr val="006762"/>
              </a:solidFill>
              <a:ln>
                <a:noFill/>
              </a:ln>
              <a:effectLst/>
              <a:scene3d>
                <a:camera prst="orthographicFront"/>
                <a:lightRig rig="threePt" dir="t"/>
              </a:scene3d>
              <a:sp3d prstMaterial="matte"/>
            </c:spPr>
            <c:extLst>
              <c:ext xmlns:c16="http://schemas.microsoft.com/office/drawing/2014/chart" uri="{C3380CC4-5D6E-409C-BE32-E72D297353CC}">
                <c16:uniqueId val="{00000007-741F-47C1-9996-DF6877D07366}"/>
              </c:ext>
            </c:extLst>
          </c:dPt>
          <c:dPt>
            <c:idx val="4"/>
            <c:bubble3D val="0"/>
            <c:spPr>
              <a:solidFill>
                <a:srgbClr val="FFCC4E"/>
              </a:solidFill>
              <a:ln>
                <a:noFill/>
              </a:ln>
              <a:effectLst/>
              <a:scene3d>
                <a:camera prst="orthographicFront"/>
                <a:lightRig rig="threePt" dir="t"/>
              </a:scene3d>
              <a:sp3d prstMaterial="matte"/>
            </c:spPr>
            <c:extLst>
              <c:ext xmlns:c16="http://schemas.microsoft.com/office/drawing/2014/chart" uri="{C3380CC4-5D6E-409C-BE32-E72D297353CC}">
                <c16:uniqueId val="{00000009-741F-47C1-9996-DF6877D07366}"/>
              </c:ext>
            </c:extLst>
          </c:dPt>
          <c:dPt>
            <c:idx val="5"/>
            <c:bubble3D val="0"/>
            <c:spPr>
              <a:solidFill>
                <a:srgbClr val="FBAB18"/>
              </a:solidFill>
              <a:ln>
                <a:noFill/>
              </a:ln>
              <a:effectLst/>
              <a:scene3d>
                <a:camera prst="orthographicFront"/>
                <a:lightRig rig="threePt" dir="t"/>
              </a:scene3d>
              <a:sp3d prstMaterial="matte"/>
            </c:spPr>
            <c:extLst>
              <c:ext xmlns:c16="http://schemas.microsoft.com/office/drawing/2014/chart" uri="{C3380CC4-5D6E-409C-BE32-E72D297353CC}">
                <c16:uniqueId val="{0000000B-741F-47C1-9996-DF6877D07366}"/>
              </c:ext>
            </c:extLst>
          </c:dPt>
          <c:dPt>
            <c:idx val="6"/>
            <c:bubble3D val="0"/>
            <c:spPr>
              <a:solidFill>
                <a:srgbClr val="F47920"/>
              </a:solidFill>
              <a:ln>
                <a:noFill/>
              </a:ln>
              <a:effectLst/>
              <a:scene3d>
                <a:camera prst="orthographicFront"/>
                <a:lightRig rig="threePt" dir="t"/>
              </a:scene3d>
              <a:sp3d prstMaterial="matte"/>
            </c:spPr>
            <c:extLst>
              <c:ext xmlns:c16="http://schemas.microsoft.com/office/drawing/2014/chart" uri="{C3380CC4-5D6E-409C-BE32-E72D297353CC}">
                <c16:uniqueId val="{0000000D-741F-47C1-9996-DF6877D07366}"/>
              </c:ext>
            </c:extLst>
          </c:dPt>
          <c:dPt>
            <c:idx val="7"/>
            <c:bubble3D val="0"/>
            <c:spPr>
              <a:solidFill>
                <a:srgbClr val="A75534"/>
              </a:solidFill>
              <a:ln>
                <a:noFill/>
              </a:ln>
              <a:effectLst/>
              <a:scene3d>
                <a:camera prst="orthographicFront"/>
                <a:lightRig rig="threePt" dir="t"/>
              </a:scene3d>
              <a:sp3d prstMaterial="matte"/>
            </c:spPr>
            <c:extLst>
              <c:ext xmlns:c16="http://schemas.microsoft.com/office/drawing/2014/chart" uri="{C3380CC4-5D6E-409C-BE32-E72D297353CC}">
                <c16:uniqueId val="{0000000F-741F-47C1-9996-DF6877D07366}"/>
              </c:ext>
            </c:extLst>
          </c:dPt>
          <c:dPt>
            <c:idx val="8"/>
            <c:bubble3D val="0"/>
            <c:spPr>
              <a:solidFill>
                <a:srgbClr val="F1666A"/>
              </a:solidFill>
              <a:ln>
                <a:noFill/>
              </a:ln>
              <a:effectLst/>
              <a:scene3d>
                <a:camera prst="orthographicFront"/>
                <a:lightRig rig="threePt" dir="t"/>
              </a:scene3d>
              <a:sp3d prstMaterial="matte"/>
            </c:spPr>
            <c:extLst>
              <c:ext xmlns:c16="http://schemas.microsoft.com/office/drawing/2014/chart" uri="{C3380CC4-5D6E-409C-BE32-E72D297353CC}">
                <c16:uniqueId val="{00000011-741F-47C1-9996-DF6877D07366}"/>
              </c:ext>
            </c:extLst>
          </c:dPt>
          <c:dPt>
            <c:idx val="9"/>
            <c:bubble3D val="0"/>
            <c:spPr>
              <a:solidFill>
                <a:srgbClr val="ED1B2F"/>
              </a:solidFill>
              <a:ln>
                <a:noFill/>
              </a:ln>
              <a:effectLst/>
              <a:scene3d>
                <a:camera prst="orthographicFront"/>
                <a:lightRig rig="threePt" dir="t"/>
              </a:scene3d>
              <a:sp3d prstMaterial="matte"/>
            </c:spPr>
            <c:extLst>
              <c:ext xmlns:c16="http://schemas.microsoft.com/office/drawing/2014/chart" uri="{C3380CC4-5D6E-409C-BE32-E72D297353CC}">
                <c16:uniqueId val="{00000013-741F-47C1-9996-DF6877D07366}"/>
              </c:ext>
            </c:extLst>
          </c:dPt>
          <c:dPt>
            <c:idx val="10"/>
            <c:bubble3D val="0"/>
            <c:spPr>
              <a:solidFill>
                <a:srgbClr val="CF1D39"/>
              </a:solidFill>
              <a:ln>
                <a:noFill/>
              </a:ln>
              <a:effectLst/>
              <a:scene3d>
                <a:camera prst="orthographicFront"/>
                <a:lightRig rig="threePt" dir="t"/>
              </a:scene3d>
              <a:sp3d prstMaterial="matte"/>
            </c:spPr>
            <c:extLst>
              <c:ext xmlns:c16="http://schemas.microsoft.com/office/drawing/2014/chart" uri="{C3380CC4-5D6E-409C-BE32-E72D297353CC}">
                <c16:uniqueId val="{00000015-741F-47C1-9996-DF6877D07366}"/>
              </c:ext>
            </c:extLst>
          </c:dPt>
          <c:dPt>
            <c:idx val="11"/>
            <c:bubble3D val="0"/>
            <c:spPr>
              <a:solidFill>
                <a:srgbClr val="960136"/>
              </a:solidFill>
              <a:ln>
                <a:noFill/>
              </a:ln>
              <a:effectLst/>
              <a:scene3d>
                <a:camera prst="orthographicFront"/>
                <a:lightRig rig="threePt" dir="t"/>
              </a:scene3d>
              <a:sp3d prstMaterial="matte"/>
            </c:spPr>
            <c:extLst>
              <c:ext xmlns:c16="http://schemas.microsoft.com/office/drawing/2014/chart" uri="{C3380CC4-5D6E-409C-BE32-E72D297353CC}">
                <c16:uniqueId val="{00000017-741F-47C1-9996-DF6877D07366}"/>
              </c:ext>
            </c:extLst>
          </c:dPt>
          <c:dPt>
            <c:idx val="12"/>
            <c:bubble3D val="0"/>
            <c:spPr>
              <a:solidFill>
                <a:srgbClr val="6DCFF6"/>
              </a:solidFill>
              <a:ln>
                <a:noFill/>
              </a:ln>
              <a:effectLst/>
              <a:scene3d>
                <a:camera prst="orthographicFront"/>
                <a:lightRig rig="threePt" dir="t"/>
              </a:scene3d>
              <a:sp3d prstMaterial="matte"/>
            </c:spPr>
            <c:extLst>
              <c:ext xmlns:c16="http://schemas.microsoft.com/office/drawing/2014/chart" uri="{C3380CC4-5D6E-409C-BE32-E72D297353CC}">
                <c16:uniqueId val="{00000019-741F-47C1-9996-DF6877D07366}"/>
              </c:ext>
            </c:extLst>
          </c:dPt>
          <c:dPt>
            <c:idx val="13"/>
            <c:bubble3D val="0"/>
            <c:spPr>
              <a:solidFill>
                <a:srgbClr val="009BDB"/>
              </a:solidFill>
              <a:ln>
                <a:noFill/>
              </a:ln>
              <a:effectLst/>
              <a:scene3d>
                <a:camera prst="orthographicFront"/>
                <a:lightRig rig="threePt" dir="t"/>
              </a:scene3d>
              <a:sp3d prstMaterial="matte"/>
            </c:spPr>
            <c:extLst>
              <c:ext xmlns:c16="http://schemas.microsoft.com/office/drawing/2014/chart" uri="{C3380CC4-5D6E-409C-BE32-E72D297353CC}">
                <c16:uniqueId val="{0000001B-741F-47C1-9996-DF6877D07366}"/>
              </c:ext>
            </c:extLst>
          </c:dPt>
          <c:dPt>
            <c:idx val="14"/>
            <c:bubble3D val="0"/>
            <c:spPr>
              <a:solidFill>
                <a:srgbClr val="00619E"/>
              </a:solidFill>
              <a:ln>
                <a:noFill/>
              </a:ln>
              <a:effectLst/>
              <a:scene3d>
                <a:camera prst="orthographicFront"/>
                <a:lightRig rig="threePt" dir="t"/>
              </a:scene3d>
              <a:sp3d prstMaterial="matte"/>
            </c:spPr>
            <c:extLst>
              <c:ext xmlns:c16="http://schemas.microsoft.com/office/drawing/2014/chart" uri="{C3380CC4-5D6E-409C-BE32-E72D297353CC}">
                <c16:uniqueId val="{0000001D-741F-47C1-9996-DF6877D07366}"/>
              </c:ext>
            </c:extLst>
          </c:dPt>
          <c:dPt>
            <c:idx val="15"/>
            <c:bubble3D val="0"/>
            <c:spPr>
              <a:solidFill>
                <a:srgbClr val="1E3378"/>
              </a:solidFill>
              <a:ln>
                <a:noFill/>
              </a:ln>
              <a:effectLst/>
              <a:scene3d>
                <a:camera prst="orthographicFront"/>
                <a:lightRig rig="threePt" dir="t"/>
              </a:scene3d>
              <a:sp3d prstMaterial="matte"/>
            </c:spPr>
            <c:extLst>
              <c:ext xmlns:c16="http://schemas.microsoft.com/office/drawing/2014/chart" uri="{C3380CC4-5D6E-409C-BE32-E72D297353CC}">
                <c16:uniqueId val="{0000001F-741F-47C1-9996-DF6877D07366}"/>
              </c:ext>
            </c:extLst>
          </c:dPt>
          <c:dPt>
            <c:idx val="16"/>
            <c:bubble3D val="0"/>
            <c:spPr>
              <a:solidFill>
                <a:srgbClr val="76C8AE"/>
              </a:solidFill>
              <a:ln>
                <a:noFill/>
              </a:ln>
              <a:effectLst/>
              <a:scene3d>
                <a:camera prst="orthographicFront"/>
                <a:lightRig rig="threePt" dir="t"/>
              </a:scene3d>
              <a:sp3d prstMaterial="matte"/>
            </c:spPr>
            <c:extLst>
              <c:ext xmlns:c16="http://schemas.microsoft.com/office/drawing/2014/chart" uri="{C3380CC4-5D6E-409C-BE32-E72D297353CC}">
                <c16:uniqueId val="{00000021-741F-47C1-9996-DF6877D07366}"/>
              </c:ext>
            </c:extLst>
          </c:dPt>
          <c:dPt>
            <c:idx val="17"/>
            <c:bubble3D val="0"/>
            <c:spPr>
              <a:solidFill>
                <a:srgbClr val="00AE9D"/>
              </a:solidFill>
              <a:ln>
                <a:noFill/>
              </a:ln>
              <a:effectLst/>
              <a:scene3d>
                <a:camera prst="orthographicFront"/>
                <a:lightRig rig="threePt" dir="t"/>
              </a:scene3d>
              <a:sp3d prstMaterial="matte"/>
            </c:spPr>
            <c:extLst>
              <c:ext xmlns:c16="http://schemas.microsoft.com/office/drawing/2014/chart" uri="{C3380CC4-5D6E-409C-BE32-E72D297353CC}">
                <c16:uniqueId val="{00000023-741F-47C1-9996-DF6877D07366}"/>
              </c:ext>
            </c:extLst>
          </c:dPt>
          <c:dPt>
            <c:idx val="18"/>
            <c:bubble3D val="0"/>
            <c:spPr>
              <a:solidFill>
                <a:srgbClr val="008E7A"/>
              </a:solidFill>
              <a:ln>
                <a:noFill/>
              </a:ln>
              <a:effectLst/>
              <a:scene3d>
                <a:camera prst="orthographicFront"/>
                <a:lightRig rig="threePt" dir="t"/>
              </a:scene3d>
              <a:sp3d prstMaterial="matte"/>
            </c:spPr>
            <c:extLst>
              <c:ext xmlns:c16="http://schemas.microsoft.com/office/drawing/2014/chart" uri="{C3380CC4-5D6E-409C-BE32-E72D297353CC}">
                <c16:uniqueId val="{00000025-741F-47C1-9996-DF6877D07366}"/>
              </c:ext>
            </c:extLst>
          </c:dPt>
          <c:dPt>
            <c:idx val="19"/>
            <c:bubble3D val="0"/>
            <c:spPr>
              <a:solidFill>
                <a:srgbClr val="006762"/>
              </a:solidFill>
              <a:ln>
                <a:noFill/>
              </a:ln>
              <a:effectLst/>
              <a:scene3d>
                <a:camera prst="orthographicFront"/>
                <a:lightRig rig="threePt" dir="t"/>
              </a:scene3d>
              <a:sp3d prstMaterial="matte"/>
            </c:spPr>
            <c:extLst>
              <c:ext xmlns:c16="http://schemas.microsoft.com/office/drawing/2014/chart" uri="{C3380CC4-5D6E-409C-BE32-E72D297353CC}">
                <c16:uniqueId val="{00000027-741F-47C1-9996-DF6877D07366}"/>
              </c:ext>
            </c:extLst>
          </c:dPt>
          <c:dPt>
            <c:idx val="20"/>
            <c:bubble3D val="0"/>
            <c:spPr>
              <a:solidFill>
                <a:srgbClr val="FFCC4E"/>
              </a:solidFill>
              <a:ln>
                <a:noFill/>
              </a:ln>
              <a:effectLst/>
              <a:scene3d>
                <a:camera prst="orthographicFront"/>
                <a:lightRig rig="threePt" dir="t"/>
              </a:scene3d>
              <a:sp3d prstMaterial="matte"/>
            </c:spPr>
            <c:extLst>
              <c:ext xmlns:c16="http://schemas.microsoft.com/office/drawing/2014/chart" uri="{C3380CC4-5D6E-409C-BE32-E72D297353CC}">
                <c16:uniqueId val="{00000029-741F-47C1-9996-DF6877D07366}"/>
              </c:ext>
            </c:extLst>
          </c:dPt>
          <c:dPt>
            <c:idx val="21"/>
            <c:bubble3D val="0"/>
            <c:spPr>
              <a:solidFill>
                <a:srgbClr val="FFDE00"/>
              </a:solidFill>
              <a:ln>
                <a:noFill/>
              </a:ln>
              <a:effectLst/>
              <a:scene3d>
                <a:camera prst="orthographicFront"/>
                <a:lightRig rig="threePt" dir="t"/>
              </a:scene3d>
              <a:sp3d prstMaterial="matte"/>
            </c:spPr>
            <c:extLst>
              <c:ext xmlns:c16="http://schemas.microsoft.com/office/drawing/2014/chart" uri="{C3380CC4-5D6E-409C-BE32-E72D297353CC}">
                <c16:uniqueId val="{0000002B-741F-47C1-9996-DF6877D07366}"/>
              </c:ext>
            </c:extLst>
          </c:dPt>
          <c:dPt>
            <c:idx val="22"/>
            <c:bubble3D val="0"/>
            <c:spPr>
              <a:solidFill>
                <a:srgbClr val="F47920"/>
              </a:solidFill>
              <a:ln>
                <a:noFill/>
              </a:ln>
              <a:effectLst/>
              <a:scene3d>
                <a:camera prst="orthographicFront"/>
                <a:lightRig rig="threePt" dir="t"/>
              </a:scene3d>
              <a:sp3d prstMaterial="matte"/>
            </c:spPr>
            <c:extLst>
              <c:ext xmlns:c16="http://schemas.microsoft.com/office/drawing/2014/chart" uri="{C3380CC4-5D6E-409C-BE32-E72D297353CC}">
                <c16:uniqueId val="{0000002D-741F-47C1-9996-DF6877D07366}"/>
              </c:ext>
            </c:extLst>
          </c:dPt>
          <c:dPt>
            <c:idx val="23"/>
            <c:bubble3D val="0"/>
            <c:spPr>
              <a:solidFill>
                <a:srgbClr val="A75534"/>
              </a:solidFill>
              <a:ln>
                <a:noFill/>
              </a:ln>
              <a:effectLst/>
              <a:scene3d>
                <a:camera prst="orthographicFront"/>
                <a:lightRig rig="threePt" dir="t"/>
              </a:scene3d>
              <a:sp3d prstMaterial="matte"/>
            </c:spPr>
            <c:extLst>
              <c:ext xmlns:c16="http://schemas.microsoft.com/office/drawing/2014/chart" uri="{C3380CC4-5D6E-409C-BE32-E72D297353CC}">
                <c16:uniqueId val="{0000002F-741F-47C1-9996-DF6877D07366}"/>
              </c:ext>
            </c:extLst>
          </c:dPt>
          <c:dLbls>
            <c:dLbl>
              <c:idx val="0"/>
              <c:spPr>
                <a:noFill/>
                <a:ln>
                  <a:noFill/>
                </a:ln>
                <a:effectLst/>
              </c:spPr>
              <c:txPr>
                <a:bodyPr rot="0" spcFirstLastPara="1" vertOverflow="ellipsis" vert="horz" wrap="square" anchor="ctr" anchorCtr="1"/>
                <a:lstStyle/>
                <a:p>
                  <a:pPr>
                    <a:defRPr sz="1330" b="1" i="0" u="sng"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1-741F-47C1-9996-DF6877D07366}"/>
                </c:ext>
              </c:extLst>
            </c:dLbl>
            <c:dLbl>
              <c:idx val="1"/>
              <c:spPr>
                <a:noFill/>
                <a:ln>
                  <a:noFill/>
                </a:ln>
                <a:effectLst/>
              </c:spPr>
              <c:txPr>
                <a:bodyPr rot="0" spcFirstLastPara="1" vertOverflow="ellipsis" vert="horz" wrap="square" anchor="ctr" anchorCtr="1"/>
                <a:lstStyle/>
                <a:p>
                  <a:pPr>
                    <a:defRPr sz="1330" b="1" i="0" u="sng" strike="noStrike" kern="1200" spc="0" baseline="0">
                      <a:solidFill>
                        <a:schemeClr val="accent2"/>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3-741F-47C1-9996-DF6877D07366}"/>
                </c:ext>
              </c:extLst>
            </c:dLbl>
            <c:dLbl>
              <c:idx val="2"/>
              <c:spPr>
                <a:noFill/>
                <a:ln>
                  <a:noFill/>
                </a:ln>
                <a:effectLst/>
              </c:spPr>
              <c:txPr>
                <a:bodyPr rot="0" spcFirstLastPara="1" vertOverflow="ellipsis" vert="horz" wrap="square" anchor="ctr" anchorCtr="1"/>
                <a:lstStyle/>
                <a:p>
                  <a:pPr>
                    <a:defRPr sz="1330" b="1" i="0" u="sng" strike="noStrike" kern="1200" spc="0" baseline="0">
                      <a:solidFill>
                        <a:schemeClr val="accent3"/>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5-741F-47C1-9996-DF6877D07366}"/>
                </c:ext>
              </c:extLst>
            </c:dLbl>
            <c:dLbl>
              <c:idx val="3"/>
              <c:spPr>
                <a:noFill/>
                <a:ln>
                  <a:noFill/>
                </a:ln>
                <a:effectLst/>
              </c:spPr>
              <c:txPr>
                <a:bodyPr rot="0" spcFirstLastPara="1" vertOverflow="ellipsis" vert="horz" wrap="square" anchor="ctr" anchorCtr="1"/>
                <a:lstStyle/>
                <a:p>
                  <a:pPr>
                    <a:defRPr sz="1330" b="1" i="0" u="sng" strike="noStrike" kern="1200" spc="0" baseline="0">
                      <a:solidFill>
                        <a:schemeClr val="accent4"/>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7-741F-47C1-9996-DF6877D07366}"/>
                </c:ext>
              </c:extLst>
            </c:dLbl>
            <c:dLbl>
              <c:idx val="4"/>
              <c:spPr>
                <a:noFill/>
                <a:ln>
                  <a:noFill/>
                </a:ln>
                <a:effectLst/>
              </c:spPr>
              <c:txPr>
                <a:bodyPr rot="0" spcFirstLastPara="1" vertOverflow="ellipsis" vert="horz" wrap="square" anchor="ctr" anchorCtr="1"/>
                <a:lstStyle/>
                <a:p>
                  <a:pPr>
                    <a:defRPr sz="1330" b="1" i="0" u="sng" strike="noStrike" kern="1200" spc="0" baseline="0">
                      <a:solidFill>
                        <a:schemeClr val="accent5"/>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9-741F-47C1-9996-DF6877D07366}"/>
                </c:ext>
              </c:extLst>
            </c:dLbl>
            <c:dLbl>
              <c:idx val="5"/>
              <c:spPr>
                <a:noFill/>
                <a:ln>
                  <a:noFill/>
                </a:ln>
                <a:effectLst/>
              </c:spPr>
              <c:txPr>
                <a:bodyPr rot="0" spcFirstLastPara="1" vertOverflow="ellipsis" vert="horz" wrap="square" anchor="ctr" anchorCtr="1"/>
                <a:lstStyle/>
                <a:p>
                  <a:pPr>
                    <a:defRPr sz="1330" b="1" i="0" u="sng" strike="noStrike" kern="1200" spc="0" baseline="0">
                      <a:solidFill>
                        <a:schemeClr val="accent6"/>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B-741F-47C1-9996-DF6877D07366}"/>
                </c:ext>
              </c:extLst>
            </c:dLbl>
            <c:dLbl>
              <c:idx val="6"/>
              <c:spPr>
                <a:noFill/>
                <a:ln>
                  <a:noFill/>
                </a:ln>
                <a:effectLst/>
              </c:spPr>
              <c:txPr>
                <a:bodyPr rot="0" spcFirstLastPara="1" vertOverflow="ellipsis" vert="horz" wrap="square" anchor="ctr" anchorCtr="1"/>
                <a:lstStyle/>
                <a:p>
                  <a:pPr>
                    <a:defRPr sz="1330" b="1" i="0" u="sng" strike="noStrike" kern="1200" spc="0" baseline="0">
                      <a:solidFill>
                        <a:schemeClr val="accent1">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D-741F-47C1-9996-DF6877D07366}"/>
                </c:ext>
              </c:extLst>
            </c:dLbl>
            <c:dLbl>
              <c:idx val="7"/>
              <c:spPr>
                <a:noFill/>
                <a:ln>
                  <a:noFill/>
                </a:ln>
                <a:effectLst/>
              </c:spPr>
              <c:txPr>
                <a:bodyPr rot="0" spcFirstLastPara="1" vertOverflow="ellipsis" vert="horz" wrap="square" anchor="ctr" anchorCtr="1"/>
                <a:lstStyle/>
                <a:p>
                  <a:pPr>
                    <a:defRPr sz="1330" b="1" i="0" u="sng" strike="noStrike" kern="1200" spc="0" baseline="0">
                      <a:solidFill>
                        <a:schemeClr val="accent2">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0F-741F-47C1-9996-DF6877D07366}"/>
                </c:ext>
              </c:extLst>
            </c:dLbl>
            <c:dLbl>
              <c:idx val="8"/>
              <c:spPr>
                <a:noFill/>
                <a:ln>
                  <a:noFill/>
                </a:ln>
                <a:effectLst/>
              </c:spPr>
              <c:txPr>
                <a:bodyPr rot="0" spcFirstLastPara="1" vertOverflow="ellipsis" vert="horz" wrap="square" anchor="ctr" anchorCtr="1"/>
                <a:lstStyle/>
                <a:p>
                  <a:pPr>
                    <a:defRPr sz="1330" b="1" i="0" u="sng" strike="noStrike" kern="1200" spc="0" baseline="0">
                      <a:solidFill>
                        <a:schemeClr val="accent3">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1-741F-47C1-9996-DF6877D07366}"/>
                </c:ext>
              </c:extLst>
            </c:dLbl>
            <c:dLbl>
              <c:idx val="9"/>
              <c:spPr>
                <a:noFill/>
                <a:ln>
                  <a:noFill/>
                </a:ln>
                <a:effectLst/>
              </c:spPr>
              <c:txPr>
                <a:bodyPr rot="0" spcFirstLastPara="1" vertOverflow="ellipsis" vert="horz" wrap="square" anchor="ctr" anchorCtr="1"/>
                <a:lstStyle/>
                <a:p>
                  <a:pPr>
                    <a:defRPr sz="1330" b="1" i="0" u="sng" strike="noStrike" kern="1200" spc="0" baseline="0">
                      <a:solidFill>
                        <a:schemeClr val="accent4">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3-741F-47C1-9996-DF6877D07366}"/>
                </c:ext>
              </c:extLst>
            </c:dLbl>
            <c:dLbl>
              <c:idx val="10"/>
              <c:spPr>
                <a:noFill/>
                <a:ln>
                  <a:noFill/>
                </a:ln>
                <a:effectLst/>
              </c:spPr>
              <c:txPr>
                <a:bodyPr rot="0" spcFirstLastPara="1" vertOverflow="ellipsis" vert="horz" wrap="square" anchor="ctr" anchorCtr="1"/>
                <a:lstStyle/>
                <a:p>
                  <a:pPr>
                    <a:defRPr sz="1330" b="1" i="0" u="sng" strike="noStrike" kern="1200" spc="0" baseline="0">
                      <a:solidFill>
                        <a:schemeClr val="accent5">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5-741F-47C1-9996-DF6877D07366}"/>
                </c:ext>
              </c:extLst>
            </c:dLbl>
            <c:dLbl>
              <c:idx val="11"/>
              <c:spPr>
                <a:noFill/>
                <a:ln>
                  <a:noFill/>
                </a:ln>
                <a:effectLst/>
              </c:spPr>
              <c:txPr>
                <a:bodyPr rot="0" spcFirstLastPara="1" vertOverflow="ellipsis" vert="horz" wrap="square" anchor="ctr" anchorCtr="1"/>
                <a:lstStyle/>
                <a:p>
                  <a:pPr>
                    <a:defRPr sz="1330" b="1" i="0" u="sng" strike="noStrike" kern="1200" spc="0" baseline="0">
                      <a:solidFill>
                        <a:schemeClr val="accent6">
                          <a:lumMod val="6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7-741F-47C1-9996-DF6877D07366}"/>
                </c:ext>
              </c:extLst>
            </c:dLbl>
            <c:dLbl>
              <c:idx val="12"/>
              <c:spPr>
                <a:noFill/>
                <a:ln>
                  <a:noFill/>
                </a:ln>
                <a:effectLst/>
              </c:spPr>
              <c:txPr>
                <a:bodyPr rot="0" spcFirstLastPara="1" vertOverflow="ellipsis" vert="horz" wrap="square" anchor="ctr" anchorCtr="1"/>
                <a:lstStyle/>
                <a:p>
                  <a:pPr>
                    <a:defRPr sz="1330" b="1" i="0" u="sng" strike="noStrike" kern="1200" spc="0" baseline="0">
                      <a:solidFill>
                        <a:schemeClr val="accent1">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9-741F-47C1-9996-DF6877D07366}"/>
                </c:ext>
              </c:extLst>
            </c:dLbl>
            <c:dLbl>
              <c:idx val="13"/>
              <c:spPr>
                <a:noFill/>
                <a:ln>
                  <a:noFill/>
                </a:ln>
                <a:effectLst/>
              </c:spPr>
              <c:txPr>
                <a:bodyPr rot="0" spcFirstLastPara="1" vertOverflow="ellipsis" vert="horz" wrap="square" anchor="ctr" anchorCtr="1"/>
                <a:lstStyle/>
                <a:p>
                  <a:pPr>
                    <a:defRPr sz="1330" b="1" i="0" u="sng" strike="noStrike" kern="1200" spc="0" baseline="0">
                      <a:solidFill>
                        <a:schemeClr val="accent2">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B-741F-47C1-9996-DF6877D07366}"/>
                </c:ext>
              </c:extLst>
            </c:dLbl>
            <c:dLbl>
              <c:idx val="14"/>
              <c:spPr>
                <a:noFill/>
                <a:ln>
                  <a:noFill/>
                </a:ln>
                <a:effectLst/>
              </c:spPr>
              <c:txPr>
                <a:bodyPr rot="0" spcFirstLastPara="1" vertOverflow="ellipsis" vert="horz" wrap="square" anchor="ctr" anchorCtr="1"/>
                <a:lstStyle/>
                <a:p>
                  <a:pPr>
                    <a:defRPr sz="1330" b="1" i="0" u="sng" strike="noStrike" kern="1200" spc="0" baseline="0">
                      <a:solidFill>
                        <a:schemeClr val="accent3">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D-741F-47C1-9996-DF6877D07366}"/>
                </c:ext>
              </c:extLst>
            </c:dLbl>
            <c:dLbl>
              <c:idx val="15"/>
              <c:spPr>
                <a:noFill/>
                <a:ln>
                  <a:noFill/>
                </a:ln>
                <a:effectLst/>
              </c:spPr>
              <c:txPr>
                <a:bodyPr rot="0" spcFirstLastPara="1" vertOverflow="ellipsis" vert="horz" wrap="square" anchor="ctr" anchorCtr="1"/>
                <a:lstStyle/>
                <a:p>
                  <a:pPr>
                    <a:defRPr sz="1330" b="1" i="0" u="sng" strike="noStrike" kern="1200" spc="0" baseline="0">
                      <a:solidFill>
                        <a:schemeClr val="accent4">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1F-741F-47C1-9996-DF6877D07366}"/>
                </c:ext>
              </c:extLst>
            </c:dLbl>
            <c:dLbl>
              <c:idx val="16"/>
              <c:spPr>
                <a:noFill/>
                <a:ln>
                  <a:noFill/>
                </a:ln>
                <a:effectLst/>
              </c:spPr>
              <c:txPr>
                <a:bodyPr rot="0" spcFirstLastPara="1" vertOverflow="ellipsis" vert="horz" wrap="square" anchor="ctr" anchorCtr="1"/>
                <a:lstStyle/>
                <a:p>
                  <a:pPr>
                    <a:defRPr sz="1330" b="1" i="0" u="sng" strike="noStrike" kern="1200" spc="0" baseline="0">
                      <a:solidFill>
                        <a:schemeClr val="accent5">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1-741F-47C1-9996-DF6877D07366}"/>
                </c:ext>
              </c:extLst>
            </c:dLbl>
            <c:dLbl>
              <c:idx val="17"/>
              <c:spPr>
                <a:noFill/>
                <a:ln>
                  <a:noFill/>
                </a:ln>
                <a:effectLst/>
              </c:spPr>
              <c:txPr>
                <a:bodyPr rot="0" spcFirstLastPara="1" vertOverflow="ellipsis" vert="horz" wrap="square" anchor="ctr" anchorCtr="1"/>
                <a:lstStyle/>
                <a:p>
                  <a:pPr>
                    <a:defRPr sz="1330" b="1" i="0" u="sng" strike="noStrike" kern="1200" spc="0" baseline="0">
                      <a:solidFill>
                        <a:schemeClr val="accent6">
                          <a:lumMod val="80000"/>
                          <a:lumOff val="2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3-741F-47C1-9996-DF6877D07366}"/>
                </c:ext>
              </c:extLst>
            </c:dLbl>
            <c:dLbl>
              <c:idx val="18"/>
              <c:spPr>
                <a:noFill/>
                <a:ln>
                  <a:noFill/>
                </a:ln>
                <a:effectLst/>
              </c:spPr>
              <c:txPr>
                <a:bodyPr rot="0" spcFirstLastPara="1" vertOverflow="ellipsis" vert="horz" wrap="square" anchor="ctr" anchorCtr="1"/>
                <a:lstStyle/>
                <a:p>
                  <a:pPr>
                    <a:defRPr sz="1330" b="1" i="0" u="sng" strike="noStrike" kern="1200" spc="0" baseline="0">
                      <a:solidFill>
                        <a:schemeClr val="accent1">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5-741F-47C1-9996-DF6877D07366}"/>
                </c:ext>
              </c:extLst>
            </c:dLbl>
            <c:dLbl>
              <c:idx val="19"/>
              <c:spPr>
                <a:noFill/>
                <a:ln>
                  <a:noFill/>
                </a:ln>
                <a:effectLst/>
              </c:spPr>
              <c:txPr>
                <a:bodyPr rot="0" spcFirstLastPara="1" vertOverflow="ellipsis" vert="horz" wrap="square" anchor="ctr" anchorCtr="1"/>
                <a:lstStyle/>
                <a:p>
                  <a:pPr>
                    <a:defRPr sz="1330" b="1" i="0" u="sng" strike="noStrike" kern="1200" spc="0" baseline="0">
                      <a:solidFill>
                        <a:schemeClr val="accent2">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7-741F-47C1-9996-DF6877D07366}"/>
                </c:ext>
              </c:extLst>
            </c:dLbl>
            <c:dLbl>
              <c:idx val="20"/>
              <c:spPr>
                <a:noFill/>
                <a:ln>
                  <a:noFill/>
                </a:ln>
                <a:effectLst/>
              </c:spPr>
              <c:txPr>
                <a:bodyPr rot="0" spcFirstLastPara="1" vertOverflow="ellipsis" vert="horz" wrap="square" anchor="ctr" anchorCtr="1"/>
                <a:lstStyle/>
                <a:p>
                  <a:pPr>
                    <a:defRPr sz="1330" b="1" i="0" u="sng" strike="noStrike" kern="1200" spc="0" baseline="0">
                      <a:solidFill>
                        <a:schemeClr val="accent3">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9-741F-47C1-9996-DF6877D07366}"/>
                </c:ext>
              </c:extLst>
            </c:dLbl>
            <c:dLbl>
              <c:idx val="21"/>
              <c:spPr>
                <a:noFill/>
                <a:ln>
                  <a:noFill/>
                </a:ln>
                <a:effectLst/>
              </c:spPr>
              <c:txPr>
                <a:bodyPr rot="0" spcFirstLastPara="1" vertOverflow="ellipsis" vert="horz" wrap="square" anchor="ctr" anchorCtr="1"/>
                <a:lstStyle/>
                <a:p>
                  <a:pPr>
                    <a:defRPr sz="1330" b="1" i="0" u="sng" strike="noStrike" kern="1200" spc="0" baseline="0">
                      <a:solidFill>
                        <a:schemeClr val="accent4">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B-741F-47C1-9996-DF6877D07366}"/>
                </c:ext>
              </c:extLst>
            </c:dLbl>
            <c:dLbl>
              <c:idx val="22"/>
              <c:spPr>
                <a:noFill/>
                <a:ln>
                  <a:noFill/>
                </a:ln>
                <a:effectLst/>
              </c:spPr>
              <c:txPr>
                <a:bodyPr rot="0" spcFirstLastPara="1" vertOverflow="ellipsis" vert="horz" wrap="square" anchor="ctr" anchorCtr="1"/>
                <a:lstStyle/>
                <a:p>
                  <a:pPr>
                    <a:defRPr sz="1330" b="1" i="0" u="sng" strike="noStrike" kern="1200" spc="0" baseline="0">
                      <a:solidFill>
                        <a:schemeClr val="accent5">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D-741F-47C1-9996-DF6877D07366}"/>
                </c:ext>
              </c:extLst>
            </c:dLbl>
            <c:dLbl>
              <c:idx val="23"/>
              <c:spPr>
                <a:noFill/>
                <a:ln>
                  <a:noFill/>
                </a:ln>
                <a:effectLst/>
              </c:spPr>
              <c:txPr>
                <a:bodyPr rot="0" spcFirstLastPara="1" vertOverflow="ellipsis" vert="horz" wrap="square" anchor="ctr" anchorCtr="1"/>
                <a:lstStyle/>
                <a:p>
                  <a:pPr>
                    <a:defRPr sz="1330" b="1" i="0" u="sng" strike="noStrike" kern="1200" spc="0" baseline="0">
                      <a:solidFill>
                        <a:schemeClr val="accent6">
                          <a:lumMod val="80000"/>
                        </a:schemeClr>
                      </a:solidFill>
                      <a:latin typeface="Arial" panose="020B0604020202020204" pitchFamily="34" charset="0"/>
                      <a:ea typeface="+mn-ea"/>
                      <a:cs typeface="Arial" panose="020B0604020202020204" pitchFamily="34" charset="0"/>
                    </a:defRPr>
                  </a:pPr>
                  <a:endParaRPr lang="en-US"/>
                </a:p>
              </c:txPr>
              <c:dLblPos val="bestFit"/>
              <c:showLegendKey val="1"/>
              <c:showVal val="0"/>
              <c:showCatName val="1"/>
              <c:showSerName val="0"/>
              <c:showPercent val="1"/>
              <c:showBubbleSize val="0"/>
              <c:extLst>
                <c:ext xmlns:c16="http://schemas.microsoft.com/office/drawing/2014/chart" uri="{C3380CC4-5D6E-409C-BE32-E72D297353CC}">
                  <c16:uniqueId val="{0000002F-741F-47C1-9996-DF6877D07366}"/>
                </c:ext>
              </c:extLst>
            </c:dLbl>
            <c:spPr>
              <a:noFill/>
              <a:ln>
                <a:noFill/>
              </a:ln>
              <a:effectLst/>
            </c:spPr>
            <c:txPr>
              <a:bodyPr rot="0" spcFirstLastPara="1" vertOverflow="ellipsis" vert="horz" wrap="square" anchor="ctr" anchorCtr="1"/>
              <a:lstStyle/>
              <a:p>
                <a:pPr>
                  <a:defRPr sz="1330" b="1" i="0" u="sng" strike="noStrike" kern="1200" spc="0" baseline="0">
                    <a:solidFill>
                      <a:schemeClr val="accent1"/>
                    </a:solidFill>
                    <a:latin typeface="+mn-lt"/>
                    <a:ea typeface="+mn-ea"/>
                    <a:cs typeface="+mn-cs"/>
                  </a:defRPr>
                </a:pPr>
                <a:endParaRPr lang="en-US"/>
              </a:p>
            </c:txPr>
            <c:dLblPos val="bestFit"/>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Sheet1!$A$2:$A$25</c:f>
              <c:strCache>
                <c:ptCount val="24"/>
                <c:pt idx="0">
                  <c:v>1st Entry</c:v>
                </c:pt>
                <c:pt idx="1">
                  <c:v>2nd Entry</c:v>
                </c:pt>
                <c:pt idx="2">
                  <c:v>3rd Entry</c:v>
                </c:pt>
                <c:pt idx="3">
                  <c:v>4th Entry</c:v>
                </c:pt>
                <c:pt idx="4">
                  <c:v>5th Entry</c:v>
                </c:pt>
                <c:pt idx="5">
                  <c:v>6th Entry</c:v>
                </c:pt>
                <c:pt idx="6">
                  <c:v>7th Entry</c:v>
                </c:pt>
                <c:pt idx="7">
                  <c:v>8th Entry</c:v>
                </c:pt>
                <c:pt idx="8">
                  <c:v>9th Entry</c:v>
                </c:pt>
                <c:pt idx="9">
                  <c:v>10th Entry</c:v>
                </c:pt>
                <c:pt idx="10">
                  <c:v>11th Entry</c:v>
                </c:pt>
                <c:pt idx="11">
                  <c:v>12th Entry</c:v>
                </c:pt>
                <c:pt idx="12">
                  <c:v>13th Entry</c:v>
                </c:pt>
                <c:pt idx="13">
                  <c:v>14th Entry</c:v>
                </c:pt>
                <c:pt idx="14">
                  <c:v>15th Entry</c:v>
                </c:pt>
                <c:pt idx="15">
                  <c:v>16th Entry</c:v>
                </c:pt>
                <c:pt idx="16">
                  <c:v>17th Entry</c:v>
                </c:pt>
                <c:pt idx="17">
                  <c:v>18th Entry</c:v>
                </c:pt>
                <c:pt idx="18">
                  <c:v>19th Entry</c:v>
                </c:pt>
                <c:pt idx="19">
                  <c:v>20th Entry</c:v>
                </c:pt>
                <c:pt idx="20">
                  <c:v>21th Entry</c:v>
                </c:pt>
                <c:pt idx="21">
                  <c:v>22th Entry</c:v>
                </c:pt>
                <c:pt idx="22">
                  <c:v>23th Entry</c:v>
                </c:pt>
                <c:pt idx="23">
                  <c:v>24th Entry</c:v>
                </c:pt>
              </c:strCache>
            </c:strRef>
          </c:cat>
          <c:val>
            <c:numRef>
              <c:f>Sheet1!$B$2:$B$25</c:f>
              <c:numCache>
                <c:formatCode>General</c:formatCode>
                <c:ptCount val="2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numCache>
            </c:numRef>
          </c:val>
          <c:extLst>
            <c:ext xmlns:c16="http://schemas.microsoft.com/office/drawing/2014/chart" uri="{C3380CC4-5D6E-409C-BE32-E72D297353CC}">
              <c16:uniqueId val="{00000030-741F-47C1-9996-DF6877D0736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u="sng"/>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0"/>
    </c:view3D>
    <c:floor>
      <c:thickness val="0"/>
      <c:spPr>
        <a:solidFill>
          <a:schemeClr val="accent1">
            <a:alpha val="30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7916454801487282E-2"/>
          <c:y val="5.9660478663425089E-2"/>
          <c:w val="0.93792021248511792"/>
          <c:h val="0.59391513796661655"/>
        </c:manualLayout>
      </c:layout>
      <c:bar3DChart>
        <c:barDir val="col"/>
        <c:grouping val="clustered"/>
        <c:varyColors val="0"/>
        <c:ser>
          <c:idx val="0"/>
          <c:order val="0"/>
          <c:tx>
            <c:strRef>
              <c:f>Sheet1!$B$1</c:f>
              <c:strCache>
                <c:ptCount val="1"/>
                <c:pt idx="0">
                  <c:v>VALUE</c:v>
                </c:pt>
              </c:strCache>
            </c:strRef>
          </c:tx>
          <c:spPr>
            <a:solidFill>
              <a:schemeClr val="accent1">
                <a:lumMod val="20000"/>
                <a:lumOff val="80000"/>
              </a:schemeClr>
            </a:solidFill>
            <a:ln>
              <a:noFill/>
            </a:ln>
            <a:effectLst/>
            <a:sp3d/>
          </c:spPr>
          <c:invertIfNegative val="0"/>
          <c:dPt>
            <c:idx val="0"/>
            <c:invertIfNegative val="0"/>
            <c:bubble3D val="0"/>
            <c:spPr>
              <a:solidFill>
                <a:srgbClr val="76C8AE"/>
              </a:solidFill>
              <a:ln>
                <a:noFill/>
              </a:ln>
              <a:effectLst/>
              <a:sp3d/>
            </c:spPr>
            <c:extLst>
              <c:ext xmlns:c16="http://schemas.microsoft.com/office/drawing/2014/chart" uri="{C3380CC4-5D6E-409C-BE32-E72D297353CC}">
                <c16:uniqueId val="{00000001-1504-4AAD-8BCA-155C626759E1}"/>
              </c:ext>
            </c:extLst>
          </c:dPt>
          <c:dPt>
            <c:idx val="1"/>
            <c:invertIfNegative val="0"/>
            <c:bubble3D val="0"/>
            <c:spPr>
              <a:solidFill>
                <a:srgbClr val="00AE9D"/>
              </a:solidFill>
              <a:ln>
                <a:noFill/>
              </a:ln>
              <a:effectLst/>
              <a:sp3d/>
            </c:spPr>
            <c:extLst>
              <c:ext xmlns:c16="http://schemas.microsoft.com/office/drawing/2014/chart" uri="{C3380CC4-5D6E-409C-BE32-E72D297353CC}">
                <c16:uniqueId val="{00000003-1504-4AAD-8BCA-155C626759E1}"/>
              </c:ext>
            </c:extLst>
          </c:dPt>
          <c:dPt>
            <c:idx val="2"/>
            <c:invertIfNegative val="0"/>
            <c:bubble3D val="0"/>
            <c:spPr>
              <a:solidFill>
                <a:srgbClr val="008E7A"/>
              </a:solidFill>
              <a:ln>
                <a:noFill/>
              </a:ln>
              <a:effectLst/>
              <a:sp3d/>
            </c:spPr>
            <c:extLst>
              <c:ext xmlns:c16="http://schemas.microsoft.com/office/drawing/2014/chart" uri="{C3380CC4-5D6E-409C-BE32-E72D297353CC}">
                <c16:uniqueId val="{00000005-1504-4AAD-8BCA-155C626759E1}"/>
              </c:ext>
            </c:extLst>
          </c:dPt>
          <c:dPt>
            <c:idx val="3"/>
            <c:invertIfNegative val="0"/>
            <c:bubble3D val="0"/>
            <c:spPr>
              <a:solidFill>
                <a:srgbClr val="006762"/>
              </a:solidFill>
              <a:ln>
                <a:noFill/>
              </a:ln>
              <a:effectLst/>
              <a:sp3d/>
            </c:spPr>
            <c:extLst>
              <c:ext xmlns:c16="http://schemas.microsoft.com/office/drawing/2014/chart" uri="{C3380CC4-5D6E-409C-BE32-E72D297353CC}">
                <c16:uniqueId val="{00000007-1504-4AAD-8BCA-155C626759E1}"/>
              </c:ext>
            </c:extLst>
          </c:dPt>
          <c:dPt>
            <c:idx val="4"/>
            <c:invertIfNegative val="0"/>
            <c:bubble3D val="0"/>
            <c:spPr>
              <a:solidFill>
                <a:srgbClr val="FFCC4E"/>
              </a:solidFill>
              <a:ln>
                <a:noFill/>
              </a:ln>
              <a:effectLst/>
              <a:sp3d/>
            </c:spPr>
            <c:extLst>
              <c:ext xmlns:c16="http://schemas.microsoft.com/office/drawing/2014/chart" uri="{C3380CC4-5D6E-409C-BE32-E72D297353CC}">
                <c16:uniqueId val="{00000009-1504-4AAD-8BCA-155C626759E1}"/>
              </c:ext>
            </c:extLst>
          </c:dPt>
          <c:dPt>
            <c:idx val="5"/>
            <c:invertIfNegative val="0"/>
            <c:bubble3D val="0"/>
            <c:spPr>
              <a:solidFill>
                <a:srgbClr val="FBAB18"/>
              </a:solidFill>
              <a:ln>
                <a:noFill/>
              </a:ln>
              <a:effectLst/>
              <a:sp3d/>
            </c:spPr>
            <c:extLst>
              <c:ext xmlns:c16="http://schemas.microsoft.com/office/drawing/2014/chart" uri="{C3380CC4-5D6E-409C-BE32-E72D297353CC}">
                <c16:uniqueId val="{0000000B-1504-4AAD-8BCA-155C626759E1}"/>
              </c:ext>
            </c:extLst>
          </c:dPt>
          <c:dPt>
            <c:idx val="6"/>
            <c:invertIfNegative val="0"/>
            <c:bubble3D val="0"/>
            <c:spPr>
              <a:solidFill>
                <a:srgbClr val="F47920"/>
              </a:solidFill>
              <a:ln>
                <a:noFill/>
              </a:ln>
              <a:effectLst/>
              <a:sp3d/>
            </c:spPr>
            <c:extLst>
              <c:ext xmlns:c16="http://schemas.microsoft.com/office/drawing/2014/chart" uri="{C3380CC4-5D6E-409C-BE32-E72D297353CC}">
                <c16:uniqueId val="{0000000D-1504-4AAD-8BCA-155C626759E1}"/>
              </c:ext>
            </c:extLst>
          </c:dPt>
          <c:dPt>
            <c:idx val="7"/>
            <c:invertIfNegative val="0"/>
            <c:bubble3D val="0"/>
            <c:spPr>
              <a:solidFill>
                <a:srgbClr val="A75534"/>
              </a:solidFill>
              <a:ln>
                <a:noFill/>
              </a:ln>
              <a:effectLst/>
              <a:sp3d/>
            </c:spPr>
            <c:extLst>
              <c:ext xmlns:c16="http://schemas.microsoft.com/office/drawing/2014/chart" uri="{C3380CC4-5D6E-409C-BE32-E72D297353CC}">
                <c16:uniqueId val="{0000000F-1504-4AAD-8BCA-155C626759E1}"/>
              </c:ext>
            </c:extLst>
          </c:dPt>
          <c:dPt>
            <c:idx val="8"/>
            <c:invertIfNegative val="0"/>
            <c:bubble3D val="0"/>
            <c:spPr>
              <a:solidFill>
                <a:srgbClr val="F1666A"/>
              </a:solidFill>
              <a:ln>
                <a:noFill/>
              </a:ln>
              <a:effectLst/>
              <a:sp3d/>
            </c:spPr>
            <c:extLst>
              <c:ext xmlns:c16="http://schemas.microsoft.com/office/drawing/2014/chart" uri="{C3380CC4-5D6E-409C-BE32-E72D297353CC}">
                <c16:uniqueId val="{00000011-1504-4AAD-8BCA-155C626759E1}"/>
              </c:ext>
            </c:extLst>
          </c:dPt>
          <c:dPt>
            <c:idx val="9"/>
            <c:invertIfNegative val="0"/>
            <c:bubble3D val="0"/>
            <c:spPr>
              <a:solidFill>
                <a:srgbClr val="ED1B2F"/>
              </a:solidFill>
              <a:ln>
                <a:noFill/>
              </a:ln>
              <a:effectLst/>
              <a:sp3d/>
            </c:spPr>
            <c:extLst>
              <c:ext xmlns:c16="http://schemas.microsoft.com/office/drawing/2014/chart" uri="{C3380CC4-5D6E-409C-BE32-E72D297353CC}">
                <c16:uniqueId val="{00000013-1504-4AAD-8BCA-155C626759E1}"/>
              </c:ext>
            </c:extLst>
          </c:dPt>
          <c:dPt>
            <c:idx val="10"/>
            <c:invertIfNegative val="0"/>
            <c:bubble3D val="0"/>
            <c:spPr>
              <a:solidFill>
                <a:srgbClr val="CF1D39"/>
              </a:solidFill>
              <a:ln>
                <a:noFill/>
              </a:ln>
              <a:effectLst/>
              <a:sp3d/>
            </c:spPr>
            <c:extLst>
              <c:ext xmlns:c16="http://schemas.microsoft.com/office/drawing/2014/chart" uri="{C3380CC4-5D6E-409C-BE32-E72D297353CC}">
                <c16:uniqueId val="{00000015-1504-4AAD-8BCA-155C626759E1}"/>
              </c:ext>
            </c:extLst>
          </c:dPt>
          <c:dPt>
            <c:idx val="11"/>
            <c:invertIfNegative val="0"/>
            <c:bubble3D val="0"/>
            <c:spPr>
              <a:solidFill>
                <a:srgbClr val="960136"/>
              </a:solidFill>
              <a:ln>
                <a:noFill/>
              </a:ln>
              <a:effectLst/>
              <a:sp3d/>
            </c:spPr>
            <c:extLst>
              <c:ext xmlns:c16="http://schemas.microsoft.com/office/drawing/2014/chart" uri="{C3380CC4-5D6E-409C-BE32-E72D297353CC}">
                <c16:uniqueId val="{00000017-1504-4AAD-8BCA-155C626759E1}"/>
              </c:ext>
            </c:extLst>
          </c:dPt>
          <c:dPt>
            <c:idx val="12"/>
            <c:invertIfNegative val="0"/>
            <c:bubble3D val="0"/>
            <c:spPr>
              <a:solidFill>
                <a:srgbClr val="6DCFF6"/>
              </a:solidFill>
              <a:ln>
                <a:noFill/>
              </a:ln>
              <a:effectLst/>
              <a:sp3d/>
            </c:spPr>
            <c:extLst>
              <c:ext xmlns:c16="http://schemas.microsoft.com/office/drawing/2014/chart" uri="{C3380CC4-5D6E-409C-BE32-E72D297353CC}">
                <c16:uniqueId val="{00000019-1504-4AAD-8BCA-155C626759E1}"/>
              </c:ext>
            </c:extLst>
          </c:dPt>
          <c:dPt>
            <c:idx val="13"/>
            <c:invertIfNegative val="0"/>
            <c:bubble3D val="0"/>
            <c:spPr>
              <a:solidFill>
                <a:srgbClr val="009BDB"/>
              </a:solidFill>
              <a:ln>
                <a:noFill/>
              </a:ln>
              <a:effectLst/>
              <a:sp3d/>
            </c:spPr>
            <c:extLst>
              <c:ext xmlns:c16="http://schemas.microsoft.com/office/drawing/2014/chart" uri="{C3380CC4-5D6E-409C-BE32-E72D297353CC}">
                <c16:uniqueId val="{0000001B-1504-4AAD-8BCA-155C626759E1}"/>
              </c:ext>
            </c:extLst>
          </c:dPt>
          <c:dPt>
            <c:idx val="14"/>
            <c:invertIfNegative val="0"/>
            <c:bubble3D val="0"/>
            <c:spPr>
              <a:solidFill>
                <a:srgbClr val="00619E"/>
              </a:solidFill>
              <a:ln>
                <a:noFill/>
              </a:ln>
              <a:effectLst/>
              <a:sp3d/>
            </c:spPr>
            <c:extLst>
              <c:ext xmlns:c16="http://schemas.microsoft.com/office/drawing/2014/chart" uri="{C3380CC4-5D6E-409C-BE32-E72D297353CC}">
                <c16:uniqueId val="{0000001D-1504-4AAD-8BCA-155C626759E1}"/>
              </c:ext>
            </c:extLst>
          </c:dPt>
          <c:dPt>
            <c:idx val="15"/>
            <c:invertIfNegative val="0"/>
            <c:bubble3D val="0"/>
            <c:spPr>
              <a:solidFill>
                <a:srgbClr val="1E3378"/>
              </a:solidFill>
              <a:ln>
                <a:noFill/>
              </a:ln>
              <a:effectLst/>
              <a:sp3d/>
            </c:spPr>
            <c:extLst>
              <c:ext xmlns:c16="http://schemas.microsoft.com/office/drawing/2014/chart" uri="{C3380CC4-5D6E-409C-BE32-E72D297353CC}">
                <c16:uniqueId val="{0000001F-1504-4AAD-8BCA-155C626759E1}"/>
              </c:ext>
            </c:extLst>
          </c:dPt>
          <c:dPt>
            <c:idx val="16"/>
            <c:invertIfNegative val="0"/>
            <c:bubble3D val="0"/>
            <c:spPr>
              <a:solidFill>
                <a:srgbClr val="76C8AE"/>
              </a:solidFill>
              <a:ln>
                <a:noFill/>
              </a:ln>
              <a:effectLst/>
              <a:sp3d/>
            </c:spPr>
            <c:extLst>
              <c:ext xmlns:c16="http://schemas.microsoft.com/office/drawing/2014/chart" uri="{C3380CC4-5D6E-409C-BE32-E72D297353CC}">
                <c16:uniqueId val="{00000021-1504-4AAD-8BCA-155C626759E1}"/>
              </c:ext>
            </c:extLst>
          </c:dPt>
          <c:dPt>
            <c:idx val="17"/>
            <c:invertIfNegative val="0"/>
            <c:bubble3D val="0"/>
            <c:spPr>
              <a:solidFill>
                <a:srgbClr val="00AE9D"/>
              </a:solidFill>
              <a:ln>
                <a:noFill/>
              </a:ln>
              <a:effectLst/>
              <a:sp3d/>
            </c:spPr>
            <c:extLst>
              <c:ext xmlns:c16="http://schemas.microsoft.com/office/drawing/2014/chart" uri="{C3380CC4-5D6E-409C-BE32-E72D297353CC}">
                <c16:uniqueId val="{00000023-1504-4AAD-8BCA-155C626759E1}"/>
              </c:ext>
            </c:extLst>
          </c:dPt>
          <c:dPt>
            <c:idx val="18"/>
            <c:invertIfNegative val="0"/>
            <c:bubble3D val="0"/>
            <c:spPr>
              <a:solidFill>
                <a:srgbClr val="008E7A"/>
              </a:solidFill>
              <a:ln>
                <a:noFill/>
              </a:ln>
              <a:effectLst/>
              <a:sp3d/>
            </c:spPr>
            <c:extLst>
              <c:ext xmlns:c16="http://schemas.microsoft.com/office/drawing/2014/chart" uri="{C3380CC4-5D6E-409C-BE32-E72D297353CC}">
                <c16:uniqueId val="{00000025-1504-4AAD-8BCA-155C626759E1}"/>
              </c:ext>
            </c:extLst>
          </c:dPt>
          <c:dPt>
            <c:idx val="19"/>
            <c:invertIfNegative val="0"/>
            <c:bubble3D val="0"/>
            <c:spPr>
              <a:solidFill>
                <a:srgbClr val="006762"/>
              </a:solidFill>
              <a:ln>
                <a:noFill/>
              </a:ln>
              <a:effectLst/>
              <a:sp3d/>
            </c:spPr>
            <c:extLst>
              <c:ext xmlns:c16="http://schemas.microsoft.com/office/drawing/2014/chart" uri="{C3380CC4-5D6E-409C-BE32-E72D297353CC}">
                <c16:uniqueId val="{00000027-1504-4AAD-8BCA-155C626759E1}"/>
              </c:ext>
            </c:extLst>
          </c:dPt>
          <c:dPt>
            <c:idx val="20"/>
            <c:invertIfNegative val="0"/>
            <c:bubble3D val="0"/>
            <c:spPr>
              <a:solidFill>
                <a:srgbClr val="FFCC4E"/>
              </a:solidFill>
              <a:ln>
                <a:noFill/>
              </a:ln>
              <a:effectLst/>
              <a:sp3d/>
            </c:spPr>
            <c:extLst>
              <c:ext xmlns:c16="http://schemas.microsoft.com/office/drawing/2014/chart" uri="{C3380CC4-5D6E-409C-BE32-E72D297353CC}">
                <c16:uniqueId val="{00000029-1504-4AAD-8BCA-155C626759E1}"/>
              </c:ext>
            </c:extLst>
          </c:dPt>
          <c:dPt>
            <c:idx val="21"/>
            <c:invertIfNegative val="0"/>
            <c:bubble3D val="0"/>
            <c:spPr>
              <a:solidFill>
                <a:srgbClr val="FBAB18"/>
              </a:solidFill>
              <a:ln>
                <a:noFill/>
              </a:ln>
              <a:effectLst/>
              <a:sp3d/>
            </c:spPr>
            <c:extLst>
              <c:ext xmlns:c16="http://schemas.microsoft.com/office/drawing/2014/chart" uri="{C3380CC4-5D6E-409C-BE32-E72D297353CC}">
                <c16:uniqueId val="{0000002B-1504-4AAD-8BCA-155C626759E1}"/>
              </c:ext>
            </c:extLst>
          </c:dPt>
          <c:dPt>
            <c:idx val="22"/>
            <c:invertIfNegative val="0"/>
            <c:bubble3D val="0"/>
            <c:spPr>
              <a:solidFill>
                <a:srgbClr val="F47920"/>
              </a:solidFill>
              <a:ln>
                <a:noFill/>
              </a:ln>
              <a:effectLst/>
              <a:sp3d/>
            </c:spPr>
            <c:extLst>
              <c:ext xmlns:c16="http://schemas.microsoft.com/office/drawing/2014/chart" uri="{C3380CC4-5D6E-409C-BE32-E72D297353CC}">
                <c16:uniqueId val="{0000002D-1504-4AAD-8BCA-155C626759E1}"/>
              </c:ext>
            </c:extLst>
          </c:dPt>
          <c:dPt>
            <c:idx val="23"/>
            <c:invertIfNegative val="0"/>
            <c:bubble3D val="0"/>
            <c:spPr>
              <a:solidFill>
                <a:srgbClr val="A75534"/>
              </a:solidFill>
              <a:ln>
                <a:noFill/>
              </a:ln>
              <a:effectLst/>
              <a:sp3d/>
            </c:spPr>
            <c:extLst>
              <c:ext xmlns:c16="http://schemas.microsoft.com/office/drawing/2014/chart" uri="{C3380CC4-5D6E-409C-BE32-E72D297353CC}">
                <c16:uniqueId val="{0000002F-1504-4AAD-8BCA-155C626759E1}"/>
              </c:ext>
            </c:extLst>
          </c:dPt>
          <c:cat>
            <c:strRef>
              <c:f>Sheet1!$A$2:$A$25</c:f>
              <c:strCache>
                <c:ptCount val="24"/>
                <c:pt idx="0">
                  <c:v>1st Entry</c:v>
                </c:pt>
                <c:pt idx="1">
                  <c:v>2nd Entry</c:v>
                </c:pt>
                <c:pt idx="2">
                  <c:v>3rd Entry</c:v>
                </c:pt>
                <c:pt idx="3">
                  <c:v>4th Entry</c:v>
                </c:pt>
                <c:pt idx="4">
                  <c:v>5th Entry</c:v>
                </c:pt>
                <c:pt idx="5">
                  <c:v>6th Entry</c:v>
                </c:pt>
                <c:pt idx="6">
                  <c:v>7th Entry</c:v>
                </c:pt>
                <c:pt idx="7">
                  <c:v>8th Entry</c:v>
                </c:pt>
                <c:pt idx="8">
                  <c:v>9th Entry</c:v>
                </c:pt>
                <c:pt idx="9">
                  <c:v>10th Entry</c:v>
                </c:pt>
                <c:pt idx="10">
                  <c:v>11th Entry</c:v>
                </c:pt>
                <c:pt idx="11">
                  <c:v>12th Entry</c:v>
                </c:pt>
                <c:pt idx="12">
                  <c:v>13th Entry</c:v>
                </c:pt>
                <c:pt idx="13">
                  <c:v>14th Entry</c:v>
                </c:pt>
                <c:pt idx="14">
                  <c:v>15th Entry</c:v>
                </c:pt>
                <c:pt idx="15">
                  <c:v>16th Entry</c:v>
                </c:pt>
                <c:pt idx="16">
                  <c:v>17th Entry</c:v>
                </c:pt>
                <c:pt idx="17">
                  <c:v>18th Entry</c:v>
                </c:pt>
                <c:pt idx="18">
                  <c:v>19th Entry</c:v>
                </c:pt>
                <c:pt idx="19">
                  <c:v>20th Entry</c:v>
                </c:pt>
                <c:pt idx="20">
                  <c:v>21th Entry</c:v>
                </c:pt>
                <c:pt idx="21">
                  <c:v>22th Entry</c:v>
                </c:pt>
                <c:pt idx="22">
                  <c:v>23th Entry</c:v>
                </c:pt>
                <c:pt idx="23">
                  <c:v>24th Entry</c:v>
                </c:pt>
              </c:strCache>
            </c:strRef>
          </c:cat>
          <c:val>
            <c:numRef>
              <c:f>Sheet1!$B$2:$B$25</c:f>
              <c:numCache>
                <c:formatCode>General</c:formatCode>
                <c:ptCount val="2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numCache>
            </c:numRef>
          </c:val>
          <c:extLst>
            <c:ext xmlns:c16="http://schemas.microsoft.com/office/drawing/2014/chart" uri="{C3380CC4-5D6E-409C-BE32-E72D297353CC}">
              <c16:uniqueId val="{00000030-1504-4AAD-8BCA-155C626759E1}"/>
            </c:ext>
          </c:extLst>
        </c:ser>
        <c:dLbls>
          <c:showLegendKey val="0"/>
          <c:showVal val="0"/>
          <c:showCatName val="0"/>
          <c:showSerName val="0"/>
          <c:showPercent val="0"/>
          <c:showBubbleSize val="0"/>
        </c:dLbls>
        <c:gapWidth val="160"/>
        <c:gapDepth val="10"/>
        <c:shape val="box"/>
        <c:axId val="1929698128"/>
        <c:axId val="1929700880"/>
        <c:axId val="0"/>
      </c:bar3DChart>
      <c:catAx>
        <c:axId val="1929698128"/>
        <c:scaling>
          <c:orientation val="minMax"/>
        </c:scaling>
        <c:delete val="0"/>
        <c:axPos val="b"/>
        <c:majorGridlines>
          <c:spPr>
            <a:ln w="9525" cap="flat" cmpd="sng" algn="ctr">
              <a:solidFill>
                <a:schemeClr val="lt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all" spc="150" normalizeH="0" baseline="0">
                <a:solidFill>
                  <a:schemeClr val="lt1"/>
                </a:solidFill>
                <a:latin typeface="Arial" panose="020B0604020202020204" pitchFamily="34" charset="0"/>
                <a:ea typeface="+mn-ea"/>
                <a:cs typeface="Arial" panose="020B0604020202020204" pitchFamily="34" charset="0"/>
              </a:defRPr>
            </a:pPr>
            <a:endParaRPr lang="en-US"/>
          </a:p>
        </c:txPr>
        <c:crossAx val="1929700880"/>
        <c:crosses val="autoZero"/>
        <c:auto val="1"/>
        <c:lblAlgn val="ctr"/>
        <c:lblOffset val="100"/>
        <c:noMultiLvlLbl val="0"/>
      </c:catAx>
      <c:valAx>
        <c:axId val="1929700880"/>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Arial" panose="020B0604020202020204" pitchFamily="34" charset="0"/>
                <a:ea typeface="+mn-ea"/>
                <a:cs typeface="Arial" panose="020B0604020202020204" pitchFamily="34" charset="0"/>
              </a:defRPr>
            </a:pPr>
            <a:endParaRPr lang="en-US"/>
          </a:p>
        </c:txPr>
        <c:crossAx val="192969812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5">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omments/modernComment_105_35F1A1DD.xml><?xml version="1.0" encoding="utf-8"?>
<p188:cmLst xmlns:a="http://schemas.openxmlformats.org/drawingml/2006/main" xmlns:r="http://schemas.openxmlformats.org/officeDocument/2006/relationships" xmlns:p188="http://schemas.microsoft.com/office/powerpoint/2018/8/main">
  <p188:cm id="{DD7BD490-5410-B340-8798-3A3ABC9AF77B}" authorId="{EA2744D0-8270-889B-82E7-91B2566D08E5}" status="resolved" created="2024-10-30T12:56:30.197" complete="100000">
    <ac:txMkLst xmlns:ac="http://schemas.microsoft.com/office/drawing/2013/main/command">
      <pc:docMk xmlns:pc="http://schemas.microsoft.com/office/powerpoint/2013/main/command"/>
      <pc:sldMk xmlns:pc="http://schemas.microsoft.com/office/powerpoint/2013/main/command" cId="905028061" sldId="261"/>
      <ac:spMk id="3" creationId="{6CE25F1E-FF8C-50E5-CDDD-DDE9F96D9A8B}"/>
      <ac:txMk cp="780" len="11">
        <ac:context len="1033" hash="1049408636"/>
      </ac:txMk>
    </ac:txMkLst>
    <p188:pos x="2028436" y="4592050"/>
    <p188:replyLst>
      <p188:reply id="{C6C4DF81-38E5-2542-8233-D215C97F7AC7}" authorId="{FBFE8E68-1C0A-AFAD-F956-DAC57418CEFC}" created="2024-11-03T12:06:19.737">
        <p188:txBody>
          <a:bodyPr/>
          <a:lstStyle/>
          <a:p>
            <a:r>
              <a:rPr lang="en-US"/>
              <a:t>https://github.com/msbentley/cdflib</a:t>
            </a:r>
          </a:p>
        </p188:txBody>
      </p188:reply>
    </p188:replyLst>
    <p188:txBody>
      <a:bodyPr/>
      <a:lstStyle/>
      <a:p>
        <a:r>
          <a:rPr lang="en-ES"/>
          <a:t>[@Mark Bentley] </a:t>
        </a:r>
      </a:p>
    </p188:txBody>
  </p188:cm>
</p188:cmLst>
</file>

<file path=ppt/comments/modernComment_10C_8109AAEB.xml><?xml version="1.0" encoding="utf-8"?>
<p188:cmLst xmlns:a="http://schemas.openxmlformats.org/drawingml/2006/main" xmlns:r="http://schemas.openxmlformats.org/officeDocument/2006/relationships" xmlns:p188="http://schemas.microsoft.com/office/powerpoint/2018/8/main">
  <p188:cm id="{68A23340-7A86-F74F-A20A-A048B2487DD7}" authorId="{EA2744D0-8270-889B-82E7-91B2566D08E5}" status="resolved" created="2024-10-30T12:59:00.356" complete="100000">
    <ac:txMkLst xmlns:ac="http://schemas.microsoft.com/office/drawing/2013/main/command">
      <pc:docMk xmlns:pc="http://schemas.microsoft.com/office/powerpoint/2013/main/command"/>
      <pc:sldMk xmlns:pc="http://schemas.microsoft.com/office/powerpoint/2013/main/command" cId="2164894443" sldId="268"/>
      <ac:spMk id="3" creationId="{83A8135F-F373-14BB-6B1E-734B3F66B8FE}"/>
      <ac:txMk cp="0" len="22">
        <ac:context len="23" hash="1248013839"/>
      </ac:txMk>
    </ac:txMkLst>
    <p188:txBody>
      <a:bodyPr/>
      <a:lstStyle/>
      <a:p>
        <a:r>
          <a:rPr lang="en-ES"/>
          <a:t>[@Mark Bentley]</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hdr" sz="quarter"/>
          </p:nvPr>
        </p:nvSpPr>
        <p:spPr bwMode="auto">
          <a:xfrm>
            <a:off x="0"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defTabSz="892175">
              <a:defRPr sz="1100" smtClean="0">
                <a:latin typeface="Arial" pitchFamily="34" charset="0"/>
              </a:defRPr>
            </a:lvl1pPr>
          </a:lstStyle>
          <a:p>
            <a:pPr>
              <a:defRPr/>
            </a:pPr>
            <a:endParaRPr lang="it-IT"/>
          </a:p>
        </p:txBody>
      </p:sp>
      <p:sp>
        <p:nvSpPr>
          <p:cNvPr id="628739"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algn="r" defTabSz="892175">
              <a:defRPr sz="1100" smtClean="0">
                <a:latin typeface="Arial" pitchFamily="34" charset="0"/>
              </a:defRPr>
            </a:lvl1pPr>
          </a:lstStyle>
          <a:p>
            <a:pPr>
              <a:defRPr/>
            </a:pPr>
            <a:endParaRPr lang="it-IT"/>
          </a:p>
        </p:txBody>
      </p:sp>
      <p:sp>
        <p:nvSpPr>
          <p:cNvPr id="628740"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defTabSz="892175">
              <a:defRPr sz="1100" smtClean="0">
                <a:latin typeface="Arial" pitchFamily="34" charset="0"/>
              </a:defRPr>
            </a:lvl1pPr>
          </a:lstStyle>
          <a:p>
            <a:pPr>
              <a:defRPr/>
            </a:pPr>
            <a:endParaRPr lang="it-IT"/>
          </a:p>
        </p:txBody>
      </p:sp>
      <p:sp>
        <p:nvSpPr>
          <p:cNvPr id="628741"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algn="r" defTabSz="892175">
              <a:defRPr sz="1100" smtClean="0">
                <a:latin typeface="Arial" pitchFamily="34" charset="0"/>
              </a:defRPr>
            </a:lvl1pPr>
          </a:lstStyle>
          <a:p>
            <a:pPr>
              <a:defRPr/>
            </a:pPr>
            <a:fld id="{A5B780D0-5C7F-422C-931C-25201BE19360}" type="slidenum">
              <a:rPr lang="it-IT"/>
              <a:pPr>
                <a:defRPr/>
              </a:pPr>
              <a:t>‹#›</a:t>
            </a:fld>
            <a:endParaRPr lang="it-IT"/>
          </a:p>
        </p:txBody>
      </p:sp>
    </p:spTree>
    <p:extLst>
      <p:ext uri="{BB962C8B-B14F-4D97-AF65-F5344CB8AC3E}">
        <p14:creationId xmlns:p14="http://schemas.microsoft.com/office/powerpoint/2010/main" val="3125045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14663"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defTabSz="862013">
              <a:defRPr sz="1100" smtClean="0"/>
            </a:lvl1pPr>
          </a:lstStyle>
          <a:p>
            <a:pPr>
              <a:defRPr/>
            </a:pPr>
            <a:endParaRPr lang="en-US"/>
          </a:p>
        </p:txBody>
      </p:sp>
      <p:sp>
        <p:nvSpPr>
          <p:cNvPr id="58371" name="Rectangle 3"/>
          <p:cNvSpPr>
            <a:spLocks noGrp="1" noChangeArrowheads="1"/>
          </p:cNvSpPr>
          <p:nvPr>
            <p:ph type="dt" idx="1"/>
          </p:nvPr>
        </p:nvSpPr>
        <p:spPr bwMode="auto">
          <a:xfrm>
            <a:off x="3995738" y="0"/>
            <a:ext cx="3014662"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algn="r" defTabSz="862013">
              <a:defRPr sz="1100" smtClean="0"/>
            </a:lvl1pPr>
          </a:lstStyle>
          <a:p>
            <a:pPr>
              <a:defRPr/>
            </a:pPr>
            <a:fld id="{A6888345-B3D3-4351-A7A9-F936F5935E41}" type="datetimeFigureOut">
              <a:rPr lang="en-US"/>
              <a:pPr>
                <a:defRPr/>
              </a:pPr>
              <a:t>11/4/24</a:t>
            </a:fld>
            <a:endParaRPr lang="en-US"/>
          </a:p>
        </p:txBody>
      </p:sp>
      <p:sp>
        <p:nvSpPr>
          <p:cNvPr id="11268" name="Rectangle 4"/>
          <p:cNvSpPr>
            <a:spLocks noGrp="1" noRot="1" noChangeAspect="1" noChangeArrowheads="1" noTextEdit="1"/>
          </p:cNvSpPr>
          <p:nvPr>
            <p:ph type="sldImg" idx="2"/>
          </p:nvPr>
        </p:nvSpPr>
        <p:spPr bwMode="auto">
          <a:xfrm>
            <a:off x="454025" y="693738"/>
            <a:ext cx="6176963" cy="3465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04875" y="4435475"/>
            <a:ext cx="5200650" cy="4159250"/>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8374" name="Rectangle 6"/>
          <p:cNvSpPr>
            <a:spLocks noGrp="1" noChangeArrowheads="1"/>
          </p:cNvSpPr>
          <p:nvPr>
            <p:ph type="ftr" sz="quarter" idx="4"/>
          </p:nvPr>
        </p:nvSpPr>
        <p:spPr bwMode="auto">
          <a:xfrm>
            <a:off x="0" y="8870950"/>
            <a:ext cx="3014663"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defTabSz="862013">
              <a:defRPr sz="1100" smtClean="0"/>
            </a:lvl1pPr>
          </a:lstStyle>
          <a:p>
            <a:pPr>
              <a:defRPr/>
            </a:pPr>
            <a:endParaRPr lang="en-US"/>
          </a:p>
        </p:txBody>
      </p:sp>
      <p:sp>
        <p:nvSpPr>
          <p:cNvPr id="58375" name="Rectangle 7"/>
          <p:cNvSpPr>
            <a:spLocks noGrp="1" noChangeArrowheads="1"/>
          </p:cNvSpPr>
          <p:nvPr>
            <p:ph type="sldNum" sz="quarter" idx="5"/>
          </p:nvPr>
        </p:nvSpPr>
        <p:spPr bwMode="auto">
          <a:xfrm>
            <a:off x="3995738" y="8870950"/>
            <a:ext cx="3014662"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algn="r" defTabSz="862013">
              <a:defRPr sz="1100" smtClean="0"/>
            </a:lvl1pPr>
          </a:lstStyle>
          <a:p>
            <a:pPr>
              <a:defRPr/>
            </a:pPr>
            <a:fld id="{D8DF57D7-2670-4E78-96DD-D9B22805124F}" type="slidenum">
              <a:rPr lang="en-US"/>
              <a:pPr>
                <a:defRPr/>
              </a:pPr>
              <a:t>‹#›</a:t>
            </a:fld>
            <a:endParaRPr lang="en-US"/>
          </a:p>
        </p:txBody>
      </p:sp>
    </p:spTree>
    <p:extLst>
      <p:ext uri="{BB962C8B-B14F-4D97-AF65-F5344CB8AC3E}">
        <p14:creationId xmlns:p14="http://schemas.microsoft.com/office/powerpoint/2010/main" val="13844303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3" kern="1200">
        <a:solidFill>
          <a:schemeClr val="tx1"/>
        </a:solidFill>
        <a:latin typeface="Calibri" pitchFamily="34" charset="0"/>
        <a:ea typeface="+mn-ea"/>
        <a:cs typeface="+mn-cs"/>
      </a:defRPr>
    </a:lvl1pPr>
    <a:lvl2pPr marL="610636" algn="l" rtl="0" fontAlgn="base">
      <a:spcBef>
        <a:spcPct val="30000"/>
      </a:spcBef>
      <a:spcAft>
        <a:spcPct val="0"/>
      </a:spcAft>
      <a:defRPr sz="1603" kern="1200">
        <a:solidFill>
          <a:schemeClr val="tx1"/>
        </a:solidFill>
        <a:latin typeface="Calibri" pitchFamily="34" charset="0"/>
        <a:ea typeface="+mn-ea"/>
        <a:cs typeface="+mn-cs"/>
      </a:defRPr>
    </a:lvl2pPr>
    <a:lvl3pPr marL="1221273" algn="l" rtl="0" fontAlgn="base">
      <a:spcBef>
        <a:spcPct val="30000"/>
      </a:spcBef>
      <a:spcAft>
        <a:spcPct val="0"/>
      </a:spcAft>
      <a:defRPr sz="1603" kern="1200">
        <a:solidFill>
          <a:schemeClr val="tx1"/>
        </a:solidFill>
        <a:latin typeface="Calibri" pitchFamily="34" charset="0"/>
        <a:ea typeface="+mn-ea"/>
        <a:cs typeface="+mn-cs"/>
      </a:defRPr>
    </a:lvl3pPr>
    <a:lvl4pPr marL="1831909" algn="l" rtl="0" fontAlgn="base">
      <a:spcBef>
        <a:spcPct val="30000"/>
      </a:spcBef>
      <a:spcAft>
        <a:spcPct val="0"/>
      </a:spcAft>
      <a:defRPr sz="1603" kern="1200">
        <a:solidFill>
          <a:schemeClr val="tx1"/>
        </a:solidFill>
        <a:latin typeface="Calibri" pitchFamily="34" charset="0"/>
        <a:ea typeface="+mn-ea"/>
        <a:cs typeface="+mn-cs"/>
      </a:defRPr>
    </a:lvl4pPr>
    <a:lvl5pPr marL="2442545" algn="l" rtl="0" fontAlgn="base">
      <a:spcBef>
        <a:spcPct val="30000"/>
      </a:spcBef>
      <a:spcAft>
        <a:spcPct val="0"/>
      </a:spcAft>
      <a:defRPr sz="1603" kern="1200">
        <a:solidFill>
          <a:schemeClr val="tx1"/>
        </a:solidFill>
        <a:latin typeface="Calibri" pitchFamily="34" charset="0"/>
        <a:ea typeface="+mn-ea"/>
        <a:cs typeface="+mn-cs"/>
      </a:defRPr>
    </a:lvl5pPr>
    <a:lvl6pPr marL="3053182" algn="l" defTabSz="1221273" rtl="0" eaLnBrk="1" latinLnBrk="0" hangingPunct="1">
      <a:defRPr sz="1603" kern="1200">
        <a:solidFill>
          <a:schemeClr val="tx1"/>
        </a:solidFill>
        <a:latin typeface="+mn-lt"/>
        <a:ea typeface="+mn-ea"/>
        <a:cs typeface="+mn-cs"/>
      </a:defRPr>
    </a:lvl6pPr>
    <a:lvl7pPr marL="3663818" algn="l" defTabSz="1221273" rtl="0" eaLnBrk="1" latinLnBrk="0" hangingPunct="1">
      <a:defRPr sz="1603" kern="1200">
        <a:solidFill>
          <a:schemeClr val="tx1"/>
        </a:solidFill>
        <a:latin typeface="+mn-lt"/>
        <a:ea typeface="+mn-ea"/>
        <a:cs typeface="+mn-cs"/>
      </a:defRPr>
    </a:lvl7pPr>
    <a:lvl8pPr marL="4274454" algn="l" defTabSz="1221273" rtl="0" eaLnBrk="1" latinLnBrk="0" hangingPunct="1">
      <a:defRPr sz="1603" kern="1200">
        <a:solidFill>
          <a:schemeClr val="tx1"/>
        </a:solidFill>
        <a:latin typeface="+mn-lt"/>
        <a:ea typeface="+mn-ea"/>
        <a:cs typeface="+mn-cs"/>
      </a:defRPr>
    </a:lvl8pPr>
    <a:lvl9pPr marL="4885091" algn="l" defTabSz="1221273" rtl="0" eaLnBrk="1" latinLnBrk="0" hangingPunct="1">
      <a:defRPr sz="1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693738"/>
            <a:ext cx="6176963" cy="3465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8DF57D7-2670-4E78-96DD-D9B22805124F}" type="slidenum">
              <a:rPr lang="en-US" smtClean="0"/>
              <a:pPr>
                <a:defRPr/>
              </a:pPr>
              <a:t>1</a:t>
            </a:fld>
            <a:endParaRPr lang="en-US"/>
          </a:p>
        </p:txBody>
      </p:sp>
    </p:spTree>
    <p:extLst>
      <p:ext uri="{BB962C8B-B14F-4D97-AF65-F5344CB8AC3E}">
        <p14:creationId xmlns:p14="http://schemas.microsoft.com/office/powerpoint/2010/main" val="182251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8DF57D7-2670-4E78-96DD-D9B22805124F}" type="slidenum">
              <a:rPr lang="en-US" smtClean="0"/>
              <a:pPr>
                <a:defRPr/>
              </a:pPr>
              <a:t>11</a:t>
            </a:fld>
            <a:endParaRPr lang="en-US"/>
          </a:p>
        </p:txBody>
      </p:sp>
    </p:spTree>
    <p:extLst>
      <p:ext uri="{BB962C8B-B14F-4D97-AF65-F5344CB8AC3E}">
        <p14:creationId xmlns:p14="http://schemas.microsoft.com/office/powerpoint/2010/main" val="154435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8DF57D7-2670-4E78-96DD-D9B22805124F}" type="slidenum">
              <a:rPr lang="en-US" smtClean="0"/>
              <a:pPr>
                <a:defRPr/>
              </a:pPr>
              <a:t>13</a:t>
            </a:fld>
            <a:endParaRPr lang="en-US"/>
          </a:p>
        </p:txBody>
      </p:sp>
    </p:spTree>
    <p:extLst>
      <p:ext uri="{BB962C8B-B14F-4D97-AF65-F5344CB8AC3E}">
        <p14:creationId xmlns:p14="http://schemas.microsoft.com/office/powerpoint/2010/main" val="780098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8DF57D7-2670-4E78-96DD-D9B22805124F}" type="slidenum">
              <a:rPr lang="en-US" smtClean="0"/>
              <a:pPr>
                <a:defRPr/>
              </a:pPr>
              <a:t>15</a:t>
            </a:fld>
            <a:endParaRPr lang="en-US"/>
          </a:p>
        </p:txBody>
      </p:sp>
    </p:spTree>
    <p:extLst>
      <p:ext uri="{BB962C8B-B14F-4D97-AF65-F5344CB8AC3E}">
        <p14:creationId xmlns:p14="http://schemas.microsoft.com/office/powerpoint/2010/main" val="1741312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EE452-263C-AD0C-BB91-EF43024502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0B9487-2DBC-7FAA-F1AB-54742F0A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53744-EA62-9151-D06C-BF3FA24A53E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5A0C3C-044B-9FF6-72AF-A5DFF9719D2C}"/>
              </a:ext>
            </a:extLst>
          </p:cNvPr>
          <p:cNvSpPr>
            <a:spLocks noGrp="1"/>
          </p:cNvSpPr>
          <p:nvPr>
            <p:ph type="sldNum" sz="quarter" idx="5"/>
          </p:nvPr>
        </p:nvSpPr>
        <p:spPr/>
        <p:txBody>
          <a:bodyPr/>
          <a:lstStyle/>
          <a:p>
            <a:pPr>
              <a:defRPr/>
            </a:pPr>
            <a:fld id="{D8DF57D7-2670-4E78-96DD-D9B22805124F}" type="slidenum">
              <a:rPr lang="en-US" smtClean="0"/>
              <a:pPr>
                <a:defRPr/>
              </a:pPr>
              <a:t>16</a:t>
            </a:fld>
            <a:endParaRPr lang="en-US"/>
          </a:p>
        </p:txBody>
      </p:sp>
    </p:spTree>
    <p:extLst>
      <p:ext uri="{BB962C8B-B14F-4D97-AF65-F5344CB8AC3E}">
        <p14:creationId xmlns:p14="http://schemas.microsoft.com/office/powerpoint/2010/main" val="165493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A3936-D67F-4E59-A6C3-713E75AB5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B508FD-E86D-2A57-3105-2696E71AB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34316-CCAA-5093-5F06-9EF2DC6C01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CB10C3-392F-60AD-4142-C9466AAC8D12}"/>
              </a:ext>
            </a:extLst>
          </p:cNvPr>
          <p:cNvSpPr>
            <a:spLocks noGrp="1"/>
          </p:cNvSpPr>
          <p:nvPr>
            <p:ph type="sldNum" sz="quarter" idx="5"/>
          </p:nvPr>
        </p:nvSpPr>
        <p:spPr/>
        <p:txBody>
          <a:bodyPr/>
          <a:lstStyle/>
          <a:p>
            <a:pPr>
              <a:defRPr/>
            </a:pPr>
            <a:fld id="{D8DF57D7-2670-4E78-96DD-D9B22805124F}" type="slidenum">
              <a:rPr lang="en-US" smtClean="0"/>
              <a:pPr>
                <a:defRPr/>
              </a:pPr>
              <a:t>17</a:t>
            </a:fld>
            <a:endParaRPr lang="en-US"/>
          </a:p>
        </p:txBody>
      </p:sp>
    </p:spTree>
    <p:extLst>
      <p:ext uri="{BB962C8B-B14F-4D97-AF65-F5344CB8AC3E}">
        <p14:creationId xmlns:p14="http://schemas.microsoft.com/office/powerpoint/2010/main" val="1443047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8DF57D7-2670-4E78-96DD-D9B22805124F}" type="slidenum">
              <a:rPr lang="en-US" smtClean="0"/>
              <a:pPr>
                <a:defRPr/>
              </a:pPr>
              <a:t>18</a:t>
            </a:fld>
            <a:endParaRPr lang="en-US"/>
          </a:p>
        </p:txBody>
      </p:sp>
    </p:spTree>
    <p:extLst>
      <p:ext uri="{BB962C8B-B14F-4D97-AF65-F5344CB8AC3E}">
        <p14:creationId xmlns:p14="http://schemas.microsoft.com/office/powerpoint/2010/main" val="289493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C4DBC-BA54-4FED-E6C2-6C9A44FA1F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95CA3-0F79-AFFC-C00F-D29E3E662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C7E971-D9F4-F734-E11D-9035D55413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BD36D0D-EF1B-D4FB-AA9B-4DB62C603089}"/>
              </a:ext>
            </a:extLst>
          </p:cNvPr>
          <p:cNvSpPr>
            <a:spLocks noGrp="1"/>
          </p:cNvSpPr>
          <p:nvPr>
            <p:ph type="sldNum" sz="quarter" idx="5"/>
          </p:nvPr>
        </p:nvSpPr>
        <p:spPr/>
        <p:txBody>
          <a:bodyPr/>
          <a:lstStyle/>
          <a:p>
            <a:pPr>
              <a:defRPr/>
            </a:pPr>
            <a:fld id="{D8DF57D7-2670-4E78-96DD-D9B22805124F}" type="slidenum">
              <a:rPr lang="en-US" smtClean="0"/>
              <a:pPr>
                <a:defRPr/>
              </a:pPr>
              <a:t>19</a:t>
            </a:fld>
            <a:endParaRPr lang="en-US"/>
          </a:p>
        </p:txBody>
      </p:sp>
    </p:spTree>
    <p:extLst>
      <p:ext uri="{BB962C8B-B14F-4D97-AF65-F5344CB8AC3E}">
        <p14:creationId xmlns:p14="http://schemas.microsoft.com/office/powerpoint/2010/main" val="1394968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8DF57D7-2670-4E78-96DD-D9B22805124F}" type="slidenum">
              <a:rPr lang="en-US" smtClean="0"/>
              <a:pPr>
                <a:defRPr/>
              </a:pPr>
              <a:t>20</a:t>
            </a:fld>
            <a:endParaRPr lang="en-US"/>
          </a:p>
        </p:txBody>
      </p:sp>
    </p:spTree>
    <p:extLst>
      <p:ext uri="{BB962C8B-B14F-4D97-AF65-F5344CB8AC3E}">
        <p14:creationId xmlns:p14="http://schemas.microsoft.com/office/powerpoint/2010/main" val="29962997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0.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8.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3.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2.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1.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0.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3.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5.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4.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1">
    <p:spTree>
      <p:nvGrpSpPr>
        <p:cNvPr id="1" name=""/>
        <p:cNvGrpSpPr/>
        <p:nvPr/>
      </p:nvGrpSpPr>
      <p:grpSpPr>
        <a:xfrm>
          <a:off x="0" y="0"/>
          <a:ext cx="0" cy="0"/>
          <a:chOff x="0" y="0"/>
          <a:chExt cx="0" cy="0"/>
        </a:xfrm>
      </p:grpSpPr>
      <p:pic>
        <p:nvPicPr>
          <p:cNvPr id="2" name="Picture 169">
            <a:extLst>
              <a:ext uri="{FF2B5EF4-FFF2-40B4-BE49-F238E27FC236}">
                <a16:creationId xmlns:a16="http://schemas.microsoft.com/office/drawing/2014/main" id="{655A41B8-2864-44C4-A9B2-9F40A95F93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25338" cy="6858000"/>
          </a:xfrm>
          <a:prstGeom prst="rect">
            <a:avLst/>
          </a:prstGeom>
        </p:spPr>
      </p:pic>
      <p:sp>
        <p:nvSpPr>
          <p:cNvPr id="90" name="Rectangle 4">
            <a:extLst>
              <a:ext uri="{FF2B5EF4-FFF2-40B4-BE49-F238E27FC236}">
                <a16:creationId xmlns:a16="http://schemas.microsoft.com/office/drawing/2014/main" id="{FBF93EDD-5149-43C3-AE03-E4F5F512FE93}"/>
              </a:ext>
            </a:extLst>
          </p:cNvPr>
          <p:cNvSpPr/>
          <p:nvPr userDrawn="1"/>
        </p:nvSpPr>
        <p:spPr>
          <a:xfrm>
            <a:off x="0" y="-1"/>
            <a:ext cx="12225338" cy="6858001"/>
          </a:xfrm>
          <a:prstGeom prst="rect">
            <a:avLst/>
          </a:prstGeom>
          <a:solidFill>
            <a:srgbClr val="0032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323" name="Rectangle 2"/>
          <p:cNvSpPr>
            <a:spLocks noGrp="1" noChangeArrowheads="1"/>
          </p:cNvSpPr>
          <p:nvPr>
            <p:ph type="subTitle" idx="1" hasCustomPrompt="1"/>
          </p:nvPr>
        </p:nvSpPr>
        <p:spPr>
          <a:xfrm>
            <a:off x="113619" y="5258117"/>
            <a:ext cx="10627380" cy="381451"/>
          </a:xfrm>
          <a:prstGeom prst="rect">
            <a:avLst/>
          </a:prstGeom>
        </p:spPr>
        <p:txBody>
          <a:bodyPr wrap="square">
            <a:spAutoFit/>
          </a:bodyPr>
          <a:lstStyle>
            <a:lvl1pPr marL="0" indent="0">
              <a:buFont typeface="Verdana" pitchFamily="34" charset="0"/>
              <a:buNone/>
              <a:defRPr sz="1736"/>
            </a:lvl1pPr>
          </a:lstStyle>
          <a:p>
            <a:pPr lvl="0"/>
            <a:r>
              <a:rPr lang="en-GB" noProof="0" err="1"/>
              <a:t>SubTitle</a:t>
            </a:r>
            <a:endParaRPr lang="en-GB" noProof="0"/>
          </a:p>
        </p:txBody>
      </p:sp>
      <p:sp>
        <p:nvSpPr>
          <p:cNvPr id="56325" name="Rectangle 6"/>
          <p:cNvSpPr>
            <a:spLocks noGrp="1" noChangeArrowheads="1"/>
          </p:cNvSpPr>
          <p:nvPr>
            <p:ph type="ctrTitle" hasCustomPrompt="1"/>
          </p:nvPr>
        </p:nvSpPr>
        <p:spPr>
          <a:xfrm>
            <a:off x="147704" y="3421831"/>
            <a:ext cx="10625007" cy="567399"/>
          </a:xfrm>
          <a:prstGeom prst="rect">
            <a:avLst/>
          </a:prstGeom>
        </p:spPr>
        <p:txBody>
          <a:bodyPr/>
          <a:lstStyle>
            <a:lvl1pPr>
              <a:defRPr sz="3087">
                <a:solidFill>
                  <a:schemeClr val="bg1"/>
                </a:solidFill>
              </a:defRPr>
            </a:lvl1pPr>
          </a:lstStyle>
          <a:p>
            <a:pPr lvl="0"/>
            <a:r>
              <a:rPr lang="en-GB" noProof="0"/>
              <a:t>NAME YOUR PRESENTATION</a:t>
            </a:r>
          </a:p>
        </p:txBody>
      </p:sp>
      <p:sp>
        <p:nvSpPr>
          <p:cNvPr id="56347" name="Text Box 27"/>
          <p:cNvSpPr txBox="1">
            <a:spLocks noChangeArrowheads="1"/>
          </p:cNvSpPr>
          <p:nvPr userDrawn="1"/>
        </p:nvSpPr>
        <p:spPr bwMode="auto">
          <a:xfrm>
            <a:off x="844737" y="642937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Text Box 58"/>
          <p:cNvSpPr txBox="1">
            <a:spLocks noChangeArrowheads="1"/>
          </p:cNvSpPr>
          <p:nvPr userDrawn="1"/>
        </p:nvSpPr>
        <p:spPr bwMode="auto">
          <a:xfrm>
            <a:off x="213480" y="6202800"/>
            <a:ext cx="67069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ESA UNCLASSIFIED - For ESA Official Use Only</a:t>
            </a:r>
          </a:p>
        </p:txBody>
      </p: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3200" y="4106871"/>
            <a:ext cx="11736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6C34021B-66EB-9E45-8BD1-64D5855A580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39" name="Straight Connector 38">
            <a:extLst>
              <a:ext uri="{FF2B5EF4-FFF2-40B4-BE49-F238E27FC236}">
                <a16:creationId xmlns:a16="http://schemas.microsoft.com/office/drawing/2014/main" id="{D90A106D-F82D-4A4A-81C2-51E2F76FBD9F}"/>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1" name="Picture 5">
            <a:extLst>
              <a:ext uri="{FF2B5EF4-FFF2-40B4-BE49-F238E27FC236}">
                <a16:creationId xmlns:a16="http://schemas.microsoft.com/office/drawing/2014/main" id="{33C1AA27-468E-4F19-A563-21152A310F35}"/>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10342800" y="6584400"/>
            <a:ext cx="1641396" cy="104400"/>
          </a:xfrm>
          <a:prstGeom prst="rect">
            <a:avLst/>
          </a:prstGeom>
        </p:spPr>
      </p:pic>
      <p:grpSp>
        <p:nvGrpSpPr>
          <p:cNvPr id="42" name="Group 41">
            <a:extLst>
              <a:ext uri="{FF2B5EF4-FFF2-40B4-BE49-F238E27FC236}">
                <a16:creationId xmlns:a16="http://schemas.microsoft.com/office/drawing/2014/main" id="{F6C90AC7-EF67-4A83-9758-B90EABF0E3D9}"/>
              </a:ext>
            </a:extLst>
          </p:cNvPr>
          <p:cNvGrpSpPr/>
          <p:nvPr userDrawn="1"/>
        </p:nvGrpSpPr>
        <p:grpSpPr>
          <a:xfrm>
            <a:off x="226688" y="6569736"/>
            <a:ext cx="9628745" cy="144114"/>
            <a:chOff x="1076500" y="4469696"/>
            <a:chExt cx="9628745" cy="144114"/>
          </a:xfrm>
        </p:grpSpPr>
        <p:pic>
          <p:nvPicPr>
            <p:cNvPr id="43" name="Picture 42" descr="de.png">
              <a:extLst>
                <a:ext uri="{FF2B5EF4-FFF2-40B4-BE49-F238E27FC236}">
                  <a16:creationId xmlns:a16="http://schemas.microsoft.com/office/drawing/2014/main" id="{B52224BE-8075-498A-8671-0E1E6B5807C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44" name="Picture 43" descr="at.png">
              <a:extLst>
                <a:ext uri="{FF2B5EF4-FFF2-40B4-BE49-F238E27FC236}">
                  <a16:creationId xmlns:a16="http://schemas.microsoft.com/office/drawing/2014/main" id="{6F0FEBBA-A41D-4661-818E-54692D88D4A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45" name="Picture 44" descr="be.png">
              <a:extLst>
                <a:ext uri="{FF2B5EF4-FFF2-40B4-BE49-F238E27FC236}">
                  <a16:creationId xmlns:a16="http://schemas.microsoft.com/office/drawing/2014/main" id="{7E4E61AF-7D81-4A82-9856-0EEFA0B0B76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46" name="Picture 45" descr="dk.png">
              <a:extLst>
                <a:ext uri="{FF2B5EF4-FFF2-40B4-BE49-F238E27FC236}">
                  <a16:creationId xmlns:a16="http://schemas.microsoft.com/office/drawing/2014/main" id="{3797DAE4-5BDD-4B79-8E46-C0951AA49C5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47" name="Picture 46" descr="es.png">
              <a:extLst>
                <a:ext uri="{FF2B5EF4-FFF2-40B4-BE49-F238E27FC236}">
                  <a16:creationId xmlns:a16="http://schemas.microsoft.com/office/drawing/2014/main" id="{822D1964-C300-4FEE-B7F8-9ADE6C35FF7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48" name="Picture 47" descr="ee.png">
              <a:extLst>
                <a:ext uri="{FF2B5EF4-FFF2-40B4-BE49-F238E27FC236}">
                  <a16:creationId xmlns:a16="http://schemas.microsoft.com/office/drawing/2014/main" id="{24391DFD-895E-4A33-93C9-C55133F92F9B}"/>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49" name="Picture 48" descr="fi.png">
              <a:extLst>
                <a:ext uri="{FF2B5EF4-FFF2-40B4-BE49-F238E27FC236}">
                  <a16:creationId xmlns:a16="http://schemas.microsoft.com/office/drawing/2014/main" id="{7DF7C040-4DC9-44C8-AEE7-FEF186A6F14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50" name="Picture 49" descr="fr.png">
              <a:extLst>
                <a:ext uri="{FF2B5EF4-FFF2-40B4-BE49-F238E27FC236}">
                  <a16:creationId xmlns:a16="http://schemas.microsoft.com/office/drawing/2014/main" id="{D991B851-A505-4BE9-A9AA-9181468CCE8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51" name="Picture 50" descr="gr.png">
              <a:extLst>
                <a:ext uri="{FF2B5EF4-FFF2-40B4-BE49-F238E27FC236}">
                  <a16:creationId xmlns:a16="http://schemas.microsoft.com/office/drawing/2014/main" id="{7AB9A1F0-2A4A-46BC-95EE-6ED8B1854F3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52" name="Picture 51" descr="hu.png">
              <a:extLst>
                <a:ext uri="{FF2B5EF4-FFF2-40B4-BE49-F238E27FC236}">
                  <a16:creationId xmlns:a16="http://schemas.microsoft.com/office/drawing/2014/main" id="{BAE70114-E694-4A5A-AFF6-9FCEEB0953E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53" name="Picture 52" descr="ie.png">
              <a:extLst>
                <a:ext uri="{FF2B5EF4-FFF2-40B4-BE49-F238E27FC236}">
                  <a16:creationId xmlns:a16="http://schemas.microsoft.com/office/drawing/2014/main" id="{17EE1438-FA34-48A3-BD8E-25751065C6A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54" name="Picture 53" descr="it.png">
              <a:extLst>
                <a:ext uri="{FF2B5EF4-FFF2-40B4-BE49-F238E27FC236}">
                  <a16:creationId xmlns:a16="http://schemas.microsoft.com/office/drawing/2014/main" id="{47D25E61-66AB-4312-8008-7B7D8763192B}"/>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55" name="Picture 54" descr="lu.png">
              <a:extLst>
                <a:ext uri="{FF2B5EF4-FFF2-40B4-BE49-F238E27FC236}">
                  <a16:creationId xmlns:a16="http://schemas.microsoft.com/office/drawing/2014/main" id="{5C852E78-7546-4F42-85C3-9A93256FE7B2}"/>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56" name="Picture 55" descr="no.png">
              <a:extLst>
                <a:ext uri="{FF2B5EF4-FFF2-40B4-BE49-F238E27FC236}">
                  <a16:creationId xmlns:a16="http://schemas.microsoft.com/office/drawing/2014/main" id="{C407EE61-1E43-43E0-B078-2063D6FBF027}"/>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57" name="Picture 56" descr="nl.png">
              <a:extLst>
                <a:ext uri="{FF2B5EF4-FFF2-40B4-BE49-F238E27FC236}">
                  <a16:creationId xmlns:a16="http://schemas.microsoft.com/office/drawing/2014/main" id="{2AD3CF85-26E4-44F6-B4A5-081937288105}"/>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58" name="Picture 57" descr="pl.png">
              <a:extLst>
                <a:ext uri="{FF2B5EF4-FFF2-40B4-BE49-F238E27FC236}">
                  <a16:creationId xmlns:a16="http://schemas.microsoft.com/office/drawing/2014/main" id="{2D6041B6-B3ED-4C34-96A3-99FD55A6126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59" name="Picture 58" descr="pt.png">
              <a:extLst>
                <a:ext uri="{FF2B5EF4-FFF2-40B4-BE49-F238E27FC236}">
                  <a16:creationId xmlns:a16="http://schemas.microsoft.com/office/drawing/2014/main" id="{E05BDEE4-4892-4650-BC96-AF2474526450}"/>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60" name="Picture 59" descr="cz.png">
              <a:extLst>
                <a:ext uri="{FF2B5EF4-FFF2-40B4-BE49-F238E27FC236}">
                  <a16:creationId xmlns:a16="http://schemas.microsoft.com/office/drawing/2014/main" id="{6A42A56E-A90E-48A8-A110-68D1B7944A41}"/>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61" name="Picture 60" descr="ro.png">
              <a:extLst>
                <a:ext uri="{FF2B5EF4-FFF2-40B4-BE49-F238E27FC236}">
                  <a16:creationId xmlns:a16="http://schemas.microsoft.com/office/drawing/2014/main" id="{D4DCAD75-F0A5-4490-8D81-31AE8FDB6A21}"/>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62" name="Picture 61" descr="se.png">
              <a:extLst>
                <a:ext uri="{FF2B5EF4-FFF2-40B4-BE49-F238E27FC236}">
                  <a16:creationId xmlns:a16="http://schemas.microsoft.com/office/drawing/2014/main" id="{D7469F16-6C12-46C5-A0F8-E1811BBDA359}"/>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9" name="Picture 88" descr="ch.png">
              <a:extLst>
                <a:ext uri="{FF2B5EF4-FFF2-40B4-BE49-F238E27FC236}">
                  <a16:creationId xmlns:a16="http://schemas.microsoft.com/office/drawing/2014/main" id="{9BB4ED50-F925-42D3-ADB7-F2D1C98720E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91" name="Picture 90" descr="uk.png">
              <a:extLst>
                <a:ext uri="{FF2B5EF4-FFF2-40B4-BE49-F238E27FC236}">
                  <a16:creationId xmlns:a16="http://schemas.microsoft.com/office/drawing/2014/main" id="{FA32661F-93AD-4BC4-8307-9ECE801FB1A9}"/>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2" name="Picture 91">
              <a:extLst>
                <a:ext uri="{FF2B5EF4-FFF2-40B4-BE49-F238E27FC236}">
                  <a16:creationId xmlns:a16="http://schemas.microsoft.com/office/drawing/2014/main" id="{E243C6D9-4A97-486D-8223-91DADC3754A5}"/>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3" name="Picture 92">
              <a:extLst>
                <a:ext uri="{FF2B5EF4-FFF2-40B4-BE49-F238E27FC236}">
                  <a16:creationId xmlns:a16="http://schemas.microsoft.com/office/drawing/2014/main" id="{AA42CE83-DB5F-4B46-A26C-D12FF0420C67}"/>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5" name="Picture 94" descr="ca.png">
              <a:extLst>
                <a:ext uri="{FF2B5EF4-FFF2-40B4-BE49-F238E27FC236}">
                  <a16:creationId xmlns:a16="http://schemas.microsoft.com/office/drawing/2014/main" id="{2C996074-7F78-4FDB-BAF2-43B059184F6C}"/>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6" name="Picture 95" descr="si.png">
              <a:extLst>
                <a:ext uri="{FF2B5EF4-FFF2-40B4-BE49-F238E27FC236}">
                  <a16:creationId xmlns:a16="http://schemas.microsoft.com/office/drawing/2014/main" id="{AAA2523E-7C72-4693-B795-1804941A16EE}"/>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8">
    <p:spTree>
      <p:nvGrpSpPr>
        <p:cNvPr id="1" name=""/>
        <p:cNvGrpSpPr/>
        <p:nvPr/>
      </p:nvGrpSpPr>
      <p:grpSpPr>
        <a:xfrm>
          <a:off x="0" y="0"/>
          <a:ext cx="0" cy="0"/>
          <a:chOff x="0" y="0"/>
          <a:chExt cx="0" cy="0"/>
        </a:xfrm>
      </p:grpSpPr>
      <p:grpSp>
        <p:nvGrpSpPr>
          <p:cNvPr id="7" name="Group 35">
            <a:extLst>
              <a:ext uri="{FF2B5EF4-FFF2-40B4-BE49-F238E27FC236}">
                <a16:creationId xmlns:a16="http://schemas.microsoft.com/office/drawing/2014/main" id="{79B5329C-A2C5-4ECB-BC98-1EE910A59C5C}"/>
              </a:ext>
            </a:extLst>
          </p:cNvPr>
          <p:cNvGrpSpPr/>
          <p:nvPr userDrawn="1"/>
        </p:nvGrpSpPr>
        <p:grpSpPr>
          <a:xfrm>
            <a:off x="-6583" y="-3"/>
            <a:ext cx="12302859" cy="6858003"/>
            <a:chOff x="-6566" y="-2"/>
            <a:chExt cx="12269309" cy="6858002"/>
          </a:xfrm>
        </p:grpSpPr>
        <p:sp>
          <p:nvSpPr>
            <p:cNvPr id="8" name="Rectangle 36" hidden="1">
              <a:extLst>
                <a:ext uri="{FF2B5EF4-FFF2-40B4-BE49-F238E27FC236}">
                  <a16:creationId xmlns:a16="http://schemas.microsoft.com/office/drawing/2014/main" id="{C8958B36-AB2D-48BD-9A47-6687DB792AE7}"/>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9" name="Group 37" hidden="1">
              <a:extLst>
                <a:ext uri="{FF2B5EF4-FFF2-40B4-BE49-F238E27FC236}">
                  <a16:creationId xmlns:a16="http://schemas.microsoft.com/office/drawing/2014/main" id="{430FC37E-46B5-4BD2-9E97-2B76C0573440}"/>
                </a:ext>
              </a:extLst>
            </p:cNvPr>
            <p:cNvGrpSpPr/>
            <p:nvPr userDrawn="1"/>
          </p:nvGrpSpPr>
          <p:grpSpPr>
            <a:xfrm>
              <a:off x="442260" y="3456849"/>
              <a:ext cx="11820483" cy="2970388"/>
              <a:chOff x="442260" y="3600153"/>
              <a:chExt cx="11820483" cy="2970388"/>
            </a:xfrm>
          </p:grpSpPr>
          <p:cxnSp>
            <p:nvCxnSpPr>
              <p:cNvPr id="10" name="Straight Connector 38">
                <a:extLst>
                  <a:ext uri="{FF2B5EF4-FFF2-40B4-BE49-F238E27FC236}">
                    <a16:creationId xmlns:a16="http://schemas.microsoft.com/office/drawing/2014/main" id="{E63B12F6-68E5-4FD2-AE82-2C61E9FEC371}"/>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39">
                <a:extLst>
                  <a:ext uri="{FF2B5EF4-FFF2-40B4-BE49-F238E27FC236}">
                    <a16:creationId xmlns:a16="http://schemas.microsoft.com/office/drawing/2014/main" id="{3F18698A-2CC1-42F7-AFA2-0ED6A65A0467}"/>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0">
                <a:extLst>
                  <a:ext uri="{FF2B5EF4-FFF2-40B4-BE49-F238E27FC236}">
                    <a16:creationId xmlns:a16="http://schemas.microsoft.com/office/drawing/2014/main" id="{5A3E8D2A-FCB8-46D8-8E13-5DFD77E0857A}"/>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1">
                <a:extLst>
                  <a:ext uri="{FF2B5EF4-FFF2-40B4-BE49-F238E27FC236}">
                    <a16:creationId xmlns:a16="http://schemas.microsoft.com/office/drawing/2014/main" id="{2A1A5DCC-95B9-432D-9319-E61A83F71866}"/>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2">
                <a:extLst>
                  <a:ext uri="{FF2B5EF4-FFF2-40B4-BE49-F238E27FC236}">
                    <a16:creationId xmlns:a16="http://schemas.microsoft.com/office/drawing/2014/main" id="{B8820250-F9E0-4311-BF0C-802AF6875CAD}"/>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3">
                <a:extLst>
                  <a:ext uri="{FF2B5EF4-FFF2-40B4-BE49-F238E27FC236}">
                    <a16:creationId xmlns:a16="http://schemas.microsoft.com/office/drawing/2014/main" id="{388E2DD4-2471-4F2A-8590-D3A12C918E40}"/>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4">
                <a:extLst>
                  <a:ext uri="{FF2B5EF4-FFF2-40B4-BE49-F238E27FC236}">
                    <a16:creationId xmlns:a16="http://schemas.microsoft.com/office/drawing/2014/main" id="{93FCA856-D622-4D05-8EC1-5A1167A0E484}"/>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5">
                <a:extLst>
                  <a:ext uri="{FF2B5EF4-FFF2-40B4-BE49-F238E27FC236}">
                    <a16:creationId xmlns:a16="http://schemas.microsoft.com/office/drawing/2014/main" id="{920EE15C-2FE5-464B-9141-CB9BF0147888}"/>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6">
                <a:extLst>
                  <a:ext uri="{FF2B5EF4-FFF2-40B4-BE49-F238E27FC236}">
                    <a16:creationId xmlns:a16="http://schemas.microsoft.com/office/drawing/2014/main" id="{4B6CEFD2-1B8D-4244-B930-8D2849ED397B}"/>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47">
                <a:extLst>
                  <a:ext uri="{FF2B5EF4-FFF2-40B4-BE49-F238E27FC236}">
                    <a16:creationId xmlns:a16="http://schemas.microsoft.com/office/drawing/2014/main" id="{8A33E851-D6BA-438B-B03A-38CCF7C6E26B}"/>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48">
                <a:extLst>
                  <a:ext uri="{FF2B5EF4-FFF2-40B4-BE49-F238E27FC236}">
                    <a16:creationId xmlns:a16="http://schemas.microsoft.com/office/drawing/2014/main" id="{4A28DC0D-210E-4248-9128-A55D9A06369B}"/>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49">
                <a:extLst>
                  <a:ext uri="{FF2B5EF4-FFF2-40B4-BE49-F238E27FC236}">
                    <a16:creationId xmlns:a16="http://schemas.microsoft.com/office/drawing/2014/main" id="{1464FE7F-7592-47D7-8ADE-D22FEDEBFB3D}"/>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0">
                <a:extLst>
                  <a:ext uri="{FF2B5EF4-FFF2-40B4-BE49-F238E27FC236}">
                    <a16:creationId xmlns:a16="http://schemas.microsoft.com/office/drawing/2014/main" id="{B7EA4283-4EAA-4DD8-8791-6F9976FBC69B}"/>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1">
                <a:extLst>
                  <a:ext uri="{FF2B5EF4-FFF2-40B4-BE49-F238E27FC236}">
                    <a16:creationId xmlns:a16="http://schemas.microsoft.com/office/drawing/2014/main" id="{92F79F70-7C67-441A-BE5F-68EF88D42721}"/>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2">
                <a:extLst>
                  <a:ext uri="{FF2B5EF4-FFF2-40B4-BE49-F238E27FC236}">
                    <a16:creationId xmlns:a16="http://schemas.microsoft.com/office/drawing/2014/main" id="{235AD71C-D9EE-4E4E-81B5-BBAF4D8497D8}"/>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3">
                <a:extLst>
                  <a:ext uri="{FF2B5EF4-FFF2-40B4-BE49-F238E27FC236}">
                    <a16:creationId xmlns:a16="http://schemas.microsoft.com/office/drawing/2014/main" id="{F97E8D7C-177F-4679-88B2-B2A1A0F63008}"/>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4">
                <a:extLst>
                  <a:ext uri="{FF2B5EF4-FFF2-40B4-BE49-F238E27FC236}">
                    <a16:creationId xmlns:a16="http://schemas.microsoft.com/office/drawing/2014/main" id="{CCBF4EED-8DF1-4D4C-9233-2A5AED92FAF5}"/>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5">
                <a:extLst>
                  <a:ext uri="{FF2B5EF4-FFF2-40B4-BE49-F238E27FC236}">
                    <a16:creationId xmlns:a16="http://schemas.microsoft.com/office/drawing/2014/main" id="{FE781963-B521-4090-B33E-52BA0D08DD4D}"/>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6">
                <a:extLst>
                  <a:ext uri="{FF2B5EF4-FFF2-40B4-BE49-F238E27FC236}">
                    <a16:creationId xmlns:a16="http://schemas.microsoft.com/office/drawing/2014/main" id="{97A5F321-E5FD-4460-AB50-6E7982BCF2C1}"/>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57">
                <a:extLst>
                  <a:ext uri="{FF2B5EF4-FFF2-40B4-BE49-F238E27FC236}">
                    <a16:creationId xmlns:a16="http://schemas.microsoft.com/office/drawing/2014/main" id="{77249232-6F79-4387-A6B7-F3681620C2C6}"/>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58">
                <a:extLst>
                  <a:ext uri="{FF2B5EF4-FFF2-40B4-BE49-F238E27FC236}">
                    <a16:creationId xmlns:a16="http://schemas.microsoft.com/office/drawing/2014/main" id="{0B03DDF2-C067-4050-B9E3-973ACB79D110}"/>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59">
                <a:extLst>
                  <a:ext uri="{FF2B5EF4-FFF2-40B4-BE49-F238E27FC236}">
                    <a16:creationId xmlns:a16="http://schemas.microsoft.com/office/drawing/2014/main" id="{2CCD4EA8-14AB-4EF3-AA4F-068028B23FD9}"/>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60">
                <a:extLst>
                  <a:ext uri="{FF2B5EF4-FFF2-40B4-BE49-F238E27FC236}">
                    <a16:creationId xmlns:a16="http://schemas.microsoft.com/office/drawing/2014/main" id="{C8AD15C4-17A1-4D20-A30D-913A27934A98}"/>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61">
                <a:extLst>
                  <a:ext uri="{FF2B5EF4-FFF2-40B4-BE49-F238E27FC236}">
                    <a16:creationId xmlns:a16="http://schemas.microsoft.com/office/drawing/2014/main" id="{53B14BAE-6D30-487C-A35C-CEEAB0526FC6}"/>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4CC007AC-F8AF-47C6-A900-868B5879D788}"/>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5" name="Content Placeholder 2">
            <a:extLst>
              <a:ext uri="{FF2B5EF4-FFF2-40B4-BE49-F238E27FC236}">
                <a16:creationId xmlns:a16="http://schemas.microsoft.com/office/drawing/2014/main" id="{E6A3B02F-74FE-439F-AB2D-C6EF6331C160}"/>
              </a:ext>
            </a:extLst>
          </p:cNvPr>
          <p:cNvSpPr>
            <a:spLocks noGrp="1"/>
          </p:cNvSpPr>
          <p:nvPr>
            <p:ph sz="half" idx="10"/>
          </p:nvPr>
        </p:nvSpPr>
        <p:spPr>
          <a:xfrm>
            <a:off x="218859" y="1674000"/>
            <a:ext cx="5788800" cy="43164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Content Placeholder 3">
            <a:extLst>
              <a:ext uri="{FF2B5EF4-FFF2-40B4-BE49-F238E27FC236}">
                <a16:creationId xmlns:a16="http://schemas.microsoft.com/office/drawing/2014/main" id="{FBA924DC-7418-41D7-8688-B91299655814}"/>
              </a:ext>
            </a:extLst>
          </p:cNvPr>
          <p:cNvSpPr>
            <a:spLocks noGrp="1"/>
          </p:cNvSpPr>
          <p:nvPr>
            <p:ph sz="half" idx="2"/>
          </p:nvPr>
        </p:nvSpPr>
        <p:spPr>
          <a:xfrm>
            <a:off x="6202800" y="1674000"/>
            <a:ext cx="5778000" cy="43164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36" name="Straight Connector 35">
            <a:extLst>
              <a:ext uri="{FF2B5EF4-FFF2-40B4-BE49-F238E27FC236}">
                <a16:creationId xmlns:a16="http://schemas.microsoft.com/office/drawing/2014/main" id="{474DA607-7660-4BC3-BE10-CE82F2344A79}"/>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_COLOUR_BG1">
    <p:bg>
      <p:bgPr>
        <a:solidFill>
          <a:srgbClr val="335E6F"/>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8E21D1-D3AB-467C-827A-60A3C231CE6D}"/>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44EECD27-029B-4C0A-8414-E1DCA07598E9}"/>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5" name="Straight Connector 4">
            <a:extLst>
              <a:ext uri="{FF2B5EF4-FFF2-40B4-BE49-F238E27FC236}">
                <a16:creationId xmlns:a16="http://schemas.microsoft.com/office/drawing/2014/main" id="{FD2C6DB2-558F-4C84-B5E0-4624E082FC47}"/>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96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_COLOUR_BG2">
    <p:bg>
      <p:bgPr>
        <a:solidFill>
          <a:srgbClr val="8197A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54D428-23AE-4B01-BE91-F59947AAFD88}"/>
              </a:ext>
            </a:extLst>
          </p:cNvPr>
          <p:cNvSpPr>
            <a:spLocks noGrp="1"/>
          </p:cNvSpPr>
          <p:nvPr>
            <p:ph type="title" hasCustomPrompt="1"/>
          </p:nvPr>
        </p:nvSpPr>
        <p:spPr>
          <a:xfrm>
            <a:off x="216000" y="154800"/>
            <a:ext cx="10108800" cy="565200"/>
          </a:xfrm>
        </p:spPr>
        <p:txBody>
          <a:bodyPr/>
          <a:lstStyle>
            <a:lvl1pPr>
              <a:defRPr sz="3000"/>
            </a:lvl1pPr>
          </a:lstStyle>
          <a:p>
            <a:r>
              <a:rPr lang="en-GB" altLang="en-US" noProof="0"/>
              <a:t>CLICK TO EDIT MASTER TITLE STYLE</a:t>
            </a:r>
            <a:endParaRPr lang="en-GB" noProof="0"/>
          </a:p>
        </p:txBody>
      </p:sp>
      <p:sp>
        <p:nvSpPr>
          <p:cNvPr id="4" name="Content Placeholder 2">
            <a:extLst>
              <a:ext uri="{FF2B5EF4-FFF2-40B4-BE49-F238E27FC236}">
                <a16:creationId xmlns:a16="http://schemas.microsoft.com/office/drawing/2014/main" id="{9536C13B-CB48-4EFE-B92B-E0DF778BBE58}"/>
              </a:ext>
            </a:extLst>
          </p:cNvPr>
          <p:cNvSpPr>
            <a:spLocks noGrp="1"/>
          </p:cNvSpPr>
          <p:nvPr>
            <p:ph idx="1"/>
          </p:nvPr>
        </p:nvSpPr>
        <p:spPr>
          <a:xfrm>
            <a:off x="219600" y="882000"/>
            <a:ext cx="11764800" cy="5328000"/>
          </a:xfrm>
        </p:spPr>
        <p:txBody>
          <a:bodyPr/>
          <a:lstStyle>
            <a:lvl1pPr>
              <a:defRPr sz="1800">
                <a:solidFill>
                  <a:srgbClr val="335E6F"/>
                </a:solidFill>
              </a:defRPr>
            </a:lvl1pPr>
            <a:lvl2pPr>
              <a:defRPr sz="1800">
                <a:solidFill>
                  <a:srgbClr val="335E6F"/>
                </a:solidFill>
              </a:defRPr>
            </a:lvl2pPr>
            <a:lvl3pPr>
              <a:defRPr sz="1800">
                <a:solidFill>
                  <a:srgbClr val="335E6F"/>
                </a:solidFill>
              </a:defRPr>
            </a:lvl3pPr>
            <a:lvl4pPr>
              <a:defRPr sz="1800">
                <a:solidFill>
                  <a:srgbClr val="335E6F"/>
                </a:solidFill>
              </a:defRPr>
            </a:lvl4pPr>
            <a:lvl5pPr>
              <a:defRPr sz="1800">
                <a:solidFill>
                  <a:srgbClr val="335E6F"/>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5" name="Straight Connector 4">
            <a:extLst>
              <a:ext uri="{FF2B5EF4-FFF2-40B4-BE49-F238E27FC236}">
                <a16:creationId xmlns:a16="http://schemas.microsoft.com/office/drawing/2014/main" id="{E39F78FA-F6D0-43E1-8D5E-F43274ADA42E}"/>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Box 34">
            <a:extLst>
              <a:ext uri="{FF2B5EF4-FFF2-40B4-BE49-F238E27FC236}">
                <a16:creationId xmlns:a16="http://schemas.microsoft.com/office/drawing/2014/main" id="{EAF7257E-F8F1-46E7-AB31-BEECBE97600D}"/>
              </a:ext>
            </a:extLst>
          </p:cNvPr>
          <p:cNvSpPr txBox="1">
            <a:spLocks noChangeArrowheads="1"/>
          </p:cNvSpPr>
          <p:nvPr userDrawn="1"/>
        </p:nvSpPr>
        <p:spPr bwMode="auto">
          <a:xfrm>
            <a:off x="11680525" y="6202800"/>
            <a:ext cx="275075"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chemeClr val="bg1"/>
                </a:solidFill>
                <a:latin typeface="Arial" panose="020B0604020202020204" pitchFamily="34" charset="0"/>
                <a:cs typeface="Arial" panose="020B0604020202020204" pitchFamily="34" charset="0"/>
              </a:rPr>
              <a:t>‹#›</a:t>
            </a:fld>
            <a:endParaRPr lang="en-GB" sz="800" noProof="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60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_COLOUR_BG3">
    <p:bg>
      <p:bgPr>
        <a:solidFill>
          <a:srgbClr val="008E7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EE28F-8201-4291-B91D-87424F6B0F90}"/>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456958D4-DB1F-4336-9FAC-F1310EA70DC0}"/>
              </a:ext>
            </a:extLst>
          </p:cNvPr>
          <p:cNvSpPr>
            <a:spLocks noGrp="1"/>
          </p:cNvSpPr>
          <p:nvPr>
            <p:ph idx="1"/>
          </p:nvPr>
        </p:nvSpPr>
        <p:spPr>
          <a:xfrm>
            <a:off x="218860" y="882000"/>
            <a:ext cx="11764800" cy="5328000"/>
          </a:xfrm>
        </p:spPr>
        <p:txBody>
          <a:bodyPr/>
          <a:lstStyle>
            <a:lvl1pPr>
              <a:defRPr sz="1800">
                <a:solidFill>
                  <a:srgbClr val="76C8AE"/>
                </a:solidFill>
              </a:defRPr>
            </a:lvl1pPr>
            <a:lvl2pPr>
              <a:defRPr sz="1800">
                <a:solidFill>
                  <a:srgbClr val="76C8AE"/>
                </a:solidFill>
              </a:defRPr>
            </a:lvl2pPr>
            <a:lvl3pPr>
              <a:defRPr sz="1800">
                <a:solidFill>
                  <a:srgbClr val="76C8AE"/>
                </a:solidFill>
              </a:defRPr>
            </a:lvl3pPr>
            <a:lvl4pPr>
              <a:defRPr sz="1800">
                <a:solidFill>
                  <a:srgbClr val="76C8AE"/>
                </a:solidFill>
              </a:defRPr>
            </a:lvl4pPr>
            <a:lvl5pPr>
              <a:defRPr sz="1800">
                <a:solidFill>
                  <a:srgbClr val="76C8AE"/>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6" name="Straight Connector 5">
            <a:extLst>
              <a:ext uri="{FF2B5EF4-FFF2-40B4-BE49-F238E27FC236}">
                <a16:creationId xmlns:a16="http://schemas.microsoft.com/office/drawing/2014/main" id="{A4F35ECC-E470-43DD-98A9-B01624008E8A}"/>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0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_COLOUR_BG4">
    <p:bg>
      <p:bgPr>
        <a:solidFill>
          <a:srgbClr val="96013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134E1-D455-4C26-B381-3FC697018EB2}"/>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4F4CBCA6-6806-4F98-BCC6-89DD1EF3B10B}"/>
              </a:ext>
            </a:extLst>
          </p:cNvPr>
          <p:cNvSpPr>
            <a:spLocks noGrp="1"/>
          </p:cNvSpPr>
          <p:nvPr>
            <p:ph idx="1"/>
          </p:nvPr>
        </p:nvSpPr>
        <p:spPr>
          <a:xfrm>
            <a:off x="218860" y="882000"/>
            <a:ext cx="11764800" cy="5328000"/>
          </a:xfrm>
        </p:spPr>
        <p:txBody>
          <a:bodyPr/>
          <a:lstStyle>
            <a:lvl1pPr>
              <a:defRPr>
                <a:solidFill>
                  <a:srgbClr val="F1666A"/>
                </a:solidFill>
              </a:defRPr>
            </a:lvl1pPr>
            <a:lvl2pPr>
              <a:defRPr>
                <a:solidFill>
                  <a:srgbClr val="F1666A"/>
                </a:solidFill>
              </a:defRPr>
            </a:lvl2pPr>
            <a:lvl3pPr>
              <a:defRPr>
                <a:solidFill>
                  <a:srgbClr val="F1666A"/>
                </a:solidFill>
              </a:defRPr>
            </a:lvl3pPr>
            <a:lvl4pPr>
              <a:defRPr>
                <a:solidFill>
                  <a:srgbClr val="F1666A"/>
                </a:solidFill>
              </a:defRPr>
            </a:lvl4pPr>
            <a:lvl5pPr>
              <a:defRPr>
                <a:solidFill>
                  <a:srgbClr val="F1666A"/>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6" name="Straight Connector 5">
            <a:extLst>
              <a:ext uri="{FF2B5EF4-FFF2-40B4-BE49-F238E27FC236}">
                <a16:creationId xmlns:a16="http://schemas.microsoft.com/office/drawing/2014/main" id="{4B574315-B7CB-4D67-938B-343DBD8D47E1}"/>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57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_COLOUR_BG5">
    <p:bg>
      <p:bgPr>
        <a:solidFill>
          <a:srgbClr val="F4792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E46C08-64B4-42D6-AF34-8AC1C34A0CF1}"/>
              </a:ext>
            </a:extLst>
          </p:cNvPr>
          <p:cNvSpPr>
            <a:spLocks noGrp="1"/>
          </p:cNvSpPr>
          <p:nvPr>
            <p:ph type="title" hasCustomPrompt="1"/>
          </p:nvPr>
        </p:nvSpPr>
        <p:spPr>
          <a:xfrm>
            <a:off x="216000" y="154800"/>
            <a:ext cx="10108800" cy="565200"/>
          </a:xfrm>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6E29B6CC-D6D4-4607-B2F0-95D88CF48646}"/>
              </a:ext>
            </a:extLst>
          </p:cNvPr>
          <p:cNvSpPr>
            <a:spLocks noGrp="1"/>
          </p:cNvSpPr>
          <p:nvPr>
            <p:ph idx="1" hasCustomPrompt="1"/>
          </p:nvPr>
        </p:nvSpPr>
        <p:spPr>
          <a:xfrm>
            <a:off x="218860" y="882000"/>
            <a:ext cx="11764800" cy="5328000"/>
          </a:xfrm>
        </p:spPr>
        <p:txBody>
          <a:bodyPr/>
          <a:lstStyle>
            <a:lvl1pPr>
              <a:defRPr sz="1800">
                <a:solidFill>
                  <a:srgbClr val="FFCC4E"/>
                </a:solidFill>
              </a:defRPr>
            </a:lvl1pPr>
            <a:lvl2pPr>
              <a:defRPr sz="1800">
                <a:solidFill>
                  <a:srgbClr val="FFCC4E"/>
                </a:solidFill>
              </a:defRPr>
            </a:lvl2pPr>
            <a:lvl3pPr>
              <a:defRPr sz="1800">
                <a:solidFill>
                  <a:srgbClr val="FFCC4E"/>
                </a:solidFill>
              </a:defRPr>
            </a:lvl3pPr>
            <a:lvl4pPr>
              <a:defRPr sz="1800">
                <a:solidFill>
                  <a:srgbClr val="FFCC4E"/>
                </a:solidFill>
              </a:defRPr>
            </a:lvl4pPr>
            <a:lvl5pPr>
              <a:defRPr sz="1800">
                <a:solidFill>
                  <a:srgbClr val="FFCC4E"/>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err="1"/>
              <a:t>fth</a:t>
            </a:r>
            <a:r>
              <a:rPr lang="en-GB" noProof="0"/>
              <a:t> level</a:t>
            </a:r>
          </a:p>
        </p:txBody>
      </p:sp>
      <p:cxnSp>
        <p:nvCxnSpPr>
          <p:cNvPr id="5" name="Straight Connector 4">
            <a:extLst>
              <a:ext uri="{FF2B5EF4-FFF2-40B4-BE49-F238E27FC236}">
                <a16:creationId xmlns:a16="http://schemas.microsoft.com/office/drawing/2014/main" id="{8629367B-34A8-4563-A1F3-2FC66FD3EB06}"/>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69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RK_COLOUR_BG6">
    <p:bg>
      <p:bgPr>
        <a:solidFill>
          <a:srgbClr val="00619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B35B1-EFE6-4875-B916-1BC8765B59D5}"/>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08032693-5FF5-4EE9-BE3E-903A4B28FE4D}"/>
              </a:ext>
            </a:extLst>
          </p:cNvPr>
          <p:cNvSpPr>
            <a:spLocks noGrp="1"/>
          </p:cNvSpPr>
          <p:nvPr>
            <p:ph idx="1"/>
          </p:nvPr>
        </p:nvSpPr>
        <p:spPr>
          <a:xfrm>
            <a:off x="218860" y="882000"/>
            <a:ext cx="11764800" cy="5328000"/>
          </a:xfrm>
        </p:spPr>
        <p:txBody>
          <a:bodyPr/>
          <a:lstStyle>
            <a:lvl1pPr>
              <a:defRPr sz="1800">
                <a:solidFill>
                  <a:srgbClr val="009BDB"/>
                </a:solidFill>
              </a:defRPr>
            </a:lvl1pPr>
            <a:lvl2pPr>
              <a:defRPr sz="1800">
                <a:solidFill>
                  <a:srgbClr val="009BDB"/>
                </a:solidFill>
              </a:defRPr>
            </a:lvl2pPr>
            <a:lvl3pPr>
              <a:defRPr sz="1800">
                <a:solidFill>
                  <a:srgbClr val="009BDB"/>
                </a:solidFill>
              </a:defRPr>
            </a:lvl3pPr>
            <a:lvl4pPr>
              <a:defRPr sz="1800">
                <a:solidFill>
                  <a:srgbClr val="009BDB"/>
                </a:solidFill>
              </a:defRPr>
            </a:lvl4pPr>
            <a:lvl5pPr>
              <a:defRPr sz="1800">
                <a:solidFill>
                  <a:srgbClr val="009BDB"/>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5" name="Straight Connector 4">
            <a:extLst>
              <a:ext uri="{FF2B5EF4-FFF2-40B4-BE49-F238E27FC236}">
                <a16:creationId xmlns:a16="http://schemas.microsoft.com/office/drawing/2014/main" id="{FE75EAA0-B23C-4CF3-8040-68232CDD55A5}"/>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60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003249"/>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0" y="0"/>
            <a:ext cx="12277314" cy="6858000"/>
          </a:xfrm>
          <a:prstGeom prst="rect">
            <a:avLst/>
          </a:prstGeom>
          <a:solidFill>
            <a:srgbClr val="33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99115" y="2011304"/>
            <a:ext cx="2827109" cy="2819035"/>
          </a:xfrm>
          <a:prstGeom prst="rect">
            <a:avLst/>
          </a:prstGeom>
          <a:solidFill>
            <a:srgbClr val="003249"/>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2"/>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99115" y="4524207"/>
            <a:ext cx="2820471" cy="314495"/>
          </a:xfrm>
          <a:prstGeom prst="rect">
            <a:avLst/>
          </a:prstGeom>
        </p:spPr>
        <p:txBody>
          <a:bodyPr vert="horz" lIns="66151" tIns="33076" rIns="66151" bIns="3307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3">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99115" y="2041527"/>
            <a:ext cx="2827111" cy="2359024"/>
          </a:xfrm>
          <a:prstGeom prst="rect">
            <a:avLst/>
          </a:prstGeom>
        </p:spPr>
        <p:txBody>
          <a:bodyPr anchor="t">
            <a:normAutofit/>
          </a:bodyPr>
          <a:lstStyle>
            <a:lvl1pPr marL="0" indent="0" algn="l">
              <a:buNone/>
              <a:defRPr sz="2140" b="0" baseline="0">
                <a:solidFill>
                  <a:schemeClr val="bg1"/>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99115" y="1740025"/>
            <a:ext cx="2827111" cy="261521"/>
          </a:xfrm>
          <a:prstGeom prst="rect">
            <a:avLst/>
          </a:prstGeom>
        </p:spPr>
        <p:txBody>
          <a:bodyPr vert="horz" lIns="66151" tIns="33076" rIns="66151" bIns="3307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6">
                <a:solidFill>
                  <a:schemeClr val="bg1"/>
                </a:solidFill>
                <a:latin typeface="Arial" charset="0"/>
                <a:ea typeface="Arial" charset="0"/>
                <a:cs typeface="Arial" charset="0"/>
              </a:rPr>
              <a:t>Produced by</a:t>
            </a:r>
            <a:endParaRPr lang="en-US" sz="796">
              <a:solidFill>
                <a:schemeClr val="bg1"/>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99115" y="4406774"/>
            <a:ext cx="2827111" cy="423565"/>
          </a:xfrm>
          <a:prstGeom prst="rect">
            <a:avLst/>
          </a:prstGeom>
        </p:spPr>
        <p:txBody>
          <a:bodyPr anchor="ctr">
            <a:noAutofit/>
          </a:bodyPr>
          <a:lstStyle>
            <a:lvl1pPr marL="0" indent="0" algn="l">
              <a:buNone/>
              <a:defRPr sz="1500" b="0" baseline="0">
                <a:solidFill>
                  <a:schemeClr val="bg1"/>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a:t>Click to edit Master text styles</a:t>
            </a:r>
          </a:p>
        </p:txBody>
      </p:sp>
    </p:spTree>
    <p:extLst>
      <p:ext uri="{BB962C8B-B14F-4D97-AF65-F5344CB8AC3E}">
        <p14:creationId xmlns:p14="http://schemas.microsoft.com/office/powerpoint/2010/main" val="243599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3249"/>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B2E7-BCE3-4EC1-AD51-3894C5284DA1}"/>
              </a:ext>
            </a:extLst>
          </p:cNvPr>
          <p:cNvSpPr>
            <a:spLocks noGrp="1"/>
          </p:cNvSpPr>
          <p:nvPr>
            <p:ph type="title" hasCustomPrompt="1"/>
          </p:nvPr>
        </p:nvSpPr>
        <p:spPr>
          <a:xfrm>
            <a:off x="216000" y="154800"/>
            <a:ext cx="10108800" cy="565200"/>
          </a:xfrm>
        </p:spPr>
        <p:txBody>
          <a:bodyPr/>
          <a:lstStyle>
            <a:lvl1pPr algn="l">
              <a:defRPr sz="3000"/>
            </a:lvl1pPr>
          </a:lstStyle>
          <a:p>
            <a:r>
              <a:rPr lang="en-GB" altLang="en-US" noProof="0"/>
              <a:t>CLICK TO EDIT MASTER TITLE STYLE</a:t>
            </a:r>
            <a:endParaRPr lang="en-GB" noProof="0"/>
          </a:p>
        </p:txBody>
      </p:sp>
    </p:spTree>
    <p:extLst>
      <p:ext uri="{BB962C8B-B14F-4D97-AF65-F5344CB8AC3E}">
        <p14:creationId xmlns:p14="http://schemas.microsoft.com/office/powerpoint/2010/main" val="2291853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1">
    <p:spTree>
      <p:nvGrpSpPr>
        <p:cNvPr id="1" name=""/>
        <p:cNvGrpSpPr/>
        <p:nvPr/>
      </p:nvGrpSpPr>
      <p:grpSpPr>
        <a:xfrm>
          <a:off x="0" y="0"/>
          <a:ext cx="0" cy="0"/>
          <a:chOff x="0" y="0"/>
          <a:chExt cx="0" cy="0"/>
        </a:xfrm>
      </p:grpSpPr>
      <p:pic>
        <p:nvPicPr>
          <p:cNvPr id="3" name="Picture 169">
            <a:extLst>
              <a:ext uri="{FF2B5EF4-FFF2-40B4-BE49-F238E27FC236}">
                <a16:creationId xmlns:a16="http://schemas.microsoft.com/office/drawing/2014/main" id="{62C2602F-BC1F-4AC9-8F8F-37D4246EC5C5}"/>
              </a:ext>
            </a:extLst>
          </p:cNvPr>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a:off x="0" y="-1"/>
            <a:ext cx="12229200" cy="6878925"/>
          </a:xfrm>
          <a:prstGeom prst="rect">
            <a:avLst/>
          </a:prstGeom>
        </p:spPr>
      </p:pic>
      <p:sp>
        <p:nvSpPr>
          <p:cNvPr id="90" name="Rectangle 4">
            <a:extLst>
              <a:ext uri="{FF2B5EF4-FFF2-40B4-BE49-F238E27FC236}">
                <a16:creationId xmlns:a16="http://schemas.microsoft.com/office/drawing/2014/main" id="{FBF93EDD-5149-43C3-AE03-E4F5F512FE93}"/>
              </a:ext>
            </a:extLst>
          </p:cNvPr>
          <p:cNvSpPr/>
          <p:nvPr userDrawn="1"/>
        </p:nvSpPr>
        <p:spPr>
          <a:xfrm>
            <a:off x="1" y="-2"/>
            <a:ext cx="12225338" cy="6878925"/>
          </a:xfrm>
          <a:prstGeom prst="rect">
            <a:avLst/>
          </a:prstGeom>
          <a:solidFill>
            <a:srgbClr val="0032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323" name="Rectangle 2"/>
          <p:cNvSpPr>
            <a:spLocks noGrp="1" noChangeArrowheads="1"/>
          </p:cNvSpPr>
          <p:nvPr>
            <p:ph type="subTitle" idx="1" hasCustomPrompt="1"/>
          </p:nvPr>
        </p:nvSpPr>
        <p:spPr>
          <a:xfrm>
            <a:off x="118699" y="5258117"/>
            <a:ext cx="10627380" cy="381451"/>
          </a:xfrm>
          <a:prstGeom prst="rect">
            <a:avLst/>
          </a:prstGeom>
        </p:spPr>
        <p:txBody>
          <a:bodyPr wrap="square">
            <a:spAutoFit/>
          </a:bodyPr>
          <a:lstStyle>
            <a:lvl1pPr marL="0" indent="0">
              <a:buFont typeface="Verdana" pitchFamily="34" charset="0"/>
              <a:buNone/>
              <a:defRPr sz="1736"/>
            </a:lvl1pPr>
          </a:lstStyle>
          <a:p>
            <a:pPr lvl="0"/>
            <a:r>
              <a:rPr lang="en-GB" noProof="0" err="1"/>
              <a:t>SubTitle</a:t>
            </a:r>
            <a:endParaRPr lang="en-GB" noProof="0"/>
          </a:p>
        </p:txBody>
      </p:sp>
      <p:sp>
        <p:nvSpPr>
          <p:cNvPr id="56325" name="Rectangle 6"/>
          <p:cNvSpPr>
            <a:spLocks noGrp="1" noChangeArrowheads="1"/>
          </p:cNvSpPr>
          <p:nvPr>
            <p:ph type="ctrTitle" hasCustomPrompt="1"/>
          </p:nvPr>
        </p:nvSpPr>
        <p:spPr>
          <a:xfrm>
            <a:off x="126000" y="3421831"/>
            <a:ext cx="10625007" cy="567399"/>
          </a:xfrm>
          <a:prstGeom prst="rect">
            <a:avLst/>
          </a:prstGeom>
        </p:spPr>
        <p:txBody>
          <a:bodyPr/>
          <a:lstStyle>
            <a:lvl1pPr algn="l">
              <a:defRPr sz="3087">
                <a:solidFill>
                  <a:schemeClr val="bg1"/>
                </a:solidFill>
              </a:defRPr>
            </a:lvl1pPr>
          </a:lstStyle>
          <a:p>
            <a:pPr lvl="0"/>
            <a:r>
              <a:rPr lang="en-GB" noProof="0"/>
              <a:t>NAME YOUR PRESENTATION</a:t>
            </a:r>
          </a:p>
        </p:txBody>
      </p:sp>
      <p:sp>
        <p:nvSpPr>
          <p:cNvPr id="56347" name="Text Box 27"/>
          <p:cNvSpPr txBox="1">
            <a:spLocks noChangeArrowheads="1"/>
          </p:cNvSpPr>
          <p:nvPr userDrawn="1"/>
        </p:nvSpPr>
        <p:spPr bwMode="auto">
          <a:xfrm>
            <a:off x="844737" y="642937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cxnSp>
        <p:nvCxnSpPr>
          <p:cNvPr id="121" name="Straight Connector 64">
            <a:extLst>
              <a:ext uri="{FF2B5EF4-FFF2-40B4-BE49-F238E27FC236}">
                <a16:creationId xmlns:a16="http://schemas.microsoft.com/office/drawing/2014/main" id="{6B88ADAB-0C9C-4BC9-A42C-A57312626145}"/>
              </a:ext>
            </a:extLst>
          </p:cNvPr>
          <p:cNvCxnSpPr>
            <a:cxnSpLocks/>
          </p:cNvCxnSpPr>
          <p:nvPr userDrawn="1"/>
        </p:nvCxnSpPr>
        <p:spPr>
          <a:xfrm>
            <a:off x="222041" y="6422971"/>
            <a:ext cx="11768092"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3200" y="4106871"/>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Box 24">
            <a:extLst>
              <a:ext uri="{FF2B5EF4-FFF2-40B4-BE49-F238E27FC236}">
                <a16:creationId xmlns:a16="http://schemas.microsoft.com/office/drawing/2014/main" id="{7D33984A-D43C-428F-AB4A-04E5B59FAE71}"/>
              </a:ext>
            </a:extLst>
          </p:cNvPr>
          <p:cNvSpPr txBox="1">
            <a:spLocks noChangeArrowheads="1"/>
          </p:cNvSpPr>
          <p:nvPr userDrawn="1"/>
        </p:nvSpPr>
        <p:spPr bwMode="auto">
          <a:xfrm>
            <a:off x="11833582" y="5406990"/>
            <a:ext cx="227947" cy="276999"/>
          </a:xfrm>
          <a:prstGeom prst="rect">
            <a:avLst/>
          </a:prstGeom>
          <a:noFill/>
          <a:ln>
            <a:noFill/>
          </a:ln>
          <a:effectLst/>
        </p:spPr>
        <p:txBody>
          <a:bodyPr wrap="none">
            <a:spAutoFit/>
          </a:bodyPr>
          <a:lstStyle/>
          <a:p>
            <a:pPr algn="r">
              <a:spcBef>
                <a:spcPts val="0"/>
              </a:spcBef>
            </a:pPr>
            <a:r>
              <a:rPr lang="en-GB" sz="1200">
                <a:solidFill>
                  <a:schemeClr val="bg1"/>
                </a:solidFill>
                <a:latin typeface="Arial" panose="020B0604020202020204" pitchFamily="34" charset="0"/>
                <a:cs typeface="Arial" panose="020B0604020202020204" pitchFamily="34" charset="0"/>
              </a:rPr>
              <a:t> </a:t>
            </a:r>
          </a:p>
        </p:txBody>
      </p:sp>
      <p:sp>
        <p:nvSpPr>
          <p:cNvPr id="44" name="Text Box 25">
            <a:extLst>
              <a:ext uri="{FF2B5EF4-FFF2-40B4-BE49-F238E27FC236}">
                <a16:creationId xmlns:a16="http://schemas.microsoft.com/office/drawing/2014/main" id="{7AB46881-5DF0-4A35-AA27-0D32ECF82359}"/>
              </a:ext>
            </a:extLst>
          </p:cNvPr>
          <p:cNvSpPr txBox="1">
            <a:spLocks noChangeArrowheads="1"/>
          </p:cNvSpPr>
          <p:nvPr userDrawn="1"/>
        </p:nvSpPr>
        <p:spPr bwMode="auto">
          <a:xfrm>
            <a:off x="11811453" y="6156809"/>
            <a:ext cx="227948" cy="276999"/>
          </a:xfrm>
          <a:prstGeom prst="rect">
            <a:avLst/>
          </a:prstGeom>
          <a:noFill/>
          <a:ln>
            <a:noFill/>
          </a:ln>
          <a:effectLst/>
        </p:spPr>
        <p:txBody>
          <a:bodyPr wrap="none">
            <a:spAutoFit/>
          </a:bodyPr>
          <a:lstStyle/>
          <a:p>
            <a:pPr algn="r">
              <a:spcBef>
                <a:spcPts val="0"/>
              </a:spcBef>
            </a:pPr>
            <a:r>
              <a:rPr lang="en-GB" sz="1200">
                <a:solidFill>
                  <a:schemeClr val="bg1"/>
                </a:solidFill>
                <a:latin typeface="Arial" panose="020B0604020202020204" pitchFamily="34" charset="0"/>
                <a:cs typeface="Arial" panose="020B0604020202020204" pitchFamily="34" charset="0"/>
              </a:rPr>
              <a:t> </a:t>
            </a:r>
          </a:p>
        </p:txBody>
      </p:sp>
      <p:sp>
        <p:nvSpPr>
          <p:cNvPr id="45" name="Text Box 99">
            <a:extLst>
              <a:ext uri="{FF2B5EF4-FFF2-40B4-BE49-F238E27FC236}">
                <a16:creationId xmlns:a16="http://schemas.microsoft.com/office/drawing/2014/main" id="{D9FE3E1C-24B3-4F63-846C-260B4220AAC5}"/>
              </a:ext>
            </a:extLst>
          </p:cNvPr>
          <p:cNvSpPr/>
          <p:nvPr userDrawn="1"/>
        </p:nvSpPr>
        <p:spPr>
          <a:xfrm>
            <a:off x="11125001" y="5811879"/>
            <a:ext cx="914400"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sz="1200">
                <a:latin typeface="Arial" panose="020B0604020202020204" pitchFamily="34" charset="0"/>
                <a:cs typeface="Arial" panose="020B0604020202020204" pitchFamily="34" charset="0"/>
              </a:rPr>
              <a:t> </a:t>
            </a:r>
          </a:p>
        </p:txBody>
      </p:sp>
      <p:sp>
        <p:nvSpPr>
          <p:cNvPr id="10" name="Text Box 58"/>
          <p:cNvSpPr txBox="1">
            <a:spLocks noChangeArrowheads="1"/>
          </p:cNvSpPr>
          <p:nvPr userDrawn="1"/>
        </p:nvSpPr>
        <p:spPr bwMode="auto">
          <a:xfrm>
            <a:off x="223200" y="6213933"/>
            <a:ext cx="67069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ESA UNCLASSIFIED - For ESA Official Use Only</a:t>
            </a:r>
          </a:p>
        </p:txBody>
      </p:sp>
      <p:sp>
        <p:nvSpPr>
          <p:cNvPr id="4" name="Text Box 34">
            <a:extLst>
              <a:ext uri="{FF2B5EF4-FFF2-40B4-BE49-F238E27FC236}">
                <a16:creationId xmlns:a16="http://schemas.microsoft.com/office/drawing/2014/main" id="{936521E2-36D7-4AF3-B70B-FA4D9649E46F}"/>
              </a:ext>
            </a:extLst>
          </p:cNvPr>
          <p:cNvSpPr txBox="1">
            <a:spLocks noChangeArrowheads="1"/>
          </p:cNvSpPr>
          <p:nvPr userDrawn="1"/>
        </p:nvSpPr>
        <p:spPr bwMode="auto">
          <a:xfrm>
            <a:off x="11664495" y="6202800"/>
            <a:ext cx="291105"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chemeClr val="bg1"/>
                </a:solidFill>
                <a:latin typeface="Arial" panose="020B0604020202020204" pitchFamily="34" charset="0"/>
                <a:cs typeface="Arial" panose="020B0604020202020204" pitchFamily="34" charset="0"/>
              </a:rPr>
              <a:t>‹#›</a:t>
            </a:fld>
            <a:endParaRPr lang="en-GB" sz="800" noProof="1">
              <a:solidFill>
                <a:schemeClr val="bg1"/>
              </a:solidFill>
              <a:latin typeface="Arial" panose="020B0604020202020204" pitchFamily="34" charset="0"/>
              <a:cs typeface="Arial" panose="020B0604020202020204" pitchFamily="34" charset="0"/>
            </a:endParaRPr>
          </a:p>
        </p:txBody>
      </p:sp>
      <p:pic>
        <p:nvPicPr>
          <p:cNvPr id="63" name="Picture 6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pic>
        <p:nvPicPr>
          <p:cNvPr id="102" name="Picture 5">
            <a:extLst>
              <a:ext uri="{FF2B5EF4-FFF2-40B4-BE49-F238E27FC236}">
                <a16:creationId xmlns:a16="http://schemas.microsoft.com/office/drawing/2014/main" id="{EA088D67-7B06-4281-990B-01FE6467697E}"/>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10342800" y="6584400"/>
            <a:ext cx="1641396" cy="104400"/>
          </a:xfrm>
          <a:prstGeom prst="rect">
            <a:avLst/>
          </a:prstGeom>
        </p:spPr>
      </p:pic>
      <p:grpSp>
        <p:nvGrpSpPr>
          <p:cNvPr id="103" name="Group 102">
            <a:extLst>
              <a:ext uri="{FF2B5EF4-FFF2-40B4-BE49-F238E27FC236}">
                <a16:creationId xmlns:a16="http://schemas.microsoft.com/office/drawing/2014/main" id="{19DCE5D3-3F74-4C13-8E09-44DB18F4C3D5}"/>
              </a:ext>
            </a:extLst>
          </p:cNvPr>
          <p:cNvGrpSpPr/>
          <p:nvPr userDrawn="1"/>
        </p:nvGrpSpPr>
        <p:grpSpPr>
          <a:xfrm>
            <a:off x="226688" y="6569736"/>
            <a:ext cx="9628745" cy="144114"/>
            <a:chOff x="1076500" y="4469696"/>
            <a:chExt cx="9628745" cy="144114"/>
          </a:xfrm>
        </p:grpSpPr>
        <p:pic>
          <p:nvPicPr>
            <p:cNvPr id="104" name="Picture 103" descr="de.png">
              <a:extLst>
                <a:ext uri="{FF2B5EF4-FFF2-40B4-BE49-F238E27FC236}">
                  <a16:creationId xmlns:a16="http://schemas.microsoft.com/office/drawing/2014/main" id="{3A4260BD-01B7-4D8E-9922-2CE5028C2F2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105" name="Picture 104" descr="at.png">
              <a:extLst>
                <a:ext uri="{FF2B5EF4-FFF2-40B4-BE49-F238E27FC236}">
                  <a16:creationId xmlns:a16="http://schemas.microsoft.com/office/drawing/2014/main" id="{6168E1F9-4609-4ED5-8068-D9D03D832F88}"/>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106" name="Picture 105" descr="be.png">
              <a:extLst>
                <a:ext uri="{FF2B5EF4-FFF2-40B4-BE49-F238E27FC236}">
                  <a16:creationId xmlns:a16="http://schemas.microsoft.com/office/drawing/2014/main" id="{4502FBE0-65AF-4E59-B981-4E7624B389D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107" name="Picture 106" descr="dk.png">
              <a:extLst>
                <a:ext uri="{FF2B5EF4-FFF2-40B4-BE49-F238E27FC236}">
                  <a16:creationId xmlns:a16="http://schemas.microsoft.com/office/drawing/2014/main" id="{5237AD26-358E-4B70-ABCB-17594189F8C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108" name="Picture 107" descr="es.png">
              <a:extLst>
                <a:ext uri="{FF2B5EF4-FFF2-40B4-BE49-F238E27FC236}">
                  <a16:creationId xmlns:a16="http://schemas.microsoft.com/office/drawing/2014/main" id="{F31C598F-B4E8-4CE6-A75F-EF9E80BC008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109" name="Picture 108" descr="ee.png">
              <a:extLst>
                <a:ext uri="{FF2B5EF4-FFF2-40B4-BE49-F238E27FC236}">
                  <a16:creationId xmlns:a16="http://schemas.microsoft.com/office/drawing/2014/main" id="{1BB5D66F-A13A-456F-8BCB-735348E8666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110" name="Picture 109" descr="fi.png">
              <a:extLst>
                <a:ext uri="{FF2B5EF4-FFF2-40B4-BE49-F238E27FC236}">
                  <a16:creationId xmlns:a16="http://schemas.microsoft.com/office/drawing/2014/main" id="{48FF0F31-B335-43B6-AF7B-97C2F92A48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111" name="Picture 110" descr="fr.png">
              <a:extLst>
                <a:ext uri="{FF2B5EF4-FFF2-40B4-BE49-F238E27FC236}">
                  <a16:creationId xmlns:a16="http://schemas.microsoft.com/office/drawing/2014/main" id="{03D4E83D-EB3D-4B40-9182-609C8B728AA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112" name="Picture 111" descr="gr.png">
              <a:extLst>
                <a:ext uri="{FF2B5EF4-FFF2-40B4-BE49-F238E27FC236}">
                  <a16:creationId xmlns:a16="http://schemas.microsoft.com/office/drawing/2014/main" id="{7D5313BF-5FD3-43AC-94FA-E20A45BFD1F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113" name="Picture 112" descr="hu.png">
              <a:extLst>
                <a:ext uri="{FF2B5EF4-FFF2-40B4-BE49-F238E27FC236}">
                  <a16:creationId xmlns:a16="http://schemas.microsoft.com/office/drawing/2014/main" id="{2D3F3D11-359A-4CEF-9765-0CD6282C37D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114" name="Picture 113" descr="ie.png">
              <a:extLst>
                <a:ext uri="{FF2B5EF4-FFF2-40B4-BE49-F238E27FC236}">
                  <a16:creationId xmlns:a16="http://schemas.microsoft.com/office/drawing/2014/main" id="{22C8CA19-2746-4467-9F06-65339B4041F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115" name="Picture 114" descr="it.png">
              <a:extLst>
                <a:ext uri="{FF2B5EF4-FFF2-40B4-BE49-F238E27FC236}">
                  <a16:creationId xmlns:a16="http://schemas.microsoft.com/office/drawing/2014/main" id="{2B02C6AE-3739-4CDD-AE6E-E0D1E55F8A0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116" name="Picture 115" descr="lu.png">
              <a:extLst>
                <a:ext uri="{FF2B5EF4-FFF2-40B4-BE49-F238E27FC236}">
                  <a16:creationId xmlns:a16="http://schemas.microsoft.com/office/drawing/2014/main" id="{913F4680-616C-46F9-89BE-5AF2D7D60E1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117" name="Picture 116" descr="no.png">
              <a:extLst>
                <a:ext uri="{FF2B5EF4-FFF2-40B4-BE49-F238E27FC236}">
                  <a16:creationId xmlns:a16="http://schemas.microsoft.com/office/drawing/2014/main" id="{4FA18458-E1F4-4763-9693-93AE905DEC82}"/>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118" name="Picture 117" descr="nl.png">
              <a:extLst>
                <a:ext uri="{FF2B5EF4-FFF2-40B4-BE49-F238E27FC236}">
                  <a16:creationId xmlns:a16="http://schemas.microsoft.com/office/drawing/2014/main" id="{377707AF-6025-4906-A247-F104B85597A1}"/>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119" name="Picture 118" descr="pl.png">
              <a:extLst>
                <a:ext uri="{FF2B5EF4-FFF2-40B4-BE49-F238E27FC236}">
                  <a16:creationId xmlns:a16="http://schemas.microsoft.com/office/drawing/2014/main" id="{1CDBEA3F-04E3-448D-9444-69002565F070}"/>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120" name="Picture 119" descr="pt.png">
              <a:extLst>
                <a:ext uri="{FF2B5EF4-FFF2-40B4-BE49-F238E27FC236}">
                  <a16:creationId xmlns:a16="http://schemas.microsoft.com/office/drawing/2014/main" id="{FC6BD758-91DA-4984-9E3B-1FA7C539713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122" name="Picture 121" descr="cz.png">
              <a:extLst>
                <a:ext uri="{FF2B5EF4-FFF2-40B4-BE49-F238E27FC236}">
                  <a16:creationId xmlns:a16="http://schemas.microsoft.com/office/drawing/2014/main" id="{ED125281-AF46-4287-A146-F3635458992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123" name="Picture 122" descr="ro.png">
              <a:extLst>
                <a:ext uri="{FF2B5EF4-FFF2-40B4-BE49-F238E27FC236}">
                  <a16:creationId xmlns:a16="http://schemas.microsoft.com/office/drawing/2014/main" id="{023C3C08-8275-4C29-AB23-8E66CB5F6DA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124" name="Picture 123" descr="se.png">
              <a:extLst>
                <a:ext uri="{FF2B5EF4-FFF2-40B4-BE49-F238E27FC236}">
                  <a16:creationId xmlns:a16="http://schemas.microsoft.com/office/drawing/2014/main" id="{04EEA30F-14B9-4A5F-BD21-8D8CB273E9E1}"/>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125" name="Picture 124" descr="ch.png">
              <a:extLst>
                <a:ext uri="{FF2B5EF4-FFF2-40B4-BE49-F238E27FC236}">
                  <a16:creationId xmlns:a16="http://schemas.microsoft.com/office/drawing/2014/main" id="{497E142F-4ECA-402A-9EC6-EAF6FA500C7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126" name="Picture 125" descr="uk.png">
              <a:extLst>
                <a:ext uri="{FF2B5EF4-FFF2-40B4-BE49-F238E27FC236}">
                  <a16:creationId xmlns:a16="http://schemas.microsoft.com/office/drawing/2014/main" id="{389DC824-14ED-4CE6-8596-C8B8033DA9B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127" name="Picture 126">
              <a:extLst>
                <a:ext uri="{FF2B5EF4-FFF2-40B4-BE49-F238E27FC236}">
                  <a16:creationId xmlns:a16="http://schemas.microsoft.com/office/drawing/2014/main" id="{D8205938-FBAB-448E-A36E-960A13B63ECE}"/>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128" name="Picture 127">
              <a:extLst>
                <a:ext uri="{FF2B5EF4-FFF2-40B4-BE49-F238E27FC236}">
                  <a16:creationId xmlns:a16="http://schemas.microsoft.com/office/drawing/2014/main" id="{DCF2C81C-3B72-4DC0-B389-65A13D0B8845}"/>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129" name="Picture 128" descr="ca.png">
              <a:extLst>
                <a:ext uri="{FF2B5EF4-FFF2-40B4-BE49-F238E27FC236}">
                  <a16:creationId xmlns:a16="http://schemas.microsoft.com/office/drawing/2014/main" id="{07A1F02F-1039-46EF-B315-10F9C5B3B351}"/>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130" name="Picture 129" descr="si.png">
              <a:extLst>
                <a:ext uri="{FF2B5EF4-FFF2-40B4-BE49-F238E27FC236}">
                  <a16:creationId xmlns:a16="http://schemas.microsoft.com/office/drawing/2014/main" id="{2970BF55-8B1A-4849-82ED-1C44F23F061B}"/>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31399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strips(upRight)">
                                      <p:cBhvr>
                                        <p:cTn id="7" dur="500"/>
                                        <p:tgtEl>
                                          <p:spTgt spid="121"/>
                                        </p:tgtEl>
                                      </p:cBhvr>
                                    </p:animEffect>
                                  </p:childTnLst>
                                </p:cTn>
                              </p:par>
                            </p:childTnLst>
                          </p:cTn>
                        </p:par>
                        <p:par>
                          <p:cTn id="8" fill="hold">
                            <p:stCondLst>
                              <p:cond delay="500"/>
                            </p:stCondLst>
                            <p:childTnLst>
                              <p:par>
                                <p:cTn id="9" presetID="2" presetClass="entr" presetSubtype="12" accel="100000" fill="hold" grpId="0" nodeType="after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0-#ppt_w/2"/>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8" presetClass="entr" presetSubtype="3" fill="hold" nodeType="after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strips(upRight)">
                                      <p:cBhvr>
                                        <p:cTn id="20" dur="500"/>
                                        <p:tgtEl>
                                          <p:spTgt spid="94"/>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43">
                                            <p:txEl>
                                              <p:pRg st="0" end="0"/>
                                            </p:txEl>
                                          </p:spTgt>
                                        </p:tgtEl>
                                        <p:attrNameLst>
                                          <p:attrName>style.visibility</p:attrName>
                                        </p:attrNameLst>
                                      </p:cBhvr>
                                      <p:to>
                                        <p:strVal val="visible"/>
                                      </p:to>
                                    </p:set>
                                    <p:anim calcmode="lin" valueType="num">
                                      <p:cBhvr additive="base">
                                        <p:cTn id="24"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additive="base">
                                        <p:cTn id="32"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4">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5">
                                            <p:txEl>
                                              <p:pRg st="0" end="0"/>
                                            </p:txEl>
                                          </p:spTgt>
                                        </p:tgtEl>
                                        <p:attrNameLst>
                                          <p:attrName>style.visibility</p:attrName>
                                        </p:attrNameLst>
                                      </p:cBhvr>
                                      <p:to>
                                        <p:strVal val="visible"/>
                                      </p:to>
                                    </p:set>
                                    <p:anim calcmode="lin" valueType="num">
                                      <p:cBhvr additive="base">
                                        <p:cTn id="36"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wipe(left)">
                                      <p:cBhvr>
                                        <p:cTn id="44" dur="500"/>
                                        <p:tgtEl>
                                          <p:spTgt spid="102"/>
                                        </p:tgtEl>
                                      </p:cBhvr>
                                    </p:animEffect>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103"/>
                                        </p:tgtEl>
                                        <p:attrNameLst>
                                          <p:attrName>style.visibility</p:attrName>
                                        </p:attrNameLst>
                                      </p:cBhvr>
                                      <p:to>
                                        <p:strVal val="visible"/>
                                      </p:to>
                                    </p:set>
                                    <p:anim calcmode="lin" valueType="num">
                                      <p:cBhvr additive="base">
                                        <p:cTn id="48" dur="1500" fill="hold"/>
                                        <p:tgtEl>
                                          <p:spTgt spid="103"/>
                                        </p:tgtEl>
                                        <p:attrNameLst>
                                          <p:attrName>ppt_x</p:attrName>
                                        </p:attrNameLst>
                                      </p:cBhvr>
                                      <p:tavLst>
                                        <p:tav tm="0">
                                          <p:val>
                                            <p:strVal val="0-#ppt_w/2"/>
                                          </p:val>
                                        </p:tav>
                                        <p:tav tm="100000">
                                          <p:val>
                                            <p:strVal val="#ppt_x"/>
                                          </p:val>
                                        </p:tav>
                                      </p:tavLst>
                                    </p:anim>
                                    <p:anim calcmode="lin" valueType="num">
                                      <p:cBhvr additive="base">
                                        <p:cTn id="49" dur="1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43" grpId="0" build="allAtOnce"/>
      <p:bldP spid="44" grpId="0" build="allAtOnce"/>
      <p:bldP spid="45" grpId="0" build="allAtOnce"/>
      <p:bldP spid="10" grpId="0"/>
    </p:bld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RK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E7E9920D-5148-4C5E-AF4F-672E07B42AC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1" y="0"/>
            <a:ext cx="12225600" cy="6858000"/>
          </a:xfrm>
          <a:prstGeom prst="rect">
            <a:avLst/>
          </a:prstGeom>
          <a:solidFill>
            <a:srgbClr val="0032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solidFill>
                <a:schemeClr val="lt1">
                  <a:alpha val="60000"/>
                </a:schemeClr>
              </a:solidFill>
            </a:endParaRPr>
          </a:p>
        </p:txBody>
      </p:sp>
      <p:grpSp>
        <p:nvGrpSpPr>
          <p:cNvPr id="4" name="Group 35" hidden="1">
            <a:extLst>
              <a:ext uri="{FF2B5EF4-FFF2-40B4-BE49-F238E27FC236}">
                <a16:creationId xmlns:a16="http://schemas.microsoft.com/office/drawing/2014/main" id="{F49FFC1C-3741-4844-8C3F-E4F557524424}"/>
              </a:ext>
            </a:extLst>
          </p:cNvPr>
          <p:cNvGrpSpPr/>
          <p:nvPr userDrawn="1"/>
        </p:nvGrpSpPr>
        <p:grpSpPr>
          <a:xfrm>
            <a:off x="-6583" y="-3"/>
            <a:ext cx="12302859" cy="6858003"/>
            <a:chOff x="-6566" y="-2"/>
            <a:chExt cx="12269309" cy="6858002"/>
          </a:xfrm>
        </p:grpSpPr>
        <p:sp>
          <p:nvSpPr>
            <p:cNvPr id="5" name="Rectangle 36">
              <a:extLst>
                <a:ext uri="{FF2B5EF4-FFF2-40B4-BE49-F238E27FC236}">
                  <a16:creationId xmlns:a16="http://schemas.microsoft.com/office/drawing/2014/main" id="{0BD74276-8ED2-4824-9998-0BAA3955CD95}"/>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6" name="Group 37">
              <a:extLst>
                <a:ext uri="{FF2B5EF4-FFF2-40B4-BE49-F238E27FC236}">
                  <a16:creationId xmlns:a16="http://schemas.microsoft.com/office/drawing/2014/main" id="{978F2107-068F-4327-9136-6EB3073A4403}"/>
                </a:ext>
              </a:extLst>
            </p:cNvPr>
            <p:cNvGrpSpPr/>
            <p:nvPr userDrawn="1"/>
          </p:nvGrpSpPr>
          <p:grpSpPr>
            <a:xfrm>
              <a:off x="442260" y="3456849"/>
              <a:ext cx="11820483"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93" name="Picture 58">
            <a:extLst>
              <a:ext uri="{FF2B5EF4-FFF2-40B4-BE49-F238E27FC236}">
                <a16:creationId xmlns:a16="http://schemas.microsoft.com/office/drawing/2014/main" id="{FACF339E-D219-4088-BAC1-2C9C82F8139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31" name="Text Box 38">
            <a:extLst>
              <a:ext uri="{FF2B5EF4-FFF2-40B4-BE49-F238E27FC236}">
                <a16:creationId xmlns:a16="http://schemas.microsoft.com/office/drawing/2014/main" id="{877F5B03-CBC3-47CB-9BB2-474A78C4A2D4}"/>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a:solidFill>
                <a:srgbClr val="8197A6"/>
              </a:solidFill>
              <a:latin typeface="Arial" charset="0"/>
              <a:ea typeface="Arial" charset="0"/>
              <a:cs typeface="Arial" charset="0"/>
            </a:endParaRPr>
          </a:p>
        </p:txBody>
      </p:sp>
      <p:cxnSp>
        <p:nvCxnSpPr>
          <p:cNvPr id="62" name="Straight Connector 61">
            <a:extLst>
              <a:ext uri="{FF2B5EF4-FFF2-40B4-BE49-F238E27FC236}">
                <a16:creationId xmlns:a16="http://schemas.microsoft.com/office/drawing/2014/main" id="{29EE444F-6605-400F-BF7E-C6FB5D4308CE}"/>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20DA465-76C5-4858-B030-FBB9CA538CD7}"/>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5" name="Picture 5">
            <a:extLst>
              <a:ext uri="{FF2B5EF4-FFF2-40B4-BE49-F238E27FC236}">
                <a16:creationId xmlns:a16="http://schemas.microsoft.com/office/drawing/2014/main" id="{75432A0F-AD37-4EDF-A3C9-9129332D7C90}"/>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6" name="Group 65">
            <a:extLst>
              <a:ext uri="{FF2B5EF4-FFF2-40B4-BE49-F238E27FC236}">
                <a16:creationId xmlns:a16="http://schemas.microsoft.com/office/drawing/2014/main" id="{27427908-6F57-478E-989C-9A01BD315A74}"/>
              </a:ext>
            </a:extLst>
          </p:cNvPr>
          <p:cNvGrpSpPr/>
          <p:nvPr userDrawn="1"/>
        </p:nvGrpSpPr>
        <p:grpSpPr>
          <a:xfrm>
            <a:off x="226688" y="6569736"/>
            <a:ext cx="9628745" cy="144114"/>
            <a:chOff x="1076500" y="4469696"/>
            <a:chExt cx="9628745" cy="144114"/>
          </a:xfrm>
        </p:grpSpPr>
        <p:pic>
          <p:nvPicPr>
            <p:cNvPr id="67" name="Picture 66" descr="de.png">
              <a:extLst>
                <a:ext uri="{FF2B5EF4-FFF2-40B4-BE49-F238E27FC236}">
                  <a16:creationId xmlns:a16="http://schemas.microsoft.com/office/drawing/2014/main" id="{90A67E9C-4ADF-4E46-9402-CB21F2D9BEF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8" name="Picture 67" descr="at.png">
              <a:extLst>
                <a:ext uri="{FF2B5EF4-FFF2-40B4-BE49-F238E27FC236}">
                  <a16:creationId xmlns:a16="http://schemas.microsoft.com/office/drawing/2014/main" id="{0A343210-5DC7-45D7-B643-27329ABB1C8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9" name="Picture 68" descr="be.png">
              <a:extLst>
                <a:ext uri="{FF2B5EF4-FFF2-40B4-BE49-F238E27FC236}">
                  <a16:creationId xmlns:a16="http://schemas.microsoft.com/office/drawing/2014/main" id="{71079EA9-4632-4622-9ADA-EB9A16FA2E3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0" name="Picture 69" descr="dk.png">
              <a:extLst>
                <a:ext uri="{FF2B5EF4-FFF2-40B4-BE49-F238E27FC236}">
                  <a16:creationId xmlns:a16="http://schemas.microsoft.com/office/drawing/2014/main" id="{46E9CB01-EF94-4C8C-9449-E326FA7BF8B8}"/>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1" name="Picture 70" descr="es.png">
              <a:extLst>
                <a:ext uri="{FF2B5EF4-FFF2-40B4-BE49-F238E27FC236}">
                  <a16:creationId xmlns:a16="http://schemas.microsoft.com/office/drawing/2014/main" id="{582ADEDC-13B4-4B14-9BBA-E93D441E1A9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2" name="Picture 71" descr="ee.png">
              <a:extLst>
                <a:ext uri="{FF2B5EF4-FFF2-40B4-BE49-F238E27FC236}">
                  <a16:creationId xmlns:a16="http://schemas.microsoft.com/office/drawing/2014/main" id="{7C8BF16D-75B6-4476-8863-A3A188960F3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3" name="Picture 72" descr="fi.png">
              <a:extLst>
                <a:ext uri="{FF2B5EF4-FFF2-40B4-BE49-F238E27FC236}">
                  <a16:creationId xmlns:a16="http://schemas.microsoft.com/office/drawing/2014/main" id="{6C432699-A984-4F37-9041-ED0088E4B76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4" name="Picture 73" descr="fr.png">
              <a:extLst>
                <a:ext uri="{FF2B5EF4-FFF2-40B4-BE49-F238E27FC236}">
                  <a16:creationId xmlns:a16="http://schemas.microsoft.com/office/drawing/2014/main" id="{C3F0650E-3D78-4A41-80FD-3A57D2AF6C6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5" name="Picture 74" descr="gr.png">
              <a:extLst>
                <a:ext uri="{FF2B5EF4-FFF2-40B4-BE49-F238E27FC236}">
                  <a16:creationId xmlns:a16="http://schemas.microsoft.com/office/drawing/2014/main" id="{68ED00F6-FF88-47C8-8848-3273F021E10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6" name="Picture 75" descr="hu.png">
              <a:extLst>
                <a:ext uri="{FF2B5EF4-FFF2-40B4-BE49-F238E27FC236}">
                  <a16:creationId xmlns:a16="http://schemas.microsoft.com/office/drawing/2014/main" id="{12B807FB-3494-40E6-BE0F-CF00D833203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7" name="Picture 76" descr="ie.png">
              <a:extLst>
                <a:ext uri="{FF2B5EF4-FFF2-40B4-BE49-F238E27FC236}">
                  <a16:creationId xmlns:a16="http://schemas.microsoft.com/office/drawing/2014/main" id="{D4F427AD-9A26-4D1C-B4BE-8A8A0189B9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8" name="Picture 77" descr="it.png">
              <a:extLst>
                <a:ext uri="{FF2B5EF4-FFF2-40B4-BE49-F238E27FC236}">
                  <a16:creationId xmlns:a16="http://schemas.microsoft.com/office/drawing/2014/main" id="{1B8B05CB-D0D8-4E72-8316-561062C79B2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9" name="Picture 78" descr="lu.png">
              <a:extLst>
                <a:ext uri="{FF2B5EF4-FFF2-40B4-BE49-F238E27FC236}">
                  <a16:creationId xmlns:a16="http://schemas.microsoft.com/office/drawing/2014/main" id="{2A5D112E-EC83-4D51-9AEF-BF703E63D33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0" name="Picture 79" descr="no.png">
              <a:extLst>
                <a:ext uri="{FF2B5EF4-FFF2-40B4-BE49-F238E27FC236}">
                  <a16:creationId xmlns:a16="http://schemas.microsoft.com/office/drawing/2014/main" id="{5EB82220-EA85-43A9-9487-F7E2804FFBD6}"/>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1" name="Picture 80" descr="nl.png">
              <a:extLst>
                <a:ext uri="{FF2B5EF4-FFF2-40B4-BE49-F238E27FC236}">
                  <a16:creationId xmlns:a16="http://schemas.microsoft.com/office/drawing/2014/main" id="{01524C5B-CDC5-4862-8BEE-F34E3CE42C1B}"/>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2" name="Picture 81" descr="pl.png">
              <a:extLst>
                <a:ext uri="{FF2B5EF4-FFF2-40B4-BE49-F238E27FC236}">
                  <a16:creationId xmlns:a16="http://schemas.microsoft.com/office/drawing/2014/main" id="{656889F2-6EB9-4EAB-AF83-3AFF0182C6C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3" name="Picture 82" descr="pt.png">
              <a:extLst>
                <a:ext uri="{FF2B5EF4-FFF2-40B4-BE49-F238E27FC236}">
                  <a16:creationId xmlns:a16="http://schemas.microsoft.com/office/drawing/2014/main" id="{4F734333-E4B6-456A-86AF-4528C10758A2}"/>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4" name="Picture 83" descr="cz.png">
              <a:extLst>
                <a:ext uri="{FF2B5EF4-FFF2-40B4-BE49-F238E27FC236}">
                  <a16:creationId xmlns:a16="http://schemas.microsoft.com/office/drawing/2014/main" id="{C49EF0E9-23AB-4CF0-860F-54533ACA9BF5}"/>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5" name="Picture 84" descr="ro.png">
              <a:extLst>
                <a:ext uri="{FF2B5EF4-FFF2-40B4-BE49-F238E27FC236}">
                  <a16:creationId xmlns:a16="http://schemas.microsoft.com/office/drawing/2014/main" id="{5826ADE9-322A-4C95-8E2F-56C7DFCF24C0}"/>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6" name="Picture 85" descr="se.png">
              <a:extLst>
                <a:ext uri="{FF2B5EF4-FFF2-40B4-BE49-F238E27FC236}">
                  <a16:creationId xmlns:a16="http://schemas.microsoft.com/office/drawing/2014/main" id="{75564A61-1453-47A6-884F-C54F76AC56B8}"/>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7" name="Picture 86" descr="ch.png">
              <a:extLst>
                <a:ext uri="{FF2B5EF4-FFF2-40B4-BE49-F238E27FC236}">
                  <a16:creationId xmlns:a16="http://schemas.microsoft.com/office/drawing/2014/main" id="{51BA05AE-3291-43BA-874E-F6D12004ED65}"/>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8" name="Picture 87" descr="uk.png">
              <a:extLst>
                <a:ext uri="{FF2B5EF4-FFF2-40B4-BE49-F238E27FC236}">
                  <a16:creationId xmlns:a16="http://schemas.microsoft.com/office/drawing/2014/main" id="{43616E35-0DD4-4C9A-84DA-2633C31D65DE}"/>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9" name="Picture 88">
              <a:extLst>
                <a:ext uri="{FF2B5EF4-FFF2-40B4-BE49-F238E27FC236}">
                  <a16:creationId xmlns:a16="http://schemas.microsoft.com/office/drawing/2014/main" id="{452852F2-01C3-42D6-BC8C-5FCCFBCA5DF3}"/>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0" name="Picture 89">
              <a:extLst>
                <a:ext uri="{FF2B5EF4-FFF2-40B4-BE49-F238E27FC236}">
                  <a16:creationId xmlns:a16="http://schemas.microsoft.com/office/drawing/2014/main" id="{C7D194E7-78CE-4EDC-9854-F15A109B30E8}"/>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1" name="Picture 90" descr="ca.png">
              <a:extLst>
                <a:ext uri="{FF2B5EF4-FFF2-40B4-BE49-F238E27FC236}">
                  <a16:creationId xmlns:a16="http://schemas.microsoft.com/office/drawing/2014/main" id="{3B5C6794-A6E0-423D-898D-2730975011F3}"/>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118" name="Picture 117" descr="si.png">
              <a:extLst>
                <a:ext uri="{FF2B5EF4-FFF2-40B4-BE49-F238E27FC236}">
                  <a16:creationId xmlns:a16="http://schemas.microsoft.com/office/drawing/2014/main" id="{462EE300-60D6-43F0-80CF-A972CAC38093}"/>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3124599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EAR1">
    <p:spTree>
      <p:nvGrpSpPr>
        <p:cNvPr id="1" name=""/>
        <p:cNvGrpSpPr/>
        <p:nvPr/>
      </p:nvGrpSpPr>
      <p:grpSpPr>
        <a:xfrm>
          <a:off x="0" y="0"/>
          <a:ext cx="0" cy="0"/>
          <a:chOff x="0" y="0"/>
          <a:chExt cx="0" cy="0"/>
        </a:xfrm>
      </p:grpSpPr>
      <p:sp>
        <p:nvSpPr>
          <p:cNvPr id="4" name="Rectangle 37">
            <a:extLst>
              <a:ext uri="{FF2B5EF4-FFF2-40B4-BE49-F238E27FC236}">
                <a16:creationId xmlns:a16="http://schemas.microsoft.com/office/drawing/2014/main" id="{DA6F988C-F9E9-488F-B04A-A6A5E348FB48}"/>
              </a:ext>
            </a:extLst>
          </p:cNvPr>
          <p:cNvSpPr/>
          <p:nvPr userDrawn="1"/>
        </p:nvSpPr>
        <p:spPr>
          <a:xfrm>
            <a:off x="0" y="0"/>
            <a:ext cx="12225338" cy="882193"/>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72"/>
          </a:p>
        </p:txBody>
      </p:sp>
      <p:sp>
        <p:nvSpPr>
          <p:cNvPr id="2" name="Titolo 1">
            <a:extLst>
              <a:ext uri="{FF2B5EF4-FFF2-40B4-BE49-F238E27FC236}">
                <a16:creationId xmlns:a16="http://schemas.microsoft.com/office/drawing/2014/main" id="{FB711613-D936-4B0D-87EB-6F0E6CE90865}"/>
              </a:ext>
            </a:extLst>
          </p:cNvPr>
          <p:cNvSpPr>
            <a:spLocks noGrp="1"/>
          </p:cNvSpPr>
          <p:nvPr>
            <p:ph type="title" hasCustomPrompt="1"/>
          </p:nvPr>
        </p:nvSpPr>
        <p:spPr/>
        <p:txBody>
          <a:bodyPr/>
          <a:lstStyle>
            <a:lvl1pPr algn="l">
              <a:defRPr>
                <a:solidFill>
                  <a:schemeClr val="bg1"/>
                </a:solidFill>
              </a:defRPr>
            </a:lvl1pPr>
          </a:lstStyle>
          <a:p>
            <a:r>
              <a:rPr lang="en-GB" altLang="en-US" noProof="0"/>
              <a:t>CLICK TO EDIT MASTER TITLE STYLE</a:t>
            </a:r>
            <a:endParaRPr lang="en-GB" noProof="0"/>
          </a:p>
        </p:txBody>
      </p:sp>
      <p:sp>
        <p:nvSpPr>
          <p:cNvPr id="7" name="Content Placeholder 2">
            <a:extLst>
              <a:ext uri="{FF2B5EF4-FFF2-40B4-BE49-F238E27FC236}">
                <a16:creationId xmlns:a16="http://schemas.microsoft.com/office/drawing/2014/main" id="{68D686FA-69F1-452F-8A03-7EBE0FAEF436}"/>
              </a:ext>
            </a:extLst>
          </p:cNvPr>
          <p:cNvSpPr>
            <a:spLocks noGrp="1"/>
          </p:cNvSpPr>
          <p:nvPr>
            <p:ph idx="1"/>
          </p:nvPr>
        </p:nvSpPr>
        <p:spPr>
          <a:xfrm>
            <a:off x="219600" y="882196"/>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9" name="Picture 8">
            <a:extLst>
              <a:ext uri="{FF2B5EF4-FFF2-40B4-BE49-F238E27FC236}">
                <a16:creationId xmlns:a16="http://schemas.microsoft.com/office/drawing/2014/main" id="{2CB0AC2C-C495-9D4C-B412-174B5899FD6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10" name="Straight Connector 9">
            <a:extLst>
              <a:ext uri="{FF2B5EF4-FFF2-40B4-BE49-F238E27FC236}">
                <a16:creationId xmlns:a16="http://schemas.microsoft.com/office/drawing/2014/main" id="{DFD03D16-060D-4760-9512-2863FE01A681}"/>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73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EAR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8860" y="882193"/>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5" name="Straight Connector 4">
            <a:extLst>
              <a:ext uri="{FF2B5EF4-FFF2-40B4-BE49-F238E27FC236}">
                <a16:creationId xmlns:a16="http://schemas.microsoft.com/office/drawing/2014/main" id="{AA26AA14-B9DD-4FF8-8B2B-689FEBBACA1A}"/>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518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EAR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600" y="882193"/>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8" name="Straight Connector 7">
            <a:extLst>
              <a:ext uri="{FF2B5EF4-FFF2-40B4-BE49-F238E27FC236}">
                <a16:creationId xmlns:a16="http://schemas.microsoft.com/office/drawing/2014/main" id="{FDDE0A18-E398-40EE-9B5C-EFF1AB1879B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4FC899-091E-48CC-B4A2-B442B733582F}"/>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5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EAR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solidFill>
                  <a:srgbClr val="003249"/>
                </a:solidFill>
              </a:defRPr>
            </a:lvl1pPr>
          </a:lstStyle>
          <a:p>
            <a:r>
              <a:rPr lang="en-GB" noProof="0"/>
              <a:t>CLICK TO EDIT MASTER TITLE STYLE</a:t>
            </a:r>
          </a:p>
        </p:txBody>
      </p:sp>
      <p:sp>
        <p:nvSpPr>
          <p:cNvPr id="9" name="Content Placeholder 2">
            <a:extLst>
              <a:ext uri="{FF2B5EF4-FFF2-40B4-BE49-F238E27FC236}">
                <a16:creationId xmlns:a16="http://schemas.microsoft.com/office/drawing/2014/main" id="{59A1B071-1AF1-4E5C-847C-81B99F1817C7}"/>
              </a:ext>
            </a:extLst>
          </p:cNvPr>
          <p:cNvSpPr>
            <a:spLocks noGrp="1"/>
          </p:cNvSpPr>
          <p:nvPr>
            <p:ph sz="half" idx="1"/>
          </p:nvPr>
        </p:nvSpPr>
        <p:spPr>
          <a:xfrm>
            <a:off x="218859" y="1673225"/>
            <a:ext cx="5804673" cy="43180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US" noProof="0"/>
              <a:t>Click to edit </a:t>
            </a:r>
            <a:r>
              <a:rPr lang="en-GB" noProof="0"/>
              <a:t>Master</a:t>
            </a:r>
            <a:r>
              <a:rPr lang="en-US" noProof="0"/>
              <a:t> text styles</a:t>
            </a:r>
          </a:p>
          <a:p>
            <a:pPr lvl="1"/>
            <a:r>
              <a:rPr lang="en-GB" noProof="0"/>
              <a:t>Second</a:t>
            </a:r>
            <a:r>
              <a:rPr lang="en-US" noProof="0"/>
              <a:t> level</a:t>
            </a:r>
          </a:p>
          <a:p>
            <a:pPr lvl="2"/>
            <a:r>
              <a:rPr lang="en-US" noProof="0"/>
              <a:t>Third </a:t>
            </a:r>
            <a:r>
              <a:rPr lang="en-GB" noProof="0"/>
              <a:t>level</a:t>
            </a:r>
          </a:p>
          <a:p>
            <a:pPr lvl="3"/>
            <a:r>
              <a:rPr lang="en-GB" noProof="0"/>
              <a:t>Fourth</a:t>
            </a:r>
            <a:r>
              <a:rPr lang="en-US" noProof="0"/>
              <a:t> level</a:t>
            </a:r>
          </a:p>
          <a:p>
            <a:pPr lvl="4"/>
            <a:r>
              <a:rPr lang="en-GB" noProof="0"/>
              <a:t>Fifth</a:t>
            </a:r>
            <a:r>
              <a:rPr lang="en-US" noProof="0"/>
              <a:t> level</a:t>
            </a:r>
            <a:endParaRPr lang="en-GB" noProof="0"/>
          </a:p>
        </p:txBody>
      </p:sp>
      <p:sp>
        <p:nvSpPr>
          <p:cNvPr id="10" name="Content Placeholder 3">
            <a:extLst>
              <a:ext uri="{FF2B5EF4-FFF2-40B4-BE49-F238E27FC236}">
                <a16:creationId xmlns:a16="http://schemas.microsoft.com/office/drawing/2014/main" id="{1FECB638-90E0-45FF-9E57-2E1BEA99D056}"/>
              </a:ext>
            </a:extLst>
          </p:cNvPr>
          <p:cNvSpPr>
            <a:spLocks noGrp="1"/>
          </p:cNvSpPr>
          <p:nvPr>
            <p:ph sz="half" idx="2"/>
          </p:nvPr>
        </p:nvSpPr>
        <p:spPr>
          <a:xfrm>
            <a:off x="6227279" y="1673225"/>
            <a:ext cx="5762854" cy="43180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8" name="Straight Connector 7">
            <a:extLst>
              <a:ext uri="{FF2B5EF4-FFF2-40B4-BE49-F238E27FC236}">
                <a16:creationId xmlns:a16="http://schemas.microsoft.com/office/drawing/2014/main" id="{8FE92DEE-E179-466F-A2E3-A937D4BD20BC}"/>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A69D56B-45C7-41CE-AF85-CFBD7346FBEF}"/>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925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EAR_COLOUR_BG1">
    <p:bg>
      <p:bgPr>
        <a:solidFill>
          <a:srgbClr val="E8E9E4"/>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8" name="Straight Connector 7">
            <a:extLst>
              <a:ext uri="{FF2B5EF4-FFF2-40B4-BE49-F238E27FC236}">
                <a16:creationId xmlns:a16="http://schemas.microsoft.com/office/drawing/2014/main" id="{DA993C77-CBED-4B2B-A114-59C4D8D6CE97}"/>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B86A34-E450-424B-A07C-89D1870D3D2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500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EAR_COLOUR_BG2">
    <p:bg>
      <p:bgPr>
        <a:solidFill>
          <a:srgbClr val="76C8A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7" name="Rectangle 2">
            <a:extLst>
              <a:ext uri="{FF2B5EF4-FFF2-40B4-BE49-F238E27FC236}">
                <a16:creationId xmlns:a16="http://schemas.microsoft.com/office/drawing/2014/main" id="{8770F7F7-54D2-419E-ACE8-1E203802996C}"/>
              </a:ext>
            </a:extLst>
          </p:cNvPr>
          <p:cNvSpPr>
            <a:spLocks noGrp="1" noChangeArrowheads="1"/>
          </p:cNvSpPr>
          <p:nvPr>
            <p:ph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006762"/>
                </a:solidFill>
              </a:defRPr>
            </a:lvl1pPr>
            <a:lvl2pPr>
              <a:defRPr sz="1800">
                <a:solidFill>
                  <a:srgbClr val="006762"/>
                </a:solidFill>
              </a:defRPr>
            </a:lvl2pPr>
            <a:lvl3pPr>
              <a:defRPr sz="1800">
                <a:solidFill>
                  <a:srgbClr val="006762"/>
                </a:solidFill>
              </a:defRPr>
            </a:lvl3pPr>
            <a:lvl4pPr>
              <a:defRPr sz="1800">
                <a:solidFill>
                  <a:srgbClr val="006762"/>
                </a:solidFill>
              </a:defRPr>
            </a:lvl4pPr>
            <a:lvl5pPr>
              <a:defRPr sz="1800">
                <a:solidFill>
                  <a:srgbClr val="006762"/>
                </a:solidFill>
              </a:defRPr>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6" name="Straight Connector 5">
            <a:extLst>
              <a:ext uri="{FF2B5EF4-FFF2-40B4-BE49-F238E27FC236}">
                <a16:creationId xmlns:a16="http://schemas.microsoft.com/office/drawing/2014/main" id="{9CE16786-8A3C-4C82-B63C-69D03B24564C}"/>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28B05E-06E9-4FF8-9E34-30F8C9AD515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112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EAR_COLOUR_BG3">
    <p:bg>
      <p:bgPr>
        <a:solidFill>
          <a:srgbClr val="F1666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7" name="Rectangle 2">
            <a:extLst>
              <a:ext uri="{FF2B5EF4-FFF2-40B4-BE49-F238E27FC236}">
                <a16:creationId xmlns:a16="http://schemas.microsoft.com/office/drawing/2014/main" id="{424FBA6A-9B37-4307-AF0B-2FB195B99602}"/>
              </a:ext>
            </a:extLst>
          </p:cNvPr>
          <p:cNvSpPr>
            <a:spLocks noGrp="1" noChangeArrowheads="1"/>
          </p:cNvSpPr>
          <p:nvPr>
            <p:ph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960136"/>
                </a:solidFill>
              </a:defRPr>
            </a:lvl1pPr>
            <a:lvl2pPr>
              <a:defRPr sz="1800">
                <a:solidFill>
                  <a:srgbClr val="960136"/>
                </a:solidFill>
              </a:defRPr>
            </a:lvl2pPr>
            <a:lvl3pPr>
              <a:defRPr sz="1800">
                <a:solidFill>
                  <a:srgbClr val="960136"/>
                </a:solidFill>
              </a:defRPr>
            </a:lvl3pPr>
            <a:lvl4pPr>
              <a:defRPr sz="1800">
                <a:solidFill>
                  <a:srgbClr val="960136"/>
                </a:solidFill>
              </a:defRPr>
            </a:lvl4pPr>
            <a:lvl5pPr>
              <a:defRPr sz="1800">
                <a:solidFill>
                  <a:srgbClr val="960136"/>
                </a:solidFill>
              </a:defRPr>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6" name="Straight Connector 5">
            <a:extLst>
              <a:ext uri="{FF2B5EF4-FFF2-40B4-BE49-F238E27FC236}">
                <a16:creationId xmlns:a16="http://schemas.microsoft.com/office/drawing/2014/main" id="{48935B88-E3A5-4B18-A1DA-E525414B3B33}"/>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DC6253-9DAC-40B0-A41B-C4BC48EE2683}"/>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1446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EAR_COLOUR_BG4">
    <p:bg>
      <p:bgPr>
        <a:solidFill>
          <a:srgbClr val="FFCC4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3" name="Content Placeholder 2">
            <a:extLst>
              <a:ext uri="{FF2B5EF4-FFF2-40B4-BE49-F238E27FC236}">
                <a16:creationId xmlns:a16="http://schemas.microsoft.com/office/drawing/2014/main" id="{C3B7504A-25CB-4BBC-AA4B-1A27FA922557}"/>
              </a:ext>
            </a:extLst>
          </p:cNvPr>
          <p:cNvSpPr>
            <a:spLocks noGrp="1" noChangeArrowheads="1"/>
          </p:cNvSpPr>
          <p:nvPr>
            <p:ph idx="1"/>
          </p:nvPr>
        </p:nvSpPr>
        <p:spPr bwMode="auto">
          <a:xfrm>
            <a:off x="218860" y="882192"/>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A75534"/>
                </a:solidFill>
              </a:defRPr>
            </a:lvl1pPr>
            <a:lvl2pPr>
              <a:defRPr sz="1800">
                <a:solidFill>
                  <a:srgbClr val="A75534"/>
                </a:solidFill>
              </a:defRPr>
            </a:lvl2pPr>
            <a:lvl3pPr>
              <a:defRPr sz="1800">
                <a:solidFill>
                  <a:srgbClr val="A75534"/>
                </a:solidFill>
              </a:defRPr>
            </a:lvl3pPr>
            <a:lvl4pPr>
              <a:defRPr sz="1800">
                <a:solidFill>
                  <a:srgbClr val="A75534"/>
                </a:solidFill>
              </a:defRPr>
            </a:lvl4pPr>
            <a:lvl5pPr>
              <a:defRPr sz="1800">
                <a:solidFill>
                  <a:srgbClr val="A75534"/>
                </a:solidFill>
              </a:defRPr>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4" name="Straight Connector 3">
            <a:extLst>
              <a:ext uri="{FF2B5EF4-FFF2-40B4-BE49-F238E27FC236}">
                <a16:creationId xmlns:a16="http://schemas.microsoft.com/office/drawing/2014/main" id="{13C96752-03D4-47C1-AF65-AB9BE9940335}"/>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99C38FE-3D95-4F29-9E13-19A29AD5EFC2}"/>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69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EAR_COLOUR_BG5">
    <p:bg>
      <p:bgPr>
        <a:solidFill>
          <a:srgbClr val="6DCFF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a:t>CLICK TO EDIT MASTER TITLE STYLE</a:t>
            </a:r>
          </a:p>
        </p:txBody>
      </p:sp>
      <p:sp>
        <p:nvSpPr>
          <p:cNvPr id="4" name="Rectangle 2">
            <a:extLst>
              <a:ext uri="{FF2B5EF4-FFF2-40B4-BE49-F238E27FC236}">
                <a16:creationId xmlns:a16="http://schemas.microsoft.com/office/drawing/2014/main" id="{BA34D9EA-0CED-4E85-B2F0-17341F16C1AB}"/>
              </a:ext>
            </a:extLst>
          </p:cNvPr>
          <p:cNvSpPr>
            <a:spLocks noGrp="1" noChangeArrowheads="1"/>
          </p:cNvSpPr>
          <p:nvPr>
            <p:ph idx="1"/>
          </p:nvPr>
        </p:nvSpPr>
        <p:spPr bwMode="auto">
          <a:xfrm>
            <a:off x="218860" y="882192"/>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1E3378"/>
                </a:solidFill>
              </a:defRPr>
            </a:lvl1pPr>
            <a:lvl2pPr>
              <a:defRPr sz="1800">
                <a:solidFill>
                  <a:srgbClr val="1E3378"/>
                </a:solidFill>
              </a:defRPr>
            </a:lvl2pPr>
            <a:lvl3pPr>
              <a:defRPr sz="1800">
                <a:solidFill>
                  <a:srgbClr val="1E3378"/>
                </a:solidFill>
              </a:defRPr>
            </a:lvl3pPr>
            <a:lvl4pPr>
              <a:defRPr sz="1800">
                <a:solidFill>
                  <a:srgbClr val="1E3378"/>
                </a:solidFill>
              </a:defRPr>
            </a:lvl4pPr>
            <a:lvl5pPr>
              <a:defRPr sz="1800">
                <a:solidFill>
                  <a:srgbClr val="1E3378"/>
                </a:solidFill>
              </a:defRPr>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7" name="Straight Connector 6">
            <a:extLst>
              <a:ext uri="{FF2B5EF4-FFF2-40B4-BE49-F238E27FC236}">
                <a16:creationId xmlns:a16="http://schemas.microsoft.com/office/drawing/2014/main" id="{CF711926-946D-4031-95C0-4DF8DCFCC3F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3F0612-5267-4585-B281-9C491C4E1A3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736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6DCFF6"/>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369664" y="0"/>
            <a:ext cx="125950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99115" y="2011304"/>
            <a:ext cx="2827109" cy="2819035"/>
          </a:xfrm>
          <a:prstGeom prst="rect">
            <a:avLst/>
          </a:prstGeom>
          <a:solidFill>
            <a:schemeClr val="bg1"/>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2"/>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99115" y="4524207"/>
            <a:ext cx="2820471" cy="314495"/>
          </a:xfrm>
          <a:prstGeom prst="rect">
            <a:avLst/>
          </a:prstGeom>
        </p:spPr>
        <p:txBody>
          <a:bodyPr vert="horz" lIns="66151" tIns="33076" rIns="66151" bIns="3307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3">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99115" y="2041527"/>
            <a:ext cx="2827111" cy="2359024"/>
          </a:xfrm>
          <a:prstGeom prst="rect">
            <a:avLst/>
          </a:prstGeom>
        </p:spPr>
        <p:txBody>
          <a:bodyPr anchor="t">
            <a:normAutofit/>
          </a:bodyPr>
          <a:lstStyle>
            <a:lvl1pPr marL="0" indent="0" algn="l">
              <a:buNone/>
              <a:defRPr sz="2140" b="0" baseline="0">
                <a:solidFill>
                  <a:srgbClr val="003249"/>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99115" y="1740025"/>
            <a:ext cx="2827111" cy="261521"/>
          </a:xfrm>
          <a:prstGeom prst="rect">
            <a:avLst/>
          </a:prstGeom>
        </p:spPr>
        <p:txBody>
          <a:bodyPr vert="horz" lIns="66151" tIns="33076" rIns="66151" bIns="3307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6">
                <a:solidFill>
                  <a:srgbClr val="8197A6"/>
                </a:solidFill>
                <a:latin typeface="Arial" charset="0"/>
                <a:ea typeface="Arial" charset="0"/>
                <a:cs typeface="Arial" charset="0"/>
              </a:rPr>
              <a:t>Produced by</a:t>
            </a:r>
            <a:endParaRPr lang="en-US" sz="796">
              <a:solidFill>
                <a:srgbClr val="8197A6"/>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99115" y="4406774"/>
            <a:ext cx="2827111" cy="423565"/>
          </a:xfrm>
          <a:prstGeom prst="rect">
            <a:avLst/>
          </a:prstGeom>
        </p:spPr>
        <p:txBody>
          <a:bodyPr anchor="ctr">
            <a:noAutofit/>
          </a:bodyPr>
          <a:lstStyle>
            <a:lvl1pPr marL="0" indent="0" algn="l">
              <a:buNone/>
              <a:defRPr sz="1500" b="0" baseline="0">
                <a:solidFill>
                  <a:srgbClr val="003249"/>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a:t>Click to edit Master text styles</a:t>
            </a:r>
          </a:p>
        </p:txBody>
      </p:sp>
    </p:spTree>
    <p:extLst>
      <p:ext uri="{BB962C8B-B14F-4D97-AF65-F5344CB8AC3E}">
        <p14:creationId xmlns:p14="http://schemas.microsoft.com/office/powerpoint/2010/main" val="253574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2AAC5E67-E08A-4CAC-8F4D-A2D8638C2BD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9" y="0"/>
            <a:ext cx="12192000" cy="6858000"/>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2" y="0"/>
            <a:ext cx="12225339" cy="6858000"/>
          </a:xfrm>
          <a:prstGeom prst="rect">
            <a:avLst/>
          </a:prstGeom>
          <a:solidFill>
            <a:srgbClr val="0032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lt1">
                  <a:alpha val="60000"/>
                </a:schemeClr>
              </a:solidFill>
            </a:endParaRPr>
          </a:p>
        </p:txBody>
      </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a:t>CLICK TO EDIT MASTER TITLE STYLE</a:t>
            </a:r>
            <a:endParaRPr lang="en-GB" noProof="0"/>
          </a:p>
        </p:txBody>
      </p:sp>
      <p:pic>
        <p:nvPicPr>
          <p:cNvPr id="32" name="Picture 58">
            <a:extLst>
              <a:ext uri="{FF2B5EF4-FFF2-40B4-BE49-F238E27FC236}">
                <a16:creationId xmlns:a16="http://schemas.microsoft.com/office/drawing/2014/main" id="{A9766FEA-5C39-42C1-9AEE-A80D8B6D13B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95828"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Text Box 38">
            <a:extLst>
              <a:ext uri="{FF2B5EF4-FFF2-40B4-BE49-F238E27FC236}">
                <a16:creationId xmlns:a16="http://schemas.microsoft.com/office/drawing/2014/main" id="{CC8E513C-B257-4001-A64F-C4F555784E6F}"/>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a:solidFill>
                <a:srgbClr val="8197A6"/>
              </a:solidFill>
              <a:latin typeface="Arial" charset="0"/>
              <a:ea typeface="Arial" charset="0"/>
              <a:cs typeface="Arial" charset="0"/>
            </a:endParaRPr>
          </a:p>
        </p:txBody>
      </p:sp>
      <p:cxnSp>
        <p:nvCxnSpPr>
          <p:cNvPr id="36" name="Straight Connector 35">
            <a:extLst>
              <a:ext uri="{FF2B5EF4-FFF2-40B4-BE49-F238E27FC236}">
                <a16:creationId xmlns:a16="http://schemas.microsoft.com/office/drawing/2014/main" id="{275813CB-4394-43D3-A6B9-ACE26136B241}"/>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5E3871-9DD3-4380-BBB0-9E0A8BFDF550}"/>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3" name="Picture 5">
            <a:extLst>
              <a:ext uri="{FF2B5EF4-FFF2-40B4-BE49-F238E27FC236}">
                <a16:creationId xmlns:a16="http://schemas.microsoft.com/office/drawing/2014/main" id="{2361E30E-1C22-46B3-9AB9-AB1BC0D7C989}"/>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5" name="Group 64">
            <a:extLst>
              <a:ext uri="{FF2B5EF4-FFF2-40B4-BE49-F238E27FC236}">
                <a16:creationId xmlns:a16="http://schemas.microsoft.com/office/drawing/2014/main" id="{E8D55115-E300-4C62-8FC0-DAF5CC4587A0}"/>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3A2D3FB7-0663-4332-9E64-0DC29289D09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0A5C361A-7075-40D5-869F-42578275120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30D1C7D5-3A26-4869-AEA3-70DDF80C04C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CF74F5E7-A2C6-4826-AFBC-D200DA92595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5EDC7AB3-C8D0-43B5-9035-F0BB26415AE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0AB0990E-EF38-4425-9535-F6B74B28E70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BF694668-1881-4A79-AD88-E8E5B419515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EBB5110B-8D3A-4705-BCFA-B52D65B8F3E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7154B8DE-5208-4FCF-AB9A-299AB0F5CD2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162F05A1-A316-48C6-9935-55D3B495FF0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1B2E26F5-301D-42D0-A317-B17B05D5B66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200B5B1E-8C87-4F65-B18A-D465866DC1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45F8E913-ADAA-4F6D-B1B5-9370575678A6}"/>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481C7432-655F-47F6-91B2-21C548B8F969}"/>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7143E1FA-0A83-4873-A068-4366C5F68F6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5B3E3611-4E15-44A5-A374-6BCE70982AA1}"/>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B466D96E-C287-4B02-B282-C975268B591B}"/>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068E19E8-D232-4DFC-90A7-D9D5064353E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7D0F2267-2EA8-4F1B-893E-28CE0BA3549C}"/>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4F302464-16FF-4BBE-A389-4F91530FADB7}"/>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C5972A17-0E47-44AC-B8A2-72CBDFB19F6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A32A75CC-4798-4C78-B6AB-7E0C66311389}"/>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65278B9B-6EA0-427B-B7F5-60F3508CF151}"/>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FB64FD23-85E8-41B6-8F60-171F7AF100C3}"/>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0ED49883-395B-456D-ABF8-7E62AFFD0039}"/>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A3094BC3-9A7C-43C9-8EB6-C7C6167CE203}"/>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838715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73144F-B6DA-43DE-8986-0AB5D2CDA49C}"/>
              </a:ext>
            </a:extLst>
          </p:cNvPr>
          <p:cNvSpPr>
            <a:spLocks noGrp="1"/>
          </p:cNvSpPr>
          <p:nvPr>
            <p:ph type="title" hasCustomPrompt="1"/>
          </p:nvPr>
        </p:nvSpPr>
        <p:spPr>
          <a:xfrm>
            <a:off x="216000" y="154800"/>
            <a:ext cx="10108800" cy="565200"/>
          </a:xfrm>
        </p:spPr>
        <p:txBody>
          <a:bodyPr/>
          <a:lstStyle>
            <a:lvl1pPr algn="l">
              <a:defRPr sz="3000"/>
            </a:lvl1pPr>
          </a:lstStyle>
          <a:p>
            <a:r>
              <a:rPr lang="en-GB" noProof="0"/>
              <a:t>CLICK TO EDIT MASTER TITLE STYLE</a:t>
            </a:r>
          </a:p>
        </p:txBody>
      </p:sp>
      <p:sp>
        <p:nvSpPr>
          <p:cNvPr id="4" name="Rectangle 2">
            <a:extLst>
              <a:ext uri="{FF2B5EF4-FFF2-40B4-BE49-F238E27FC236}">
                <a16:creationId xmlns:a16="http://schemas.microsoft.com/office/drawing/2014/main" id="{B4E70818-9563-4F06-956D-FEFEF006586A}"/>
              </a:ext>
            </a:extLst>
          </p:cNvPr>
          <p:cNvSpPr>
            <a:spLocks noGrp="1" noChangeArrowheads="1"/>
          </p:cNvSpPr>
          <p:nvPr>
            <p:ph idx="1"/>
          </p:nvPr>
        </p:nvSpPr>
        <p:spPr bwMode="auto">
          <a:xfrm>
            <a:off x="218262"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cxnSp>
        <p:nvCxnSpPr>
          <p:cNvPr id="6" name="Straight Connector 5">
            <a:extLst>
              <a:ext uri="{FF2B5EF4-FFF2-40B4-BE49-F238E27FC236}">
                <a16:creationId xmlns:a16="http://schemas.microsoft.com/office/drawing/2014/main" id="{861AD377-1350-4EFA-894B-5CEA5EA7AA4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65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BG">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79E19F2-F57B-45DE-B862-DD01F0612E3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939" y="-1"/>
            <a:ext cx="12191999" cy="6858001"/>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1" y="0"/>
            <a:ext cx="12222000" cy="6858000"/>
          </a:xfrm>
          <a:prstGeom prst="rect">
            <a:avLst/>
          </a:prstGeom>
          <a:solidFill>
            <a:srgbClr val="0032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lt1">
                  <a:alpha val="60000"/>
                </a:schemeClr>
              </a:solidFill>
            </a:endParaRPr>
          </a:p>
        </p:txBody>
      </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32" name="Picture 58">
            <a:extLst>
              <a:ext uri="{FF2B5EF4-FFF2-40B4-BE49-F238E27FC236}">
                <a16:creationId xmlns:a16="http://schemas.microsoft.com/office/drawing/2014/main" id="{A9766FEA-5C39-42C1-9AEE-A80D8B6D13B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5" name="Text Box 38">
            <a:extLst>
              <a:ext uri="{FF2B5EF4-FFF2-40B4-BE49-F238E27FC236}">
                <a16:creationId xmlns:a16="http://schemas.microsoft.com/office/drawing/2014/main" id="{7EAA3B37-8161-430C-A74C-2E26E270DE0A}"/>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a:solidFill>
                <a:srgbClr val="8197A6"/>
              </a:solidFill>
              <a:latin typeface="Arial" charset="0"/>
              <a:ea typeface="Arial" charset="0"/>
              <a:cs typeface="Arial" charset="0"/>
            </a:endParaRPr>
          </a:p>
        </p:txBody>
      </p:sp>
      <p:cxnSp>
        <p:nvCxnSpPr>
          <p:cNvPr id="36" name="Straight Connector 35">
            <a:extLst>
              <a:ext uri="{FF2B5EF4-FFF2-40B4-BE49-F238E27FC236}">
                <a16:creationId xmlns:a16="http://schemas.microsoft.com/office/drawing/2014/main" id="{E5880B0D-A6A8-4687-98E2-A96E60FA37AA}"/>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9C1B0E-6D53-4CDD-9145-B0B42CF57C06}"/>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5">
            <a:extLst>
              <a:ext uri="{FF2B5EF4-FFF2-40B4-BE49-F238E27FC236}">
                <a16:creationId xmlns:a16="http://schemas.microsoft.com/office/drawing/2014/main" id="{3656F8C5-B6A5-414F-86D9-8C977E5C1BBD}"/>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5" name="Group 64">
            <a:extLst>
              <a:ext uri="{FF2B5EF4-FFF2-40B4-BE49-F238E27FC236}">
                <a16:creationId xmlns:a16="http://schemas.microsoft.com/office/drawing/2014/main" id="{824A6F2E-499F-4179-9EC8-ADB2837A33D9}"/>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8AC9C86D-B62E-46E9-BE11-C6B19FFD9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D397A8D6-8F60-41F0-BDF0-19A4B3E8002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3FCF9C25-908C-44C3-AF65-73E12D9EA6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9D4E5A34-4555-42CA-8BBD-28A87C36E7B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81596E02-F950-401B-850E-DD0EA9DDD8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CEFAD938-4A60-4058-AA17-BBCB185516E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6E250798-541D-4558-827D-109D0FBF438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EE6AC83F-B457-4A80-A60A-C42A44AEE75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099580BB-5C78-4224-8D9C-EF3F18086E5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2F2CD515-2FA0-4F5E-9E50-DC59EADF54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DA8FEC92-4100-4C98-A497-9F861AEDFFE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81A00392-BC85-4A0E-85C7-17DC1E9DF5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5A547A21-19AB-46CD-AFFF-520C4E3E88D3}"/>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4F704F76-5224-4450-8C28-A921944A8BC3}"/>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21498D78-44A1-4191-A9BF-C5F6E89057C6}"/>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22F5459F-0785-4698-81BD-DD7DA33A4B3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A80FE92C-07C7-48C1-BA48-1EB1EF862D63}"/>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7326B5E7-9B76-4BC4-B0C8-8201F338027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41E63BF8-F679-4BEB-A9B3-1D6A8DAD3747}"/>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1558586F-3FF4-42C8-8E98-099FD5D15F39}"/>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93AA7F26-FDD2-4EED-8632-A7AAD3D26271}"/>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E89CE908-9120-403F-90E7-1F438A222F9C}"/>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463647C2-3C37-4A97-B159-5CC270498C65}"/>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F428E392-263C-4544-A45B-6B9213A5757F}"/>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C6E614C2-34A4-4FC0-8838-D859B77E7C7F}"/>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85B20524-2426-421B-BEE2-91AF7467106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102765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3">
    <p:spTree>
      <p:nvGrpSpPr>
        <p:cNvPr id="1" name=""/>
        <p:cNvGrpSpPr/>
        <p:nvPr/>
      </p:nvGrpSpPr>
      <p:grpSpPr>
        <a:xfrm>
          <a:off x="0" y="0"/>
          <a:ext cx="0" cy="0"/>
          <a:chOff x="0" y="0"/>
          <a:chExt cx="0" cy="0"/>
        </a:xfrm>
      </p:grpSpPr>
      <p:grpSp>
        <p:nvGrpSpPr>
          <p:cNvPr id="6" name="Group 37" hidden="1">
            <a:extLst>
              <a:ext uri="{FF2B5EF4-FFF2-40B4-BE49-F238E27FC236}">
                <a16:creationId xmlns:a16="http://schemas.microsoft.com/office/drawing/2014/main" id="{978F2107-068F-4327-9136-6EB3073A4403}"/>
              </a:ext>
            </a:extLst>
          </p:cNvPr>
          <p:cNvGrpSpPr/>
          <p:nvPr userDrawn="1"/>
        </p:nvGrpSpPr>
        <p:grpSpPr>
          <a:xfrm>
            <a:off x="443470" y="3456849"/>
            <a:ext cx="11852806"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31" name="Straight Connector 30">
            <a:extLst>
              <a:ext uri="{FF2B5EF4-FFF2-40B4-BE49-F238E27FC236}">
                <a16:creationId xmlns:a16="http://schemas.microsoft.com/office/drawing/2014/main" id="{D47A283E-2E94-448F-92E5-2474B2498001}"/>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7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D3CCAE-5E68-40B7-96F4-1867CB3C210D}"/>
              </a:ext>
            </a:extLst>
          </p:cNvPr>
          <p:cNvSpPr>
            <a:spLocks noGrp="1"/>
          </p:cNvSpPr>
          <p:nvPr>
            <p:ph type="title" hasCustomPrompt="1"/>
          </p:nvPr>
        </p:nvSpPr>
        <p:spPr/>
        <p:txBody>
          <a:bodyPr/>
          <a:lstStyle/>
          <a:p>
            <a:r>
              <a:rPr lang="en-GB" altLang="en-US" noProof="0"/>
              <a:t>CLICK TO EDIT MASTER TITLE STYLE</a:t>
            </a:r>
            <a:endParaRPr lang="en-GB" noProof="0"/>
          </a:p>
        </p:txBody>
      </p:sp>
      <p:graphicFrame>
        <p:nvGraphicFramePr>
          <p:cNvPr id="3" name="Chart 62">
            <a:extLst>
              <a:ext uri="{FF2B5EF4-FFF2-40B4-BE49-F238E27FC236}">
                <a16:creationId xmlns:a16="http://schemas.microsoft.com/office/drawing/2014/main" id="{F74DFCCB-83DE-47F4-9FF3-8FAEE5BF92D8}"/>
              </a:ext>
            </a:extLst>
          </p:cNvPr>
          <p:cNvGraphicFramePr/>
          <p:nvPr userDrawn="1"/>
        </p:nvGraphicFramePr>
        <p:xfrm>
          <a:off x="279036" y="1321782"/>
          <a:ext cx="11656060" cy="46238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62">
            <a:extLst>
              <a:ext uri="{FF2B5EF4-FFF2-40B4-BE49-F238E27FC236}">
                <a16:creationId xmlns:a16="http://schemas.microsoft.com/office/drawing/2014/main" id="{1D3688BC-A29F-4FC4-A11A-398FE4188E1F}"/>
              </a:ext>
            </a:extLst>
          </p:cNvPr>
          <p:cNvGraphicFramePr/>
          <p:nvPr userDrawn="1">
            <p:extLst>
              <p:ext uri="{D42A27DB-BD31-4B8C-83A1-F6EECF244321}">
                <p14:modId xmlns:p14="http://schemas.microsoft.com/office/powerpoint/2010/main" val="1776204199"/>
              </p:ext>
            </p:extLst>
          </p:nvPr>
        </p:nvGraphicFramePr>
        <p:xfrm>
          <a:off x="278274" y="1348840"/>
          <a:ext cx="11624275" cy="4718559"/>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2D8F5593-453E-4297-89C3-AF572A2F008F}"/>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1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300"/>
                                        <p:tgtEl>
                                          <p:spTgt spid="3">
                                            <p:graphicEl>
                                              <a:chart seriesIdx="-3" categoryIdx="-3" bldStep="gridLegend"/>
                                            </p:graphicEl>
                                          </p:spTgt>
                                        </p:tgtEl>
                                      </p:cBhvr>
                                    </p:animEffect>
                                  </p:childTnLst>
                                </p:cTn>
                              </p:par>
                            </p:childTnLst>
                          </p:cTn>
                        </p:par>
                        <p:par>
                          <p:cTn id="8" fill="hold">
                            <p:stCondLst>
                              <p:cond delay="300"/>
                            </p:stCondLst>
                            <p:childTnLst>
                              <p:par>
                                <p:cTn id="9" presetID="22" presetClass="entr" presetSubtype="4" repeatCount="0" fill="hold" grpId="0" nodeType="afterEffect">
                                  <p:stCondLst>
                                    <p:cond delay="0"/>
                                  </p:stCondLst>
                                  <p:childTnLst>
                                    <p:set>
                                      <p:cBhvr>
                                        <p:cTn id="1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11" dur="300"/>
                                        <p:tgtEl>
                                          <p:spTgt spid="6">
                                            <p:graphicEl>
                                              <a:chart seriesIdx="-3" categoryIdx="-3" bldStep="gridLegend"/>
                                            </p:graphicEl>
                                          </p:spTgt>
                                        </p:tgtEl>
                                      </p:cBhvr>
                                    </p:animEffect>
                                  </p:childTnLst>
                                </p:cTn>
                              </p:par>
                            </p:childTnLst>
                          </p:cTn>
                        </p:par>
                        <p:par>
                          <p:cTn id="12" fill="hold">
                            <p:stCondLst>
                              <p:cond delay="600"/>
                            </p:stCondLst>
                            <p:childTnLst>
                              <p:par>
                                <p:cTn id="13" presetID="22" presetClass="entr" presetSubtype="4" repeatCount="0" fill="hold" grpId="0" nodeType="afterEffect">
                                  <p:stCondLst>
                                    <p:cond delay="0"/>
                                  </p:stCondLst>
                                  <p:childTnLst>
                                    <p:set>
                                      <p:cBhvr>
                                        <p:cTn id="14"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down)">
                                      <p:cBhvr>
                                        <p:cTn id="15" dur="300"/>
                                        <p:tgtEl>
                                          <p:spTgt spid="6">
                                            <p:graphicEl>
                                              <a:chart seriesIdx="-4" categoryIdx="0" bldStep="category"/>
                                            </p:graphicEl>
                                          </p:spTgt>
                                        </p:tgtEl>
                                      </p:cBhvr>
                                    </p:animEffect>
                                  </p:childTnLst>
                                </p:cTn>
                              </p:par>
                            </p:childTnLst>
                          </p:cTn>
                        </p:par>
                        <p:par>
                          <p:cTn id="16" fill="hold">
                            <p:stCondLst>
                              <p:cond delay="900"/>
                            </p:stCondLst>
                            <p:childTnLst>
                              <p:par>
                                <p:cTn id="17" presetID="22" presetClass="entr" presetSubtype="4" repeatCount="0" fill="hold" grpId="0" nodeType="afterEffect">
                                  <p:stCondLst>
                                    <p:cond delay="0"/>
                                  </p:stCondLst>
                                  <p:childTnLst>
                                    <p:set>
                                      <p:cBhvr>
                                        <p:cTn id="18"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down)">
                                      <p:cBhvr>
                                        <p:cTn id="19" dur="300"/>
                                        <p:tgtEl>
                                          <p:spTgt spid="6">
                                            <p:graphicEl>
                                              <a:chart seriesIdx="-4" categoryIdx="1" bldStep="category"/>
                                            </p:graphicEl>
                                          </p:spTgt>
                                        </p:tgtEl>
                                      </p:cBhvr>
                                    </p:animEffect>
                                  </p:childTnLst>
                                </p:cTn>
                              </p:par>
                            </p:childTnLst>
                          </p:cTn>
                        </p:par>
                        <p:par>
                          <p:cTn id="20" fill="hold">
                            <p:stCondLst>
                              <p:cond delay="1200"/>
                            </p:stCondLst>
                            <p:childTnLst>
                              <p:par>
                                <p:cTn id="21" presetID="22" presetClass="entr" presetSubtype="4" repeatCount="0" fill="hold" grpId="0" nodeType="afterEffect">
                                  <p:stCondLst>
                                    <p:cond delay="0"/>
                                  </p:stCondLst>
                                  <p:childTnLst>
                                    <p:set>
                                      <p:cBhvr>
                                        <p:cTn id="22"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down)">
                                      <p:cBhvr>
                                        <p:cTn id="23" dur="300"/>
                                        <p:tgtEl>
                                          <p:spTgt spid="6">
                                            <p:graphicEl>
                                              <a:chart seriesIdx="-4" categoryIdx="2" bldStep="category"/>
                                            </p:graphicEl>
                                          </p:spTgt>
                                        </p:tgtEl>
                                      </p:cBhvr>
                                    </p:animEffect>
                                  </p:childTnLst>
                                </p:cTn>
                              </p:par>
                            </p:childTnLst>
                          </p:cTn>
                        </p:par>
                        <p:par>
                          <p:cTn id="24" fill="hold">
                            <p:stCondLst>
                              <p:cond delay="1500"/>
                            </p:stCondLst>
                            <p:childTnLst>
                              <p:par>
                                <p:cTn id="25" presetID="22" presetClass="entr" presetSubtype="4" repeatCount="0" fill="hold" grpId="0" nodeType="afterEffect">
                                  <p:stCondLst>
                                    <p:cond delay="0"/>
                                  </p:stCondLst>
                                  <p:childTnLst>
                                    <p:set>
                                      <p:cBhvr>
                                        <p:cTn id="26"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wipe(down)">
                                      <p:cBhvr>
                                        <p:cTn id="27" dur="300"/>
                                        <p:tgtEl>
                                          <p:spTgt spid="6">
                                            <p:graphicEl>
                                              <a:chart seriesIdx="-4" categoryIdx="3" bldStep="category"/>
                                            </p:graphicEl>
                                          </p:spTgt>
                                        </p:tgtEl>
                                      </p:cBhvr>
                                    </p:animEffect>
                                  </p:childTnLst>
                                </p:cTn>
                              </p:par>
                            </p:childTnLst>
                          </p:cTn>
                        </p:par>
                        <p:par>
                          <p:cTn id="28" fill="hold">
                            <p:stCondLst>
                              <p:cond delay="1800"/>
                            </p:stCondLst>
                            <p:childTnLst>
                              <p:par>
                                <p:cTn id="29" presetID="22" presetClass="entr" presetSubtype="4" repeatCount="0" fill="hold" grpId="0" nodeType="afterEffect">
                                  <p:stCondLst>
                                    <p:cond delay="0"/>
                                  </p:stCondLst>
                                  <p:childTnLst>
                                    <p:set>
                                      <p:cBhvr>
                                        <p:cTn id="30"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wipe(down)">
                                      <p:cBhvr>
                                        <p:cTn id="31" dur="300"/>
                                        <p:tgtEl>
                                          <p:spTgt spid="6">
                                            <p:graphicEl>
                                              <a:chart seriesIdx="-4" categoryIdx="4" bldStep="category"/>
                                            </p:graphicEl>
                                          </p:spTgt>
                                        </p:tgtEl>
                                      </p:cBhvr>
                                    </p:animEffect>
                                  </p:childTnLst>
                                </p:cTn>
                              </p:par>
                            </p:childTnLst>
                          </p:cTn>
                        </p:par>
                        <p:par>
                          <p:cTn id="32" fill="hold">
                            <p:stCondLst>
                              <p:cond delay="2100"/>
                            </p:stCondLst>
                            <p:childTnLst>
                              <p:par>
                                <p:cTn id="33" presetID="22" presetClass="entr" presetSubtype="4" repeatCount="0" fill="hold" grpId="0" nodeType="afterEffect">
                                  <p:stCondLst>
                                    <p:cond delay="0"/>
                                  </p:stCondLst>
                                  <p:childTnLst>
                                    <p:set>
                                      <p:cBhvr>
                                        <p:cTn id="34"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wipe(down)">
                                      <p:cBhvr>
                                        <p:cTn id="35" dur="300"/>
                                        <p:tgtEl>
                                          <p:spTgt spid="6">
                                            <p:graphicEl>
                                              <a:chart seriesIdx="-4" categoryIdx="5" bldStep="category"/>
                                            </p:graphicEl>
                                          </p:spTgt>
                                        </p:tgtEl>
                                      </p:cBhvr>
                                    </p:animEffect>
                                  </p:childTnLst>
                                </p:cTn>
                              </p:par>
                            </p:childTnLst>
                          </p:cTn>
                        </p:par>
                        <p:par>
                          <p:cTn id="36" fill="hold">
                            <p:stCondLst>
                              <p:cond delay="2400"/>
                            </p:stCondLst>
                            <p:childTnLst>
                              <p:par>
                                <p:cTn id="37" presetID="22" presetClass="entr" presetSubtype="4" repeatCount="0" fill="hold" grpId="0" nodeType="afterEffect">
                                  <p:stCondLst>
                                    <p:cond delay="0"/>
                                  </p:stCondLst>
                                  <p:childTnLst>
                                    <p:set>
                                      <p:cBhvr>
                                        <p:cTn id="38"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wipe(down)">
                                      <p:cBhvr>
                                        <p:cTn id="39" dur="300"/>
                                        <p:tgtEl>
                                          <p:spTgt spid="6">
                                            <p:graphicEl>
                                              <a:chart seriesIdx="-4" categoryIdx="6" bldStep="category"/>
                                            </p:graphicEl>
                                          </p:spTgt>
                                        </p:tgtEl>
                                      </p:cBhvr>
                                    </p:animEffect>
                                  </p:childTnLst>
                                </p:cTn>
                              </p:par>
                            </p:childTnLst>
                          </p:cTn>
                        </p:par>
                        <p:par>
                          <p:cTn id="40" fill="hold">
                            <p:stCondLst>
                              <p:cond delay="2700"/>
                            </p:stCondLst>
                            <p:childTnLst>
                              <p:par>
                                <p:cTn id="41" presetID="22" presetClass="entr" presetSubtype="4" repeatCount="0" fill="hold" grpId="0" nodeType="afterEffect">
                                  <p:stCondLst>
                                    <p:cond delay="0"/>
                                  </p:stCondLst>
                                  <p:childTnLst>
                                    <p:set>
                                      <p:cBhvr>
                                        <p:cTn id="42" dur="1" fill="hold">
                                          <p:stCondLst>
                                            <p:cond delay="0"/>
                                          </p:stCondLst>
                                        </p:cTn>
                                        <p:tgtEl>
                                          <p:spTgt spid="6">
                                            <p:graphicEl>
                                              <a:chart seriesIdx="-4" categoryIdx="7" bldStep="category"/>
                                            </p:graphicEl>
                                          </p:spTgt>
                                        </p:tgtEl>
                                        <p:attrNameLst>
                                          <p:attrName>style.visibility</p:attrName>
                                        </p:attrNameLst>
                                      </p:cBhvr>
                                      <p:to>
                                        <p:strVal val="visible"/>
                                      </p:to>
                                    </p:set>
                                    <p:animEffect transition="in" filter="wipe(down)">
                                      <p:cBhvr>
                                        <p:cTn id="43" dur="300"/>
                                        <p:tgtEl>
                                          <p:spTgt spid="6">
                                            <p:graphicEl>
                                              <a:chart seriesIdx="-4" categoryIdx="7" bldStep="category"/>
                                            </p:graphicEl>
                                          </p:spTgt>
                                        </p:tgtEl>
                                      </p:cBhvr>
                                    </p:animEffect>
                                  </p:childTnLst>
                                </p:cTn>
                              </p:par>
                            </p:childTnLst>
                          </p:cTn>
                        </p:par>
                        <p:par>
                          <p:cTn id="44" fill="hold">
                            <p:stCondLst>
                              <p:cond delay="3000"/>
                            </p:stCondLst>
                            <p:childTnLst>
                              <p:par>
                                <p:cTn id="45" presetID="22" presetClass="entr" presetSubtype="4" repeatCount="0" fill="hold" grpId="0" nodeType="afterEffect">
                                  <p:stCondLst>
                                    <p:cond delay="0"/>
                                  </p:stCondLst>
                                  <p:childTnLst>
                                    <p:set>
                                      <p:cBhvr>
                                        <p:cTn id="46" dur="1" fill="hold">
                                          <p:stCondLst>
                                            <p:cond delay="0"/>
                                          </p:stCondLst>
                                        </p:cTn>
                                        <p:tgtEl>
                                          <p:spTgt spid="6">
                                            <p:graphicEl>
                                              <a:chart seriesIdx="-4" categoryIdx="8" bldStep="category"/>
                                            </p:graphicEl>
                                          </p:spTgt>
                                        </p:tgtEl>
                                        <p:attrNameLst>
                                          <p:attrName>style.visibility</p:attrName>
                                        </p:attrNameLst>
                                      </p:cBhvr>
                                      <p:to>
                                        <p:strVal val="visible"/>
                                      </p:to>
                                    </p:set>
                                    <p:animEffect transition="in" filter="wipe(down)">
                                      <p:cBhvr>
                                        <p:cTn id="47" dur="300"/>
                                        <p:tgtEl>
                                          <p:spTgt spid="6">
                                            <p:graphicEl>
                                              <a:chart seriesIdx="-4" categoryIdx="8" bldStep="category"/>
                                            </p:graphicEl>
                                          </p:spTgt>
                                        </p:tgtEl>
                                      </p:cBhvr>
                                    </p:animEffect>
                                  </p:childTnLst>
                                </p:cTn>
                              </p:par>
                            </p:childTnLst>
                          </p:cTn>
                        </p:par>
                        <p:par>
                          <p:cTn id="48" fill="hold">
                            <p:stCondLst>
                              <p:cond delay="3300"/>
                            </p:stCondLst>
                            <p:childTnLst>
                              <p:par>
                                <p:cTn id="49" presetID="22" presetClass="entr" presetSubtype="4" repeatCount="0" fill="hold" grpId="0" nodeType="afterEffect">
                                  <p:stCondLst>
                                    <p:cond delay="0"/>
                                  </p:stCondLst>
                                  <p:childTnLst>
                                    <p:set>
                                      <p:cBhvr>
                                        <p:cTn id="50" dur="1" fill="hold">
                                          <p:stCondLst>
                                            <p:cond delay="0"/>
                                          </p:stCondLst>
                                        </p:cTn>
                                        <p:tgtEl>
                                          <p:spTgt spid="6">
                                            <p:graphicEl>
                                              <a:chart seriesIdx="-4" categoryIdx="9" bldStep="category"/>
                                            </p:graphicEl>
                                          </p:spTgt>
                                        </p:tgtEl>
                                        <p:attrNameLst>
                                          <p:attrName>style.visibility</p:attrName>
                                        </p:attrNameLst>
                                      </p:cBhvr>
                                      <p:to>
                                        <p:strVal val="visible"/>
                                      </p:to>
                                    </p:set>
                                    <p:animEffect transition="in" filter="wipe(down)">
                                      <p:cBhvr>
                                        <p:cTn id="51" dur="300"/>
                                        <p:tgtEl>
                                          <p:spTgt spid="6">
                                            <p:graphicEl>
                                              <a:chart seriesIdx="-4" categoryIdx="9" bldStep="category"/>
                                            </p:graphicEl>
                                          </p:spTgt>
                                        </p:tgtEl>
                                      </p:cBhvr>
                                    </p:animEffect>
                                  </p:childTnLst>
                                </p:cTn>
                              </p:par>
                            </p:childTnLst>
                          </p:cTn>
                        </p:par>
                        <p:par>
                          <p:cTn id="52" fill="hold">
                            <p:stCondLst>
                              <p:cond delay="3600"/>
                            </p:stCondLst>
                            <p:childTnLst>
                              <p:par>
                                <p:cTn id="53" presetID="22" presetClass="entr" presetSubtype="4" repeatCount="0" fill="hold" grpId="0" nodeType="afterEffect">
                                  <p:stCondLst>
                                    <p:cond delay="0"/>
                                  </p:stCondLst>
                                  <p:childTnLst>
                                    <p:set>
                                      <p:cBhvr>
                                        <p:cTn id="54" dur="1" fill="hold">
                                          <p:stCondLst>
                                            <p:cond delay="0"/>
                                          </p:stCondLst>
                                        </p:cTn>
                                        <p:tgtEl>
                                          <p:spTgt spid="6">
                                            <p:graphicEl>
                                              <a:chart seriesIdx="-4" categoryIdx="10" bldStep="category"/>
                                            </p:graphicEl>
                                          </p:spTgt>
                                        </p:tgtEl>
                                        <p:attrNameLst>
                                          <p:attrName>style.visibility</p:attrName>
                                        </p:attrNameLst>
                                      </p:cBhvr>
                                      <p:to>
                                        <p:strVal val="visible"/>
                                      </p:to>
                                    </p:set>
                                    <p:animEffect transition="in" filter="wipe(down)">
                                      <p:cBhvr>
                                        <p:cTn id="55" dur="300"/>
                                        <p:tgtEl>
                                          <p:spTgt spid="6">
                                            <p:graphicEl>
                                              <a:chart seriesIdx="-4" categoryIdx="10" bldStep="category"/>
                                            </p:graphicEl>
                                          </p:spTgt>
                                        </p:tgtEl>
                                      </p:cBhvr>
                                    </p:animEffect>
                                  </p:childTnLst>
                                </p:cTn>
                              </p:par>
                            </p:childTnLst>
                          </p:cTn>
                        </p:par>
                        <p:par>
                          <p:cTn id="56" fill="hold">
                            <p:stCondLst>
                              <p:cond delay="3900"/>
                            </p:stCondLst>
                            <p:childTnLst>
                              <p:par>
                                <p:cTn id="57" presetID="22" presetClass="entr" presetSubtype="4" repeatCount="0" fill="hold" grpId="0" nodeType="afterEffect">
                                  <p:stCondLst>
                                    <p:cond delay="0"/>
                                  </p:stCondLst>
                                  <p:childTnLst>
                                    <p:set>
                                      <p:cBhvr>
                                        <p:cTn id="58" dur="1" fill="hold">
                                          <p:stCondLst>
                                            <p:cond delay="0"/>
                                          </p:stCondLst>
                                        </p:cTn>
                                        <p:tgtEl>
                                          <p:spTgt spid="6">
                                            <p:graphicEl>
                                              <a:chart seriesIdx="-4" categoryIdx="11" bldStep="category"/>
                                            </p:graphicEl>
                                          </p:spTgt>
                                        </p:tgtEl>
                                        <p:attrNameLst>
                                          <p:attrName>style.visibility</p:attrName>
                                        </p:attrNameLst>
                                      </p:cBhvr>
                                      <p:to>
                                        <p:strVal val="visible"/>
                                      </p:to>
                                    </p:set>
                                    <p:animEffect transition="in" filter="wipe(down)">
                                      <p:cBhvr>
                                        <p:cTn id="59" dur="300"/>
                                        <p:tgtEl>
                                          <p:spTgt spid="6">
                                            <p:graphicEl>
                                              <a:chart seriesIdx="-4" categoryIdx="11" bldStep="category"/>
                                            </p:graphicEl>
                                          </p:spTgt>
                                        </p:tgtEl>
                                      </p:cBhvr>
                                    </p:animEffect>
                                  </p:childTnLst>
                                </p:cTn>
                              </p:par>
                            </p:childTnLst>
                          </p:cTn>
                        </p:par>
                        <p:par>
                          <p:cTn id="60" fill="hold">
                            <p:stCondLst>
                              <p:cond delay="4200"/>
                            </p:stCondLst>
                            <p:childTnLst>
                              <p:par>
                                <p:cTn id="61" presetID="22" presetClass="entr" presetSubtype="4" repeatCount="0" fill="hold" grpId="0" nodeType="afterEffect">
                                  <p:stCondLst>
                                    <p:cond delay="0"/>
                                  </p:stCondLst>
                                  <p:childTnLst>
                                    <p:set>
                                      <p:cBhvr>
                                        <p:cTn id="62" dur="1" fill="hold">
                                          <p:stCondLst>
                                            <p:cond delay="0"/>
                                          </p:stCondLst>
                                        </p:cTn>
                                        <p:tgtEl>
                                          <p:spTgt spid="6">
                                            <p:graphicEl>
                                              <a:chart seriesIdx="-4" categoryIdx="12" bldStep="category"/>
                                            </p:graphicEl>
                                          </p:spTgt>
                                        </p:tgtEl>
                                        <p:attrNameLst>
                                          <p:attrName>style.visibility</p:attrName>
                                        </p:attrNameLst>
                                      </p:cBhvr>
                                      <p:to>
                                        <p:strVal val="visible"/>
                                      </p:to>
                                    </p:set>
                                    <p:animEffect transition="in" filter="wipe(down)">
                                      <p:cBhvr>
                                        <p:cTn id="63" dur="300"/>
                                        <p:tgtEl>
                                          <p:spTgt spid="6">
                                            <p:graphicEl>
                                              <a:chart seriesIdx="-4" categoryIdx="12" bldStep="category"/>
                                            </p:graphicEl>
                                          </p:spTgt>
                                        </p:tgtEl>
                                      </p:cBhvr>
                                    </p:animEffect>
                                  </p:childTnLst>
                                </p:cTn>
                              </p:par>
                            </p:childTnLst>
                          </p:cTn>
                        </p:par>
                        <p:par>
                          <p:cTn id="64" fill="hold">
                            <p:stCondLst>
                              <p:cond delay="4500"/>
                            </p:stCondLst>
                            <p:childTnLst>
                              <p:par>
                                <p:cTn id="65" presetID="22" presetClass="entr" presetSubtype="4" repeatCount="0" fill="hold" grpId="0" nodeType="afterEffect">
                                  <p:stCondLst>
                                    <p:cond delay="0"/>
                                  </p:stCondLst>
                                  <p:childTnLst>
                                    <p:set>
                                      <p:cBhvr>
                                        <p:cTn id="66" dur="1" fill="hold">
                                          <p:stCondLst>
                                            <p:cond delay="0"/>
                                          </p:stCondLst>
                                        </p:cTn>
                                        <p:tgtEl>
                                          <p:spTgt spid="6">
                                            <p:graphicEl>
                                              <a:chart seriesIdx="-4" categoryIdx="13" bldStep="category"/>
                                            </p:graphicEl>
                                          </p:spTgt>
                                        </p:tgtEl>
                                        <p:attrNameLst>
                                          <p:attrName>style.visibility</p:attrName>
                                        </p:attrNameLst>
                                      </p:cBhvr>
                                      <p:to>
                                        <p:strVal val="visible"/>
                                      </p:to>
                                    </p:set>
                                    <p:animEffect transition="in" filter="wipe(down)">
                                      <p:cBhvr>
                                        <p:cTn id="67" dur="300"/>
                                        <p:tgtEl>
                                          <p:spTgt spid="6">
                                            <p:graphicEl>
                                              <a:chart seriesIdx="-4" categoryIdx="13" bldStep="category"/>
                                            </p:graphicEl>
                                          </p:spTgt>
                                        </p:tgtEl>
                                      </p:cBhvr>
                                    </p:animEffect>
                                  </p:childTnLst>
                                </p:cTn>
                              </p:par>
                            </p:childTnLst>
                          </p:cTn>
                        </p:par>
                        <p:par>
                          <p:cTn id="68" fill="hold">
                            <p:stCondLst>
                              <p:cond delay="4800"/>
                            </p:stCondLst>
                            <p:childTnLst>
                              <p:par>
                                <p:cTn id="69" presetID="22" presetClass="entr" presetSubtype="4" repeatCount="0" fill="hold" grpId="0" nodeType="afterEffect">
                                  <p:stCondLst>
                                    <p:cond delay="0"/>
                                  </p:stCondLst>
                                  <p:childTnLst>
                                    <p:set>
                                      <p:cBhvr>
                                        <p:cTn id="70" dur="1" fill="hold">
                                          <p:stCondLst>
                                            <p:cond delay="0"/>
                                          </p:stCondLst>
                                        </p:cTn>
                                        <p:tgtEl>
                                          <p:spTgt spid="6">
                                            <p:graphicEl>
                                              <a:chart seriesIdx="-4" categoryIdx="14" bldStep="category"/>
                                            </p:graphicEl>
                                          </p:spTgt>
                                        </p:tgtEl>
                                        <p:attrNameLst>
                                          <p:attrName>style.visibility</p:attrName>
                                        </p:attrNameLst>
                                      </p:cBhvr>
                                      <p:to>
                                        <p:strVal val="visible"/>
                                      </p:to>
                                    </p:set>
                                    <p:animEffect transition="in" filter="wipe(down)">
                                      <p:cBhvr>
                                        <p:cTn id="71" dur="300"/>
                                        <p:tgtEl>
                                          <p:spTgt spid="6">
                                            <p:graphicEl>
                                              <a:chart seriesIdx="-4" categoryIdx="14" bldStep="category"/>
                                            </p:graphicEl>
                                          </p:spTgt>
                                        </p:tgtEl>
                                      </p:cBhvr>
                                    </p:animEffect>
                                  </p:childTnLst>
                                </p:cTn>
                              </p:par>
                            </p:childTnLst>
                          </p:cTn>
                        </p:par>
                        <p:par>
                          <p:cTn id="72" fill="hold">
                            <p:stCondLst>
                              <p:cond delay="5100"/>
                            </p:stCondLst>
                            <p:childTnLst>
                              <p:par>
                                <p:cTn id="73" presetID="22" presetClass="entr" presetSubtype="4" repeatCount="0" fill="hold" grpId="0" nodeType="afterEffect">
                                  <p:stCondLst>
                                    <p:cond delay="0"/>
                                  </p:stCondLst>
                                  <p:childTnLst>
                                    <p:set>
                                      <p:cBhvr>
                                        <p:cTn id="74" dur="1" fill="hold">
                                          <p:stCondLst>
                                            <p:cond delay="0"/>
                                          </p:stCondLst>
                                        </p:cTn>
                                        <p:tgtEl>
                                          <p:spTgt spid="6">
                                            <p:graphicEl>
                                              <a:chart seriesIdx="-4" categoryIdx="15" bldStep="category"/>
                                            </p:graphicEl>
                                          </p:spTgt>
                                        </p:tgtEl>
                                        <p:attrNameLst>
                                          <p:attrName>style.visibility</p:attrName>
                                        </p:attrNameLst>
                                      </p:cBhvr>
                                      <p:to>
                                        <p:strVal val="visible"/>
                                      </p:to>
                                    </p:set>
                                    <p:animEffect transition="in" filter="wipe(down)">
                                      <p:cBhvr>
                                        <p:cTn id="75" dur="300"/>
                                        <p:tgtEl>
                                          <p:spTgt spid="6">
                                            <p:graphicEl>
                                              <a:chart seriesIdx="-4" categoryIdx="15" bldStep="category"/>
                                            </p:graphicEl>
                                          </p:spTgt>
                                        </p:tgtEl>
                                      </p:cBhvr>
                                    </p:animEffect>
                                  </p:childTnLst>
                                </p:cTn>
                              </p:par>
                            </p:childTnLst>
                          </p:cTn>
                        </p:par>
                        <p:par>
                          <p:cTn id="76" fill="hold">
                            <p:stCondLst>
                              <p:cond delay="5400"/>
                            </p:stCondLst>
                            <p:childTnLst>
                              <p:par>
                                <p:cTn id="77" presetID="22" presetClass="entr" presetSubtype="4" repeatCount="0" fill="hold" grpId="0" nodeType="afterEffect">
                                  <p:stCondLst>
                                    <p:cond delay="0"/>
                                  </p:stCondLst>
                                  <p:childTnLst>
                                    <p:set>
                                      <p:cBhvr>
                                        <p:cTn id="78" dur="1" fill="hold">
                                          <p:stCondLst>
                                            <p:cond delay="0"/>
                                          </p:stCondLst>
                                        </p:cTn>
                                        <p:tgtEl>
                                          <p:spTgt spid="6">
                                            <p:graphicEl>
                                              <a:chart seriesIdx="-4" categoryIdx="16" bldStep="category"/>
                                            </p:graphicEl>
                                          </p:spTgt>
                                        </p:tgtEl>
                                        <p:attrNameLst>
                                          <p:attrName>style.visibility</p:attrName>
                                        </p:attrNameLst>
                                      </p:cBhvr>
                                      <p:to>
                                        <p:strVal val="visible"/>
                                      </p:to>
                                    </p:set>
                                    <p:animEffect transition="in" filter="wipe(down)">
                                      <p:cBhvr>
                                        <p:cTn id="79" dur="300"/>
                                        <p:tgtEl>
                                          <p:spTgt spid="6">
                                            <p:graphicEl>
                                              <a:chart seriesIdx="-4" categoryIdx="16" bldStep="category"/>
                                            </p:graphicEl>
                                          </p:spTgt>
                                        </p:tgtEl>
                                      </p:cBhvr>
                                    </p:animEffect>
                                  </p:childTnLst>
                                </p:cTn>
                              </p:par>
                            </p:childTnLst>
                          </p:cTn>
                        </p:par>
                        <p:par>
                          <p:cTn id="80" fill="hold">
                            <p:stCondLst>
                              <p:cond delay="5700"/>
                            </p:stCondLst>
                            <p:childTnLst>
                              <p:par>
                                <p:cTn id="81" presetID="22" presetClass="entr" presetSubtype="4" repeatCount="0" fill="hold" grpId="0" nodeType="afterEffect">
                                  <p:stCondLst>
                                    <p:cond delay="0"/>
                                  </p:stCondLst>
                                  <p:childTnLst>
                                    <p:set>
                                      <p:cBhvr>
                                        <p:cTn id="82" dur="1" fill="hold">
                                          <p:stCondLst>
                                            <p:cond delay="0"/>
                                          </p:stCondLst>
                                        </p:cTn>
                                        <p:tgtEl>
                                          <p:spTgt spid="6">
                                            <p:graphicEl>
                                              <a:chart seriesIdx="-4" categoryIdx="17" bldStep="category"/>
                                            </p:graphicEl>
                                          </p:spTgt>
                                        </p:tgtEl>
                                        <p:attrNameLst>
                                          <p:attrName>style.visibility</p:attrName>
                                        </p:attrNameLst>
                                      </p:cBhvr>
                                      <p:to>
                                        <p:strVal val="visible"/>
                                      </p:to>
                                    </p:set>
                                    <p:animEffect transition="in" filter="wipe(down)">
                                      <p:cBhvr>
                                        <p:cTn id="83" dur="300"/>
                                        <p:tgtEl>
                                          <p:spTgt spid="6">
                                            <p:graphicEl>
                                              <a:chart seriesIdx="-4" categoryIdx="17" bldStep="category"/>
                                            </p:graphicEl>
                                          </p:spTgt>
                                        </p:tgtEl>
                                      </p:cBhvr>
                                    </p:animEffect>
                                  </p:childTnLst>
                                </p:cTn>
                              </p:par>
                            </p:childTnLst>
                          </p:cTn>
                        </p:par>
                        <p:par>
                          <p:cTn id="84" fill="hold">
                            <p:stCondLst>
                              <p:cond delay="6000"/>
                            </p:stCondLst>
                            <p:childTnLst>
                              <p:par>
                                <p:cTn id="85" presetID="22" presetClass="entr" presetSubtype="4" repeatCount="0" fill="hold" grpId="0" nodeType="afterEffect">
                                  <p:stCondLst>
                                    <p:cond delay="0"/>
                                  </p:stCondLst>
                                  <p:childTnLst>
                                    <p:set>
                                      <p:cBhvr>
                                        <p:cTn id="86" dur="1" fill="hold">
                                          <p:stCondLst>
                                            <p:cond delay="0"/>
                                          </p:stCondLst>
                                        </p:cTn>
                                        <p:tgtEl>
                                          <p:spTgt spid="6">
                                            <p:graphicEl>
                                              <a:chart seriesIdx="-4" categoryIdx="18" bldStep="category"/>
                                            </p:graphicEl>
                                          </p:spTgt>
                                        </p:tgtEl>
                                        <p:attrNameLst>
                                          <p:attrName>style.visibility</p:attrName>
                                        </p:attrNameLst>
                                      </p:cBhvr>
                                      <p:to>
                                        <p:strVal val="visible"/>
                                      </p:to>
                                    </p:set>
                                    <p:animEffect transition="in" filter="wipe(down)">
                                      <p:cBhvr>
                                        <p:cTn id="87" dur="300"/>
                                        <p:tgtEl>
                                          <p:spTgt spid="6">
                                            <p:graphicEl>
                                              <a:chart seriesIdx="-4" categoryIdx="18" bldStep="category"/>
                                            </p:graphicEl>
                                          </p:spTgt>
                                        </p:tgtEl>
                                      </p:cBhvr>
                                    </p:animEffect>
                                  </p:childTnLst>
                                </p:cTn>
                              </p:par>
                            </p:childTnLst>
                          </p:cTn>
                        </p:par>
                        <p:par>
                          <p:cTn id="88" fill="hold">
                            <p:stCondLst>
                              <p:cond delay="6300"/>
                            </p:stCondLst>
                            <p:childTnLst>
                              <p:par>
                                <p:cTn id="89" presetID="22" presetClass="entr" presetSubtype="4" repeatCount="0" fill="hold" grpId="0" nodeType="afterEffect">
                                  <p:stCondLst>
                                    <p:cond delay="0"/>
                                  </p:stCondLst>
                                  <p:childTnLst>
                                    <p:set>
                                      <p:cBhvr>
                                        <p:cTn id="90" dur="1" fill="hold">
                                          <p:stCondLst>
                                            <p:cond delay="0"/>
                                          </p:stCondLst>
                                        </p:cTn>
                                        <p:tgtEl>
                                          <p:spTgt spid="6">
                                            <p:graphicEl>
                                              <a:chart seriesIdx="-4" categoryIdx="19" bldStep="category"/>
                                            </p:graphicEl>
                                          </p:spTgt>
                                        </p:tgtEl>
                                        <p:attrNameLst>
                                          <p:attrName>style.visibility</p:attrName>
                                        </p:attrNameLst>
                                      </p:cBhvr>
                                      <p:to>
                                        <p:strVal val="visible"/>
                                      </p:to>
                                    </p:set>
                                    <p:animEffect transition="in" filter="wipe(down)">
                                      <p:cBhvr>
                                        <p:cTn id="91" dur="300"/>
                                        <p:tgtEl>
                                          <p:spTgt spid="6">
                                            <p:graphicEl>
                                              <a:chart seriesIdx="-4" categoryIdx="19" bldStep="category"/>
                                            </p:graphicEl>
                                          </p:spTgt>
                                        </p:tgtEl>
                                      </p:cBhvr>
                                    </p:animEffect>
                                  </p:childTnLst>
                                </p:cTn>
                              </p:par>
                            </p:childTnLst>
                          </p:cTn>
                        </p:par>
                        <p:par>
                          <p:cTn id="92" fill="hold">
                            <p:stCondLst>
                              <p:cond delay="6600"/>
                            </p:stCondLst>
                            <p:childTnLst>
                              <p:par>
                                <p:cTn id="93" presetID="22" presetClass="entr" presetSubtype="4" repeatCount="0" fill="hold" grpId="0" nodeType="afterEffect">
                                  <p:stCondLst>
                                    <p:cond delay="0"/>
                                  </p:stCondLst>
                                  <p:childTnLst>
                                    <p:set>
                                      <p:cBhvr>
                                        <p:cTn id="94" dur="1" fill="hold">
                                          <p:stCondLst>
                                            <p:cond delay="0"/>
                                          </p:stCondLst>
                                        </p:cTn>
                                        <p:tgtEl>
                                          <p:spTgt spid="6">
                                            <p:graphicEl>
                                              <a:chart seriesIdx="-4" categoryIdx="20" bldStep="category"/>
                                            </p:graphicEl>
                                          </p:spTgt>
                                        </p:tgtEl>
                                        <p:attrNameLst>
                                          <p:attrName>style.visibility</p:attrName>
                                        </p:attrNameLst>
                                      </p:cBhvr>
                                      <p:to>
                                        <p:strVal val="visible"/>
                                      </p:to>
                                    </p:set>
                                    <p:animEffect transition="in" filter="wipe(down)">
                                      <p:cBhvr>
                                        <p:cTn id="95" dur="300"/>
                                        <p:tgtEl>
                                          <p:spTgt spid="6">
                                            <p:graphicEl>
                                              <a:chart seriesIdx="-4" categoryIdx="20" bldStep="category"/>
                                            </p:graphicEl>
                                          </p:spTgt>
                                        </p:tgtEl>
                                      </p:cBhvr>
                                    </p:animEffect>
                                  </p:childTnLst>
                                </p:cTn>
                              </p:par>
                            </p:childTnLst>
                          </p:cTn>
                        </p:par>
                        <p:par>
                          <p:cTn id="96" fill="hold">
                            <p:stCondLst>
                              <p:cond delay="6900"/>
                            </p:stCondLst>
                            <p:childTnLst>
                              <p:par>
                                <p:cTn id="97" presetID="22" presetClass="entr" presetSubtype="4" repeatCount="0" fill="hold" grpId="0" nodeType="afterEffect">
                                  <p:stCondLst>
                                    <p:cond delay="0"/>
                                  </p:stCondLst>
                                  <p:childTnLst>
                                    <p:set>
                                      <p:cBhvr>
                                        <p:cTn id="98" dur="1" fill="hold">
                                          <p:stCondLst>
                                            <p:cond delay="0"/>
                                          </p:stCondLst>
                                        </p:cTn>
                                        <p:tgtEl>
                                          <p:spTgt spid="6">
                                            <p:graphicEl>
                                              <a:chart seriesIdx="-4" categoryIdx="21" bldStep="category"/>
                                            </p:graphicEl>
                                          </p:spTgt>
                                        </p:tgtEl>
                                        <p:attrNameLst>
                                          <p:attrName>style.visibility</p:attrName>
                                        </p:attrNameLst>
                                      </p:cBhvr>
                                      <p:to>
                                        <p:strVal val="visible"/>
                                      </p:to>
                                    </p:set>
                                    <p:animEffect transition="in" filter="wipe(down)">
                                      <p:cBhvr>
                                        <p:cTn id="99" dur="300"/>
                                        <p:tgtEl>
                                          <p:spTgt spid="6">
                                            <p:graphicEl>
                                              <a:chart seriesIdx="-4" categoryIdx="21" bldStep="category"/>
                                            </p:graphicEl>
                                          </p:spTgt>
                                        </p:tgtEl>
                                      </p:cBhvr>
                                    </p:animEffect>
                                  </p:childTnLst>
                                </p:cTn>
                              </p:par>
                            </p:childTnLst>
                          </p:cTn>
                        </p:par>
                        <p:par>
                          <p:cTn id="100" fill="hold">
                            <p:stCondLst>
                              <p:cond delay="7200"/>
                            </p:stCondLst>
                            <p:childTnLst>
                              <p:par>
                                <p:cTn id="101" presetID="22" presetClass="entr" presetSubtype="4" repeatCount="0" fill="hold" grpId="0" nodeType="afterEffect">
                                  <p:stCondLst>
                                    <p:cond delay="0"/>
                                  </p:stCondLst>
                                  <p:childTnLst>
                                    <p:set>
                                      <p:cBhvr>
                                        <p:cTn id="102" dur="1" fill="hold">
                                          <p:stCondLst>
                                            <p:cond delay="0"/>
                                          </p:stCondLst>
                                        </p:cTn>
                                        <p:tgtEl>
                                          <p:spTgt spid="6">
                                            <p:graphicEl>
                                              <a:chart seriesIdx="-4" categoryIdx="22" bldStep="category"/>
                                            </p:graphicEl>
                                          </p:spTgt>
                                        </p:tgtEl>
                                        <p:attrNameLst>
                                          <p:attrName>style.visibility</p:attrName>
                                        </p:attrNameLst>
                                      </p:cBhvr>
                                      <p:to>
                                        <p:strVal val="visible"/>
                                      </p:to>
                                    </p:set>
                                    <p:animEffect transition="in" filter="wipe(down)">
                                      <p:cBhvr>
                                        <p:cTn id="103" dur="300"/>
                                        <p:tgtEl>
                                          <p:spTgt spid="6">
                                            <p:graphicEl>
                                              <a:chart seriesIdx="-4" categoryIdx="22" bldStep="category"/>
                                            </p:graphicEl>
                                          </p:spTgt>
                                        </p:tgtEl>
                                      </p:cBhvr>
                                    </p:animEffect>
                                  </p:childTnLst>
                                </p:cTn>
                              </p:par>
                            </p:childTnLst>
                          </p:cTn>
                        </p:par>
                        <p:par>
                          <p:cTn id="104" fill="hold">
                            <p:stCondLst>
                              <p:cond delay="7500"/>
                            </p:stCondLst>
                            <p:childTnLst>
                              <p:par>
                                <p:cTn id="105" presetID="22" presetClass="entr" presetSubtype="4" repeatCount="0" fill="hold" grpId="0" nodeType="afterEffect">
                                  <p:stCondLst>
                                    <p:cond delay="0"/>
                                  </p:stCondLst>
                                  <p:childTnLst>
                                    <p:set>
                                      <p:cBhvr>
                                        <p:cTn id="106" dur="1" fill="hold">
                                          <p:stCondLst>
                                            <p:cond delay="0"/>
                                          </p:stCondLst>
                                        </p:cTn>
                                        <p:tgtEl>
                                          <p:spTgt spid="6">
                                            <p:graphicEl>
                                              <a:chart seriesIdx="-4" categoryIdx="23" bldStep="category"/>
                                            </p:graphicEl>
                                          </p:spTgt>
                                        </p:tgtEl>
                                        <p:attrNameLst>
                                          <p:attrName>style.visibility</p:attrName>
                                        </p:attrNameLst>
                                      </p:cBhvr>
                                      <p:to>
                                        <p:strVal val="visible"/>
                                      </p:to>
                                    </p:set>
                                    <p:animEffect transition="in" filter="wipe(down)">
                                      <p:cBhvr>
                                        <p:cTn id="107" dur="300"/>
                                        <p:tgtEl>
                                          <p:spTgt spid="6">
                                            <p:graphicEl>
                                              <a:chart seriesIdx="-4" categoryIdx="2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Graphic spid="6" grpId="0">
        <p:bldSub>
          <a:bldChart bld="category"/>
        </p:bldSub>
      </p:bldGraphic>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5">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31BE-8F00-4FD0-B83D-49F14B7AACC4}"/>
              </a:ext>
            </a:extLst>
          </p:cNvPr>
          <p:cNvSpPr>
            <a:spLocks noGrp="1"/>
          </p:cNvSpPr>
          <p:nvPr>
            <p:ph type="title" hasCustomPrompt="1"/>
          </p:nvPr>
        </p:nvSpPr>
        <p:spPr/>
        <p:txBody>
          <a:bodyPr/>
          <a:lstStyle/>
          <a:p>
            <a:r>
              <a:rPr lang="en-GB" altLang="en-US" noProof="0"/>
              <a:t>CLICK TO EDIT MASTER TITLE STYLE</a:t>
            </a:r>
            <a:endParaRPr lang="en-GB" noProof="0"/>
          </a:p>
        </p:txBody>
      </p:sp>
      <p:graphicFrame>
        <p:nvGraphicFramePr>
          <p:cNvPr id="3" name="Chart 62">
            <a:extLst>
              <a:ext uri="{FF2B5EF4-FFF2-40B4-BE49-F238E27FC236}">
                <a16:creationId xmlns:a16="http://schemas.microsoft.com/office/drawing/2014/main" id="{ACF06B11-18F4-4720-A183-165C1FB85F61}"/>
              </a:ext>
            </a:extLst>
          </p:cNvPr>
          <p:cNvGraphicFramePr/>
          <p:nvPr userDrawn="1">
            <p:extLst>
              <p:ext uri="{D42A27DB-BD31-4B8C-83A1-F6EECF244321}">
                <p14:modId xmlns:p14="http://schemas.microsoft.com/office/powerpoint/2010/main" val="1737926873"/>
              </p:ext>
            </p:extLst>
          </p:nvPr>
        </p:nvGraphicFramePr>
        <p:xfrm>
          <a:off x="279036" y="1219353"/>
          <a:ext cx="11656060" cy="473568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0805BBD0-4E77-4901-8F9B-5C34F6E0468A}"/>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300"/>
                                        <p:tgtEl>
                                          <p:spTgt spid="3">
                                            <p:graphicEl>
                                              <a:chart seriesIdx="-3" categoryIdx="-3" bldStep="gridLegend"/>
                                            </p:graphicEl>
                                          </p:spTgt>
                                        </p:tgtEl>
                                      </p:cBhvr>
                                    </p:animEffect>
                                  </p:childTnLst>
                                </p:cTn>
                              </p:par>
                            </p:childTnLst>
                          </p:cTn>
                        </p:par>
                        <p:par>
                          <p:cTn id="8" fill="hold">
                            <p:stCondLst>
                              <p:cond delay="300"/>
                            </p:stCondLst>
                            <p:childTnLst>
                              <p:par>
                                <p:cTn id="9" presetID="22" presetClass="entr" presetSubtype="4" repeatCount="0" fill="hold" grpId="0" nodeType="afterEffect">
                                  <p:stCondLst>
                                    <p:cond delay="0"/>
                                  </p:stCondLst>
                                  <p:childTnLst>
                                    <p:set>
                                      <p:cBhvr>
                                        <p:cTn id="10"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11" dur="300"/>
                                        <p:tgtEl>
                                          <p:spTgt spid="3">
                                            <p:graphicEl>
                                              <a:chart seriesIdx="-4" categoryIdx="0" bldStep="category"/>
                                            </p:graphicEl>
                                          </p:spTgt>
                                        </p:tgtEl>
                                      </p:cBhvr>
                                    </p:animEffect>
                                  </p:childTnLst>
                                </p:cTn>
                              </p:par>
                            </p:childTnLst>
                          </p:cTn>
                        </p:par>
                        <p:par>
                          <p:cTn id="12" fill="hold">
                            <p:stCondLst>
                              <p:cond delay="600"/>
                            </p:stCondLst>
                            <p:childTnLst>
                              <p:par>
                                <p:cTn id="13" presetID="22" presetClass="entr" presetSubtype="4" repeatCount="0" fill="hold" grpId="0" nodeType="afterEffect">
                                  <p:stCondLst>
                                    <p:cond delay="0"/>
                                  </p:stCondLst>
                                  <p:childTnLst>
                                    <p:set>
                                      <p:cBhvr>
                                        <p:cTn id="14"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15" dur="300"/>
                                        <p:tgtEl>
                                          <p:spTgt spid="3">
                                            <p:graphicEl>
                                              <a:chart seriesIdx="-4" categoryIdx="1" bldStep="category"/>
                                            </p:graphicEl>
                                          </p:spTgt>
                                        </p:tgtEl>
                                      </p:cBhvr>
                                    </p:animEffect>
                                  </p:childTnLst>
                                </p:cTn>
                              </p:par>
                            </p:childTnLst>
                          </p:cTn>
                        </p:par>
                        <p:par>
                          <p:cTn id="16" fill="hold">
                            <p:stCondLst>
                              <p:cond delay="900"/>
                            </p:stCondLst>
                            <p:childTnLst>
                              <p:par>
                                <p:cTn id="17" presetID="22" presetClass="entr" presetSubtype="4" repeatCount="0" fill="hold" grpId="0" nodeType="afterEffect">
                                  <p:stCondLst>
                                    <p:cond delay="0"/>
                                  </p:stCondLst>
                                  <p:childTnLst>
                                    <p:set>
                                      <p:cBhvr>
                                        <p:cTn id="18"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19" dur="300"/>
                                        <p:tgtEl>
                                          <p:spTgt spid="3">
                                            <p:graphicEl>
                                              <a:chart seriesIdx="-4" categoryIdx="2" bldStep="category"/>
                                            </p:graphicEl>
                                          </p:spTgt>
                                        </p:tgtEl>
                                      </p:cBhvr>
                                    </p:animEffect>
                                  </p:childTnLst>
                                </p:cTn>
                              </p:par>
                            </p:childTnLst>
                          </p:cTn>
                        </p:par>
                        <p:par>
                          <p:cTn id="20" fill="hold">
                            <p:stCondLst>
                              <p:cond delay="1200"/>
                            </p:stCondLst>
                            <p:childTnLst>
                              <p:par>
                                <p:cTn id="21" presetID="22" presetClass="entr" presetSubtype="4" repeatCount="0" fill="hold" grpId="0" nodeType="afterEffect">
                                  <p:stCondLst>
                                    <p:cond delay="0"/>
                                  </p:stCondLst>
                                  <p:childTnLst>
                                    <p:set>
                                      <p:cBhvr>
                                        <p:cTn id="22"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23" dur="300"/>
                                        <p:tgtEl>
                                          <p:spTgt spid="3">
                                            <p:graphicEl>
                                              <a:chart seriesIdx="-4" categoryIdx="3" bldStep="category"/>
                                            </p:graphicEl>
                                          </p:spTgt>
                                        </p:tgtEl>
                                      </p:cBhvr>
                                    </p:animEffect>
                                  </p:childTnLst>
                                </p:cTn>
                              </p:par>
                            </p:childTnLst>
                          </p:cTn>
                        </p:par>
                        <p:par>
                          <p:cTn id="24" fill="hold">
                            <p:stCondLst>
                              <p:cond delay="1500"/>
                            </p:stCondLst>
                            <p:childTnLst>
                              <p:par>
                                <p:cTn id="25" presetID="22" presetClass="entr" presetSubtype="4" repeatCount="0" fill="hold" grpId="0" nodeType="afterEffect">
                                  <p:stCondLst>
                                    <p:cond delay="0"/>
                                  </p:stCondLst>
                                  <p:childTnLst>
                                    <p:set>
                                      <p:cBhvr>
                                        <p:cTn id="26"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27" dur="300"/>
                                        <p:tgtEl>
                                          <p:spTgt spid="3">
                                            <p:graphicEl>
                                              <a:chart seriesIdx="-4" categoryIdx="4" bldStep="category"/>
                                            </p:graphicEl>
                                          </p:spTgt>
                                        </p:tgtEl>
                                      </p:cBhvr>
                                    </p:animEffect>
                                  </p:childTnLst>
                                </p:cTn>
                              </p:par>
                            </p:childTnLst>
                          </p:cTn>
                        </p:par>
                        <p:par>
                          <p:cTn id="28" fill="hold">
                            <p:stCondLst>
                              <p:cond delay="1800"/>
                            </p:stCondLst>
                            <p:childTnLst>
                              <p:par>
                                <p:cTn id="29" presetID="22" presetClass="entr" presetSubtype="4" repeatCount="0" fill="hold" grpId="0" nodeType="afterEffect">
                                  <p:stCondLst>
                                    <p:cond delay="0"/>
                                  </p:stCondLst>
                                  <p:childTnLst>
                                    <p:set>
                                      <p:cBhvr>
                                        <p:cTn id="30" dur="1" fill="hold">
                                          <p:stCondLst>
                                            <p:cond delay="0"/>
                                          </p:stCondLst>
                                        </p:cTn>
                                        <p:tgtEl>
                                          <p:spTgt spid="3">
                                            <p:graphicEl>
                                              <a:chart seriesIdx="-4" categoryIdx="5" bldStep="category"/>
                                            </p:graphicEl>
                                          </p:spTgt>
                                        </p:tgtEl>
                                        <p:attrNameLst>
                                          <p:attrName>style.visibility</p:attrName>
                                        </p:attrNameLst>
                                      </p:cBhvr>
                                      <p:to>
                                        <p:strVal val="visible"/>
                                      </p:to>
                                    </p:set>
                                    <p:animEffect transition="in" filter="wipe(down)">
                                      <p:cBhvr>
                                        <p:cTn id="31" dur="300"/>
                                        <p:tgtEl>
                                          <p:spTgt spid="3">
                                            <p:graphicEl>
                                              <a:chart seriesIdx="-4" categoryIdx="5" bldStep="category"/>
                                            </p:graphicEl>
                                          </p:spTgt>
                                        </p:tgtEl>
                                      </p:cBhvr>
                                    </p:animEffect>
                                  </p:childTnLst>
                                </p:cTn>
                              </p:par>
                            </p:childTnLst>
                          </p:cTn>
                        </p:par>
                        <p:par>
                          <p:cTn id="32" fill="hold">
                            <p:stCondLst>
                              <p:cond delay="2100"/>
                            </p:stCondLst>
                            <p:childTnLst>
                              <p:par>
                                <p:cTn id="33" presetID="22" presetClass="entr" presetSubtype="4" repeatCount="0" fill="hold" grpId="0" nodeType="afterEffect">
                                  <p:stCondLst>
                                    <p:cond delay="0"/>
                                  </p:stCondLst>
                                  <p:childTnLst>
                                    <p:set>
                                      <p:cBhvr>
                                        <p:cTn id="34" dur="1" fill="hold">
                                          <p:stCondLst>
                                            <p:cond delay="0"/>
                                          </p:stCondLst>
                                        </p:cTn>
                                        <p:tgtEl>
                                          <p:spTgt spid="3">
                                            <p:graphicEl>
                                              <a:chart seriesIdx="-4" categoryIdx="6" bldStep="category"/>
                                            </p:graphicEl>
                                          </p:spTgt>
                                        </p:tgtEl>
                                        <p:attrNameLst>
                                          <p:attrName>style.visibility</p:attrName>
                                        </p:attrNameLst>
                                      </p:cBhvr>
                                      <p:to>
                                        <p:strVal val="visible"/>
                                      </p:to>
                                    </p:set>
                                    <p:animEffect transition="in" filter="wipe(down)">
                                      <p:cBhvr>
                                        <p:cTn id="35" dur="300"/>
                                        <p:tgtEl>
                                          <p:spTgt spid="3">
                                            <p:graphicEl>
                                              <a:chart seriesIdx="-4" categoryIdx="6" bldStep="category"/>
                                            </p:graphicEl>
                                          </p:spTgt>
                                        </p:tgtEl>
                                      </p:cBhvr>
                                    </p:animEffect>
                                  </p:childTnLst>
                                </p:cTn>
                              </p:par>
                            </p:childTnLst>
                          </p:cTn>
                        </p:par>
                        <p:par>
                          <p:cTn id="36" fill="hold">
                            <p:stCondLst>
                              <p:cond delay="2400"/>
                            </p:stCondLst>
                            <p:childTnLst>
                              <p:par>
                                <p:cTn id="37" presetID="22" presetClass="entr" presetSubtype="4" repeatCount="0" fill="hold" grpId="0" nodeType="afterEffect">
                                  <p:stCondLst>
                                    <p:cond delay="0"/>
                                  </p:stCondLst>
                                  <p:childTnLst>
                                    <p:set>
                                      <p:cBhvr>
                                        <p:cTn id="38" dur="1" fill="hold">
                                          <p:stCondLst>
                                            <p:cond delay="0"/>
                                          </p:stCondLst>
                                        </p:cTn>
                                        <p:tgtEl>
                                          <p:spTgt spid="3">
                                            <p:graphicEl>
                                              <a:chart seriesIdx="-4" categoryIdx="7" bldStep="category"/>
                                            </p:graphicEl>
                                          </p:spTgt>
                                        </p:tgtEl>
                                        <p:attrNameLst>
                                          <p:attrName>style.visibility</p:attrName>
                                        </p:attrNameLst>
                                      </p:cBhvr>
                                      <p:to>
                                        <p:strVal val="visible"/>
                                      </p:to>
                                    </p:set>
                                    <p:animEffect transition="in" filter="wipe(down)">
                                      <p:cBhvr>
                                        <p:cTn id="39" dur="300"/>
                                        <p:tgtEl>
                                          <p:spTgt spid="3">
                                            <p:graphicEl>
                                              <a:chart seriesIdx="-4" categoryIdx="7" bldStep="category"/>
                                            </p:graphicEl>
                                          </p:spTgt>
                                        </p:tgtEl>
                                      </p:cBhvr>
                                    </p:animEffect>
                                  </p:childTnLst>
                                </p:cTn>
                              </p:par>
                            </p:childTnLst>
                          </p:cTn>
                        </p:par>
                        <p:par>
                          <p:cTn id="40" fill="hold">
                            <p:stCondLst>
                              <p:cond delay="2700"/>
                            </p:stCondLst>
                            <p:childTnLst>
                              <p:par>
                                <p:cTn id="41" presetID="22" presetClass="entr" presetSubtype="4" repeatCount="0" fill="hold" grpId="0" nodeType="afterEffect">
                                  <p:stCondLst>
                                    <p:cond delay="0"/>
                                  </p:stCondLst>
                                  <p:childTnLst>
                                    <p:set>
                                      <p:cBhvr>
                                        <p:cTn id="42" dur="1" fill="hold">
                                          <p:stCondLst>
                                            <p:cond delay="0"/>
                                          </p:stCondLst>
                                        </p:cTn>
                                        <p:tgtEl>
                                          <p:spTgt spid="3">
                                            <p:graphicEl>
                                              <a:chart seriesIdx="-4" categoryIdx="8" bldStep="category"/>
                                            </p:graphicEl>
                                          </p:spTgt>
                                        </p:tgtEl>
                                        <p:attrNameLst>
                                          <p:attrName>style.visibility</p:attrName>
                                        </p:attrNameLst>
                                      </p:cBhvr>
                                      <p:to>
                                        <p:strVal val="visible"/>
                                      </p:to>
                                    </p:set>
                                    <p:animEffect transition="in" filter="wipe(down)">
                                      <p:cBhvr>
                                        <p:cTn id="43" dur="300"/>
                                        <p:tgtEl>
                                          <p:spTgt spid="3">
                                            <p:graphicEl>
                                              <a:chart seriesIdx="-4" categoryIdx="8" bldStep="category"/>
                                            </p:graphicEl>
                                          </p:spTgt>
                                        </p:tgtEl>
                                      </p:cBhvr>
                                    </p:animEffect>
                                  </p:childTnLst>
                                </p:cTn>
                              </p:par>
                            </p:childTnLst>
                          </p:cTn>
                        </p:par>
                        <p:par>
                          <p:cTn id="44" fill="hold">
                            <p:stCondLst>
                              <p:cond delay="3000"/>
                            </p:stCondLst>
                            <p:childTnLst>
                              <p:par>
                                <p:cTn id="45" presetID="22" presetClass="entr" presetSubtype="4" repeatCount="0" fill="hold" grpId="0" nodeType="afterEffect">
                                  <p:stCondLst>
                                    <p:cond delay="0"/>
                                  </p:stCondLst>
                                  <p:childTnLst>
                                    <p:set>
                                      <p:cBhvr>
                                        <p:cTn id="46" dur="1" fill="hold">
                                          <p:stCondLst>
                                            <p:cond delay="0"/>
                                          </p:stCondLst>
                                        </p:cTn>
                                        <p:tgtEl>
                                          <p:spTgt spid="3">
                                            <p:graphicEl>
                                              <a:chart seriesIdx="-4" categoryIdx="9" bldStep="category"/>
                                            </p:graphicEl>
                                          </p:spTgt>
                                        </p:tgtEl>
                                        <p:attrNameLst>
                                          <p:attrName>style.visibility</p:attrName>
                                        </p:attrNameLst>
                                      </p:cBhvr>
                                      <p:to>
                                        <p:strVal val="visible"/>
                                      </p:to>
                                    </p:set>
                                    <p:animEffect transition="in" filter="wipe(down)">
                                      <p:cBhvr>
                                        <p:cTn id="47" dur="300"/>
                                        <p:tgtEl>
                                          <p:spTgt spid="3">
                                            <p:graphicEl>
                                              <a:chart seriesIdx="-4" categoryIdx="9" bldStep="category"/>
                                            </p:graphicEl>
                                          </p:spTgt>
                                        </p:tgtEl>
                                      </p:cBhvr>
                                    </p:animEffect>
                                  </p:childTnLst>
                                </p:cTn>
                              </p:par>
                            </p:childTnLst>
                          </p:cTn>
                        </p:par>
                        <p:par>
                          <p:cTn id="48" fill="hold">
                            <p:stCondLst>
                              <p:cond delay="3300"/>
                            </p:stCondLst>
                            <p:childTnLst>
                              <p:par>
                                <p:cTn id="49" presetID="22" presetClass="entr" presetSubtype="4" repeatCount="0" fill="hold" grpId="0" nodeType="afterEffect">
                                  <p:stCondLst>
                                    <p:cond delay="0"/>
                                  </p:stCondLst>
                                  <p:childTnLst>
                                    <p:set>
                                      <p:cBhvr>
                                        <p:cTn id="50" dur="1" fill="hold">
                                          <p:stCondLst>
                                            <p:cond delay="0"/>
                                          </p:stCondLst>
                                        </p:cTn>
                                        <p:tgtEl>
                                          <p:spTgt spid="3">
                                            <p:graphicEl>
                                              <a:chart seriesIdx="-4" categoryIdx="10" bldStep="category"/>
                                            </p:graphicEl>
                                          </p:spTgt>
                                        </p:tgtEl>
                                        <p:attrNameLst>
                                          <p:attrName>style.visibility</p:attrName>
                                        </p:attrNameLst>
                                      </p:cBhvr>
                                      <p:to>
                                        <p:strVal val="visible"/>
                                      </p:to>
                                    </p:set>
                                    <p:animEffect transition="in" filter="wipe(down)">
                                      <p:cBhvr>
                                        <p:cTn id="51" dur="300"/>
                                        <p:tgtEl>
                                          <p:spTgt spid="3">
                                            <p:graphicEl>
                                              <a:chart seriesIdx="-4" categoryIdx="10" bldStep="category"/>
                                            </p:graphicEl>
                                          </p:spTgt>
                                        </p:tgtEl>
                                      </p:cBhvr>
                                    </p:animEffect>
                                  </p:childTnLst>
                                </p:cTn>
                              </p:par>
                            </p:childTnLst>
                          </p:cTn>
                        </p:par>
                        <p:par>
                          <p:cTn id="52" fill="hold">
                            <p:stCondLst>
                              <p:cond delay="3600"/>
                            </p:stCondLst>
                            <p:childTnLst>
                              <p:par>
                                <p:cTn id="53" presetID="22" presetClass="entr" presetSubtype="4" repeatCount="0" fill="hold" grpId="0" nodeType="afterEffect">
                                  <p:stCondLst>
                                    <p:cond delay="0"/>
                                  </p:stCondLst>
                                  <p:childTnLst>
                                    <p:set>
                                      <p:cBhvr>
                                        <p:cTn id="54" dur="1" fill="hold">
                                          <p:stCondLst>
                                            <p:cond delay="0"/>
                                          </p:stCondLst>
                                        </p:cTn>
                                        <p:tgtEl>
                                          <p:spTgt spid="3">
                                            <p:graphicEl>
                                              <a:chart seriesIdx="-4" categoryIdx="11" bldStep="category"/>
                                            </p:graphicEl>
                                          </p:spTgt>
                                        </p:tgtEl>
                                        <p:attrNameLst>
                                          <p:attrName>style.visibility</p:attrName>
                                        </p:attrNameLst>
                                      </p:cBhvr>
                                      <p:to>
                                        <p:strVal val="visible"/>
                                      </p:to>
                                    </p:set>
                                    <p:animEffect transition="in" filter="wipe(down)">
                                      <p:cBhvr>
                                        <p:cTn id="55" dur="300"/>
                                        <p:tgtEl>
                                          <p:spTgt spid="3">
                                            <p:graphicEl>
                                              <a:chart seriesIdx="-4" categoryIdx="11" bldStep="category"/>
                                            </p:graphicEl>
                                          </p:spTgt>
                                        </p:tgtEl>
                                      </p:cBhvr>
                                    </p:animEffect>
                                  </p:childTnLst>
                                </p:cTn>
                              </p:par>
                            </p:childTnLst>
                          </p:cTn>
                        </p:par>
                        <p:par>
                          <p:cTn id="56" fill="hold">
                            <p:stCondLst>
                              <p:cond delay="3900"/>
                            </p:stCondLst>
                            <p:childTnLst>
                              <p:par>
                                <p:cTn id="57" presetID="22" presetClass="entr" presetSubtype="4" repeatCount="0" fill="hold" grpId="0" nodeType="afterEffect">
                                  <p:stCondLst>
                                    <p:cond delay="0"/>
                                  </p:stCondLst>
                                  <p:childTnLst>
                                    <p:set>
                                      <p:cBhvr>
                                        <p:cTn id="58" dur="1" fill="hold">
                                          <p:stCondLst>
                                            <p:cond delay="0"/>
                                          </p:stCondLst>
                                        </p:cTn>
                                        <p:tgtEl>
                                          <p:spTgt spid="3">
                                            <p:graphicEl>
                                              <a:chart seriesIdx="-4" categoryIdx="12" bldStep="category"/>
                                            </p:graphicEl>
                                          </p:spTgt>
                                        </p:tgtEl>
                                        <p:attrNameLst>
                                          <p:attrName>style.visibility</p:attrName>
                                        </p:attrNameLst>
                                      </p:cBhvr>
                                      <p:to>
                                        <p:strVal val="visible"/>
                                      </p:to>
                                    </p:set>
                                    <p:animEffect transition="in" filter="wipe(down)">
                                      <p:cBhvr>
                                        <p:cTn id="59" dur="300"/>
                                        <p:tgtEl>
                                          <p:spTgt spid="3">
                                            <p:graphicEl>
                                              <a:chart seriesIdx="-4" categoryIdx="12" bldStep="category"/>
                                            </p:graphicEl>
                                          </p:spTgt>
                                        </p:tgtEl>
                                      </p:cBhvr>
                                    </p:animEffect>
                                  </p:childTnLst>
                                </p:cTn>
                              </p:par>
                            </p:childTnLst>
                          </p:cTn>
                        </p:par>
                        <p:par>
                          <p:cTn id="60" fill="hold">
                            <p:stCondLst>
                              <p:cond delay="4200"/>
                            </p:stCondLst>
                            <p:childTnLst>
                              <p:par>
                                <p:cTn id="61" presetID="22" presetClass="entr" presetSubtype="4" repeatCount="0" fill="hold" grpId="0" nodeType="afterEffect">
                                  <p:stCondLst>
                                    <p:cond delay="0"/>
                                  </p:stCondLst>
                                  <p:childTnLst>
                                    <p:set>
                                      <p:cBhvr>
                                        <p:cTn id="62" dur="1" fill="hold">
                                          <p:stCondLst>
                                            <p:cond delay="0"/>
                                          </p:stCondLst>
                                        </p:cTn>
                                        <p:tgtEl>
                                          <p:spTgt spid="3">
                                            <p:graphicEl>
                                              <a:chart seriesIdx="-4" categoryIdx="13" bldStep="category"/>
                                            </p:graphicEl>
                                          </p:spTgt>
                                        </p:tgtEl>
                                        <p:attrNameLst>
                                          <p:attrName>style.visibility</p:attrName>
                                        </p:attrNameLst>
                                      </p:cBhvr>
                                      <p:to>
                                        <p:strVal val="visible"/>
                                      </p:to>
                                    </p:set>
                                    <p:animEffect transition="in" filter="wipe(down)">
                                      <p:cBhvr>
                                        <p:cTn id="63" dur="300"/>
                                        <p:tgtEl>
                                          <p:spTgt spid="3">
                                            <p:graphicEl>
                                              <a:chart seriesIdx="-4" categoryIdx="13" bldStep="category"/>
                                            </p:graphicEl>
                                          </p:spTgt>
                                        </p:tgtEl>
                                      </p:cBhvr>
                                    </p:animEffect>
                                  </p:childTnLst>
                                </p:cTn>
                              </p:par>
                            </p:childTnLst>
                          </p:cTn>
                        </p:par>
                        <p:par>
                          <p:cTn id="64" fill="hold">
                            <p:stCondLst>
                              <p:cond delay="4500"/>
                            </p:stCondLst>
                            <p:childTnLst>
                              <p:par>
                                <p:cTn id="65" presetID="22" presetClass="entr" presetSubtype="4" repeatCount="0" fill="hold" grpId="0" nodeType="afterEffect">
                                  <p:stCondLst>
                                    <p:cond delay="0"/>
                                  </p:stCondLst>
                                  <p:childTnLst>
                                    <p:set>
                                      <p:cBhvr>
                                        <p:cTn id="66" dur="1" fill="hold">
                                          <p:stCondLst>
                                            <p:cond delay="0"/>
                                          </p:stCondLst>
                                        </p:cTn>
                                        <p:tgtEl>
                                          <p:spTgt spid="3">
                                            <p:graphicEl>
                                              <a:chart seriesIdx="-4" categoryIdx="14" bldStep="category"/>
                                            </p:graphicEl>
                                          </p:spTgt>
                                        </p:tgtEl>
                                        <p:attrNameLst>
                                          <p:attrName>style.visibility</p:attrName>
                                        </p:attrNameLst>
                                      </p:cBhvr>
                                      <p:to>
                                        <p:strVal val="visible"/>
                                      </p:to>
                                    </p:set>
                                    <p:animEffect transition="in" filter="wipe(down)">
                                      <p:cBhvr>
                                        <p:cTn id="67" dur="300"/>
                                        <p:tgtEl>
                                          <p:spTgt spid="3">
                                            <p:graphicEl>
                                              <a:chart seriesIdx="-4" categoryIdx="14" bldStep="category"/>
                                            </p:graphicEl>
                                          </p:spTgt>
                                        </p:tgtEl>
                                      </p:cBhvr>
                                    </p:animEffect>
                                  </p:childTnLst>
                                </p:cTn>
                              </p:par>
                            </p:childTnLst>
                          </p:cTn>
                        </p:par>
                        <p:par>
                          <p:cTn id="68" fill="hold">
                            <p:stCondLst>
                              <p:cond delay="4800"/>
                            </p:stCondLst>
                            <p:childTnLst>
                              <p:par>
                                <p:cTn id="69" presetID="22" presetClass="entr" presetSubtype="4" repeatCount="0" fill="hold" grpId="0" nodeType="afterEffect">
                                  <p:stCondLst>
                                    <p:cond delay="0"/>
                                  </p:stCondLst>
                                  <p:childTnLst>
                                    <p:set>
                                      <p:cBhvr>
                                        <p:cTn id="70" dur="1" fill="hold">
                                          <p:stCondLst>
                                            <p:cond delay="0"/>
                                          </p:stCondLst>
                                        </p:cTn>
                                        <p:tgtEl>
                                          <p:spTgt spid="3">
                                            <p:graphicEl>
                                              <a:chart seriesIdx="-4" categoryIdx="15" bldStep="category"/>
                                            </p:graphicEl>
                                          </p:spTgt>
                                        </p:tgtEl>
                                        <p:attrNameLst>
                                          <p:attrName>style.visibility</p:attrName>
                                        </p:attrNameLst>
                                      </p:cBhvr>
                                      <p:to>
                                        <p:strVal val="visible"/>
                                      </p:to>
                                    </p:set>
                                    <p:animEffect transition="in" filter="wipe(down)">
                                      <p:cBhvr>
                                        <p:cTn id="71" dur="300"/>
                                        <p:tgtEl>
                                          <p:spTgt spid="3">
                                            <p:graphicEl>
                                              <a:chart seriesIdx="-4" categoryIdx="15" bldStep="category"/>
                                            </p:graphicEl>
                                          </p:spTgt>
                                        </p:tgtEl>
                                      </p:cBhvr>
                                    </p:animEffect>
                                  </p:childTnLst>
                                </p:cTn>
                              </p:par>
                            </p:childTnLst>
                          </p:cTn>
                        </p:par>
                        <p:par>
                          <p:cTn id="72" fill="hold">
                            <p:stCondLst>
                              <p:cond delay="5100"/>
                            </p:stCondLst>
                            <p:childTnLst>
                              <p:par>
                                <p:cTn id="73" presetID="22" presetClass="entr" presetSubtype="4" repeatCount="0" fill="hold" grpId="0" nodeType="afterEffect">
                                  <p:stCondLst>
                                    <p:cond delay="0"/>
                                  </p:stCondLst>
                                  <p:childTnLst>
                                    <p:set>
                                      <p:cBhvr>
                                        <p:cTn id="74" dur="1" fill="hold">
                                          <p:stCondLst>
                                            <p:cond delay="0"/>
                                          </p:stCondLst>
                                        </p:cTn>
                                        <p:tgtEl>
                                          <p:spTgt spid="3">
                                            <p:graphicEl>
                                              <a:chart seriesIdx="-4" categoryIdx="16" bldStep="category"/>
                                            </p:graphicEl>
                                          </p:spTgt>
                                        </p:tgtEl>
                                        <p:attrNameLst>
                                          <p:attrName>style.visibility</p:attrName>
                                        </p:attrNameLst>
                                      </p:cBhvr>
                                      <p:to>
                                        <p:strVal val="visible"/>
                                      </p:to>
                                    </p:set>
                                    <p:animEffect transition="in" filter="wipe(down)">
                                      <p:cBhvr>
                                        <p:cTn id="75" dur="300"/>
                                        <p:tgtEl>
                                          <p:spTgt spid="3">
                                            <p:graphicEl>
                                              <a:chart seriesIdx="-4" categoryIdx="16" bldStep="category"/>
                                            </p:graphicEl>
                                          </p:spTgt>
                                        </p:tgtEl>
                                      </p:cBhvr>
                                    </p:animEffect>
                                  </p:childTnLst>
                                </p:cTn>
                              </p:par>
                            </p:childTnLst>
                          </p:cTn>
                        </p:par>
                        <p:par>
                          <p:cTn id="76" fill="hold">
                            <p:stCondLst>
                              <p:cond delay="5400"/>
                            </p:stCondLst>
                            <p:childTnLst>
                              <p:par>
                                <p:cTn id="77" presetID="22" presetClass="entr" presetSubtype="4" repeatCount="0" fill="hold" grpId="0" nodeType="afterEffect">
                                  <p:stCondLst>
                                    <p:cond delay="0"/>
                                  </p:stCondLst>
                                  <p:childTnLst>
                                    <p:set>
                                      <p:cBhvr>
                                        <p:cTn id="78" dur="1" fill="hold">
                                          <p:stCondLst>
                                            <p:cond delay="0"/>
                                          </p:stCondLst>
                                        </p:cTn>
                                        <p:tgtEl>
                                          <p:spTgt spid="3">
                                            <p:graphicEl>
                                              <a:chart seriesIdx="-4" categoryIdx="17" bldStep="category"/>
                                            </p:graphicEl>
                                          </p:spTgt>
                                        </p:tgtEl>
                                        <p:attrNameLst>
                                          <p:attrName>style.visibility</p:attrName>
                                        </p:attrNameLst>
                                      </p:cBhvr>
                                      <p:to>
                                        <p:strVal val="visible"/>
                                      </p:to>
                                    </p:set>
                                    <p:animEffect transition="in" filter="wipe(down)">
                                      <p:cBhvr>
                                        <p:cTn id="79" dur="300"/>
                                        <p:tgtEl>
                                          <p:spTgt spid="3">
                                            <p:graphicEl>
                                              <a:chart seriesIdx="-4" categoryIdx="17" bldStep="category"/>
                                            </p:graphicEl>
                                          </p:spTgt>
                                        </p:tgtEl>
                                      </p:cBhvr>
                                    </p:animEffect>
                                  </p:childTnLst>
                                </p:cTn>
                              </p:par>
                            </p:childTnLst>
                          </p:cTn>
                        </p:par>
                        <p:par>
                          <p:cTn id="80" fill="hold">
                            <p:stCondLst>
                              <p:cond delay="5700"/>
                            </p:stCondLst>
                            <p:childTnLst>
                              <p:par>
                                <p:cTn id="81" presetID="22" presetClass="entr" presetSubtype="4" repeatCount="0" fill="hold" grpId="0" nodeType="afterEffect">
                                  <p:stCondLst>
                                    <p:cond delay="0"/>
                                  </p:stCondLst>
                                  <p:childTnLst>
                                    <p:set>
                                      <p:cBhvr>
                                        <p:cTn id="82" dur="1" fill="hold">
                                          <p:stCondLst>
                                            <p:cond delay="0"/>
                                          </p:stCondLst>
                                        </p:cTn>
                                        <p:tgtEl>
                                          <p:spTgt spid="3">
                                            <p:graphicEl>
                                              <a:chart seriesIdx="-4" categoryIdx="18" bldStep="category"/>
                                            </p:graphicEl>
                                          </p:spTgt>
                                        </p:tgtEl>
                                        <p:attrNameLst>
                                          <p:attrName>style.visibility</p:attrName>
                                        </p:attrNameLst>
                                      </p:cBhvr>
                                      <p:to>
                                        <p:strVal val="visible"/>
                                      </p:to>
                                    </p:set>
                                    <p:animEffect transition="in" filter="wipe(down)">
                                      <p:cBhvr>
                                        <p:cTn id="83" dur="300"/>
                                        <p:tgtEl>
                                          <p:spTgt spid="3">
                                            <p:graphicEl>
                                              <a:chart seriesIdx="-4" categoryIdx="18" bldStep="category"/>
                                            </p:graphicEl>
                                          </p:spTgt>
                                        </p:tgtEl>
                                      </p:cBhvr>
                                    </p:animEffect>
                                  </p:childTnLst>
                                </p:cTn>
                              </p:par>
                            </p:childTnLst>
                          </p:cTn>
                        </p:par>
                        <p:par>
                          <p:cTn id="84" fill="hold">
                            <p:stCondLst>
                              <p:cond delay="6000"/>
                            </p:stCondLst>
                            <p:childTnLst>
                              <p:par>
                                <p:cTn id="85" presetID="22" presetClass="entr" presetSubtype="4" repeatCount="0" fill="hold" grpId="0" nodeType="afterEffect">
                                  <p:stCondLst>
                                    <p:cond delay="0"/>
                                  </p:stCondLst>
                                  <p:childTnLst>
                                    <p:set>
                                      <p:cBhvr>
                                        <p:cTn id="86" dur="1" fill="hold">
                                          <p:stCondLst>
                                            <p:cond delay="0"/>
                                          </p:stCondLst>
                                        </p:cTn>
                                        <p:tgtEl>
                                          <p:spTgt spid="3">
                                            <p:graphicEl>
                                              <a:chart seriesIdx="-4" categoryIdx="19" bldStep="category"/>
                                            </p:graphicEl>
                                          </p:spTgt>
                                        </p:tgtEl>
                                        <p:attrNameLst>
                                          <p:attrName>style.visibility</p:attrName>
                                        </p:attrNameLst>
                                      </p:cBhvr>
                                      <p:to>
                                        <p:strVal val="visible"/>
                                      </p:to>
                                    </p:set>
                                    <p:animEffect transition="in" filter="wipe(down)">
                                      <p:cBhvr>
                                        <p:cTn id="87" dur="300"/>
                                        <p:tgtEl>
                                          <p:spTgt spid="3">
                                            <p:graphicEl>
                                              <a:chart seriesIdx="-4" categoryIdx="19" bldStep="category"/>
                                            </p:graphicEl>
                                          </p:spTgt>
                                        </p:tgtEl>
                                      </p:cBhvr>
                                    </p:animEffect>
                                  </p:childTnLst>
                                </p:cTn>
                              </p:par>
                            </p:childTnLst>
                          </p:cTn>
                        </p:par>
                        <p:par>
                          <p:cTn id="88" fill="hold">
                            <p:stCondLst>
                              <p:cond delay="6300"/>
                            </p:stCondLst>
                            <p:childTnLst>
                              <p:par>
                                <p:cTn id="89" presetID="22" presetClass="entr" presetSubtype="4" repeatCount="0" fill="hold" grpId="0" nodeType="afterEffect">
                                  <p:stCondLst>
                                    <p:cond delay="0"/>
                                  </p:stCondLst>
                                  <p:childTnLst>
                                    <p:set>
                                      <p:cBhvr>
                                        <p:cTn id="90" dur="1" fill="hold">
                                          <p:stCondLst>
                                            <p:cond delay="0"/>
                                          </p:stCondLst>
                                        </p:cTn>
                                        <p:tgtEl>
                                          <p:spTgt spid="3">
                                            <p:graphicEl>
                                              <a:chart seriesIdx="-4" categoryIdx="20" bldStep="category"/>
                                            </p:graphicEl>
                                          </p:spTgt>
                                        </p:tgtEl>
                                        <p:attrNameLst>
                                          <p:attrName>style.visibility</p:attrName>
                                        </p:attrNameLst>
                                      </p:cBhvr>
                                      <p:to>
                                        <p:strVal val="visible"/>
                                      </p:to>
                                    </p:set>
                                    <p:animEffect transition="in" filter="wipe(down)">
                                      <p:cBhvr>
                                        <p:cTn id="91" dur="300"/>
                                        <p:tgtEl>
                                          <p:spTgt spid="3">
                                            <p:graphicEl>
                                              <a:chart seriesIdx="-4" categoryIdx="20" bldStep="category"/>
                                            </p:graphicEl>
                                          </p:spTgt>
                                        </p:tgtEl>
                                      </p:cBhvr>
                                    </p:animEffect>
                                  </p:childTnLst>
                                </p:cTn>
                              </p:par>
                            </p:childTnLst>
                          </p:cTn>
                        </p:par>
                        <p:par>
                          <p:cTn id="92" fill="hold">
                            <p:stCondLst>
                              <p:cond delay="6600"/>
                            </p:stCondLst>
                            <p:childTnLst>
                              <p:par>
                                <p:cTn id="93" presetID="22" presetClass="entr" presetSubtype="4" repeatCount="0" fill="hold" grpId="0" nodeType="afterEffect">
                                  <p:stCondLst>
                                    <p:cond delay="0"/>
                                  </p:stCondLst>
                                  <p:childTnLst>
                                    <p:set>
                                      <p:cBhvr>
                                        <p:cTn id="94" dur="1" fill="hold">
                                          <p:stCondLst>
                                            <p:cond delay="0"/>
                                          </p:stCondLst>
                                        </p:cTn>
                                        <p:tgtEl>
                                          <p:spTgt spid="3">
                                            <p:graphicEl>
                                              <a:chart seriesIdx="-4" categoryIdx="21" bldStep="category"/>
                                            </p:graphicEl>
                                          </p:spTgt>
                                        </p:tgtEl>
                                        <p:attrNameLst>
                                          <p:attrName>style.visibility</p:attrName>
                                        </p:attrNameLst>
                                      </p:cBhvr>
                                      <p:to>
                                        <p:strVal val="visible"/>
                                      </p:to>
                                    </p:set>
                                    <p:animEffect transition="in" filter="wipe(down)">
                                      <p:cBhvr>
                                        <p:cTn id="95" dur="300"/>
                                        <p:tgtEl>
                                          <p:spTgt spid="3">
                                            <p:graphicEl>
                                              <a:chart seriesIdx="-4" categoryIdx="21" bldStep="category"/>
                                            </p:graphicEl>
                                          </p:spTgt>
                                        </p:tgtEl>
                                      </p:cBhvr>
                                    </p:animEffect>
                                  </p:childTnLst>
                                </p:cTn>
                              </p:par>
                            </p:childTnLst>
                          </p:cTn>
                        </p:par>
                        <p:par>
                          <p:cTn id="96" fill="hold">
                            <p:stCondLst>
                              <p:cond delay="6900"/>
                            </p:stCondLst>
                            <p:childTnLst>
                              <p:par>
                                <p:cTn id="97" presetID="22" presetClass="entr" presetSubtype="4" repeatCount="0" fill="hold" grpId="0" nodeType="afterEffect">
                                  <p:stCondLst>
                                    <p:cond delay="0"/>
                                  </p:stCondLst>
                                  <p:childTnLst>
                                    <p:set>
                                      <p:cBhvr>
                                        <p:cTn id="98" dur="1" fill="hold">
                                          <p:stCondLst>
                                            <p:cond delay="0"/>
                                          </p:stCondLst>
                                        </p:cTn>
                                        <p:tgtEl>
                                          <p:spTgt spid="3">
                                            <p:graphicEl>
                                              <a:chart seriesIdx="-4" categoryIdx="22" bldStep="category"/>
                                            </p:graphicEl>
                                          </p:spTgt>
                                        </p:tgtEl>
                                        <p:attrNameLst>
                                          <p:attrName>style.visibility</p:attrName>
                                        </p:attrNameLst>
                                      </p:cBhvr>
                                      <p:to>
                                        <p:strVal val="visible"/>
                                      </p:to>
                                    </p:set>
                                    <p:animEffect transition="in" filter="wipe(down)">
                                      <p:cBhvr>
                                        <p:cTn id="99" dur="300"/>
                                        <p:tgtEl>
                                          <p:spTgt spid="3">
                                            <p:graphicEl>
                                              <a:chart seriesIdx="-4" categoryIdx="22" bldStep="category"/>
                                            </p:graphicEl>
                                          </p:spTgt>
                                        </p:tgtEl>
                                      </p:cBhvr>
                                    </p:animEffect>
                                  </p:childTnLst>
                                </p:cTn>
                              </p:par>
                            </p:childTnLst>
                          </p:cTn>
                        </p:par>
                        <p:par>
                          <p:cTn id="100" fill="hold">
                            <p:stCondLst>
                              <p:cond delay="7200"/>
                            </p:stCondLst>
                            <p:childTnLst>
                              <p:par>
                                <p:cTn id="101" presetID="22" presetClass="entr" presetSubtype="4" repeatCount="0" fill="hold" grpId="0" nodeType="afterEffect">
                                  <p:stCondLst>
                                    <p:cond delay="0"/>
                                  </p:stCondLst>
                                  <p:childTnLst>
                                    <p:set>
                                      <p:cBhvr>
                                        <p:cTn id="102" dur="1" fill="hold">
                                          <p:stCondLst>
                                            <p:cond delay="0"/>
                                          </p:stCondLst>
                                        </p:cTn>
                                        <p:tgtEl>
                                          <p:spTgt spid="3">
                                            <p:graphicEl>
                                              <a:chart seriesIdx="-4" categoryIdx="23" bldStep="category"/>
                                            </p:graphicEl>
                                          </p:spTgt>
                                        </p:tgtEl>
                                        <p:attrNameLst>
                                          <p:attrName>style.visibility</p:attrName>
                                        </p:attrNameLst>
                                      </p:cBhvr>
                                      <p:to>
                                        <p:strVal val="visible"/>
                                      </p:to>
                                    </p:set>
                                    <p:animEffect transition="in" filter="wipe(down)">
                                      <p:cBhvr>
                                        <p:cTn id="103" dur="300"/>
                                        <p:tgtEl>
                                          <p:spTgt spid="3">
                                            <p:graphicEl>
                                              <a:chart seriesIdx="-4" categoryIdx="2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6">
    <p:spTree>
      <p:nvGrpSpPr>
        <p:cNvPr id="1" name=""/>
        <p:cNvGrpSpPr/>
        <p:nvPr/>
      </p:nvGrpSpPr>
      <p:grpSpPr>
        <a:xfrm>
          <a:off x="0" y="0"/>
          <a:ext cx="0" cy="0"/>
          <a:chOff x="0" y="0"/>
          <a:chExt cx="0" cy="0"/>
        </a:xfrm>
      </p:grpSpPr>
      <p:grpSp>
        <p:nvGrpSpPr>
          <p:cNvPr id="4" name="Group 35">
            <a:extLst>
              <a:ext uri="{FF2B5EF4-FFF2-40B4-BE49-F238E27FC236}">
                <a16:creationId xmlns:a16="http://schemas.microsoft.com/office/drawing/2014/main" id="{F49FFC1C-3741-4844-8C3F-E4F557524424}"/>
              </a:ext>
            </a:extLst>
          </p:cNvPr>
          <p:cNvGrpSpPr/>
          <p:nvPr userDrawn="1"/>
        </p:nvGrpSpPr>
        <p:grpSpPr>
          <a:xfrm>
            <a:off x="-6583" y="-3"/>
            <a:ext cx="12302859" cy="6858003"/>
            <a:chOff x="-6566" y="-2"/>
            <a:chExt cx="12269309" cy="6858002"/>
          </a:xfrm>
        </p:grpSpPr>
        <p:sp>
          <p:nvSpPr>
            <p:cNvPr id="5" name="Rectangle 36" hidden="1">
              <a:extLst>
                <a:ext uri="{FF2B5EF4-FFF2-40B4-BE49-F238E27FC236}">
                  <a16:creationId xmlns:a16="http://schemas.microsoft.com/office/drawing/2014/main" id="{0BD74276-8ED2-4824-9998-0BAA3955CD95}"/>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6" name="Group 37" hidden="1">
              <a:extLst>
                <a:ext uri="{FF2B5EF4-FFF2-40B4-BE49-F238E27FC236}">
                  <a16:creationId xmlns:a16="http://schemas.microsoft.com/office/drawing/2014/main" id="{978F2107-068F-4327-9136-6EB3073A4403}"/>
                </a:ext>
              </a:extLst>
            </p:cNvPr>
            <p:cNvGrpSpPr/>
            <p:nvPr userDrawn="1"/>
          </p:nvGrpSpPr>
          <p:grpSpPr>
            <a:xfrm>
              <a:off x="442260" y="3456849"/>
              <a:ext cx="11820483"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2354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7">
    <p:spTree>
      <p:nvGrpSpPr>
        <p:cNvPr id="1" name=""/>
        <p:cNvGrpSpPr/>
        <p:nvPr/>
      </p:nvGrpSpPr>
      <p:grpSpPr>
        <a:xfrm>
          <a:off x="0" y="0"/>
          <a:ext cx="0" cy="0"/>
          <a:chOff x="0" y="0"/>
          <a:chExt cx="0" cy="0"/>
        </a:xfrm>
      </p:grpSpPr>
      <p:grpSp>
        <p:nvGrpSpPr>
          <p:cNvPr id="5" name="Group 35">
            <a:extLst>
              <a:ext uri="{FF2B5EF4-FFF2-40B4-BE49-F238E27FC236}">
                <a16:creationId xmlns:a16="http://schemas.microsoft.com/office/drawing/2014/main" id="{15C1165B-50AC-46F5-B945-37FE6AF1F392}"/>
              </a:ext>
            </a:extLst>
          </p:cNvPr>
          <p:cNvGrpSpPr/>
          <p:nvPr userDrawn="1"/>
        </p:nvGrpSpPr>
        <p:grpSpPr>
          <a:xfrm>
            <a:off x="-6583" y="-3"/>
            <a:ext cx="12302859" cy="6858003"/>
            <a:chOff x="-6566" y="-2"/>
            <a:chExt cx="12269309" cy="6858002"/>
          </a:xfrm>
        </p:grpSpPr>
        <p:sp>
          <p:nvSpPr>
            <p:cNvPr id="6" name="Rectangle 36" hidden="1">
              <a:extLst>
                <a:ext uri="{FF2B5EF4-FFF2-40B4-BE49-F238E27FC236}">
                  <a16:creationId xmlns:a16="http://schemas.microsoft.com/office/drawing/2014/main" id="{EA24BE63-1E38-4FA8-B27E-7568D000D456}"/>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7" name="Group 37" hidden="1">
              <a:extLst>
                <a:ext uri="{FF2B5EF4-FFF2-40B4-BE49-F238E27FC236}">
                  <a16:creationId xmlns:a16="http://schemas.microsoft.com/office/drawing/2014/main" id="{D4DAB8E7-6AD7-4E3B-87D7-9C92D704A0D5}"/>
                </a:ext>
              </a:extLst>
            </p:cNvPr>
            <p:cNvGrpSpPr/>
            <p:nvPr userDrawn="1"/>
          </p:nvGrpSpPr>
          <p:grpSpPr>
            <a:xfrm>
              <a:off x="442260" y="3456849"/>
              <a:ext cx="11820483" cy="2970388"/>
              <a:chOff x="442260" y="3600153"/>
              <a:chExt cx="11820483" cy="2970388"/>
            </a:xfrm>
          </p:grpSpPr>
          <p:cxnSp>
            <p:nvCxnSpPr>
              <p:cNvPr id="8" name="Straight Connector 38">
                <a:extLst>
                  <a:ext uri="{FF2B5EF4-FFF2-40B4-BE49-F238E27FC236}">
                    <a16:creationId xmlns:a16="http://schemas.microsoft.com/office/drawing/2014/main" id="{0F24E6D8-B4AC-477C-A584-BF9803AD059A}"/>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39">
                <a:extLst>
                  <a:ext uri="{FF2B5EF4-FFF2-40B4-BE49-F238E27FC236}">
                    <a16:creationId xmlns:a16="http://schemas.microsoft.com/office/drawing/2014/main" id="{2AFEE107-23D8-49B8-B87B-287A589B06A3}"/>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0">
                <a:extLst>
                  <a:ext uri="{FF2B5EF4-FFF2-40B4-BE49-F238E27FC236}">
                    <a16:creationId xmlns:a16="http://schemas.microsoft.com/office/drawing/2014/main" id="{FC46F22B-8D16-44B9-B078-5202FAD5506C}"/>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1">
                <a:extLst>
                  <a:ext uri="{FF2B5EF4-FFF2-40B4-BE49-F238E27FC236}">
                    <a16:creationId xmlns:a16="http://schemas.microsoft.com/office/drawing/2014/main" id="{84F40097-447D-4345-A231-8E06B5113DAF}"/>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2">
                <a:extLst>
                  <a:ext uri="{FF2B5EF4-FFF2-40B4-BE49-F238E27FC236}">
                    <a16:creationId xmlns:a16="http://schemas.microsoft.com/office/drawing/2014/main" id="{42254BF6-C2FE-484E-B8E5-A5FB6CAE68DA}"/>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3">
                <a:extLst>
                  <a:ext uri="{FF2B5EF4-FFF2-40B4-BE49-F238E27FC236}">
                    <a16:creationId xmlns:a16="http://schemas.microsoft.com/office/drawing/2014/main" id="{E5B7F90F-FC2C-4515-8D32-89F631EBA147}"/>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4">
                <a:extLst>
                  <a:ext uri="{FF2B5EF4-FFF2-40B4-BE49-F238E27FC236}">
                    <a16:creationId xmlns:a16="http://schemas.microsoft.com/office/drawing/2014/main" id="{E99345B2-5577-4798-8DBC-A8040E1C170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5">
                <a:extLst>
                  <a:ext uri="{FF2B5EF4-FFF2-40B4-BE49-F238E27FC236}">
                    <a16:creationId xmlns:a16="http://schemas.microsoft.com/office/drawing/2014/main" id="{F327189C-9AB2-4BE4-BEFF-13F4E1778D06}"/>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6">
                <a:extLst>
                  <a:ext uri="{FF2B5EF4-FFF2-40B4-BE49-F238E27FC236}">
                    <a16:creationId xmlns:a16="http://schemas.microsoft.com/office/drawing/2014/main" id="{7F11114A-60DF-4358-A694-BB4FEEA2A6C7}"/>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7">
                <a:extLst>
                  <a:ext uri="{FF2B5EF4-FFF2-40B4-BE49-F238E27FC236}">
                    <a16:creationId xmlns:a16="http://schemas.microsoft.com/office/drawing/2014/main" id="{A23FCE7B-565B-4C89-BB57-1638682A4280}"/>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8">
                <a:extLst>
                  <a:ext uri="{FF2B5EF4-FFF2-40B4-BE49-F238E27FC236}">
                    <a16:creationId xmlns:a16="http://schemas.microsoft.com/office/drawing/2014/main" id="{0E2613AD-9079-429A-BC7D-F00A04FEFC83}"/>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49">
                <a:extLst>
                  <a:ext uri="{FF2B5EF4-FFF2-40B4-BE49-F238E27FC236}">
                    <a16:creationId xmlns:a16="http://schemas.microsoft.com/office/drawing/2014/main" id="{D8432CDA-98D7-4A05-A0F3-EDA2D11BC74F}"/>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0">
                <a:extLst>
                  <a:ext uri="{FF2B5EF4-FFF2-40B4-BE49-F238E27FC236}">
                    <a16:creationId xmlns:a16="http://schemas.microsoft.com/office/drawing/2014/main" id="{9E761685-9937-4475-8FEE-7B969A517733}"/>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1">
                <a:extLst>
                  <a:ext uri="{FF2B5EF4-FFF2-40B4-BE49-F238E27FC236}">
                    <a16:creationId xmlns:a16="http://schemas.microsoft.com/office/drawing/2014/main" id="{504C3711-C622-42DC-9899-B3858E082F8D}"/>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2">
                <a:extLst>
                  <a:ext uri="{FF2B5EF4-FFF2-40B4-BE49-F238E27FC236}">
                    <a16:creationId xmlns:a16="http://schemas.microsoft.com/office/drawing/2014/main" id="{1A83ECB3-AA6D-4F83-A917-59F1F3CAF53A}"/>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3">
                <a:extLst>
                  <a:ext uri="{FF2B5EF4-FFF2-40B4-BE49-F238E27FC236}">
                    <a16:creationId xmlns:a16="http://schemas.microsoft.com/office/drawing/2014/main" id="{3375B322-614F-48CD-9559-DDABC5D9313C}"/>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4">
                <a:extLst>
                  <a:ext uri="{FF2B5EF4-FFF2-40B4-BE49-F238E27FC236}">
                    <a16:creationId xmlns:a16="http://schemas.microsoft.com/office/drawing/2014/main" id="{B19264DC-7279-4EAE-9B3E-6C1ADC0DB8DF}"/>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5">
                <a:extLst>
                  <a:ext uri="{FF2B5EF4-FFF2-40B4-BE49-F238E27FC236}">
                    <a16:creationId xmlns:a16="http://schemas.microsoft.com/office/drawing/2014/main" id="{785CCA65-BECC-4A15-B2F7-9CCF558B8165}"/>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6">
                <a:extLst>
                  <a:ext uri="{FF2B5EF4-FFF2-40B4-BE49-F238E27FC236}">
                    <a16:creationId xmlns:a16="http://schemas.microsoft.com/office/drawing/2014/main" id="{7CC1776D-4ADE-4C0C-965F-79108AEEF1BC}"/>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7">
                <a:extLst>
                  <a:ext uri="{FF2B5EF4-FFF2-40B4-BE49-F238E27FC236}">
                    <a16:creationId xmlns:a16="http://schemas.microsoft.com/office/drawing/2014/main" id="{B55C28CF-9862-488A-8C81-3050036A705D}"/>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8">
                <a:extLst>
                  <a:ext uri="{FF2B5EF4-FFF2-40B4-BE49-F238E27FC236}">
                    <a16:creationId xmlns:a16="http://schemas.microsoft.com/office/drawing/2014/main" id="{21D5562D-7135-49BA-B33A-8426A8A0AD75}"/>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59">
                <a:extLst>
                  <a:ext uri="{FF2B5EF4-FFF2-40B4-BE49-F238E27FC236}">
                    <a16:creationId xmlns:a16="http://schemas.microsoft.com/office/drawing/2014/main" id="{F39A28E8-9029-4984-AFC2-3FD4EEC51BA7}"/>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0">
                <a:extLst>
                  <a:ext uri="{FF2B5EF4-FFF2-40B4-BE49-F238E27FC236}">
                    <a16:creationId xmlns:a16="http://schemas.microsoft.com/office/drawing/2014/main" id="{15D4F68C-30B2-45C2-BDD1-B6EBEE511F2B}"/>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61">
                <a:extLst>
                  <a:ext uri="{FF2B5EF4-FFF2-40B4-BE49-F238E27FC236}">
                    <a16:creationId xmlns:a16="http://schemas.microsoft.com/office/drawing/2014/main" id="{051ED23E-8584-4999-8EC5-84277C9290D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94A4DDCC-9F42-4948-9645-E86435B98BA5}"/>
              </a:ext>
            </a:extLst>
          </p:cNvPr>
          <p:cNvSpPr>
            <a:spLocks noGrp="1"/>
          </p:cNvSpPr>
          <p:nvPr>
            <p:ph type="title" hasCustomPrompt="1"/>
          </p:nvPr>
        </p:nvSpPr>
        <p:spPr/>
        <p:txBody>
          <a:bodyPr/>
          <a:lstStyle/>
          <a:p>
            <a:r>
              <a:rPr lang="en-GB" altLang="en-US" noProof="0"/>
              <a:t>CLICK TO EDIT MASTER TITLE STYLE</a:t>
            </a:r>
            <a:endParaRPr lang="en-GB" noProof="0"/>
          </a:p>
        </p:txBody>
      </p:sp>
      <p:sp>
        <p:nvSpPr>
          <p:cNvPr id="4" name="Content Placeholder 2">
            <a:extLst>
              <a:ext uri="{FF2B5EF4-FFF2-40B4-BE49-F238E27FC236}">
                <a16:creationId xmlns:a16="http://schemas.microsoft.com/office/drawing/2014/main" id="{E06FD5EE-114E-4722-B4F2-F97B4E5BFF1B}"/>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cxnSp>
        <p:nvCxnSpPr>
          <p:cNvPr id="33" name="Straight Connector 32">
            <a:extLst>
              <a:ext uri="{FF2B5EF4-FFF2-40B4-BE49-F238E27FC236}">
                <a16:creationId xmlns:a16="http://schemas.microsoft.com/office/drawing/2014/main" id="{46A4415C-3223-40AA-9C39-316146802F95}"/>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49870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image" Target="../media/image8.png"/><Relationship Id="rId39" Type="http://schemas.openxmlformats.org/officeDocument/2006/relationships/image" Target="../media/image21.png"/><Relationship Id="rId21" Type="http://schemas.openxmlformats.org/officeDocument/2006/relationships/image" Target="../media/image3.png"/><Relationship Id="rId34" Type="http://schemas.openxmlformats.org/officeDocument/2006/relationships/image" Target="../media/image16.png"/><Relationship Id="rId42" Type="http://schemas.openxmlformats.org/officeDocument/2006/relationships/image" Target="../media/image24.png"/><Relationship Id="rId47" Type="http://schemas.openxmlformats.org/officeDocument/2006/relationships/image" Target="../media/image29.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32" Type="http://schemas.openxmlformats.org/officeDocument/2006/relationships/image" Target="../media/image14.png"/><Relationship Id="rId37" Type="http://schemas.openxmlformats.org/officeDocument/2006/relationships/image" Target="../media/image19.png"/><Relationship Id="rId40" Type="http://schemas.openxmlformats.org/officeDocument/2006/relationships/image" Target="../media/image22.png"/><Relationship Id="rId45" Type="http://schemas.openxmlformats.org/officeDocument/2006/relationships/image" Target="../media/image27.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28" Type="http://schemas.openxmlformats.org/officeDocument/2006/relationships/image" Target="../media/image10.png"/><Relationship Id="rId36" Type="http://schemas.openxmlformats.org/officeDocument/2006/relationships/image" Target="../media/image18.png"/><Relationship Id="rId10" Type="http://schemas.openxmlformats.org/officeDocument/2006/relationships/slideLayout" Target="../slideLayouts/slideLayout10.xml"/><Relationship Id="rId19" Type="http://schemas.openxmlformats.org/officeDocument/2006/relationships/image" Target="../media/image1.jpeg"/><Relationship Id="rId31" Type="http://schemas.openxmlformats.org/officeDocument/2006/relationships/image" Target="../media/image13.png"/><Relationship Id="rId44" Type="http://schemas.openxmlformats.org/officeDocument/2006/relationships/image" Target="../media/image2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 Id="rId27" Type="http://schemas.openxmlformats.org/officeDocument/2006/relationships/image" Target="../media/image9.png"/><Relationship Id="rId30" Type="http://schemas.openxmlformats.org/officeDocument/2006/relationships/image" Target="../media/image12.png"/><Relationship Id="rId35" Type="http://schemas.openxmlformats.org/officeDocument/2006/relationships/image" Target="../media/image17.png"/><Relationship Id="rId43" Type="http://schemas.openxmlformats.org/officeDocument/2006/relationships/image" Target="../media/image25.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33" Type="http://schemas.openxmlformats.org/officeDocument/2006/relationships/image" Target="../media/image15.png"/><Relationship Id="rId38" Type="http://schemas.openxmlformats.org/officeDocument/2006/relationships/image" Target="../media/image20.png"/><Relationship Id="rId46" Type="http://schemas.openxmlformats.org/officeDocument/2006/relationships/image" Target="../media/image28.png"/><Relationship Id="rId20" Type="http://schemas.openxmlformats.org/officeDocument/2006/relationships/image" Target="../media/image2.png"/><Relationship Id="rId41" Type="http://schemas.openxmlformats.org/officeDocument/2006/relationships/image" Target="../media/image2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heme" Target="../theme/them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Masters/_rels/slideMaster3.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8.png"/><Relationship Id="rId26" Type="http://schemas.openxmlformats.org/officeDocument/2006/relationships/image" Target="../media/image16.png"/><Relationship Id="rId39" Type="http://schemas.openxmlformats.org/officeDocument/2006/relationships/image" Target="../media/image29.png"/><Relationship Id="rId21" Type="http://schemas.openxmlformats.org/officeDocument/2006/relationships/image" Target="../media/image11.png"/><Relationship Id="rId34" Type="http://schemas.openxmlformats.org/officeDocument/2006/relationships/image" Target="../media/image24.png"/><Relationship Id="rId7" Type="http://schemas.openxmlformats.org/officeDocument/2006/relationships/slideLayout" Target="../slideLayouts/slideLayout25.xml"/><Relationship Id="rId12" Type="http://schemas.openxmlformats.org/officeDocument/2006/relationships/theme" Target="../theme/theme3.xml"/><Relationship Id="rId17" Type="http://schemas.openxmlformats.org/officeDocument/2006/relationships/image" Target="../media/image7.png"/><Relationship Id="rId25"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image" Target="../media/image28.png"/><Relationship Id="rId2" Type="http://schemas.openxmlformats.org/officeDocument/2006/relationships/slideLayout" Target="../slideLayouts/slideLayout20.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image" Target="../media/image14.png"/><Relationship Id="rId32" Type="http://schemas.openxmlformats.org/officeDocument/2006/relationships/image" Target="../media/image22.png"/><Relationship Id="rId37" Type="http://schemas.openxmlformats.org/officeDocument/2006/relationships/image" Target="../media/image27.emf"/><Relationship Id="rId40" Type="http://schemas.openxmlformats.org/officeDocument/2006/relationships/image" Target="../media/image37.png"/><Relationship Id="rId5" Type="http://schemas.openxmlformats.org/officeDocument/2006/relationships/slideLayout" Target="../slideLayouts/slideLayout23.xm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36" Type="http://schemas.openxmlformats.org/officeDocument/2006/relationships/image" Target="../media/image26.png"/><Relationship Id="rId10" Type="http://schemas.openxmlformats.org/officeDocument/2006/relationships/slideLayout" Target="../slideLayouts/slideLayout28.xml"/><Relationship Id="rId19" Type="http://schemas.openxmlformats.org/officeDocument/2006/relationships/image" Target="../media/image9.png"/><Relationship Id="rId31" Type="http://schemas.openxmlformats.org/officeDocument/2006/relationships/image" Target="../media/image2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 Id="rId30" Type="http://schemas.openxmlformats.org/officeDocument/2006/relationships/image" Target="../media/image20.png"/><Relationship Id="rId35" Type="http://schemas.openxmlformats.org/officeDocument/2006/relationships/image" Target="../media/image25.png"/><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heme" Target="../theme/theme4.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53249"/>
        </a:solidFill>
        <a:effectLst/>
      </p:bgPr>
    </p:bg>
    <p:spTree>
      <p:nvGrpSpPr>
        <p:cNvPr id="1" name=""/>
        <p:cNvGrpSpPr/>
        <p:nvPr/>
      </p:nvGrpSpPr>
      <p:grpSpPr>
        <a:xfrm>
          <a:off x="0" y="0"/>
          <a:ext cx="0" cy="0"/>
          <a:chOff x="0" y="0"/>
          <a:chExt cx="0" cy="0"/>
        </a:xfrm>
      </p:grpSpPr>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pic>
        <p:nvPicPr>
          <p:cNvPr id="3" name="Picture 35" hidden="1">
            <a:extLst>
              <a:ext uri="{FF2B5EF4-FFF2-40B4-BE49-F238E27FC236}">
                <a16:creationId xmlns:a16="http://schemas.microsoft.com/office/drawing/2014/main" id="{C995CFAD-3BA1-4EC9-867D-60423D76AD7D}"/>
              </a:ext>
            </a:extLst>
          </p:cNvPr>
          <p:cNvPicPr>
            <a:picLocks noChangeAspect="1"/>
          </p:cNvPicPr>
          <p:nvPr userDrawn="1"/>
        </p:nvPicPr>
        <p:blipFill rotWithShape="1">
          <a:blip r:embed="rId19" cstate="email">
            <a:extLst>
              <a:ext uri="{28A0092B-C50C-407E-A947-70E740481C1C}">
                <a14:useLocalDpi xmlns:a14="http://schemas.microsoft.com/office/drawing/2010/main"/>
              </a:ext>
            </a:extLst>
          </a:blip>
          <a:srcRect/>
          <a:stretch/>
        </p:blipFill>
        <p:spPr>
          <a:xfrm>
            <a:off x="0" y="0"/>
            <a:ext cx="12225338" cy="6858000"/>
          </a:xfrm>
          <a:prstGeom prst="rect">
            <a:avLst/>
          </a:prstGeom>
        </p:spPr>
      </p:pic>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a:t>Click to edit Master title style</a:t>
            </a:r>
            <a:endParaRPr lang="en-GB" noProof="0"/>
          </a:p>
        </p:txBody>
      </p:sp>
      <p:sp>
        <p:nvSpPr>
          <p:cNvPr id="72" name="Rectangle 2">
            <a:extLst>
              <a:ext uri="{FF2B5EF4-FFF2-40B4-BE49-F238E27FC236}">
                <a16:creationId xmlns:a16="http://schemas.microsoft.com/office/drawing/2014/main" id="{F152A04D-5063-4E95-9CB5-5C50E37A6E5E}"/>
              </a:ext>
            </a:extLst>
          </p:cNvPr>
          <p:cNvSpPr>
            <a:spLocks noGrp="1" noChangeArrowheads="1"/>
          </p:cNvSpPr>
          <p:nvPr>
            <p:ph type="body"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9" name="Text Box 34"/>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6C34021B-66EB-9E45-8BD1-64D5855A5802}"/>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38" name="Straight Connector 37">
            <a:extLst>
              <a:ext uri="{FF2B5EF4-FFF2-40B4-BE49-F238E27FC236}">
                <a16:creationId xmlns:a16="http://schemas.microsoft.com/office/drawing/2014/main" id="{EE71E5B5-6921-4FB2-A9C4-9C2A029FF0B3}"/>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0" name="Picture 5">
            <a:extLst>
              <a:ext uri="{FF2B5EF4-FFF2-40B4-BE49-F238E27FC236}">
                <a16:creationId xmlns:a16="http://schemas.microsoft.com/office/drawing/2014/main" id="{294C493E-467F-427F-AD20-6EDFB99CC1EE}"/>
              </a:ext>
            </a:extLst>
          </p:cNvPr>
          <p:cNvPicPr>
            <a:picLocks/>
          </p:cNvPicPr>
          <p:nvPr userDrawn="1"/>
        </p:nvPicPr>
        <p:blipFill>
          <a:blip r:embed="rId21"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41" name="Group 40">
            <a:extLst>
              <a:ext uri="{FF2B5EF4-FFF2-40B4-BE49-F238E27FC236}">
                <a16:creationId xmlns:a16="http://schemas.microsoft.com/office/drawing/2014/main" id="{4DBC1C78-934E-43C3-89A2-D550E7103D68}"/>
              </a:ext>
            </a:extLst>
          </p:cNvPr>
          <p:cNvGrpSpPr/>
          <p:nvPr userDrawn="1"/>
        </p:nvGrpSpPr>
        <p:grpSpPr>
          <a:xfrm>
            <a:off x="226688" y="6569736"/>
            <a:ext cx="9628745" cy="144114"/>
            <a:chOff x="1076500" y="4469696"/>
            <a:chExt cx="9628745" cy="144114"/>
          </a:xfrm>
        </p:grpSpPr>
        <p:pic>
          <p:nvPicPr>
            <p:cNvPr id="42" name="Picture 41" descr="de.png">
              <a:extLst>
                <a:ext uri="{FF2B5EF4-FFF2-40B4-BE49-F238E27FC236}">
                  <a16:creationId xmlns:a16="http://schemas.microsoft.com/office/drawing/2014/main" id="{EB8F1C84-37D6-401E-BC13-47D69E166CB8}"/>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43" name="Picture 42" descr="at.png">
              <a:extLst>
                <a:ext uri="{FF2B5EF4-FFF2-40B4-BE49-F238E27FC236}">
                  <a16:creationId xmlns:a16="http://schemas.microsoft.com/office/drawing/2014/main" id="{9E5B3B25-88B7-4D25-8E48-FD93CF322608}"/>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44" name="Picture 43" descr="be.png">
              <a:extLst>
                <a:ext uri="{FF2B5EF4-FFF2-40B4-BE49-F238E27FC236}">
                  <a16:creationId xmlns:a16="http://schemas.microsoft.com/office/drawing/2014/main" id="{F9ADA7A6-E4C2-4FFC-9DF9-7486778AFBF3}"/>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45" name="Picture 44" descr="dk.png">
              <a:extLst>
                <a:ext uri="{FF2B5EF4-FFF2-40B4-BE49-F238E27FC236}">
                  <a16:creationId xmlns:a16="http://schemas.microsoft.com/office/drawing/2014/main" id="{E6FE5C20-6CA3-45B2-BE76-AF0536C5D822}"/>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46" name="Picture 45" descr="es.png">
              <a:extLst>
                <a:ext uri="{FF2B5EF4-FFF2-40B4-BE49-F238E27FC236}">
                  <a16:creationId xmlns:a16="http://schemas.microsoft.com/office/drawing/2014/main" id="{3C76DCA5-C7FF-42A4-A5EC-3D486B98CF91}"/>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47" name="Picture 46" descr="ee.png">
              <a:extLst>
                <a:ext uri="{FF2B5EF4-FFF2-40B4-BE49-F238E27FC236}">
                  <a16:creationId xmlns:a16="http://schemas.microsoft.com/office/drawing/2014/main" id="{67BE5334-F874-41E6-ADEC-17A46646B60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48" name="Picture 47" descr="fi.png">
              <a:extLst>
                <a:ext uri="{FF2B5EF4-FFF2-40B4-BE49-F238E27FC236}">
                  <a16:creationId xmlns:a16="http://schemas.microsoft.com/office/drawing/2014/main" id="{96DE196B-D297-478F-8ABE-827D9EE6682A}"/>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49" name="Picture 48" descr="fr.png">
              <a:extLst>
                <a:ext uri="{FF2B5EF4-FFF2-40B4-BE49-F238E27FC236}">
                  <a16:creationId xmlns:a16="http://schemas.microsoft.com/office/drawing/2014/main" id="{B75A5595-F575-42C9-B6CB-179DF0573EA4}"/>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50" name="Picture 49" descr="gr.png">
              <a:extLst>
                <a:ext uri="{FF2B5EF4-FFF2-40B4-BE49-F238E27FC236}">
                  <a16:creationId xmlns:a16="http://schemas.microsoft.com/office/drawing/2014/main" id="{486E8D73-8313-4F6B-8D4F-C110D7101517}"/>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51" name="Picture 50" descr="hu.png">
              <a:extLst>
                <a:ext uri="{FF2B5EF4-FFF2-40B4-BE49-F238E27FC236}">
                  <a16:creationId xmlns:a16="http://schemas.microsoft.com/office/drawing/2014/main" id="{12F2BB1E-E3C4-4ED9-93D3-737198912F0A}"/>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52" name="Picture 51" descr="ie.png">
              <a:extLst>
                <a:ext uri="{FF2B5EF4-FFF2-40B4-BE49-F238E27FC236}">
                  <a16:creationId xmlns:a16="http://schemas.microsoft.com/office/drawing/2014/main" id="{B68C00F5-1368-4165-8949-50D506E17E29}"/>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53" name="Picture 52" descr="it.png">
              <a:extLst>
                <a:ext uri="{FF2B5EF4-FFF2-40B4-BE49-F238E27FC236}">
                  <a16:creationId xmlns:a16="http://schemas.microsoft.com/office/drawing/2014/main" id="{25BCE126-5E8C-4690-B1ED-004913E17441}"/>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54" name="Picture 53" descr="lu.png">
              <a:extLst>
                <a:ext uri="{FF2B5EF4-FFF2-40B4-BE49-F238E27FC236}">
                  <a16:creationId xmlns:a16="http://schemas.microsoft.com/office/drawing/2014/main" id="{58D0ED07-7F74-413B-A18C-DB25C51AB01D}"/>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55" name="Picture 54" descr="no.png">
              <a:extLst>
                <a:ext uri="{FF2B5EF4-FFF2-40B4-BE49-F238E27FC236}">
                  <a16:creationId xmlns:a16="http://schemas.microsoft.com/office/drawing/2014/main" id="{65B7D5EF-360A-42AC-8BB1-B0FF1117B5AB}"/>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56" name="Picture 55" descr="nl.png">
              <a:extLst>
                <a:ext uri="{FF2B5EF4-FFF2-40B4-BE49-F238E27FC236}">
                  <a16:creationId xmlns:a16="http://schemas.microsoft.com/office/drawing/2014/main" id="{D4AD2F50-61D0-47CA-9ADF-6583E0C845AA}"/>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57" name="Picture 56" descr="pl.png">
              <a:extLst>
                <a:ext uri="{FF2B5EF4-FFF2-40B4-BE49-F238E27FC236}">
                  <a16:creationId xmlns:a16="http://schemas.microsoft.com/office/drawing/2014/main" id="{A9B48F1B-D107-417E-980A-D6C1C64E7FCC}"/>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58" name="Picture 57" descr="pt.png">
              <a:extLst>
                <a:ext uri="{FF2B5EF4-FFF2-40B4-BE49-F238E27FC236}">
                  <a16:creationId xmlns:a16="http://schemas.microsoft.com/office/drawing/2014/main" id="{9CEA4591-D55A-4025-A678-8C4ECBB97B99}"/>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59" name="Picture 58" descr="cz.png">
              <a:extLst>
                <a:ext uri="{FF2B5EF4-FFF2-40B4-BE49-F238E27FC236}">
                  <a16:creationId xmlns:a16="http://schemas.microsoft.com/office/drawing/2014/main" id="{7D8F2DA6-0647-4919-95BA-9F6669F83081}"/>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60" name="Picture 59" descr="ro.png">
              <a:extLst>
                <a:ext uri="{FF2B5EF4-FFF2-40B4-BE49-F238E27FC236}">
                  <a16:creationId xmlns:a16="http://schemas.microsoft.com/office/drawing/2014/main" id="{FD11455B-1B2F-45A3-B1D3-55F4FDF87F64}"/>
                </a:ext>
              </a:extLst>
            </p:cNvPr>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61" name="Picture 60" descr="se.png">
              <a:extLst>
                <a:ext uri="{FF2B5EF4-FFF2-40B4-BE49-F238E27FC236}">
                  <a16:creationId xmlns:a16="http://schemas.microsoft.com/office/drawing/2014/main" id="{4B9B344B-0E41-494D-9021-AD5B0EBD5EB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62" name="Picture 61" descr="ch.png">
              <a:extLst>
                <a:ext uri="{FF2B5EF4-FFF2-40B4-BE49-F238E27FC236}">
                  <a16:creationId xmlns:a16="http://schemas.microsoft.com/office/drawing/2014/main" id="{9BD6834F-A842-4175-A460-F10D56E530CB}"/>
                </a:ext>
              </a:extLst>
            </p:cNvPr>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9" name="Picture 88" descr="uk.png">
              <a:extLst>
                <a:ext uri="{FF2B5EF4-FFF2-40B4-BE49-F238E27FC236}">
                  <a16:creationId xmlns:a16="http://schemas.microsoft.com/office/drawing/2014/main" id="{99A6F9E2-D58A-4C18-856C-38DABB5F48DD}"/>
                </a:ext>
              </a:extLst>
            </p:cNvPr>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1" name="Picture 90">
              <a:extLst>
                <a:ext uri="{FF2B5EF4-FFF2-40B4-BE49-F238E27FC236}">
                  <a16:creationId xmlns:a16="http://schemas.microsoft.com/office/drawing/2014/main" id="{3F428B08-5DE9-416A-AC94-97FEC5074277}"/>
                </a:ext>
              </a:extLst>
            </p:cNvPr>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2" name="Picture 91">
              <a:extLst>
                <a:ext uri="{FF2B5EF4-FFF2-40B4-BE49-F238E27FC236}">
                  <a16:creationId xmlns:a16="http://schemas.microsoft.com/office/drawing/2014/main" id="{DF0C5BF6-0A56-43E8-B702-DD00D20186DC}"/>
                </a:ext>
              </a:extLst>
            </p:cNvPr>
            <p:cNvPicPr>
              <a:picLocks noChangeAspect="1"/>
            </p:cNvPicPr>
            <p:nvPr userDrawn="1"/>
          </p:nvPicPr>
          <p:blipFill>
            <a:blip r:embed="rId45"/>
            <a:stretch>
              <a:fillRect/>
            </a:stretch>
          </p:blipFill>
          <p:spPr>
            <a:xfrm>
              <a:off x="9768386" y="4469696"/>
              <a:ext cx="216000" cy="144000"/>
            </a:xfrm>
            <a:prstGeom prst="rect">
              <a:avLst/>
            </a:prstGeom>
          </p:spPr>
        </p:pic>
        <p:pic>
          <p:nvPicPr>
            <p:cNvPr id="93" name="Picture 92" descr="ca.png">
              <a:extLst>
                <a:ext uri="{FF2B5EF4-FFF2-40B4-BE49-F238E27FC236}">
                  <a16:creationId xmlns:a16="http://schemas.microsoft.com/office/drawing/2014/main" id="{3499BC2D-CC69-4106-BA9D-0FBE057E770A}"/>
                </a:ext>
              </a:extLst>
            </p:cNvPr>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4" name="Picture 93" descr="si.png">
              <a:extLst>
                <a:ext uri="{FF2B5EF4-FFF2-40B4-BE49-F238E27FC236}">
                  <a16:creationId xmlns:a16="http://schemas.microsoft.com/office/drawing/2014/main" id="{ED3EFE3E-366C-4F59-867B-601A94FA855D}"/>
                </a:ext>
              </a:extLst>
            </p:cNvPr>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cSld>
  <p:clrMap bg1="lt1" tx1="dk1" bg2="lt2" tx2="dk2" accent1="accent1" accent2="accent2" accent3="accent3" accent4="accent4" accent5="accent5" accent6="accent6" hlink="hlink" folHlink="folHlink"/>
  <p:sldLayoutIdLst>
    <p:sldLayoutId id="2147483929" r:id="rId1"/>
    <p:sldLayoutId id="2147483945" r:id="rId2"/>
    <p:sldLayoutId id="2147483974" r:id="rId3"/>
    <p:sldLayoutId id="2147483975" r:id="rId4"/>
    <p:sldLayoutId id="2147483973" r:id="rId5"/>
    <p:sldLayoutId id="2147483930" r:id="rId6"/>
    <p:sldLayoutId id="2147483931" r:id="rId7"/>
    <p:sldLayoutId id="2147483932" r:id="rId8"/>
    <p:sldLayoutId id="2147483933" r:id="rId9"/>
    <p:sldLayoutId id="2147483935" r:id="rId10"/>
    <p:sldLayoutId id="2147483936" r:id="rId11"/>
    <p:sldLayoutId id="2147483937" r:id="rId12"/>
    <p:sldLayoutId id="2147483938" r:id="rId13"/>
    <p:sldLayoutId id="2147483939" r:id="rId14"/>
    <p:sldLayoutId id="2147483946" r:id="rId15"/>
    <p:sldLayoutId id="2147483947" r:id="rId16"/>
    <p:sldLayoutId id="2147483977" r:id="rId17"/>
  </p:sldLayoutIdLst>
  <p:hf hdr="0" dt="0"/>
  <p:txStyles>
    <p:titleStyle>
      <a:lvl1pPr algn="l" rtl="0" eaLnBrk="1" fontAlgn="base" hangingPunct="1">
        <a:spcBef>
          <a:spcPct val="0"/>
        </a:spcBef>
        <a:spcAft>
          <a:spcPct val="0"/>
        </a:spcAft>
        <a:defRPr lang="en-GB" sz="3000" b="1" dirty="0" smtClean="0">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122" b="1">
          <a:solidFill>
            <a:schemeClr val="bg1"/>
          </a:solidFill>
          <a:latin typeface="Verdana" pitchFamily="34" charset="0"/>
        </a:defRPr>
      </a:lvl2pPr>
      <a:lvl3pPr algn="l" rtl="0" eaLnBrk="1" fontAlgn="base" hangingPunct="1">
        <a:spcBef>
          <a:spcPct val="0"/>
        </a:spcBef>
        <a:spcAft>
          <a:spcPct val="0"/>
        </a:spcAft>
        <a:defRPr sz="2122" b="1">
          <a:solidFill>
            <a:schemeClr val="bg1"/>
          </a:solidFill>
          <a:latin typeface="Verdana" pitchFamily="34" charset="0"/>
        </a:defRPr>
      </a:lvl3pPr>
      <a:lvl4pPr algn="l" rtl="0" eaLnBrk="1" fontAlgn="base" hangingPunct="1">
        <a:spcBef>
          <a:spcPct val="0"/>
        </a:spcBef>
        <a:spcAft>
          <a:spcPct val="0"/>
        </a:spcAft>
        <a:defRPr sz="2122" b="1">
          <a:solidFill>
            <a:schemeClr val="bg1"/>
          </a:solidFill>
          <a:latin typeface="Verdana" pitchFamily="34" charset="0"/>
        </a:defRPr>
      </a:lvl4pPr>
      <a:lvl5pPr algn="l" rtl="0" eaLnBrk="1" fontAlgn="base" hangingPunct="1">
        <a:spcBef>
          <a:spcPct val="0"/>
        </a:spcBef>
        <a:spcAft>
          <a:spcPct val="0"/>
        </a:spcAft>
        <a:defRPr sz="2122" b="1">
          <a:solidFill>
            <a:schemeClr val="bg1"/>
          </a:solidFill>
          <a:latin typeface="Verdana" pitchFamily="34" charset="0"/>
        </a:defRPr>
      </a:lvl5pPr>
      <a:lvl6pPr marL="441015" algn="l" rtl="0" eaLnBrk="1" fontAlgn="base" hangingPunct="1">
        <a:spcBef>
          <a:spcPct val="0"/>
        </a:spcBef>
        <a:spcAft>
          <a:spcPct val="0"/>
        </a:spcAft>
        <a:defRPr sz="2122" b="1">
          <a:solidFill>
            <a:schemeClr val="bg1"/>
          </a:solidFill>
          <a:latin typeface="Verdana" pitchFamily="34" charset="0"/>
        </a:defRPr>
      </a:lvl6pPr>
      <a:lvl7pPr marL="882030" algn="l" rtl="0" eaLnBrk="1" fontAlgn="base" hangingPunct="1">
        <a:spcBef>
          <a:spcPct val="0"/>
        </a:spcBef>
        <a:spcAft>
          <a:spcPct val="0"/>
        </a:spcAft>
        <a:defRPr sz="2122" b="1">
          <a:solidFill>
            <a:schemeClr val="bg1"/>
          </a:solidFill>
          <a:latin typeface="Verdana" pitchFamily="34" charset="0"/>
        </a:defRPr>
      </a:lvl7pPr>
      <a:lvl8pPr marL="1323045" algn="l" rtl="0" eaLnBrk="1" fontAlgn="base" hangingPunct="1">
        <a:spcBef>
          <a:spcPct val="0"/>
        </a:spcBef>
        <a:spcAft>
          <a:spcPct val="0"/>
        </a:spcAft>
        <a:defRPr sz="2122" b="1">
          <a:solidFill>
            <a:schemeClr val="bg1"/>
          </a:solidFill>
          <a:latin typeface="Verdana" pitchFamily="34" charset="0"/>
        </a:defRPr>
      </a:lvl8pPr>
      <a:lvl9pPr marL="1764060" algn="l" rtl="0" eaLnBrk="1" fontAlgn="base" hangingPunct="1">
        <a:spcBef>
          <a:spcPct val="0"/>
        </a:spcBef>
        <a:spcAft>
          <a:spcPct val="0"/>
        </a:spcAft>
        <a:defRPr sz="2122" b="1">
          <a:solidFill>
            <a:schemeClr val="bg1"/>
          </a:solidFill>
          <a:latin typeface="Verdana" pitchFamily="34" charset="0"/>
        </a:defRPr>
      </a:lvl9pPr>
    </p:titleStyle>
    <p:bodyStyle>
      <a:lvl1pPr marL="0" indent="0" algn="l" rtl="0" eaLnBrk="1" fontAlgn="base" hangingPunct="1">
        <a:lnSpc>
          <a:spcPct val="119000"/>
        </a:lnSpc>
        <a:spcBef>
          <a:spcPct val="20000"/>
        </a:spcBef>
        <a:spcAft>
          <a:spcPct val="0"/>
        </a:spcAft>
        <a:buClr>
          <a:srgbClr val="8197A6"/>
        </a:buClr>
        <a:buFont typeface="Arial" panose="020B0604020202020204"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1pPr>
      <a:lvl2pPr marL="781326"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2pPr>
      <a:lvl3pPr marL="1357771"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3pPr>
      <a:lvl4pPr marL="1934216"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4pPr>
      <a:lvl5pPr marL="2510661"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5pPr>
      <a:lvl6pPr marL="3356615"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a:t>CLICK TO EDIT MASTER TITLE STYLE</a:t>
            </a:r>
            <a:endParaRPr lang="en-GB" noProof="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7" name="Picture 5">
            <a:extLst>
              <a:ext uri="{FF2B5EF4-FFF2-40B4-BE49-F238E27FC236}">
                <a16:creationId xmlns:a16="http://schemas.microsoft.com/office/drawing/2014/main" id="{109A9530-2671-487F-A9F5-FDB35D172B87}"/>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sp>
        <p:nvSpPr>
          <p:cNvPr id="3" name="Text Box 34">
            <a:extLst>
              <a:ext uri="{FF2B5EF4-FFF2-40B4-BE49-F238E27FC236}">
                <a16:creationId xmlns:a16="http://schemas.microsoft.com/office/drawing/2014/main" id="{174566EC-B884-414A-9831-F2C2C01CAF72}"/>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62" name="Picture 61">
            <a:extLst>
              <a:ext uri="{FF2B5EF4-FFF2-40B4-BE49-F238E27FC236}">
                <a16:creationId xmlns:a16="http://schemas.microsoft.com/office/drawing/2014/main" id="{68673324-7E47-2849-ABFE-CFCE924180D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65" name="Straight Connector 64">
            <a:extLst>
              <a:ext uri="{FF2B5EF4-FFF2-40B4-BE49-F238E27FC236}">
                <a16:creationId xmlns:a16="http://schemas.microsoft.com/office/drawing/2014/main" id="{B6E905FD-56C1-4FF6-A433-C72EFE86E9E9}"/>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7EB70629-6E40-4C2A-9562-62552F996A42}"/>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AC39C2E0-A471-4AE8-B1E5-E64A4C52603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861CCCF3-6639-4ED2-8797-1EB078D8A4F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95890E6A-90CA-4AA2-96DC-BAE81A00D23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FE3314EC-1827-4B33-BDD4-CBAA4973E94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2CF6049A-BC36-41DD-80A5-03F5A599080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971096F2-4BC9-45C9-B67B-60BC8E9BC05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DF2D478F-7021-4595-8876-27E2211A139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AC5814F0-CF04-4E51-A909-084543E5314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B88F5E1C-84A9-47A6-92CD-774A083097E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695B3ADD-A8CF-42CB-8096-9952EF128BB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8057D8CE-27C1-41FB-AD1F-34607BCBF79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55229DEA-4E84-43DE-BB3C-4D2E24ECF9F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98452D35-6DFA-4CC2-A965-846AE967F39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6AF13E72-4447-4F5F-992B-1117D26BC4F1}"/>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A3102C04-D9D7-4CF2-8406-44F0763A28E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4F7A2438-6191-4EB7-AE68-FB12B31F0B9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C91FDA7D-B639-4654-AADF-26BB9B68D48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D33C55F3-CA1A-4084-8F9C-B0264B7E1699}"/>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F2C7AF9D-DA22-430F-BC77-DC5169E4707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6B318759-EE6E-4114-9D5D-81DC9DFA1501}"/>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F285EA44-5830-4EDF-9D3B-5C571B78CDC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6CE3BF66-9D13-4147-9AE9-ABA7BD37D32A}"/>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19D2F9D0-1962-4CC5-AEF2-5798DD990D3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D9E0A098-24EC-482E-96E9-0D61FC3D4E10}"/>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178C0134-A8D4-4B6C-8794-EF089660959C}"/>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66A1E550-3CF2-439F-BF25-A29776B2C876}"/>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554798536"/>
      </p:ext>
    </p:extLst>
  </p:cSld>
  <p:clrMap bg1="lt1" tx1="dk1" bg2="lt2" tx2="dk2" accent1="accent1" accent2="accent2" accent3="accent3" accent4="accent4" accent5="accent5" accent6="accent6" hlink="hlink" folHlink="folHlink"/>
  <p:sldLayoutIdLst>
    <p:sldLayoutId id="2147483951" r:id="rId1"/>
  </p:sldLayoutIdLst>
  <p:hf sldNum="0" hdr="0" dt="0"/>
  <p:txStyles>
    <p:titleStyle>
      <a:lvl1pPr algn="just" rtl="0" fontAlgn="base">
        <a:spcBef>
          <a:spcPct val="0"/>
        </a:spcBef>
        <a:spcAft>
          <a:spcPct val="0"/>
        </a:spcAft>
        <a:defRPr lang="en-GB" sz="3000" b="1" dirty="0" smtClean="0">
          <a:solidFill>
            <a:schemeClr val="bg1"/>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a:t>CLICK TO EDIT MASTER TITLE STYLE</a:t>
            </a:r>
            <a:endParaRPr lang="en-GB" noProof="0"/>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7" name="Text Box DG">
            <a:extLst>
              <a:ext uri="{FF2B5EF4-FFF2-40B4-BE49-F238E27FC236}">
                <a16:creationId xmlns:a16="http://schemas.microsoft.com/office/drawing/2014/main" id="{041D4B4D-8C28-4798-BDA6-9AF59297F358}"/>
              </a:ext>
            </a:extLst>
          </p:cNvPr>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sp>
        <p:nvSpPr>
          <p:cNvPr id="2" name="Text Box 34">
            <a:extLst>
              <a:ext uri="{FF2B5EF4-FFF2-40B4-BE49-F238E27FC236}">
                <a16:creationId xmlns:a16="http://schemas.microsoft.com/office/drawing/2014/main" id="{06E20340-F309-4C15-A091-9346422556E1}"/>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6C395660-CE89-4345-8089-CAD36085B63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43245" y="6585917"/>
            <a:ext cx="1636920" cy="105918"/>
          </a:xfrm>
          <a:prstGeom prst="rect">
            <a:avLst/>
          </a:prstGeom>
        </p:spPr>
      </p:pic>
      <p:grpSp>
        <p:nvGrpSpPr>
          <p:cNvPr id="66" name="Group 65">
            <a:extLst>
              <a:ext uri="{FF2B5EF4-FFF2-40B4-BE49-F238E27FC236}">
                <a16:creationId xmlns:a16="http://schemas.microsoft.com/office/drawing/2014/main" id="{31285938-38F2-4846-B949-8ED3F65A0850}"/>
              </a:ext>
            </a:extLst>
          </p:cNvPr>
          <p:cNvGrpSpPr/>
          <p:nvPr userDrawn="1"/>
        </p:nvGrpSpPr>
        <p:grpSpPr>
          <a:xfrm>
            <a:off x="226688" y="6569736"/>
            <a:ext cx="9628745" cy="144114"/>
            <a:chOff x="1076500" y="4469696"/>
            <a:chExt cx="9628745" cy="144114"/>
          </a:xfrm>
        </p:grpSpPr>
        <p:pic>
          <p:nvPicPr>
            <p:cNvPr id="68" name="Picture 67" descr="de.png">
              <a:extLst>
                <a:ext uri="{FF2B5EF4-FFF2-40B4-BE49-F238E27FC236}">
                  <a16:creationId xmlns:a16="http://schemas.microsoft.com/office/drawing/2014/main" id="{DB6E6CC2-7807-4FD6-AA1E-5C46DA61FEC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9" name="Picture 68" descr="at.png">
              <a:extLst>
                <a:ext uri="{FF2B5EF4-FFF2-40B4-BE49-F238E27FC236}">
                  <a16:creationId xmlns:a16="http://schemas.microsoft.com/office/drawing/2014/main" id="{A75FE66F-444C-4159-A7A8-693E7C38E82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70" name="Picture 69" descr="be.png">
              <a:extLst>
                <a:ext uri="{FF2B5EF4-FFF2-40B4-BE49-F238E27FC236}">
                  <a16:creationId xmlns:a16="http://schemas.microsoft.com/office/drawing/2014/main" id="{CD197BC2-76B4-45E8-B0BB-9CB9E8AC2D0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1" name="Picture 70" descr="dk.png">
              <a:extLst>
                <a:ext uri="{FF2B5EF4-FFF2-40B4-BE49-F238E27FC236}">
                  <a16:creationId xmlns:a16="http://schemas.microsoft.com/office/drawing/2014/main" id="{8565B5FE-9BAE-4C74-ADDD-8306CA06EB1B}"/>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2" name="Picture 71" descr="es.png">
              <a:extLst>
                <a:ext uri="{FF2B5EF4-FFF2-40B4-BE49-F238E27FC236}">
                  <a16:creationId xmlns:a16="http://schemas.microsoft.com/office/drawing/2014/main" id="{F33CDE73-0BE9-4B9E-BBF4-FF6E545E1A5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3" name="Picture 72" descr="ee.png">
              <a:extLst>
                <a:ext uri="{FF2B5EF4-FFF2-40B4-BE49-F238E27FC236}">
                  <a16:creationId xmlns:a16="http://schemas.microsoft.com/office/drawing/2014/main" id="{F9DE7D19-ED42-4549-8822-EC672DB9B1B0}"/>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4" name="Picture 73" descr="fi.png">
              <a:extLst>
                <a:ext uri="{FF2B5EF4-FFF2-40B4-BE49-F238E27FC236}">
                  <a16:creationId xmlns:a16="http://schemas.microsoft.com/office/drawing/2014/main" id="{24C0DC79-9A98-4B70-A4C1-86222FF92BB5}"/>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5" name="Picture 74" descr="fr.png">
              <a:extLst>
                <a:ext uri="{FF2B5EF4-FFF2-40B4-BE49-F238E27FC236}">
                  <a16:creationId xmlns:a16="http://schemas.microsoft.com/office/drawing/2014/main" id="{B00A40A4-0C89-45BA-BC6C-152B88A942BA}"/>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6" name="Picture 75" descr="gr.png">
              <a:extLst>
                <a:ext uri="{FF2B5EF4-FFF2-40B4-BE49-F238E27FC236}">
                  <a16:creationId xmlns:a16="http://schemas.microsoft.com/office/drawing/2014/main" id="{575A0BD5-CF9D-4089-88DA-566FD0ABAD3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7" name="Picture 76" descr="hu.png">
              <a:extLst>
                <a:ext uri="{FF2B5EF4-FFF2-40B4-BE49-F238E27FC236}">
                  <a16:creationId xmlns:a16="http://schemas.microsoft.com/office/drawing/2014/main" id="{F5EB297F-BE6F-4096-B839-FDC87C1675F5}"/>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8" name="Picture 77" descr="ie.png">
              <a:extLst>
                <a:ext uri="{FF2B5EF4-FFF2-40B4-BE49-F238E27FC236}">
                  <a16:creationId xmlns:a16="http://schemas.microsoft.com/office/drawing/2014/main" id="{8AD4E5D1-AA8C-4BB8-8201-ACDDE69C4EBA}"/>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9" name="Picture 78" descr="it.png">
              <a:extLst>
                <a:ext uri="{FF2B5EF4-FFF2-40B4-BE49-F238E27FC236}">
                  <a16:creationId xmlns:a16="http://schemas.microsoft.com/office/drawing/2014/main" id="{7C2F5ED7-A00D-4431-B7D2-80CE460BFE4E}"/>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80" name="Picture 79" descr="lu.png">
              <a:extLst>
                <a:ext uri="{FF2B5EF4-FFF2-40B4-BE49-F238E27FC236}">
                  <a16:creationId xmlns:a16="http://schemas.microsoft.com/office/drawing/2014/main" id="{BE86145C-7913-4A54-B8A4-44CEBDD4F6A9}"/>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1" name="Picture 80" descr="no.png">
              <a:extLst>
                <a:ext uri="{FF2B5EF4-FFF2-40B4-BE49-F238E27FC236}">
                  <a16:creationId xmlns:a16="http://schemas.microsoft.com/office/drawing/2014/main" id="{C22A356B-34D4-4D59-AC8D-4E9741927D88}"/>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2" name="Picture 81" descr="nl.png">
              <a:extLst>
                <a:ext uri="{FF2B5EF4-FFF2-40B4-BE49-F238E27FC236}">
                  <a16:creationId xmlns:a16="http://schemas.microsoft.com/office/drawing/2014/main" id="{86CB4C08-63C2-40CB-83B4-79F062AC1E69}"/>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3" name="Picture 82" descr="pl.png">
              <a:extLst>
                <a:ext uri="{FF2B5EF4-FFF2-40B4-BE49-F238E27FC236}">
                  <a16:creationId xmlns:a16="http://schemas.microsoft.com/office/drawing/2014/main" id="{EBE070EF-FE90-4B25-A89B-2B372B3983F5}"/>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4" name="Picture 83" descr="pt.png">
              <a:extLst>
                <a:ext uri="{FF2B5EF4-FFF2-40B4-BE49-F238E27FC236}">
                  <a16:creationId xmlns:a16="http://schemas.microsoft.com/office/drawing/2014/main" id="{1609420E-D189-42D4-ABB8-20B1FC874B39}"/>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5" name="Picture 84" descr="cz.png">
              <a:extLst>
                <a:ext uri="{FF2B5EF4-FFF2-40B4-BE49-F238E27FC236}">
                  <a16:creationId xmlns:a16="http://schemas.microsoft.com/office/drawing/2014/main" id="{187AC689-BC73-4433-B1BA-E8B2D2C0E6D6}"/>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6" name="Picture 85" descr="ro.png">
              <a:extLst>
                <a:ext uri="{FF2B5EF4-FFF2-40B4-BE49-F238E27FC236}">
                  <a16:creationId xmlns:a16="http://schemas.microsoft.com/office/drawing/2014/main" id="{756F4C07-9DF4-4B3F-901F-F91BA4065799}"/>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7" name="Picture 86" descr="se.png">
              <a:extLst>
                <a:ext uri="{FF2B5EF4-FFF2-40B4-BE49-F238E27FC236}">
                  <a16:creationId xmlns:a16="http://schemas.microsoft.com/office/drawing/2014/main" id="{F9DEBF6D-74FB-4043-8AB0-600A2B1DA4FC}"/>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8" name="Picture 87" descr="ch.png">
              <a:extLst>
                <a:ext uri="{FF2B5EF4-FFF2-40B4-BE49-F238E27FC236}">
                  <a16:creationId xmlns:a16="http://schemas.microsoft.com/office/drawing/2014/main" id="{009CFE73-0A48-4F59-8129-C507C462BC2C}"/>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9" name="Picture 88" descr="uk.png">
              <a:extLst>
                <a:ext uri="{FF2B5EF4-FFF2-40B4-BE49-F238E27FC236}">
                  <a16:creationId xmlns:a16="http://schemas.microsoft.com/office/drawing/2014/main" id="{B5F268E8-665A-4E6C-A738-E4CA686E9797}"/>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0" name="Picture 89">
              <a:extLst>
                <a:ext uri="{FF2B5EF4-FFF2-40B4-BE49-F238E27FC236}">
                  <a16:creationId xmlns:a16="http://schemas.microsoft.com/office/drawing/2014/main" id="{0E8C43E4-1B55-4D84-9584-2E78F112E6BE}"/>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1" name="Picture 90">
              <a:extLst>
                <a:ext uri="{FF2B5EF4-FFF2-40B4-BE49-F238E27FC236}">
                  <a16:creationId xmlns:a16="http://schemas.microsoft.com/office/drawing/2014/main" id="{52CB6886-10C5-4432-ADE2-0FB4F2BBD160}"/>
                </a:ext>
              </a:extLst>
            </p:cNvPr>
            <p:cNvPicPr>
              <a:picLocks noChangeAspect="1"/>
            </p:cNvPicPr>
            <p:nvPr userDrawn="1"/>
          </p:nvPicPr>
          <p:blipFill>
            <a:blip r:embed="rId37"/>
            <a:stretch>
              <a:fillRect/>
            </a:stretch>
          </p:blipFill>
          <p:spPr>
            <a:xfrm>
              <a:off x="9768386" y="4469696"/>
              <a:ext cx="216000" cy="144000"/>
            </a:xfrm>
            <a:prstGeom prst="rect">
              <a:avLst/>
            </a:prstGeom>
          </p:spPr>
        </p:pic>
        <p:pic>
          <p:nvPicPr>
            <p:cNvPr id="92" name="Picture 91" descr="ca.png">
              <a:extLst>
                <a:ext uri="{FF2B5EF4-FFF2-40B4-BE49-F238E27FC236}">
                  <a16:creationId xmlns:a16="http://schemas.microsoft.com/office/drawing/2014/main" id="{AF0A6784-05AA-4784-B522-3ACC04A2EE49}"/>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3" name="Picture 92" descr="si.png">
              <a:extLst>
                <a:ext uri="{FF2B5EF4-FFF2-40B4-BE49-F238E27FC236}">
                  <a16:creationId xmlns:a16="http://schemas.microsoft.com/office/drawing/2014/main" id="{107D8C3C-402E-4012-B8C2-8EA88584217E}"/>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pic>
        <p:nvPicPr>
          <p:cNvPr id="94" name="Picture 93">
            <a:extLst>
              <a:ext uri="{FF2B5EF4-FFF2-40B4-BE49-F238E27FC236}">
                <a16:creationId xmlns:a16="http://schemas.microsoft.com/office/drawing/2014/main" id="{FE516291-A401-44B3-B7C0-494EEF7A0709}"/>
              </a:ext>
            </a:extLst>
          </p:cNvPr>
          <p:cNvPicPr>
            <a:picLocks/>
          </p:cNvPicPr>
          <p:nvPr userDrawn="1"/>
        </p:nvPicPr>
        <p:blipFill>
          <a:blip r:embed="rId40" cstate="print">
            <a:extLst>
              <a:ext uri="{28A0092B-C50C-407E-A947-70E740481C1C}">
                <a14:useLocalDpi xmlns:a14="http://schemas.microsoft.com/office/drawing/2010/main" val="0"/>
              </a:ext>
            </a:extLst>
          </a:blip>
          <a:stretch>
            <a:fillRect/>
          </a:stretch>
        </p:blipFill>
        <p:spPr>
          <a:xfrm>
            <a:off x="10331489" y="-215904"/>
            <a:ext cx="2095200" cy="1314000"/>
          </a:xfrm>
          <a:prstGeom prst="rect">
            <a:avLst/>
          </a:prstGeom>
        </p:spPr>
      </p:pic>
    </p:spTree>
    <p:extLst>
      <p:ext uri="{BB962C8B-B14F-4D97-AF65-F5344CB8AC3E}">
        <p14:creationId xmlns:p14="http://schemas.microsoft.com/office/powerpoint/2010/main" val="3659391583"/>
      </p:ext>
    </p:extLst>
  </p:cSld>
  <p:clrMap bg1="lt1" tx1="dk1" bg2="lt2" tx2="dk2" accent1="accent1" accent2="accent2" accent3="accent3" accent4="accent4" accent5="accent5" accent6="accent6" hlink="hlink" folHlink="folHlink"/>
  <p:sldLayoutIdLst>
    <p:sldLayoutId id="2147483976" r:id="rId1"/>
    <p:sldLayoutId id="2147483961" r:id="rId2"/>
    <p:sldLayoutId id="2147483962" r:id="rId3"/>
    <p:sldLayoutId id="2147483963" r:id="rId4"/>
    <p:sldLayoutId id="2147483964" r:id="rId5"/>
    <p:sldLayoutId id="2147483965" r:id="rId6"/>
    <p:sldLayoutId id="2147483972" r:id="rId7"/>
    <p:sldLayoutId id="2147483966" r:id="rId8"/>
    <p:sldLayoutId id="2147483967" r:id="rId9"/>
    <p:sldLayoutId id="2147483968" r:id="rId10"/>
    <p:sldLayoutId id="2147483969" r:id="rId11"/>
  </p:sldLayoutIdLst>
  <p:hf sldNum="0" hdr="0" dt="0"/>
  <p:txStyles>
    <p:titleStyle>
      <a:lvl1pPr algn="just" rtl="0" fontAlgn="base">
        <a:spcBef>
          <a:spcPct val="0"/>
        </a:spcBef>
        <a:spcAft>
          <a:spcPct val="0"/>
        </a:spcAft>
        <a:defRPr lang="en-GB" sz="3000"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974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a:t>CLICK TO EDIT MASTER TITLE STYLE</a:t>
            </a:r>
            <a:endParaRPr lang="en-GB" noProof="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cxnSp>
        <p:nvCxnSpPr>
          <p:cNvPr id="34" name="Straight Connector 64">
            <a:extLst>
              <a:ext uri="{FF2B5EF4-FFF2-40B4-BE49-F238E27FC236}">
                <a16:creationId xmlns:a16="http://schemas.microsoft.com/office/drawing/2014/main" id="{8F972EA9-1462-4B0E-A09A-25D9F39ABE44}"/>
              </a:ext>
            </a:extLst>
          </p:cNvPr>
          <p:cNvCxnSpPr>
            <a:cxnSpLocks/>
          </p:cNvCxnSpPr>
          <p:nvPr userDrawn="1"/>
        </p:nvCxnSpPr>
        <p:spPr>
          <a:xfrm>
            <a:off x="222041" y="6411947"/>
            <a:ext cx="11768092"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 name="Picture 5">
            <a:extLst>
              <a:ext uri="{FF2B5EF4-FFF2-40B4-BE49-F238E27FC236}">
                <a16:creationId xmlns:a16="http://schemas.microsoft.com/office/drawing/2014/main" id="{5217072E-26F2-4536-B7A4-4922A861EFC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71529" y="6578011"/>
            <a:ext cx="1641396" cy="113828"/>
          </a:xfrm>
          <a:prstGeom prst="rect">
            <a:avLst/>
          </a:prstGeom>
        </p:spPr>
      </p:pic>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8859"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5" name="Text Box 34">
            <a:extLst>
              <a:ext uri="{FF2B5EF4-FFF2-40B4-BE49-F238E27FC236}">
                <a16:creationId xmlns:a16="http://schemas.microsoft.com/office/drawing/2014/main" id="{3DFCB740-7646-4EBC-AD20-3EBB6A01A799}"/>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C07ED2C1-0776-4663-8284-733C83AE373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43245" y="6585917"/>
            <a:ext cx="1636920" cy="105918"/>
          </a:xfrm>
          <a:prstGeom prst="rect">
            <a:avLst/>
          </a:prstGeom>
        </p:spPr>
      </p:pic>
      <p:grpSp>
        <p:nvGrpSpPr>
          <p:cNvPr id="66" name="Group 65">
            <a:extLst>
              <a:ext uri="{FF2B5EF4-FFF2-40B4-BE49-F238E27FC236}">
                <a16:creationId xmlns:a16="http://schemas.microsoft.com/office/drawing/2014/main" id="{BC80349D-9BE6-4A24-B490-5E18F77A2968}"/>
              </a:ext>
            </a:extLst>
          </p:cNvPr>
          <p:cNvGrpSpPr/>
          <p:nvPr userDrawn="1"/>
        </p:nvGrpSpPr>
        <p:grpSpPr>
          <a:xfrm>
            <a:off x="226688" y="6569736"/>
            <a:ext cx="9628745" cy="144114"/>
            <a:chOff x="1076500" y="4469696"/>
            <a:chExt cx="9628745" cy="144114"/>
          </a:xfrm>
        </p:grpSpPr>
        <p:pic>
          <p:nvPicPr>
            <p:cNvPr id="67" name="Picture 66" descr="de.png">
              <a:extLst>
                <a:ext uri="{FF2B5EF4-FFF2-40B4-BE49-F238E27FC236}">
                  <a16:creationId xmlns:a16="http://schemas.microsoft.com/office/drawing/2014/main" id="{87A1A5F2-BB33-4F84-AC63-BF4E578CF00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8" name="Picture 67" descr="at.png">
              <a:extLst>
                <a:ext uri="{FF2B5EF4-FFF2-40B4-BE49-F238E27FC236}">
                  <a16:creationId xmlns:a16="http://schemas.microsoft.com/office/drawing/2014/main" id="{43C888DC-0CA3-4AE9-B4C8-F2D4EE14230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9" name="Picture 68" descr="be.png">
              <a:extLst>
                <a:ext uri="{FF2B5EF4-FFF2-40B4-BE49-F238E27FC236}">
                  <a16:creationId xmlns:a16="http://schemas.microsoft.com/office/drawing/2014/main" id="{81C3B568-AA3A-4A88-AF38-BDD52C71C8E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0" name="Picture 69" descr="dk.png">
              <a:extLst>
                <a:ext uri="{FF2B5EF4-FFF2-40B4-BE49-F238E27FC236}">
                  <a16:creationId xmlns:a16="http://schemas.microsoft.com/office/drawing/2014/main" id="{0D639FDF-180A-45C8-9FA9-D680B237F19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1" name="Picture 70" descr="es.png">
              <a:extLst>
                <a:ext uri="{FF2B5EF4-FFF2-40B4-BE49-F238E27FC236}">
                  <a16:creationId xmlns:a16="http://schemas.microsoft.com/office/drawing/2014/main" id="{C63DE64B-A394-42BA-8DDE-42FA3D97AB2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2" name="Picture 71" descr="ee.png">
              <a:extLst>
                <a:ext uri="{FF2B5EF4-FFF2-40B4-BE49-F238E27FC236}">
                  <a16:creationId xmlns:a16="http://schemas.microsoft.com/office/drawing/2014/main" id="{73D9D109-A4A8-4B5D-95D7-5EA2C394DEFB}"/>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3" name="Picture 72" descr="fi.png">
              <a:extLst>
                <a:ext uri="{FF2B5EF4-FFF2-40B4-BE49-F238E27FC236}">
                  <a16:creationId xmlns:a16="http://schemas.microsoft.com/office/drawing/2014/main" id="{5C44CA0F-0CC9-4444-AD20-F8D43D4A1241}"/>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4" name="Picture 73" descr="fr.png">
              <a:extLst>
                <a:ext uri="{FF2B5EF4-FFF2-40B4-BE49-F238E27FC236}">
                  <a16:creationId xmlns:a16="http://schemas.microsoft.com/office/drawing/2014/main" id="{3FF23FB7-6205-4CDD-BB7A-0F0B6C52DE0B}"/>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5" name="Picture 74" descr="gr.png">
              <a:extLst>
                <a:ext uri="{FF2B5EF4-FFF2-40B4-BE49-F238E27FC236}">
                  <a16:creationId xmlns:a16="http://schemas.microsoft.com/office/drawing/2014/main" id="{892C6F00-B1CE-4491-96EC-3B4697C85C4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6" name="Picture 75" descr="hu.png">
              <a:extLst>
                <a:ext uri="{FF2B5EF4-FFF2-40B4-BE49-F238E27FC236}">
                  <a16:creationId xmlns:a16="http://schemas.microsoft.com/office/drawing/2014/main" id="{DB2B9195-618E-4F5E-9BB0-50CEEA234F7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7" name="Picture 76" descr="ie.png">
              <a:extLst>
                <a:ext uri="{FF2B5EF4-FFF2-40B4-BE49-F238E27FC236}">
                  <a16:creationId xmlns:a16="http://schemas.microsoft.com/office/drawing/2014/main" id="{E3F48CFE-D5FB-4B60-A940-0AF2E7A118C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8" name="Picture 77" descr="it.png">
              <a:extLst>
                <a:ext uri="{FF2B5EF4-FFF2-40B4-BE49-F238E27FC236}">
                  <a16:creationId xmlns:a16="http://schemas.microsoft.com/office/drawing/2014/main" id="{63D15255-7083-4221-BB6C-6FE24AAC0F3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9" name="Picture 78" descr="lu.png">
              <a:extLst>
                <a:ext uri="{FF2B5EF4-FFF2-40B4-BE49-F238E27FC236}">
                  <a16:creationId xmlns:a16="http://schemas.microsoft.com/office/drawing/2014/main" id="{BE8CCD28-20D7-41A5-9563-947921004F9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0" name="Picture 79" descr="no.png">
              <a:extLst>
                <a:ext uri="{FF2B5EF4-FFF2-40B4-BE49-F238E27FC236}">
                  <a16:creationId xmlns:a16="http://schemas.microsoft.com/office/drawing/2014/main" id="{7A9718FB-7D37-4356-A895-7FDA6EC1C04C}"/>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1" name="Picture 80" descr="nl.png">
              <a:extLst>
                <a:ext uri="{FF2B5EF4-FFF2-40B4-BE49-F238E27FC236}">
                  <a16:creationId xmlns:a16="http://schemas.microsoft.com/office/drawing/2014/main" id="{C8CE1807-3B3C-43AF-8A12-6A7C186AF017}"/>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2" name="Picture 81" descr="pl.png">
              <a:extLst>
                <a:ext uri="{FF2B5EF4-FFF2-40B4-BE49-F238E27FC236}">
                  <a16:creationId xmlns:a16="http://schemas.microsoft.com/office/drawing/2014/main" id="{0358B0A2-6029-4C91-BBE0-74FF219676A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3" name="Picture 82" descr="pt.png">
              <a:extLst>
                <a:ext uri="{FF2B5EF4-FFF2-40B4-BE49-F238E27FC236}">
                  <a16:creationId xmlns:a16="http://schemas.microsoft.com/office/drawing/2014/main" id="{9DF92B99-C914-45AE-9B58-503B2727D43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4" name="Picture 83" descr="cz.png">
              <a:extLst>
                <a:ext uri="{FF2B5EF4-FFF2-40B4-BE49-F238E27FC236}">
                  <a16:creationId xmlns:a16="http://schemas.microsoft.com/office/drawing/2014/main" id="{53DBF242-02B1-4A65-8BA2-4DB08B4C6981}"/>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5" name="Picture 84" descr="ro.png">
              <a:extLst>
                <a:ext uri="{FF2B5EF4-FFF2-40B4-BE49-F238E27FC236}">
                  <a16:creationId xmlns:a16="http://schemas.microsoft.com/office/drawing/2014/main" id="{06A5D385-5AD9-475D-AA67-B32F8235CEA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6" name="Picture 85" descr="se.png">
              <a:extLst>
                <a:ext uri="{FF2B5EF4-FFF2-40B4-BE49-F238E27FC236}">
                  <a16:creationId xmlns:a16="http://schemas.microsoft.com/office/drawing/2014/main" id="{23377635-F3D3-425B-B6A1-F65ECC2ED3FC}"/>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7" name="Picture 86" descr="ch.png">
              <a:extLst>
                <a:ext uri="{FF2B5EF4-FFF2-40B4-BE49-F238E27FC236}">
                  <a16:creationId xmlns:a16="http://schemas.microsoft.com/office/drawing/2014/main" id="{862D8455-5100-41E9-8049-382746C59EA5}"/>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8" name="Picture 87" descr="uk.png">
              <a:extLst>
                <a:ext uri="{FF2B5EF4-FFF2-40B4-BE49-F238E27FC236}">
                  <a16:creationId xmlns:a16="http://schemas.microsoft.com/office/drawing/2014/main" id="{9242A316-F308-492C-AD88-3111736ACB53}"/>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0" name="Picture 89">
              <a:extLst>
                <a:ext uri="{FF2B5EF4-FFF2-40B4-BE49-F238E27FC236}">
                  <a16:creationId xmlns:a16="http://schemas.microsoft.com/office/drawing/2014/main" id="{EB70F4DA-FF88-4CF3-9D4E-20FE4EED030D}"/>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1" name="Picture 90">
              <a:extLst>
                <a:ext uri="{FF2B5EF4-FFF2-40B4-BE49-F238E27FC236}">
                  <a16:creationId xmlns:a16="http://schemas.microsoft.com/office/drawing/2014/main" id="{F9557B68-1800-4935-886E-40CFED8CCF84}"/>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2" name="Picture 91" descr="ca.png">
              <a:extLst>
                <a:ext uri="{FF2B5EF4-FFF2-40B4-BE49-F238E27FC236}">
                  <a16:creationId xmlns:a16="http://schemas.microsoft.com/office/drawing/2014/main" id="{A44CC406-521D-4EE8-B78A-87894482432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3" name="Picture 92" descr="si.png">
              <a:extLst>
                <a:ext uri="{FF2B5EF4-FFF2-40B4-BE49-F238E27FC236}">
                  <a16:creationId xmlns:a16="http://schemas.microsoft.com/office/drawing/2014/main" id="{E755502D-F652-4EFC-BDF5-9EA87D3AAF64}"/>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pic>
        <p:nvPicPr>
          <p:cNvPr id="94" name="Picture 93">
            <a:extLst>
              <a:ext uri="{FF2B5EF4-FFF2-40B4-BE49-F238E27FC236}">
                <a16:creationId xmlns:a16="http://schemas.microsoft.com/office/drawing/2014/main" id="{EF90349B-FF48-4A3E-8266-C6C8B77A2E91}"/>
              </a:ext>
            </a:extLst>
          </p:cNvPr>
          <p:cNvPicPr>
            <a:picLocks/>
          </p:cNvPicPr>
          <p:nvPr userDrawn="1"/>
        </p:nvPicPr>
        <p:blipFill>
          <a:blip r:embed="rId31" cstate="print">
            <a:extLst>
              <a:ext uri="{28A0092B-C50C-407E-A947-70E740481C1C}">
                <a14:useLocalDpi xmlns:a14="http://schemas.microsoft.com/office/drawing/2010/main" val="0"/>
              </a:ext>
            </a:extLst>
          </a:blip>
          <a:stretch>
            <a:fillRect/>
          </a:stretch>
        </p:blipFill>
        <p:spPr>
          <a:xfrm>
            <a:off x="10331489" y="-215904"/>
            <a:ext cx="2095200" cy="1314000"/>
          </a:xfrm>
          <a:prstGeom prst="rect">
            <a:avLst/>
          </a:prstGeom>
        </p:spPr>
      </p:pic>
    </p:spTree>
    <p:extLst>
      <p:ext uri="{BB962C8B-B14F-4D97-AF65-F5344CB8AC3E}">
        <p14:creationId xmlns:p14="http://schemas.microsoft.com/office/powerpoint/2010/main" val="4140336850"/>
      </p:ext>
    </p:extLst>
  </p:cSld>
  <p:clrMap bg1="lt1" tx1="dk1" bg2="lt2" tx2="dk2" accent1="accent1" accent2="accent2" accent3="accent3" accent4="accent4" accent5="accent5" accent6="accent6" hlink="hlink" folHlink="folHlink"/>
  <p:sldLayoutIdLst>
    <p:sldLayoutId id="2147483971" r:id="rId1"/>
  </p:sldLayoutIdLst>
  <p:hf sldNum="0" hdr="0" dt="0"/>
  <p:txStyles>
    <p:titleStyle>
      <a:lvl1pPr algn="just" rtl="0" fontAlgn="base">
        <a:spcBef>
          <a:spcPct val="0"/>
        </a:spcBef>
        <a:spcAft>
          <a:spcPct val="0"/>
        </a:spcAft>
        <a:defRPr lang="en-GB" sz="3000"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msbentley/pds4_utils" TargetMode="External"/><Relationship Id="rId3" Type="http://schemas.openxmlformats.org/officeDocument/2006/relationships/hyperlink" Target="http://cdaweb.sci.gsfc.nasa.gov/pub/software/cdf/dist" TargetMode="External"/><Relationship Id="rId7" Type="http://schemas.openxmlformats.org/officeDocument/2006/relationships/hyperlink" Target="http://release.igpp.ucla.edu/igpp/docgen/" TargetMode="External"/><Relationship Id="rId2" Type="http://schemas.microsoft.com/office/2018/10/relationships/comments" Target="../comments/modernComment_105_35F1A1DD.xml"/><Relationship Id="rId1" Type="http://schemas.openxmlformats.org/officeDocument/2006/relationships/slideLayout" Target="../slideLayouts/slideLayout22.xml"/><Relationship Id="rId6" Type="http://schemas.openxmlformats.org/officeDocument/2006/relationships/hyperlink" Target="http://release.igpp.ucla.edu/igpp/docgen" TargetMode="External"/><Relationship Id="rId5" Type="http://schemas.openxmlformats.org/officeDocument/2006/relationships/hyperlink" Target="https://velocity.apache.org/" TargetMode="External"/><Relationship Id="rId4" Type="http://schemas.openxmlformats.org/officeDocument/2006/relationships/hyperlink" Target="http://release.igpp.ucla.edu/pds/cdf/" TargetMode="External"/><Relationship Id="rId9" Type="http://schemas.openxmlformats.org/officeDocument/2006/relationships/hyperlink" Target="https://github.com/MAVENSDC/cdfli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its.gsfc.nasa.gov/standard40/fits_standard40aa-le.pdf"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hyperlink" Target="https://fits.gsfc.nasa.gov/fits_dictionary.html" TargetMode="External"/><Relationship Id="rId2" Type="http://schemas.openxmlformats.org/officeDocument/2006/relationships/hyperlink" Target="https://s2e2.cosmos.esa.int/confluence/display/PSAPUB1/10.2+FITS" TargetMode="External"/><Relationship Id="rId1" Type="http://schemas.openxmlformats.org/officeDocument/2006/relationships/slideLayout" Target="../slideLayouts/slideLayout22.xml"/><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hyperlink" Target="https://sbnwiki.asteroiddata.org/Notes_for_Labelling_FITS_files.html" TargetMode="Externa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1.png"/><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stropy.org/en/stable/io/fits/index.html"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hyperlink" Target="https://fits.gsfc.nasa.gov/fits_verify.html" TargetMode="External"/><Relationship Id="rId4" Type="http://schemas.openxmlformats.org/officeDocument/2006/relationships/hyperlink" Target="https://fits.gsfc.nasa.gov/fits_libraries.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gupubs.onlinelibrary.wiley.com/doi/full/10.1029/2018EA000388"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0C_8109AAEB.xml"/><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hyperlink" Target="https://astrogeology.usgs.gov/search/map/enceladus-cassini-global-dem-200m-schenk" TargetMode="External"/><Relationship Id="rId4" Type="http://schemas.openxmlformats.org/officeDocument/2006/relationships/hyperlink" Target="https://pds-imaging.jpl.nasa.gov/help/PDSandGIS_GeoTiff_v8.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2.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2.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txBox="1">
            <a:spLocks noChangeArrowheads="1"/>
          </p:cNvSpPr>
          <p:nvPr/>
        </p:nvSpPr>
        <p:spPr bwMode="auto">
          <a:xfrm>
            <a:off x="134965" y="3384467"/>
            <a:ext cx="9421860" cy="56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02" tIns="44101" rIns="88202" bIns="44101" numCol="1" anchor="b" anchorCtr="0" compatLnSpc="1">
            <a:prstTxWarp prst="textNoShape">
              <a:avLst/>
            </a:prstTxWarp>
            <a:spAutoFit/>
          </a:bodyPr>
          <a:lstStyle/>
          <a:p>
            <a:pPr defTabSz="882030">
              <a:defRPr/>
            </a:pPr>
            <a:r>
              <a:rPr lang="en-GB" sz="3087" b="1">
                <a:solidFill>
                  <a:schemeClr val="bg1"/>
                </a:solidFill>
                <a:latin typeface="Arial" panose="020B0604020202020204" pitchFamily="34" charset="0"/>
                <a:ea typeface="+mj-ea"/>
                <a:cs typeface="Arial" panose="020B0604020202020204" pitchFamily="34" charset="0"/>
              </a:rPr>
              <a:t>External formats compatible with PDS4</a:t>
            </a:r>
          </a:p>
        </p:txBody>
      </p:sp>
      <p:sp>
        <p:nvSpPr>
          <p:cNvPr id="7" name="Text Box 24"/>
          <p:cNvSpPr txBox="1">
            <a:spLocks noChangeArrowheads="1"/>
          </p:cNvSpPr>
          <p:nvPr/>
        </p:nvSpPr>
        <p:spPr bwMode="auto">
          <a:xfrm>
            <a:off x="6915706" y="5224144"/>
            <a:ext cx="5123696" cy="276999"/>
          </a:xfrm>
          <a:prstGeom prst="rect">
            <a:avLst/>
          </a:prstGeom>
          <a:noFill/>
          <a:ln>
            <a:noFill/>
          </a:ln>
          <a:effectLst/>
        </p:spPr>
        <p:txBody>
          <a:bodyPr wrap="square">
            <a:spAutoFit/>
          </a:bodyPr>
          <a:lstStyle/>
          <a:p>
            <a:pPr algn="r">
              <a:spcBef>
                <a:spcPts val="0"/>
              </a:spcBef>
            </a:pPr>
            <a:r>
              <a:rPr lang="en-GB" sz="1200">
                <a:solidFill>
                  <a:schemeClr val="bg1"/>
                </a:solidFill>
                <a:latin typeface="Arial" panose="020B0604020202020204" pitchFamily="34" charset="0"/>
                <a:cs typeface="Arial" panose="020B0604020202020204" pitchFamily="34" charset="0"/>
              </a:rPr>
              <a:t> </a:t>
            </a:r>
          </a:p>
        </p:txBody>
      </p:sp>
      <p:sp>
        <p:nvSpPr>
          <p:cNvPr id="8" name="Text Box 25"/>
          <p:cNvSpPr txBox="1">
            <a:spLocks noChangeArrowheads="1"/>
          </p:cNvSpPr>
          <p:nvPr/>
        </p:nvSpPr>
        <p:spPr bwMode="auto">
          <a:xfrm>
            <a:off x="6915681" y="5885467"/>
            <a:ext cx="5123720" cy="276999"/>
          </a:xfrm>
          <a:prstGeom prst="rect">
            <a:avLst/>
          </a:prstGeom>
          <a:noFill/>
          <a:ln>
            <a:noFill/>
          </a:ln>
          <a:effectLst/>
        </p:spPr>
        <p:txBody>
          <a:bodyPr wrap="square">
            <a:spAutoFit/>
          </a:bodyPr>
          <a:lstStyle/>
          <a:p>
            <a:pPr algn="r">
              <a:spcBef>
                <a:spcPts val="0"/>
              </a:spcBef>
            </a:pPr>
            <a:r>
              <a:rPr lang="en-GB" sz="1200">
                <a:solidFill>
                  <a:schemeClr val="bg1"/>
                </a:solidFill>
                <a:latin typeface="Arial" panose="020B0604020202020204" pitchFamily="34" charset="0"/>
                <a:cs typeface="Arial" panose="020B0604020202020204" pitchFamily="34" charset="0"/>
              </a:rPr>
              <a:t>4-8 November 2024, ESAC, Spain</a:t>
            </a:r>
          </a:p>
        </p:txBody>
      </p:sp>
      <p:sp>
        <p:nvSpPr>
          <p:cNvPr id="2" name="Text Box 99">
            <a:extLst>
              <a:ext uri="{FF2B5EF4-FFF2-40B4-BE49-F238E27FC236}">
                <a16:creationId xmlns:a16="http://schemas.microsoft.com/office/drawing/2014/main" id="{B06A49EE-0921-4A0E-99D9-29F5A2AC6E1F}"/>
              </a:ext>
            </a:extLst>
          </p:cNvPr>
          <p:cNvSpPr/>
          <p:nvPr/>
        </p:nvSpPr>
        <p:spPr>
          <a:xfrm>
            <a:off x="7288567" y="5590659"/>
            <a:ext cx="4750834"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2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48486BD-6385-D6C5-F0A1-46DDCF74059D}"/>
              </a:ext>
            </a:extLst>
          </p:cNvPr>
          <p:cNvPicPr>
            <a:picLocks noChangeAspect="1"/>
          </p:cNvPicPr>
          <p:nvPr/>
        </p:nvPicPr>
        <p:blipFill>
          <a:blip r:embed="rId3">
            <a:clrChange>
              <a:clrFrom>
                <a:srgbClr val="003247"/>
              </a:clrFrom>
              <a:clrTo>
                <a:srgbClr val="003247">
                  <a:alpha val="0"/>
                </a:srgbClr>
              </a:clrTo>
            </a:clrChange>
          </a:blip>
          <a:stretch>
            <a:fillRect/>
          </a:stretch>
        </p:blipFill>
        <p:spPr>
          <a:xfrm>
            <a:off x="7317248" y="2267148"/>
            <a:ext cx="3807951" cy="380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4290-B314-6A58-8363-F5B6080CBA72}"/>
              </a:ext>
            </a:extLst>
          </p:cNvPr>
          <p:cNvSpPr>
            <a:spLocks noGrp="1"/>
          </p:cNvSpPr>
          <p:nvPr>
            <p:ph type="title"/>
          </p:nvPr>
        </p:nvSpPr>
        <p:spPr>
          <a:xfrm>
            <a:off x="216000" y="160401"/>
            <a:ext cx="10108800" cy="553998"/>
          </a:xfrm>
        </p:spPr>
        <p:txBody>
          <a:bodyPr/>
          <a:lstStyle/>
          <a:p>
            <a:r>
              <a:rPr lang="en-GB" b="1" i="0" u="none" strike="noStrike">
                <a:solidFill>
                  <a:srgbClr val="172B4D"/>
                </a:solidFill>
                <a:effectLst/>
                <a:latin typeface="-apple-system"/>
              </a:rPr>
              <a:t>Relevant CDF tools</a:t>
            </a:r>
            <a:endParaRPr lang="en-ES"/>
          </a:p>
        </p:txBody>
      </p:sp>
      <p:sp>
        <p:nvSpPr>
          <p:cNvPr id="3" name="Content Placeholder 2">
            <a:extLst>
              <a:ext uri="{FF2B5EF4-FFF2-40B4-BE49-F238E27FC236}">
                <a16:creationId xmlns:a16="http://schemas.microsoft.com/office/drawing/2014/main" id="{6CE25F1E-FF8C-50E5-CDDD-DDE9F96D9A8B}"/>
              </a:ext>
            </a:extLst>
          </p:cNvPr>
          <p:cNvSpPr>
            <a:spLocks noGrp="1"/>
          </p:cNvSpPr>
          <p:nvPr>
            <p:ph idx="1"/>
          </p:nvPr>
        </p:nvSpPr>
        <p:spPr>
          <a:xfrm>
            <a:off x="216000" y="811223"/>
            <a:ext cx="11764800" cy="5357308"/>
          </a:xfrm>
        </p:spPr>
        <p:txBody>
          <a:bodyPr/>
          <a:lstStyle/>
          <a:p>
            <a:pPr algn="l">
              <a:buFont typeface="Arial" panose="020B0604020202020204" pitchFamily="34" charset="0"/>
              <a:buChar char="•"/>
            </a:pPr>
            <a:r>
              <a:rPr lang="en-GB" b="1" i="0" u="none" strike="noStrike" dirty="0">
                <a:solidFill>
                  <a:srgbClr val="172B4D"/>
                </a:solidFill>
                <a:effectLst/>
                <a:latin typeface="-apple-system"/>
                <a:ea typeface="MS PGothic"/>
                <a:cs typeface="Arial"/>
              </a:rPr>
              <a:t>Tools to verify ISTP/IACG compliance</a:t>
            </a:r>
          </a:p>
          <a:p>
            <a:pPr marL="742950" lvl="1" indent="-285750" algn="l">
              <a:buFont typeface="Arial" panose="020B0604020202020204" pitchFamily="34" charset="0"/>
              <a:buChar char="•"/>
            </a:pPr>
            <a:r>
              <a:rPr lang="en-GB" sz="1600" b="0" i="0" u="none" strike="noStrike" dirty="0" err="1">
                <a:solidFill>
                  <a:srgbClr val="172B4D"/>
                </a:solidFill>
                <a:effectLst/>
                <a:latin typeface="-apple-system"/>
                <a:ea typeface="MS PGothic"/>
                <a:cs typeface="Arial"/>
              </a:rPr>
              <a:t>SKTEditor</a:t>
            </a:r>
            <a:r>
              <a:rPr lang="en-GB" sz="1600" dirty="0">
                <a:solidFill>
                  <a:srgbClr val="172B4D"/>
                </a:solidFill>
                <a:latin typeface="-apple-system"/>
                <a:ea typeface="MS PGothic"/>
                <a:cs typeface="Arial"/>
              </a:rPr>
              <a:t> </a:t>
            </a:r>
            <a:r>
              <a:rPr lang="en-GB" sz="1600" b="0" i="0" u="none" strike="noStrike" dirty="0">
                <a:solidFill>
                  <a:srgbClr val="172B4D"/>
                </a:solidFill>
                <a:effectLst/>
                <a:latin typeface="-apple-system"/>
                <a:ea typeface="MS PGothic"/>
                <a:cs typeface="Arial"/>
              </a:rPr>
              <a:t>– verify that the CDFs comply with standards and tools</a:t>
            </a:r>
          </a:p>
          <a:p>
            <a:pPr marL="742950" lvl="1" indent="-285750" algn="l">
              <a:buFont typeface="Arial" panose="020B0604020202020204" pitchFamily="34" charset="0"/>
              <a:buChar char="•"/>
            </a:pPr>
            <a:r>
              <a:rPr lang="en-GB" sz="1600" b="0" i="0" u="none" strike="noStrike" dirty="0" err="1">
                <a:solidFill>
                  <a:srgbClr val="172B4D"/>
                </a:solidFill>
                <a:effectLst/>
                <a:latin typeface="-apple-system"/>
                <a:ea typeface="MS PGothic"/>
                <a:cs typeface="Arial"/>
              </a:rPr>
              <a:t>CDFConvert</a:t>
            </a:r>
            <a:r>
              <a:rPr lang="en-GB" sz="1600" b="0" i="0" u="none" strike="noStrike" dirty="0">
                <a:solidFill>
                  <a:srgbClr val="172B4D"/>
                </a:solidFill>
                <a:effectLst/>
                <a:latin typeface="-apple-system"/>
                <a:ea typeface="MS PGothic"/>
                <a:cs typeface="Arial"/>
              </a:rPr>
              <a:t> – convert internal structure of existing CDF files.</a:t>
            </a:r>
          </a:p>
          <a:p>
            <a:pPr marL="457200" lvl="1" algn="l"/>
            <a:r>
              <a:rPr lang="en-GB" sz="1600" b="0" i="0" u="none" strike="noStrike" dirty="0">
                <a:solidFill>
                  <a:srgbClr val="172B4D"/>
                </a:solidFill>
                <a:effectLst/>
                <a:latin typeface="-apple-system"/>
                <a:ea typeface="MS PGothic"/>
                <a:cs typeface="Arial"/>
              </a:rPr>
              <a:t> </a:t>
            </a:r>
            <a:r>
              <a:rPr lang="en-GB" sz="1600" b="0" i="0" u="none" strike="noStrike" dirty="0">
                <a:solidFill>
                  <a:srgbClr val="0052CC"/>
                </a:solidFill>
                <a:effectLst/>
                <a:latin typeface="-apple-system"/>
                <a:ea typeface="MS PGothic"/>
                <a:cs typeface="Arial"/>
                <a:hlinkClick r:id="rId3"/>
              </a:rPr>
              <a:t>http://cdaweb.sci.gsfc.nasa.gov/pub/software/cdf/dist</a:t>
            </a:r>
            <a:r>
              <a:rPr lang="en-GB" sz="1600" dirty="0">
                <a:solidFill>
                  <a:srgbClr val="172B4D"/>
                </a:solidFill>
                <a:latin typeface="-apple-system"/>
                <a:ea typeface="MS PGothic"/>
                <a:cs typeface="Arial"/>
              </a:rPr>
              <a:t> (</a:t>
            </a:r>
            <a:r>
              <a:rPr lang="en-GB" sz="1600" b="0" i="0" u="none" strike="noStrike" dirty="0">
                <a:solidFill>
                  <a:srgbClr val="172B4D"/>
                </a:solidFill>
                <a:effectLst/>
                <a:latin typeface="-apple-system"/>
                <a:ea typeface="MS PGothic"/>
                <a:cs typeface="Arial"/>
              </a:rPr>
              <a:t>complete CDF library, including various tools like </a:t>
            </a:r>
            <a:r>
              <a:rPr lang="en-GB" sz="1600" b="0" i="0" u="none" strike="noStrike" dirty="0" err="1">
                <a:solidFill>
                  <a:srgbClr val="172B4D"/>
                </a:solidFill>
                <a:effectLst/>
                <a:latin typeface="-apple-system"/>
                <a:ea typeface="MS PGothic"/>
                <a:cs typeface="Arial"/>
              </a:rPr>
              <a:t>cdfconvert</a:t>
            </a:r>
            <a:r>
              <a:rPr lang="en-GB" sz="1600" b="0" i="0" u="none" strike="noStrike" dirty="0">
                <a:solidFill>
                  <a:srgbClr val="172B4D"/>
                </a:solidFill>
                <a:effectLst/>
                <a:latin typeface="-apple-system"/>
                <a:ea typeface="MS PGothic"/>
                <a:cs typeface="Arial"/>
              </a:rPr>
              <a:t>)</a:t>
            </a:r>
          </a:p>
          <a:p>
            <a:pPr marL="914400" lvl="2" algn="l"/>
            <a:endParaRPr lang="en-GB" sz="800" b="0" i="0" u="none" strike="noStrike" dirty="0">
              <a:solidFill>
                <a:srgbClr val="172B4D"/>
              </a:solidFill>
              <a:effectLst/>
              <a:latin typeface="-apple-system"/>
            </a:endParaRPr>
          </a:p>
          <a:p>
            <a:pPr algn="l">
              <a:buFont typeface="Arial" panose="020B0604020202020204" pitchFamily="34" charset="0"/>
              <a:buChar char="•"/>
            </a:pPr>
            <a:r>
              <a:rPr lang="en-GB" b="0" i="0" u="none" strike="noStrike" dirty="0">
                <a:solidFill>
                  <a:srgbClr val="172B4D"/>
                </a:solidFill>
                <a:effectLst/>
                <a:latin typeface="-apple-system"/>
                <a:ea typeface="MS PGothic"/>
                <a:cs typeface="Arial"/>
              </a:rPr>
              <a:t> </a:t>
            </a:r>
            <a:r>
              <a:rPr lang="en-GB" b="1" i="0" u="none" strike="noStrike" dirty="0">
                <a:solidFill>
                  <a:srgbClr val="172B4D"/>
                </a:solidFill>
                <a:effectLst/>
                <a:latin typeface="-apple-system"/>
                <a:ea typeface="MS PGothic"/>
                <a:cs typeface="Arial"/>
              </a:rPr>
              <a:t>Tools to verify CDF-A compliance</a:t>
            </a:r>
          </a:p>
          <a:p>
            <a:pPr marL="742950" lvl="1" indent="-285750">
              <a:buFont typeface="Arial" panose="020B0604020202020204" pitchFamily="34" charset="0"/>
              <a:buChar char="•"/>
            </a:pPr>
            <a:r>
              <a:rPr lang="en-GB" sz="1600" b="0" i="0" u="none" strike="noStrike" dirty="0" err="1">
                <a:solidFill>
                  <a:srgbClr val="172B4D"/>
                </a:solidFill>
                <a:effectLst/>
                <a:latin typeface="-apple-system"/>
                <a:ea typeface="MS PGothic"/>
                <a:cs typeface="Arial"/>
              </a:rPr>
              <a:t>cdfcheck</a:t>
            </a:r>
            <a:r>
              <a:rPr lang="en-GB" sz="1600" b="0" i="0" u="none" strike="noStrike" dirty="0">
                <a:solidFill>
                  <a:srgbClr val="172B4D"/>
                </a:solidFill>
                <a:effectLst/>
                <a:latin typeface="-apple-system"/>
                <a:ea typeface="MS PGothic"/>
                <a:cs typeface="Arial"/>
              </a:rPr>
              <a:t>: Scan a CDF file and determine if the CDF files meets requirements specified for CDF tools, ISTP/CDF and PDS archiving. </a:t>
            </a:r>
            <a:r>
              <a:rPr lang="en-GB" sz="1600" b="0" i="0" u="none" strike="noStrike" dirty="0">
                <a:solidFill>
                  <a:srgbClr val="0052CC"/>
                </a:solidFill>
                <a:effectLst/>
                <a:latin typeface="-apple-system"/>
                <a:ea typeface="MS PGothic"/>
                <a:cs typeface="Arial"/>
                <a:hlinkClick r:id="rId4"/>
              </a:rPr>
              <a:t>http://release.igpp.ucla.edu/pds/cdf/</a:t>
            </a:r>
            <a:endParaRPr lang="en-GB" sz="1600" b="0" i="0" u="none" strike="noStrike" dirty="0">
              <a:solidFill>
                <a:srgbClr val="0052CC"/>
              </a:solidFill>
              <a:effectLst/>
              <a:latin typeface="-apple-system"/>
              <a:ea typeface="MS PGothic"/>
              <a:cs typeface="Arial"/>
            </a:endParaRPr>
          </a:p>
          <a:p>
            <a:pPr marL="742950" lvl="1" indent="-285750">
              <a:buFont typeface="Arial" panose="020B0604020202020204" pitchFamily="34" charset="0"/>
              <a:buChar char="•"/>
            </a:pPr>
            <a:endParaRPr lang="en-GB" sz="800" b="0" i="0" u="none" strike="noStrike" dirty="0">
              <a:solidFill>
                <a:srgbClr val="172B4D"/>
              </a:solidFill>
              <a:effectLst/>
              <a:latin typeface="-apple-system"/>
            </a:endParaRPr>
          </a:p>
          <a:p>
            <a:pPr algn="l">
              <a:buFont typeface="Arial" panose="020B0604020202020204" pitchFamily="34" charset="0"/>
              <a:buChar char="•"/>
            </a:pPr>
            <a:r>
              <a:rPr lang="en-GB" b="1" i="0" u="none" strike="noStrike" dirty="0">
                <a:solidFill>
                  <a:srgbClr val="172B4D"/>
                </a:solidFill>
                <a:effectLst/>
                <a:latin typeface="-apple-system"/>
                <a:ea typeface="MS PGothic"/>
                <a:cs typeface="Arial"/>
              </a:rPr>
              <a:t>Tools to create PDS4 labels for CDF files </a:t>
            </a:r>
          </a:p>
          <a:p>
            <a:pPr marL="742950" lvl="1" indent="-285750" algn="l">
              <a:buFont typeface="Arial" panose="020B0604020202020204" pitchFamily="34" charset="0"/>
              <a:buChar char="•"/>
            </a:pPr>
            <a:r>
              <a:rPr lang="en-GB" sz="1600" b="0" i="0" u="none" strike="noStrike" dirty="0">
                <a:solidFill>
                  <a:srgbClr val="172B4D"/>
                </a:solidFill>
                <a:effectLst/>
                <a:latin typeface="-apple-system"/>
                <a:ea typeface="MS PGothic"/>
                <a:cs typeface="Arial"/>
              </a:rPr>
              <a:t>PPI has created an application (</a:t>
            </a:r>
            <a:r>
              <a:rPr lang="en-GB" sz="1600" b="0" i="0" u="none" strike="noStrike" dirty="0" err="1">
                <a:solidFill>
                  <a:srgbClr val="172B4D"/>
                </a:solidFill>
                <a:effectLst/>
                <a:latin typeface="-apple-system"/>
                <a:ea typeface="MS PGothic"/>
                <a:cs typeface="Arial"/>
              </a:rPr>
              <a:t>igpp.docgen</a:t>
            </a:r>
            <a:r>
              <a:rPr lang="en-GB" sz="1600" b="0" i="0" u="none" strike="noStrike" dirty="0">
                <a:solidFill>
                  <a:srgbClr val="172B4D"/>
                </a:solidFill>
                <a:effectLst/>
                <a:latin typeface="-apple-system"/>
                <a:ea typeface="MS PGothic"/>
                <a:cs typeface="Arial"/>
              </a:rPr>
              <a:t>) which defines an environment that can process </a:t>
            </a:r>
            <a:r>
              <a:rPr lang="en-GB" sz="1600" b="0" i="0" u="none" strike="noStrike" dirty="0">
                <a:solidFill>
                  <a:srgbClr val="0052CC"/>
                </a:solidFill>
                <a:effectLst/>
                <a:latin typeface="-apple-system"/>
                <a:ea typeface="MS PGothic"/>
                <a:cs typeface="Arial"/>
                <a:hlinkClick r:id="rId5"/>
              </a:rPr>
              <a:t>Apache Velocity</a:t>
            </a:r>
            <a:r>
              <a:rPr lang="en-GB" sz="1600" b="0" i="0" u="none" strike="noStrike" dirty="0">
                <a:solidFill>
                  <a:srgbClr val="172B4D"/>
                </a:solidFill>
                <a:effectLst/>
                <a:latin typeface="-apple-system"/>
                <a:ea typeface="MS PGothic"/>
                <a:cs typeface="Arial"/>
              </a:rPr>
              <a:t> templates into PDS4 labels. </a:t>
            </a:r>
            <a:r>
              <a:rPr lang="en-GB" sz="1600" b="0" i="0" u="none" strike="noStrike" dirty="0">
                <a:solidFill>
                  <a:srgbClr val="0052CC"/>
                </a:solidFill>
                <a:effectLst/>
                <a:latin typeface="-apple-system"/>
                <a:ea typeface="MS PGothic"/>
                <a:cs typeface="Arial"/>
                <a:hlinkClick r:id="rId6"/>
              </a:rPr>
              <a:t>http://release.igpp.ucla.edu/igpp/docgen</a:t>
            </a:r>
            <a:r>
              <a:rPr lang="en-GB" sz="1600" b="0" i="0" u="none" strike="noStrike" dirty="0">
                <a:solidFill>
                  <a:srgbClr val="172B4D"/>
                </a:solidFill>
                <a:effectLst/>
                <a:latin typeface="-apple-system"/>
                <a:ea typeface="MS PGothic"/>
                <a:cs typeface="Arial"/>
              </a:rPr>
              <a:t> </a:t>
            </a:r>
            <a:r>
              <a:rPr lang="en-GB" sz="1600" b="0" i="0" u="none" strike="noStrike" dirty="0">
                <a:solidFill>
                  <a:srgbClr val="0052CC"/>
                </a:solidFill>
                <a:effectLst/>
                <a:latin typeface="-apple-system"/>
                <a:ea typeface="MS PGothic"/>
                <a:cs typeface="Arial"/>
                <a:hlinkClick r:id="rId7"/>
              </a:rPr>
              <a:t>/</a:t>
            </a:r>
            <a:endParaRPr lang="en-GB" sz="1600" b="0" i="0" u="none" strike="noStrike" dirty="0">
              <a:solidFill>
                <a:srgbClr val="0052CC"/>
              </a:solidFill>
              <a:effectLst/>
              <a:latin typeface="-apple-system"/>
              <a:ea typeface="MS PGothic"/>
              <a:cs typeface="Arial"/>
            </a:endParaRPr>
          </a:p>
          <a:p>
            <a:pPr marL="742950" lvl="1" indent="-285750">
              <a:buFont typeface="Arial" panose="020B0604020202020204" pitchFamily="34" charset="0"/>
              <a:buChar char="•"/>
            </a:pPr>
            <a:r>
              <a:rPr lang="en-GB" altLang="en-US" sz="1600" dirty="0">
                <a:solidFill>
                  <a:srgbClr val="172B4D"/>
                </a:solidFill>
                <a:latin typeface="-apple-system"/>
                <a:ea typeface="MS PGothic"/>
                <a:cs typeface="Arial"/>
              </a:rPr>
              <a:t>D</a:t>
            </a:r>
            <a:r>
              <a:rPr lang="en-GB" sz="1600" b="0" i="0" u="none" strike="noStrike" dirty="0">
                <a:solidFill>
                  <a:srgbClr val="172B4D"/>
                </a:solidFill>
                <a:effectLst/>
                <a:latin typeface="-apple-system"/>
                <a:ea typeface="MS PGothic"/>
                <a:cs typeface="Arial"/>
              </a:rPr>
              <a:t>ata providers can create tools to generate PDS4 labels from CDF files.</a:t>
            </a:r>
          </a:p>
          <a:p>
            <a:pPr marL="1066800" indent="-285750">
              <a:buClr>
                <a:srgbClr val="75C8AE"/>
              </a:buClr>
              <a:buFont typeface="Arial" panose="020B0604020202020204" pitchFamily="34" charset="0"/>
              <a:buChar char="•"/>
            </a:pPr>
            <a:r>
              <a:rPr lang="en-GB" sz="1600" dirty="0">
                <a:solidFill>
                  <a:srgbClr val="172B4D"/>
                </a:solidFill>
                <a:latin typeface="-apple-system"/>
                <a:ea typeface="MS PGothic"/>
                <a:cs typeface="Arial"/>
              </a:rPr>
              <a:t>Mark’s code to retrieve offsets: </a:t>
            </a:r>
            <a:r>
              <a:rPr lang="en-GB" sz="1600" dirty="0">
                <a:solidFill>
                  <a:srgbClr val="172B4D"/>
                </a:solidFill>
                <a:latin typeface="-apple-system"/>
                <a:ea typeface="MS PGothic"/>
                <a:cs typeface="Arial"/>
                <a:hlinkClick r:id="rId8"/>
              </a:rPr>
              <a:t>https://github.com/msbentley/pds4_utils</a:t>
            </a:r>
            <a:r>
              <a:rPr lang="en-GB" sz="1600" dirty="0">
                <a:solidFill>
                  <a:srgbClr val="172B4D"/>
                </a:solidFill>
                <a:latin typeface="-apple-system"/>
                <a:ea typeface="MS PGothic"/>
                <a:cs typeface="Arial"/>
              </a:rPr>
              <a:t> (</a:t>
            </a:r>
            <a:r>
              <a:rPr lang="en-GB" sz="1600" dirty="0" err="1">
                <a:solidFill>
                  <a:srgbClr val="172B4D"/>
                </a:solidFill>
                <a:latin typeface="-apple-system"/>
                <a:ea typeface="MS PGothic"/>
                <a:cs typeface="Arial"/>
              </a:rPr>
              <a:t>cdf_utils</a:t>
            </a:r>
            <a:r>
              <a:rPr lang="en-GB" sz="1600">
                <a:solidFill>
                  <a:srgbClr val="172B4D"/>
                </a:solidFill>
                <a:latin typeface="-apple-system"/>
                <a:ea typeface="MS PGothic"/>
                <a:cs typeface="Arial"/>
              </a:rPr>
              <a:t> module)</a:t>
            </a:r>
            <a:endParaRPr lang="en-GB" sz="1600" dirty="0">
              <a:solidFill>
                <a:srgbClr val="172B4D"/>
              </a:solidFill>
              <a:latin typeface="-apple-system"/>
            </a:endParaRPr>
          </a:p>
          <a:p>
            <a:pPr algn="l">
              <a:buFont typeface="Arial" panose="020B0604020202020204" pitchFamily="34" charset="0"/>
              <a:buChar char="•"/>
            </a:pPr>
            <a:r>
              <a:rPr lang="en-GB" b="1" i="0" u="none" strike="noStrike" dirty="0">
                <a:solidFill>
                  <a:srgbClr val="172B4D"/>
                </a:solidFill>
                <a:effectLst/>
                <a:latin typeface="-apple-system"/>
                <a:ea typeface="MS PGothic"/>
                <a:cs typeface="Arial"/>
              </a:rPr>
              <a:t>Tools to read CDF data</a:t>
            </a:r>
          </a:p>
          <a:p>
            <a:pPr marL="742950" lvl="1" indent="-285750" algn="l">
              <a:buFont typeface="Arial" panose="020B0604020202020204" pitchFamily="34" charset="0"/>
              <a:buChar char="•"/>
            </a:pPr>
            <a:r>
              <a:rPr lang="en-GB" sz="1600" b="0" i="0" u="none" strike="noStrike" dirty="0">
                <a:solidFill>
                  <a:srgbClr val="172B4D"/>
                </a:solidFill>
                <a:effectLst/>
                <a:latin typeface="-apple-system"/>
                <a:ea typeface="MS PGothic"/>
                <a:cs typeface="Arial"/>
              </a:rPr>
              <a:t>CDF reader in Python: </a:t>
            </a:r>
            <a:r>
              <a:rPr lang="en-GB" sz="1600" b="0" i="0" u="none" strike="noStrike" dirty="0">
                <a:solidFill>
                  <a:srgbClr val="0052CC"/>
                </a:solidFill>
                <a:effectLst/>
                <a:latin typeface="-apple-system"/>
                <a:ea typeface="MS PGothic"/>
                <a:cs typeface="Arial"/>
                <a:hlinkClick r:id="rId9"/>
              </a:rPr>
              <a:t>https://github.com/MAVENSDC/cdflib</a:t>
            </a:r>
            <a:r>
              <a:rPr lang="en-GB" altLang="en-US" sz="1600" dirty="0">
                <a:solidFill>
                  <a:srgbClr val="172B4D"/>
                </a:solidFill>
                <a:latin typeface="-apple-system"/>
                <a:ea typeface="MS PGothic"/>
                <a:cs typeface="Arial"/>
              </a:rPr>
              <a:t>, module to read/write CDF files without needing to install the CDF NASA library.</a:t>
            </a:r>
          </a:p>
        </p:txBody>
      </p:sp>
    </p:spTree>
    <p:extLst>
      <p:ext uri="{BB962C8B-B14F-4D97-AF65-F5344CB8AC3E}">
        <p14:creationId xmlns:p14="http://schemas.microsoft.com/office/powerpoint/2010/main" val="90502806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1479-B2EB-78BE-7AAB-C2AC1538D34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5D85D8A-15CA-2B9A-B36B-4F35790DB8C1}"/>
              </a:ext>
            </a:extLst>
          </p:cNvPr>
          <p:cNvSpPr>
            <a:spLocks noGrp="1"/>
          </p:cNvSpPr>
          <p:nvPr>
            <p:ph type="title"/>
          </p:nvPr>
        </p:nvSpPr>
        <p:spPr>
          <a:xfrm>
            <a:off x="216000" y="160401"/>
            <a:ext cx="10108800" cy="553998"/>
          </a:xfrm>
        </p:spPr>
        <p:txBody>
          <a:bodyPr/>
          <a:lstStyle/>
          <a:p>
            <a:r>
              <a:rPr lang="en-GB"/>
              <a:t>FITS in Planetary Sciences</a:t>
            </a:r>
          </a:p>
        </p:txBody>
      </p:sp>
      <p:sp>
        <p:nvSpPr>
          <p:cNvPr id="3" name="Rectangle 1">
            <a:extLst>
              <a:ext uri="{FF2B5EF4-FFF2-40B4-BE49-F238E27FC236}">
                <a16:creationId xmlns:a16="http://schemas.microsoft.com/office/drawing/2014/main" id="{AE3DFC78-D9B2-F845-3849-A865A21A9DD6}"/>
              </a:ext>
            </a:extLst>
          </p:cNvPr>
          <p:cNvSpPr>
            <a:spLocks noGrp="1" noChangeArrowheads="1"/>
          </p:cNvSpPr>
          <p:nvPr>
            <p:ph idx="1"/>
          </p:nvPr>
        </p:nvSpPr>
        <p:spPr bwMode="auto">
          <a:xfrm>
            <a:off x="201765" y="870287"/>
            <a:ext cx="11821807"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solidFill>
                  <a:schemeClr val="accent6">
                    <a:lumMod val="10000"/>
                  </a:schemeClr>
                </a:solidFill>
                <a:latin typeface="Arial"/>
                <a:ea typeface="MS PGothic"/>
                <a:cs typeface="Arial"/>
              </a:rPr>
              <a:t>FITS = </a:t>
            </a:r>
            <a:r>
              <a:rPr lang="en-GB" altLang="en-US">
                <a:solidFill>
                  <a:schemeClr val="accent6">
                    <a:lumMod val="10000"/>
                  </a:schemeClr>
                </a:solidFill>
                <a:latin typeface="Arial"/>
                <a:ea typeface="MS PGothic"/>
                <a:cs typeface="Arial"/>
              </a:rPr>
              <a:t>Flexible Image Transport System (</a:t>
            </a:r>
            <a:r>
              <a:rPr lang="en-GB" altLang="en-US">
                <a:solidFill>
                  <a:schemeClr val="accent6">
                    <a:lumMod val="10000"/>
                  </a:schemeClr>
                </a:solidFill>
                <a:latin typeface="Arial"/>
                <a:ea typeface="MS PGothic"/>
                <a:cs typeface="Arial"/>
                <a:hlinkClick r:id="rId3"/>
              </a:rPr>
              <a:t>FITS Standard</a:t>
            </a:r>
            <a:r>
              <a:rPr lang="en-GB" altLang="en-US">
                <a:solidFill>
                  <a:schemeClr val="accent6">
                    <a:lumMod val="10000"/>
                  </a:schemeClr>
                </a:solidFill>
                <a:latin typeface="Arial"/>
                <a:ea typeface="MS PGothic"/>
                <a:cs typeface="Arial"/>
              </a:rPr>
              <a:t>) </a:t>
            </a:r>
          </a:p>
          <a:p>
            <a:pPr marL="285750" indent="-285750" algn="just">
              <a:lnSpc>
                <a:spcPct val="150000"/>
              </a:lnSpc>
              <a:spcBef>
                <a:spcPct val="0"/>
              </a:spcBef>
              <a:buClrTx/>
              <a:buFont typeface="Arial" panose="020B0604020202020204" pitchFamily="34" charset="0"/>
              <a:buChar char="•"/>
            </a:pPr>
            <a:r>
              <a:rPr lang="en-GB">
                <a:solidFill>
                  <a:schemeClr val="accent6">
                    <a:lumMod val="10000"/>
                  </a:schemeClr>
                </a:solidFill>
                <a:latin typeface="Arial"/>
                <a:ea typeface="MS PGothic"/>
                <a:cs typeface="Arial"/>
              </a:rPr>
              <a:t>Widely used in astronomy domain; becomes popular in planetary science for imagers and spectral imagers.</a:t>
            </a:r>
            <a:endParaRPr lang="en-GB">
              <a:solidFill>
                <a:schemeClr val="accent6">
                  <a:lumMod val="10000"/>
                </a:schemeClr>
              </a:solidFill>
            </a:endParaRPr>
          </a:p>
          <a:p>
            <a:pPr marL="285750" indent="-285750" algn="just">
              <a:lnSpc>
                <a:spcPct val="150000"/>
              </a:lnSpc>
              <a:spcBef>
                <a:spcPct val="0"/>
              </a:spcBef>
              <a:buClrTx/>
              <a:buChar char="•"/>
            </a:pPr>
            <a:r>
              <a:rPr lang="en-GB">
                <a:solidFill>
                  <a:schemeClr val="accent6">
                    <a:lumMod val="10000"/>
                  </a:schemeClr>
                </a:solidFill>
                <a:latin typeface="Arial"/>
                <a:ea typeface="MS PGothic"/>
                <a:cs typeface="Arial"/>
              </a:rPr>
              <a:t>Multiple data types can be stored in the same FITS file in multiple (Header +) Data Units HDUs</a:t>
            </a:r>
          </a:p>
          <a:p>
            <a:pPr marL="285750" indent="-285750" algn="just">
              <a:lnSpc>
                <a:spcPct val="150000"/>
              </a:lnSpc>
              <a:spcBef>
                <a:spcPct val="0"/>
              </a:spcBef>
              <a:buClrTx/>
              <a:buChar char="•"/>
            </a:pPr>
            <a:r>
              <a:rPr lang="en-GB">
                <a:solidFill>
                  <a:schemeClr val="accent6">
                    <a:lumMod val="10000"/>
                  </a:schemeClr>
                </a:solidFill>
                <a:latin typeface="Arial"/>
                <a:ea typeface="MS PGothic"/>
                <a:cs typeface="Arial"/>
              </a:rPr>
              <a:t>FITS headers capture the relevant metadata. </a:t>
            </a:r>
          </a:p>
        </p:txBody>
      </p:sp>
      <p:sp>
        <p:nvSpPr>
          <p:cNvPr id="8" name="TextBox 7">
            <a:extLst>
              <a:ext uri="{FF2B5EF4-FFF2-40B4-BE49-F238E27FC236}">
                <a16:creationId xmlns:a16="http://schemas.microsoft.com/office/drawing/2014/main" id="{F8BBA15B-7DB5-D63C-C37C-05575EE79BE8}"/>
              </a:ext>
            </a:extLst>
          </p:cNvPr>
          <p:cNvSpPr txBox="1"/>
          <p:nvPr/>
        </p:nvSpPr>
        <p:spPr>
          <a:xfrm>
            <a:off x="333800" y="3292993"/>
            <a:ext cx="3917372" cy="646331"/>
          </a:xfrm>
          <a:prstGeom prst="rect">
            <a:avLst/>
          </a:prstGeom>
          <a:noFill/>
        </p:spPr>
        <p:txBody>
          <a:bodyPr wrap="square">
            <a:spAutoFit/>
          </a:bodyPr>
          <a:lstStyle/>
          <a:p>
            <a:r>
              <a:rPr lang="en-GB">
                <a:solidFill>
                  <a:schemeClr val="accent6">
                    <a:lumMod val="10000"/>
                  </a:schemeClr>
                </a:solidFill>
                <a:latin typeface="Arial"/>
                <a:ea typeface="MS PGothic"/>
                <a:cs typeface="Arial"/>
              </a:rPr>
              <a:t>Opening a FITS file with a FITS viewer tool</a:t>
            </a:r>
            <a:endParaRPr lang="en-US"/>
          </a:p>
        </p:txBody>
      </p:sp>
      <p:sp>
        <p:nvSpPr>
          <p:cNvPr id="9" name="TextBox 8">
            <a:extLst>
              <a:ext uri="{FF2B5EF4-FFF2-40B4-BE49-F238E27FC236}">
                <a16:creationId xmlns:a16="http://schemas.microsoft.com/office/drawing/2014/main" id="{8899213F-7710-5CB9-B2E0-1C78D5876A6C}"/>
              </a:ext>
            </a:extLst>
          </p:cNvPr>
          <p:cNvSpPr txBox="1"/>
          <p:nvPr/>
        </p:nvSpPr>
        <p:spPr>
          <a:xfrm>
            <a:off x="333800" y="4973693"/>
            <a:ext cx="3917372" cy="923330"/>
          </a:xfrm>
          <a:prstGeom prst="rect">
            <a:avLst/>
          </a:prstGeom>
          <a:noFill/>
        </p:spPr>
        <p:txBody>
          <a:bodyPr wrap="square">
            <a:spAutoFit/>
          </a:bodyPr>
          <a:lstStyle/>
          <a:p>
            <a:r>
              <a:rPr lang="en-GB">
                <a:solidFill>
                  <a:schemeClr val="accent6">
                    <a:lumMod val="10000"/>
                  </a:schemeClr>
                </a:solidFill>
                <a:latin typeface="Arial"/>
                <a:ea typeface="MS PGothic"/>
                <a:cs typeface="Arial"/>
              </a:rPr>
              <a:t>Opening the PDS4 product (using the same FITS file) with PDS4 reader tool</a:t>
            </a:r>
            <a:endParaRPr lang="en-US"/>
          </a:p>
        </p:txBody>
      </p:sp>
      <p:pic>
        <p:nvPicPr>
          <p:cNvPr id="10" name="Picture 9">
            <a:extLst>
              <a:ext uri="{FF2B5EF4-FFF2-40B4-BE49-F238E27FC236}">
                <a16:creationId xmlns:a16="http://schemas.microsoft.com/office/drawing/2014/main" id="{61E7DB41-F46C-C9D1-8F08-93CBD182994E}"/>
              </a:ext>
            </a:extLst>
          </p:cNvPr>
          <p:cNvPicPr>
            <a:picLocks noChangeAspect="1"/>
          </p:cNvPicPr>
          <p:nvPr/>
        </p:nvPicPr>
        <p:blipFill>
          <a:blip r:embed="rId4"/>
          <a:srcRect t="10201"/>
          <a:stretch/>
        </p:blipFill>
        <p:spPr>
          <a:xfrm>
            <a:off x="4790885" y="2830285"/>
            <a:ext cx="6611854" cy="1290733"/>
          </a:xfrm>
          <a:prstGeom prst="rect">
            <a:avLst/>
          </a:prstGeom>
          <a:ln>
            <a:solidFill>
              <a:schemeClr val="tx1"/>
            </a:solidFill>
          </a:ln>
        </p:spPr>
      </p:pic>
      <p:pic>
        <p:nvPicPr>
          <p:cNvPr id="11" name="Picture 10">
            <a:extLst>
              <a:ext uri="{FF2B5EF4-FFF2-40B4-BE49-F238E27FC236}">
                <a16:creationId xmlns:a16="http://schemas.microsoft.com/office/drawing/2014/main" id="{23D290FF-3782-CBBC-0948-A37DB8FE4056}"/>
              </a:ext>
            </a:extLst>
          </p:cNvPr>
          <p:cNvPicPr>
            <a:picLocks noChangeAspect="1"/>
          </p:cNvPicPr>
          <p:nvPr/>
        </p:nvPicPr>
        <p:blipFill>
          <a:blip r:embed="rId5"/>
          <a:srcRect t="9617"/>
          <a:stretch/>
        </p:blipFill>
        <p:spPr>
          <a:xfrm>
            <a:off x="4790209" y="4495800"/>
            <a:ext cx="6593642" cy="1819910"/>
          </a:xfrm>
          <a:prstGeom prst="rect">
            <a:avLst/>
          </a:prstGeom>
          <a:ln>
            <a:solidFill>
              <a:schemeClr val="tx1"/>
            </a:solidFill>
          </a:ln>
        </p:spPr>
      </p:pic>
    </p:spTree>
    <p:extLst>
      <p:ext uri="{BB962C8B-B14F-4D97-AF65-F5344CB8AC3E}">
        <p14:creationId xmlns:p14="http://schemas.microsoft.com/office/powerpoint/2010/main" val="109187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1479-B2EB-78BE-7AAB-C2AC1538D34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5D85D8A-15CA-2B9A-B36B-4F35790DB8C1}"/>
              </a:ext>
            </a:extLst>
          </p:cNvPr>
          <p:cNvSpPr>
            <a:spLocks noGrp="1"/>
          </p:cNvSpPr>
          <p:nvPr>
            <p:ph type="title"/>
          </p:nvPr>
        </p:nvSpPr>
        <p:spPr>
          <a:xfrm>
            <a:off x="216000" y="160401"/>
            <a:ext cx="10108800" cy="553998"/>
          </a:xfrm>
        </p:spPr>
        <p:txBody>
          <a:bodyPr/>
          <a:lstStyle/>
          <a:p>
            <a:r>
              <a:rPr lang="en-GB"/>
              <a:t>Usage of the FITS headers</a:t>
            </a:r>
          </a:p>
        </p:txBody>
      </p:sp>
      <p:sp>
        <p:nvSpPr>
          <p:cNvPr id="3" name="Rectangle 1">
            <a:extLst>
              <a:ext uri="{FF2B5EF4-FFF2-40B4-BE49-F238E27FC236}">
                <a16:creationId xmlns:a16="http://schemas.microsoft.com/office/drawing/2014/main" id="{AE3DFC78-D9B2-F845-3849-A865A21A9DD6}"/>
              </a:ext>
            </a:extLst>
          </p:cNvPr>
          <p:cNvSpPr>
            <a:spLocks noGrp="1" noChangeArrowheads="1"/>
          </p:cNvSpPr>
          <p:nvPr>
            <p:ph idx="1"/>
          </p:nvPr>
        </p:nvSpPr>
        <p:spPr bwMode="auto">
          <a:xfrm>
            <a:off x="207751" y="896419"/>
            <a:ext cx="11815821" cy="170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solidFill>
                  <a:schemeClr val="accent6">
                    <a:lumMod val="10000"/>
                  </a:schemeClr>
                </a:solidFill>
                <a:latin typeface="Arial"/>
                <a:ea typeface="MS PGothic"/>
                <a:cs typeface="Arial"/>
              </a:rPr>
              <a:t>Implies simultaneous PDS4 and International Astronomical Union (IAU) metadata compliancy.</a:t>
            </a:r>
          </a:p>
          <a:p>
            <a:pPr marL="1067076" lvl="1" indent="-285750" algn="just">
              <a:lnSpc>
                <a:spcPct val="150000"/>
              </a:lnSpc>
              <a:spcBef>
                <a:spcPct val="0"/>
              </a:spcBef>
              <a:buClrTx/>
              <a:buFont typeface="Courier New" panose="02070309020205020404" pitchFamily="49" charset="0"/>
              <a:buChar char="o"/>
            </a:pPr>
            <a:r>
              <a:rPr lang="en-GB">
                <a:solidFill>
                  <a:schemeClr val="accent6">
                    <a:lumMod val="10000"/>
                  </a:schemeClr>
                </a:solidFill>
                <a:latin typeface="Arial"/>
                <a:ea typeface="MS PGothic"/>
                <a:cs typeface="Arial"/>
              </a:rPr>
              <a:t>Existing FITS keywords are mapped to PDS4 attributes (</a:t>
            </a:r>
            <a:r>
              <a:rPr lang="en-GB">
                <a:solidFill>
                  <a:schemeClr val="accent6">
                    <a:lumMod val="10000"/>
                  </a:schemeClr>
                </a:solidFill>
                <a:latin typeface="Arial"/>
                <a:ea typeface="MS PGothic"/>
                <a:cs typeface="Arial"/>
                <a:hlinkClick r:id="rId2"/>
              </a:rPr>
              <a:t>PSA PDS4 Archiving Guide</a:t>
            </a:r>
            <a:r>
              <a:rPr lang="en-GB">
                <a:solidFill>
                  <a:schemeClr val="accent6">
                    <a:lumMod val="10000"/>
                  </a:schemeClr>
                </a:solidFill>
                <a:latin typeface="Arial"/>
                <a:ea typeface="MS PGothic"/>
                <a:cs typeface="Arial"/>
              </a:rPr>
              <a:t>).</a:t>
            </a:r>
          </a:p>
          <a:p>
            <a:pPr marL="285750" indent="-285750" algn="just">
              <a:lnSpc>
                <a:spcPct val="150000"/>
              </a:lnSpc>
              <a:spcBef>
                <a:spcPct val="0"/>
              </a:spcBef>
              <a:buClrTx/>
              <a:buFont typeface="Arial" panose="020B0604020202020204" pitchFamily="34" charset="0"/>
              <a:buChar char="•"/>
            </a:pPr>
            <a:r>
              <a:rPr lang="en-GB">
                <a:solidFill>
                  <a:schemeClr val="accent6">
                    <a:lumMod val="10000"/>
                  </a:schemeClr>
                </a:solidFill>
                <a:latin typeface="Arial"/>
                <a:ea typeface="MS PGothic"/>
                <a:cs typeface="Arial"/>
              </a:rPr>
              <a:t>Other keywords can be used to capture further metadata (e.g. </a:t>
            </a:r>
            <a:r>
              <a:rPr lang="en-GB">
                <a:solidFill>
                  <a:schemeClr val="accent6">
                    <a:lumMod val="10000"/>
                  </a:schemeClr>
                </a:solidFill>
                <a:latin typeface="Arial"/>
                <a:ea typeface="MS PGothic"/>
                <a:cs typeface="Arial"/>
                <a:hlinkClick r:id="rId3"/>
              </a:rPr>
              <a:t>FITS keyword dictionaries</a:t>
            </a:r>
            <a:r>
              <a:rPr lang="en-GB">
                <a:solidFill>
                  <a:schemeClr val="accent6">
                    <a:lumMod val="10000"/>
                  </a:schemeClr>
                </a:solidFill>
                <a:latin typeface="Arial"/>
                <a:ea typeface="MS PGothic"/>
                <a:cs typeface="Arial"/>
              </a:rPr>
              <a:t>).</a:t>
            </a:r>
          </a:p>
          <a:p>
            <a:pPr algn="just">
              <a:lnSpc>
                <a:spcPct val="150000"/>
              </a:lnSpc>
              <a:spcBef>
                <a:spcPct val="0"/>
              </a:spcBef>
              <a:buClrTx/>
            </a:pPr>
            <a:endParaRPr lang="en-GB">
              <a:solidFill>
                <a:schemeClr val="accent6">
                  <a:lumMod val="10000"/>
                </a:schemeClr>
              </a:solidFill>
              <a:latin typeface="Arial"/>
              <a:ea typeface="MS PGothic"/>
              <a:cs typeface="Arial"/>
            </a:endParaRPr>
          </a:p>
        </p:txBody>
      </p:sp>
      <p:pic>
        <p:nvPicPr>
          <p:cNvPr id="6" name="Picture 5">
            <a:extLst>
              <a:ext uri="{FF2B5EF4-FFF2-40B4-BE49-F238E27FC236}">
                <a16:creationId xmlns:a16="http://schemas.microsoft.com/office/drawing/2014/main" id="{E745D45F-4147-67DF-1260-63D4B9D71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39" y="2391477"/>
            <a:ext cx="6921669" cy="3860473"/>
          </a:xfrm>
          <a:prstGeom prst="rect">
            <a:avLst/>
          </a:prstGeom>
        </p:spPr>
      </p:pic>
      <p:pic>
        <p:nvPicPr>
          <p:cNvPr id="4" name="Picture 3" descr="A white screen with black text&#10;&#10;Description automatically generated">
            <a:extLst>
              <a:ext uri="{FF2B5EF4-FFF2-40B4-BE49-F238E27FC236}">
                <a16:creationId xmlns:a16="http://schemas.microsoft.com/office/drawing/2014/main" id="{073B6053-1CA4-18C6-DE79-2A85571236E1}"/>
              </a:ext>
            </a:extLst>
          </p:cNvPr>
          <p:cNvPicPr>
            <a:picLocks noChangeAspect="1"/>
          </p:cNvPicPr>
          <p:nvPr/>
        </p:nvPicPr>
        <p:blipFill>
          <a:blip r:embed="rId5"/>
          <a:stretch>
            <a:fillRect/>
          </a:stretch>
        </p:blipFill>
        <p:spPr>
          <a:xfrm>
            <a:off x="7944117" y="2384328"/>
            <a:ext cx="3661089" cy="3983031"/>
          </a:xfrm>
          <a:prstGeom prst="rect">
            <a:avLst/>
          </a:prstGeom>
        </p:spPr>
      </p:pic>
    </p:spTree>
    <p:extLst>
      <p:ext uri="{BB962C8B-B14F-4D97-AF65-F5344CB8AC3E}">
        <p14:creationId xmlns:p14="http://schemas.microsoft.com/office/powerpoint/2010/main" val="343185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55564-4144-5024-401A-03D9A3124BD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FB0981B-69D8-CD66-1071-ED4F641AEDEE}"/>
              </a:ext>
            </a:extLst>
          </p:cNvPr>
          <p:cNvSpPr>
            <a:spLocks noGrp="1"/>
          </p:cNvSpPr>
          <p:nvPr>
            <p:ph type="title"/>
          </p:nvPr>
        </p:nvSpPr>
        <p:spPr>
          <a:xfrm>
            <a:off x="216000" y="160401"/>
            <a:ext cx="10108800" cy="553998"/>
          </a:xfrm>
        </p:spPr>
        <p:txBody>
          <a:bodyPr/>
          <a:lstStyle/>
          <a:p>
            <a:r>
              <a:rPr lang="en-GB"/>
              <a:t>Header Data Unit (HDU) in FITS files</a:t>
            </a:r>
          </a:p>
        </p:txBody>
      </p:sp>
      <p:sp>
        <p:nvSpPr>
          <p:cNvPr id="21" name="Rectangle 1">
            <a:extLst>
              <a:ext uri="{FF2B5EF4-FFF2-40B4-BE49-F238E27FC236}">
                <a16:creationId xmlns:a16="http://schemas.microsoft.com/office/drawing/2014/main" id="{65D8466B-D927-E611-9C36-9CC249881131}"/>
              </a:ext>
            </a:extLst>
          </p:cNvPr>
          <p:cNvSpPr>
            <a:spLocks noGrp="1" noChangeArrowheads="1"/>
          </p:cNvSpPr>
          <p:nvPr>
            <p:ph idx="1"/>
          </p:nvPr>
        </p:nvSpPr>
        <p:spPr bwMode="auto">
          <a:xfrm>
            <a:off x="201765" y="895037"/>
            <a:ext cx="11821807" cy="29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solidFill>
                  <a:schemeClr val="accent6">
                    <a:lumMod val="10000"/>
                  </a:schemeClr>
                </a:solidFill>
                <a:latin typeface="Arial"/>
                <a:ea typeface="MS PGothic"/>
                <a:cs typeface="Arial"/>
              </a:rPr>
              <a:t>Human readable ASCII headers</a:t>
            </a:r>
          </a:p>
          <a:p>
            <a:pPr marL="1067076" lvl="1" indent="-285750" algn="just">
              <a:lnSpc>
                <a:spcPct val="150000"/>
              </a:lnSpc>
              <a:spcBef>
                <a:spcPct val="0"/>
              </a:spcBef>
              <a:buClrTx/>
              <a:buFont typeface="Arial" panose="020B0604020202020204" pitchFamily="34" charset="0"/>
              <a:buChar char="•"/>
            </a:pPr>
            <a:r>
              <a:rPr lang="en-GB">
                <a:solidFill>
                  <a:schemeClr val="accent6">
                    <a:lumMod val="10000"/>
                  </a:schemeClr>
                </a:solidFill>
                <a:latin typeface="Arial"/>
                <a:ea typeface="MS PGothic"/>
                <a:cs typeface="Arial"/>
              </a:rPr>
              <a:t>Primary Header </a:t>
            </a:r>
          </a:p>
          <a:p>
            <a:pPr marL="1067076" lvl="1" indent="-285750" algn="just">
              <a:lnSpc>
                <a:spcPct val="150000"/>
              </a:lnSpc>
              <a:spcBef>
                <a:spcPct val="0"/>
              </a:spcBef>
              <a:buClrTx/>
              <a:buFont typeface="Arial" panose="020B0604020202020204" pitchFamily="34" charset="0"/>
              <a:buChar char="•"/>
            </a:pPr>
            <a:r>
              <a:rPr lang="en-GB">
                <a:solidFill>
                  <a:schemeClr val="accent6">
                    <a:lumMod val="10000"/>
                  </a:schemeClr>
                </a:solidFill>
                <a:latin typeface="Arial"/>
                <a:ea typeface="MS PGothic"/>
                <a:cs typeface="Arial"/>
              </a:rPr>
              <a:t>Extension Header (= header for each of the subsequent FITS extensions)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solidFill>
                  <a:schemeClr val="accent6">
                    <a:lumMod val="10000"/>
                  </a:schemeClr>
                </a:solidFill>
                <a:latin typeface="Arial"/>
                <a:ea typeface="MS PGothic"/>
                <a:cs typeface="Arial"/>
              </a:rPr>
              <a:t>Header Data Units </a:t>
            </a:r>
          </a:p>
          <a:p>
            <a:pPr marL="1067076" lvl="1" indent="-285750" algn="just">
              <a:lnSpc>
                <a:spcPct val="150000"/>
              </a:lnSpc>
              <a:spcBef>
                <a:spcPct val="0"/>
              </a:spcBef>
              <a:buClrTx/>
              <a:buFont typeface="Arial" panose="020B0604020202020204" pitchFamily="34" charset="0"/>
              <a:buChar char="•"/>
            </a:pPr>
            <a:r>
              <a:rPr lang="en-GB">
                <a:solidFill>
                  <a:schemeClr val="accent6">
                    <a:lumMod val="10000"/>
                  </a:schemeClr>
                </a:solidFill>
                <a:latin typeface="Arial"/>
                <a:ea typeface="MS PGothic"/>
                <a:cs typeface="Arial"/>
              </a:rPr>
              <a:t>Image HDU for storing N-dimensional arrays (all values must be of the same kind)</a:t>
            </a:r>
          </a:p>
          <a:p>
            <a:pPr marL="1067076" lvl="1" indent="-285750" algn="just">
              <a:lnSpc>
                <a:spcPct val="150000"/>
              </a:lnSpc>
              <a:spcBef>
                <a:spcPct val="0"/>
              </a:spcBef>
              <a:buClrTx/>
              <a:buFont typeface="Arial" panose="020B0604020202020204" pitchFamily="34" charset="0"/>
              <a:buChar char="•"/>
            </a:pPr>
            <a:r>
              <a:rPr lang="en-GB" err="1">
                <a:solidFill>
                  <a:schemeClr val="accent6">
                    <a:lumMod val="10000"/>
                  </a:schemeClr>
                </a:solidFill>
                <a:latin typeface="Arial"/>
                <a:ea typeface="MS PGothic"/>
                <a:cs typeface="Arial"/>
              </a:rPr>
              <a:t>BinTable</a:t>
            </a:r>
            <a:r>
              <a:rPr lang="en-GB">
                <a:solidFill>
                  <a:schemeClr val="accent6">
                    <a:lumMod val="10000"/>
                  </a:schemeClr>
                </a:solidFill>
                <a:latin typeface="Arial"/>
                <a:ea typeface="MS PGothic"/>
                <a:cs typeface="Arial"/>
              </a:rPr>
              <a:t> HDU for storing Binary tables </a:t>
            </a:r>
          </a:p>
          <a:p>
            <a:pPr marL="1067076" lvl="1" indent="-285750" algn="just">
              <a:lnSpc>
                <a:spcPct val="150000"/>
              </a:lnSpc>
              <a:spcBef>
                <a:spcPct val="0"/>
              </a:spcBef>
              <a:buClrTx/>
              <a:buFont typeface="Arial" panose="020B0604020202020204" pitchFamily="34" charset="0"/>
              <a:buChar char="•"/>
            </a:pPr>
            <a:r>
              <a:rPr lang="en-GB">
                <a:solidFill>
                  <a:schemeClr val="accent6">
                    <a:lumMod val="10000"/>
                  </a:schemeClr>
                </a:solidFill>
                <a:latin typeface="Arial"/>
                <a:ea typeface="MS PGothic"/>
                <a:cs typeface="Arial"/>
              </a:rPr>
              <a:t>(Table HDU for storing ASCII tables)</a:t>
            </a:r>
          </a:p>
        </p:txBody>
      </p:sp>
      <p:graphicFrame>
        <p:nvGraphicFramePr>
          <p:cNvPr id="23" name="Table 22">
            <a:extLst>
              <a:ext uri="{FF2B5EF4-FFF2-40B4-BE49-F238E27FC236}">
                <a16:creationId xmlns:a16="http://schemas.microsoft.com/office/drawing/2014/main" id="{2B95F1A1-0F9E-4EBB-6787-BEAAF3E69991}"/>
              </a:ext>
            </a:extLst>
          </p:cNvPr>
          <p:cNvGraphicFramePr>
            <a:graphicFrameLocks noGrp="1"/>
          </p:cNvGraphicFramePr>
          <p:nvPr>
            <p:extLst>
              <p:ext uri="{D42A27DB-BD31-4B8C-83A1-F6EECF244321}">
                <p14:modId xmlns:p14="http://schemas.microsoft.com/office/powerpoint/2010/main" val="1352286194"/>
              </p:ext>
            </p:extLst>
          </p:nvPr>
        </p:nvGraphicFramePr>
        <p:xfrm>
          <a:off x="3395926" y="3990412"/>
          <a:ext cx="5433484" cy="2353564"/>
        </p:xfrm>
        <a:graphic>
          <a:graphicData uri="http://schemas.openxmlformats.org/drawingml/2006/table">
            <a:tbl>
              <a:tblPr firstRow="1" bandRow="1">
                <a:tableStyleId>{073A0DAA-6AF3-43AB-8588-CEC1D06C72B9}</a:tableStyleId>
              </a:tblPr>
              <a:tblGrid>
                <a:gridCol w="2716742">
                  <a:extLst>
                    <a:ext uri="{9D8B030D-6E8A-4147-A177-3AD203B41FA5}">
                      <a16:colId xmlns:a16="http://schemas.microsoft.com/office/drawing/2014/main" val="444530865"/>
                    </a:ext>
                  </a:extLst>
                </a:gridCol>
                <a:gridCol w="2716742">
                  <a:extLst>
                    <a:ext uri="{9D8B030D-6E8A-4147-A177-3AD203B41FA5}">
                      <a16:colId xmlns:a16="http://schemas.microsoft.com/office/drawing/2014/main" val="34757406"/>
                    </a:ext>
                  </a:extLst>
                </a:gridCol>
              </a:tblGrid>
              <a:tr h="370840">
                <a:tc>
                  <a:txBody>
                    <a:bodyPr/>
                    <a:lstStyle/>
                    <a:p>
                      <a:r>
                        <a:rPr lang="en-US"/>
                        <a:t>FITS HDU type</a:t>
                      </a:r>
                    </a:p>
                  </a:txBody>
                  <a:tcPr/>
                </a:tc>
                <a:tc>
                  <a:txBody>
                    <a:bodyPr/>
                    <a:lstStyle/>
                    <a:p>
                      <a:r>
                        <a:rPr lang="en-US"/>
                        <a:t>PDS4 Structure</a:t>
                      </a:r>
                    </a:p>
                  </a:txBody>
                  <a:tcPr/>
                </a:tc>
                <a:extLst>
                  <a:ext uri="{0D108BD9-81ED-4DB2-BD59-A6C34878D82A}">
                    <a16:rowId xmlns:a16="http://schemas.microsoft.com/office/drawing/2014/main" val="4053643301"/>
                  </a:ext>
                </a:extLst>
              </a:tr>
              <a:tr h="370840">
                <a:tc>
                  <a:txBody>
                    <a:bodyPr/>
                    <a:lstStyle/>
                    <a:p>
                      <a:r>
                        <a:rPr lang="en-US"/>
                        <a:t>Image HDU</a:t>
                      </a:r>
                    </a:p>
                  </a:txBody>
                  <a:tcPr/>
                </a:tc>
                <a:tc>
                  <a:txBody>
                    <a:bodyPr/>
                    <a:lstStyle/>
                    <a:p>
                      <a:r>
                        <a:rPr lang="en-US" err="1"/>
                        <a:t>Array_</a:t>
                      </a:r>
                      <a:r>
                        <a:rPr lang="en-US" i="1" err="1"/>
                        <a:t>N</a:t>
                      </a:r>
                      <a:r>
                        <a:rPr lang="en-US" err="1"/>
                        <a:t>D</a:t>
                      </a:r>
                      <a:r>
                        <a:rPr lang="en-US"/>
                        <a:t>, </a:t>
                      </a:r>
                      <a:r>
                        <a:rPr lang="en-US" err="1"/>
                        <a:t>Array_</a:t>
                      </a:r>
                      <a:r>
                        <a:rPr lang="en-US" i="1" err="1"/>
                        <a:t>N</a:t>
                      </a:r>
                      <a:r>
                        <a:rPr lang="en-US" err="1"/>
                        <a:t>D_</a:t>
                      </a:r>
                      <a:r>
                        <a:rPr lang="en-US" i="1" err="1"/>
                        <a:t>type</a:t>
                      </a:r>
                      <a:endParaRPr lang="en-US"/>
                    </a:p>
                  </a:txBody>
                  <a:tcPr/>
                </a:tc>
                <a:extLst>
                  <a:ext uri="{0D108BD9-81ED-4DB2-BD59-A6C34878D82A}">
                    <a16:rowId xmlns:a16="http://schemas.microsoft.com/office/drawing/2014/main" val="451068275"/>
                  </a:ext>
                </a:extLst>
              </a:tr>
              <a:tr h="370840">
                <a:tc>
                  <a:txBody>
                    <a:bodyPr/>
                    <a:lstStyle/>
                    <a:p>
                      <a:r>
                        <a:rPr lang="en-US" err="1"/>
                        <a:t>BinTable</a:t>
                      </a:r>
                      <a:r>
                        <a:rPr lang="en-US"/>
                        <a:t> HDU</a:t>
                      </a:r>
                    </a:p>
                  </a:txBody>
                  <a:tcPr/>
                </a:tc>
                <a:tc>
                  <a:txBody>
                    <a:bodyPr/>
                    <a:lstStyle/>
                    <a:p>
                      <a:r>
                        <a:rPr lang="en-US" err="1"/>
                        <a:t>Table_Binary</a:t>
                      </a:r>
                      <a:endParaRPr lang="en-US"/>
                    </a:p>
                  </a:txBody>
                  <a:tcPr/>
                </a:tc>
                <a:extLst>
                  <a:ext uri="{0D108BD9-81ED-4DB2-BD59-A6C34878D82A}">
                    <a16:rowId xmlns:a16="http://schemas.microsoft.com/office/drawing/2014/main" val="3295935151"/>
                  </a:ext>
                </a:extLst>
              </a:tr>
              <a:tr h="370840">
                <a:tc>
                  <a:txBody>
                    <a:bodyPr/>
                    <a:lstStyle/>
                    <a:p>
                      <a:r>
                        <a:rPr lang="en-US"/>
                        <a:t>Table HDU</a:t>
                      </a:r>
                    </a:p>
                  </a:txBody>
                  <a:tcPr/>
                </a:tc>
                <a:tc>
                  <a:txBody>
                    <a:bodyPr/>
                    <a:lstStyle/>
                    <a:p>
                      <a:r>
                        <a:rPr lang="en-US"/>
                        <a:t>Table_Character*</a:t>
                      </a:r>
                      <a:br>
                        <a:rPr lang="en-US"/>
                      </a:br>
                      <a:r>
                        <a:rPr lang="en-US"/>
                        <a:t>(line endings required)</a:t>
                      </a:r>
                    </a:p>
                  </a:txBody>
                  <a:tcPr/>
                </a:tc>
                <a:extLst>
                  <a:ext uri="{0D108BD9-81ED-4DB2-BD59-A6C34878D82A}">
                    <a16:rowId xmlns:a16="http://schemas.microsoft.com/office/drawing/2014/main" val="2389231023"/>
                  </a:ext>
                </a:extLst>
              </a:tr>
              <a:tr h="370840">
                <a:tc>
                  <a:txBody>
                    <a:bodyPr/>
                    <a:lstStyle/>
                    <a:p>
                      <a:r>
                        <a:rPr lang="en-US"/>
                        <a:t>FITS Header</a:t>
                      </a:r>
                    </a:p>
                  </a:txBody>
                  <a:tcPr/>
                </a:tc>
                <a:tc>
                  <a:txBody>
                    <a:bodyPr/>
                    <a:lstStyle/>
                    <a:p>
                      <a:r>
                        <a:rPr lang="en-US"/>
                        <a:t>Header</a:t>
                      </a:r>
                    </a:p>
                  </a:txBody>
                  <a:tcPr/>
                </a:tc>
                <a:extLst>
                  <a:ext uri="{0D108BD9-81ED-4DB2-BD59-A6C34878D82A}">
                    <a16:rowId xmlns:a16="http://schemas.microsoft.com/office/drawing/2014/main" val="2568030732"/>
                  </a:ext>
                </a:extLst>
              </a:tr>
            </a:tbl>
          </a:graphicData>
        </a:graphic>
      </p:graphicFrame>
    </p:spTree>
    <p:extLst>
      <p:ext uri="{BB962C8B-B14F-4D97-AF65-F5344CB8AC3E}">
        <p14:creationId xmlns:p14="http://schemas.microsoft.com/office/powerpoint/2010/main" val="36108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567F3-F4F3-3830-6403-A9AD0C6AA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9605DB-1975-E759-A1C2-004449CAEFB8}"/>
              </a:ext>
            </a:extLst>
          </p:cNvPr>
          <p:cNvSpPr>
            <a:spLocks noGrp="1"/>
          </p:cNvSpPr>
          <p:nvPr>
            <p:ph type="title"/>
          </p:nvPr>
        </p:nvSpPr>
        <p:spPr/>
        <p:txBody>
          <a:bodyPr/>
          <a:lstStyle/>
          <a:p>
            <a:r>
              <a:rPr lang="en-ES"/>
              <a:t>Specificities of archivable FITS files</a:t>
            </a:r>
          </a:p>
        </p:txBody>
      </p:sp>
      <p:sp>
        <p:nvSpPr>
          <p:cNvPr id="8" name="Content Placeholder 7">
            <a:extLst>
              <a:ext uri="{FF2B5EF4-FFF2-40B4-BE49-F238E27FC236}">
                <a16:creationId xmlns:a16="http://schemas.microsoft.com/office/drawing/2014/main" id="{ACDF694E-8BC1-F3F4-51D0-F4FD43A19A4D}"/>
              </a:ext>
            </a:extLst>
          </p:cNvPr>
          <p:cNvSpPr>
            <a:spLocks noGrp="1"/>
          </p:cNvSpPr>
          <p:nvPr>
            <p:ph idx="1"/>
          </p:nvPr>
        </p:nvSpPr>
        <p:spPr>
          <a:xfrm>
            <a:off x="219600" y="882193"/>
            <a:ext cx="11429061" cy="1349730"/>
          </a:xfrm>
        </p:spPr>
        <p:txBody>
          <a:bodyPr/>
          <a:lstStyle/>
          <a:p>
            <a:pPr marL="285750" indent="-285750">
              <a:buFont typeface="Arial" panose="020B0604020202020204" pitchFamily="34" charset="0"/>
              <a:buChar char="•"/>
            </a:pPr>
            <a:r>
              <a:rPr lang="en-GB" altLang="en-ES" kern="1200">
                <a:solidFill>
                  <a:schemeClr val="accent6">
                    <a:lumMod val="10000"/>
                  </a:schemeClr>
                </a:solidFill>
              </a:rPr>
              <a:t>Some caveats on the PDS4 compatibility of FITS data formats and data types can be found in the PDS Small Bodies Node (SBN) PDS4 Wiki, as well as guidelines on how to generate PDS4 labels for FITS files.</a:t>
            </a:r>
          </a:p>
          <a:p>
            <a:pPr marL="1067076" lvl="1" indent="-285750">
              <a:buFont typeface="Arial" panose="020B0604020202020204" pitchFamily="34" charset="0"/>
              <a:buChar char="•"/>
            </a:pPr>
            <a:r>
              <a:rPr lang="en-GB" altLang="en-ES" kern="1200">
                <a:solidFill>
                  <a:schemeClr val="accent6">
                    <a:lumMod val="10000"/>
                  </a:schemeClr>
                </a:solidFill>
                <a:hlinkClick r:id="rId2"/>
              </a:rPr>
              <a:t>https://sbnwiki.asteroiddata.org/Notes_for_Labelling_FITS_files.html</a:t>
            </a:r>
            <a:r>
              <a:rPr lang="en-GB" altLang="en-ES" kern="1200">
                <a:solidFill>
                  <a:schemeClr val="accent6">
                    <a:lumMod val="10000"/>
                  </a:schemeClr>
                </a:solidFill>
              </a:rPr>
              <a:t> </a:t>
            </a:r>
          </a:p>
          <a:p>
            <a:pPr lvl="1"/>
            <a:endParaRPr lang="en-GB" altLang="en-ES" kern="1200">
              <a:solidFill>
                <a:schemeClr val="accent6">
                  <a:lumMod val="10000"/>
                </a:schemeClr>
              </a:solidFill>
            </a:endParaRPr>
          </a:p>
        </p:txBody>
      </p:sp>
      <p:sp>
        <p:nvSpPr>
          <p:cNvPr id="10" name="Content Placeholder 7">
            <a:extLst>
              <a:ext uri="{FF2B5EF4-FFF2-40B4-BE49-F238E27FC236}">
                <a16:creationId xmlns:a16="http://schemas.microsoft.com/office/drawing/2014/main" id="{B90360C1-6A4D-77A6-F595-10D847E4A627}"/>
              </a:ext>
            </a:extLst>
          </p:cNvPr>
          <p:cNvSpPr txBox="1">
            <a:spLocks/>
          </p:cNvSpPr>
          <p:nvPr/>
        </p:nvSpPr>
        <p:spPr bwMode="auto">
          <a:xfrm>
            <a:off x="215999" y="2424224"/>
            <a:ext cx="11429061" cy="355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a:lstStyle>
          <a:p>
            <a:pPr marL="285750" indent="-285750">
              <a:buFont typeface="Arial" panose="020B0604020202020204" pitchFamily="34" charset="0"/>
              <a:buChar char="•"/>
            </a:pPr>
            <a:r>
              <a:rPr lang="en-GB" kern="0">
                <a:solidFill>
                  <a:schemeClr val="accent6">
                    <a:lumMod val="10000"/>
                  </a:schemeClr>
                </a:solidFill>
              </a:rPr>
              <a:t>FITS files comprise of one or more Header and Data Units (HDUs). </a:t>
            </a:r>
          </a:p>
          <a:p>
            <a:pPr marL="1067076" lvl="1" indent="-285750">
              <a:buFont typeface="Arial" panose="020B0604020202020204" pitchFamily="34" charset="0"/>
              <a:buChar char="•"/>
            </a:pPr>
            <a:r>
              <a:rPr lang="en-GB" kern="0">
                <a:solidFill>
                  <a:schemeClr val="accent6">
                    <a:lumMod val="10000"/>
                  </a:schemeClr>
                </a:solidFill>
              </a:rPr>
              <a:t>The first (mandatory) HDU is called the Primary HDU and must contain a primary header, and optional data. </a:t>
            </a:r>
          </a:p>
          <a:p>
            <a:pPr marL="1067076" lvl="1" indent="-285750">
              <a:buFont typeface="Arial" panose="020B0604020202020204" pitchFamily="34" charset="0"/>
              <a:buChar char="•"/>
            </a:pPr>
            <a:r>
              <a:rPr lang="en-GB" kern="0">
                <a:solidFill>
                  <a:schemeClr val="accent6">
                    <a:lumMod val="10000"/>
                  </a:schemeClr>
                </a:solidFill>
              </a:rPr>
              <a:t>Subsequent HDUs are called FITS Extensions and currently include image, ASCII table and binary table data formats, with accompanying headers. </a:t>
            </a:r>
          </a:p>
          <a:p>
            <a:pPr marL="1067076" lvl="1" indent="-285750">
              <a:buFont typeface="Arial" panose="020B0604020202020204" pitchFamily="34" charset="0"/>
              <a:buChar char="•"/>
            </a:pPr>
            <a:r>
              <a:rPr lang="en-GB" b="1" kern="0">
                <a:solidFill>
                  <a:schemeClr val="accent6">
                    <a:lumMod val="10000"/>
                  </a:schemeClr>
                </a:solidFill>
              </a:rPr>
              <a:t>Each HDU in a FITS file must be described in the corresponding PDS4 label.</a:t>
            </a:r>
          </a:p>
          <a:p>
            <a:pPr marL="1067076" lvl="1" indent="-285750">
              <a:buFont typeface="Arial" panose="020B0604020202020204" pitchFamily="34" charset="0"/>
              <a:buChar char="•"/>
            </a:pPr>
            <a:endParaRPr lang="en-GB" b="1" kern="0">
              <a:solidFill>
                <a:schemeClr val="accent6">
                  <a:lumMod val="10000"/>
                </a:schemeClr>
              </a:solidFill>
            </a:endParaRPr>
          </a:p>
          <a:p>
            <a:pPr marL="285750" indent="-285750">
              <a:buFont typeface="Arial" panose="020B0604020202020204" pitchFamily="34" charset="0"/>
              <a:buChar char="•"/>
            </a:pPr>
            <a:r>
              <a:rPr lang="en-GB" kern="0">
                <a:solidFill>
                  <a:schemeClr val="accent6">
                    <a:lumMod val="10000"/>
                  </a:schemeClr>
                </a:solidFill>
              </a:rPr>
              <a:t>The PSA recommends the use of a </a:t>
            </a:r>
            <a:r>
              <a:rPr lang="en-GB" b="1" u="sng" kern="0">
                <a:solidFill>
                  <a:schemeClr val="accent6">
                    <a:lumMod val="10000"/>
                  </a:schemeClr>
                </a:solidFill>
              </a:rPr>
              <a:t>header only</a:t>
            </a:r>
            <a:r>
              <a:rPr lang="en-GB" b="1" kern="0">
                <a:solidFill>
                  <a:schemeClr val="accent6">
                    <a:lumMod val="10000"/>
                  </a:schemeClr>
                </a:solidFill>
              </a:rPr>
              <a:t> </a:t>
            </a:r>
            <a:r>
              <a:rPr lang="en-GB" kern="0">
                <a:solidFill>
                  <a:schemeClr val="accent6">
                    <a:lumMod val="10000"/>
                  </a:schemeClr>
                </a:solidFill>
              </a:rPr>
              <a:t>primary HDU which should provide metadata for the entire product (file), and one or more FITS extensions (additional HDUs) providing the actual data and corresponding metadata.</a:t>
            </a:r>
            <a:endParaRPr lang="en-ES" kern="0"/>
          </a:p>
        </p:txBody>
      </p:sp>
    </p:spTree>
    <p:extLst>
      <p:ext uri="{BB962C8B-B14F-4D97-AF65-F5344CB8AC3E}">
        <p14:creationId xmlns:p14="http://schemas.microsoft.com/office/powerpoint/2010/main" val="202314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6B7EB-50DA-0D6C-7BBC-9F41449299A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5DB4B5F-A662-8AE8-4794-1748CAC02D09}"/>
              </a:ext>
            </a:extLst>
          </p:cNvPr>
          <p:cNvPicPr>
            <a:picLocks noChangeAspect="1"/>
          </p:cNvPicPr>
          <p:nvPr/>
        </p:nvPicPr>
        <p:blipFill>
          <a:blip r:embed="rId3"/>
          <a:srcRect r="54903"/>
          <a:stretch/>
        </p:blipFill>
        <p:spPr>
          <a:xfrm>
            <a:off x="6671910" y="2183488"/>
            <a:ext cx="5018791" cy="4026704"/>
          </a:xfrm>
          <a:prstGeom prst="rect">
            <a:avLst/>
          </a:prstGeom>
          <a:ln w="28575">
            <a:solidFill>
              <a:schemeClr val="accent1"/>
            </a:solidFill>
          </a:ln>
          <a:effectLst>
            <a:outerShdw blurRad="190500" algn="tl" rotWithShape="0">
              <a:srgbClr val="000000">
                <a:alpha val="70000"/>
              </a:srgbClr>
            </a:outerShdw>
          </a:effectLst>
        </p:spPr>
      </p:pic>
      <p:sp>
        <p:nvSpPr>
          <p:cNvPr id="3" name="Content Placeholder 2">
            <a:extLst>
              <a:ext uri="{FF2B5EF4-FFF2-40B4-BE49-F238E27FC236}">
                <a16:creationId xmlns:a16="http://schemas.microsoft.com/office/drawing/2014/main" id="{50D48187-0F43-6D4A-B5A3-57FBC5AC6E2E}"/>
              </a:ext>
            </a:extLst>
          </p:cNvPr>
          <p:cNvSpPr>
            <a:spLocks noGrp="1"/>
          </p:cNvSpPr>
          <p:nvPr>
            <p:ph idx="1"/>
          </p:nvPr>
        </p:nvSpPr>
        <p:spPr>
          <a:xfrm>
            <a:off x="219600" y="1130474"/>
            <a:ext cx="11764800" cy="5328000"/>
          </a:xfrm>
        </p:spPr>
        <p:txBody>
          <a:bodyPr/>
          <a:lstStyle/>
          <a:p>
            <a:pPr marL="285750" indent="-285750">
              <a:buFont typeface="Arial" panose="020B0604020202020204" pitchFamily="34" charset="0"/>
              <a:buChar char="•"/>
            </a:pPr>
            <a:r>
              <a:rPr lang="en-GB" kern="0">
                <a:solidFill>
                  <a:schemeClr val="tx1"/>
                </a:solidFill>
              </a:rPr>
              <a:t>The PSA recommends the use of a </a:t>
            </a:r>
            <a:r>
              <a:rPr lang="en-GB" b="1" u="sng" kern="0">
                <a:solidFill>
                  <a:schemeClr val="tx1"/>
                </a:solidFill>
              </a:rPr>
              <a:t>header only</a:t>
            </a:r>
            <a:r>
              <a:rPr lang="en-GB" b="1" kern="0">
                <a:solidFill>
                  <a:schemeClr val="tx1"/>
                </a:solidFill>
              </a:rPr>
              <a:t> </a:t>
            </a:r>
            <a:r>
              <a:rPr lang="en-GB" kern="0">
                <a:solidFill>
                  <a:schemeClr val="tx1"/>
                </a:solidFill>
              </a:rPr>
              <a:t>primary HDU which should provide metadata for the entire product (file), and one or more FITS extensions (additional HDUs) providing the actual data and corresponding metadata.</a:t>
            </a:r>
            <a:endParaRPr lang="en-ES" kern="0">
              <a:solidFill>
                <a:schemeClr val="tx1"/>
              </a:solidFill>
            </a:endParaRPr>
          </a:p>
          <a:p>
            <a:endParaRPr lang="en-US"/>
          </a:p>
        </p:txBody>
      </p:sp>
      <p:sp>
        <p:nvSpPr>
          <p:cNvPr id="2" name="Title 1">
            <a:extLst>
              <a:ext uri="{FF2B5EF4-FFF2-40B4-BE49-F238E27FC236}">
                <a16:creationId xmlns:a16="http://schemas.microsoft.com/office/drawing/2014/main" id="{8A4B5A0C-EE32-BF1A-4ABE-62C7B056523A}"/>
              </a:ext>
            </a:extLst>
          </p:cNvPr>
          <p:cNvSpPr>
            <a:spLocks noGrp="1"/>
          </p:cNvSpPr>
          <p:nvPr>
            <p:ph type="title"/>
          </p:nvPr>
        </p:nvSpPr>
        <p:spPr/>
        <p:txBody>
          <a:bodyPr/>
          <a:lstStyle/>
          <a:p>
            <a:r>
              <a:rPr lang="en-ES"/>
              <a:t>Specificities of archivable FITS files</a:t>
            </a:r>
          </a:p>
        </p:txBody>
      </p:sp>
      <p:pic>
        <p:nvPicPr>
          <p:cNvPr id="14" name="Picture 13">
            <a:extLst>
              <a:ext uri="{FF2B5EF4-FFF2-40B4-BE49-F238E27FC236}">
                <a16:creationId xmlns:a16="http://schemas.microsoft.com/office/drawing/2014/main" id="{609506FA-765B-A236-A378-2B08C14D1F7F}"/>
              </a:ext>
            </a:extLst>
          </p:cNvPr>
          <p:cNvPicPr>
            <a:picLocks noChangeAspect="1"/>
          </p:cNvPicPr>
          <p:nvPr/>
        </p:nvPicPr>
        <p:blipFill>
          <a:blip r:embed="rId3"/>
          <a:srcRect l="45227" b="53040"/>
          <a:stretch/>
        </p:blipFill>
        <p:spPr>
          <a:xfrm>
            <a:off x="419281" y="2953836"/>
            <a:ext cx="6095601" cy="1890940"/>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67CBEFB0-D693-DDFF-D7DA-6E18AF793F52}"/>
              </a:ext>
            </a:extLst>
          </p:cNvPr>
          <p:cNvSpPr/>
          <p:nvPr/>
        </p:nvSpPr>
        <p:spPr>
          <a:xfrm>
            <a:off x="419281" y="3349821"/>
            <a:ext cx="6095601" cy="22059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20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C3E44-DBB3-A8EB-DBB9-86AABB2E97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C588A-5482-A740-8BB8-0F1B3853F7C5}"/>
              </a:ext>
            </a:extLst>
          </p:cNvPr>
          <p:cNvSpPr>
            <a:spLocks noGrp="1"/>
          </p:cNvSpPr>
          <p:nvPr>
            <p:ph idx="1"/>
          </p:nvPr>
        </p:nvSpPr>
        <p:spPr/>
        <p:txBody>
          <a:bodyPr/>
          <a:lstStyle/>
          <a:p>
            <a:r>
              <a:rPr lang="en-US" b="1" kern="0">
                <a:solidFill>
                  <a:schemeClr val="tx1"/>
                </a:solidFill>
              </a:rPr>
              <a:t>A few more caveats</a:t>
            </a:r>
          </a:p>
          <a:p>
            <a:pPr marL="285750" indent="-285750">
              <a:buFont typeface="Arial" panose="020B0604020202020204" pitchFamily="34" charset="0"/>
              <a:buChar char="•"/>
            </a:pPr>
            <a:r>
              <a:rPr lang="en-US">
                <a:solidFill>
                  <a:schemeClr val="tx1"/>
                </a:solidFill>
              </a:rPr>
              <a:t>Not all integer types are supported but integers can be offset and scaled (BZERO/TZERO keyword = </a:t>
            </a:r>
            <a:r>
              <a:rPr lang="en-US" err="1">
                <a:solidFill>
                  <a:schemeClr val="tx1"/>
                </a:solidFill>
              </a:rPr>
              <a:t>value_offset</a:t>
            </a:r>
            <a:r>
              <a:rPr lang="en-US">
                <a:solidFill>
                  <a:schemeClr val="tx1"/>
                </a:solidFill>
              </a:rPr>
              <a:t> attribute; BSCALE/TSCAL = </a:t>
            </a:r>
            <a:r>
              <a:rPr lang="en-US" err="1">
                <a:solidFill>
                  <a:schemeClr val="tx1"/>
                </a:solidFill>
              </a:rPr>
              <a:t>scaling_factor</a:t>
            </a:r>
            <a:r>
              <a:rPr lang="en-US">
                <a:solidFill>
                  <a:schemeClr val="tx1"/>
                </a:solidFill>
              </a:rPr>
              <a:t> attribute)</a:t>
            </a: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r>
              <a:rPr lang="en-US">
                <a:solidFill>
                  <a:schemeClr val="tx1"/>
                </a:solidFill>
              </a:rPr>
              <a:t>The axis ordering for Image HDU (= PDS4 arrays) is opposite between FITS and PDS4.</a:t>
            </a: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1067076" lvl="1"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r>
              <a:rPr lang="en-US">
                <a:solidFill>
                  <a:schemeClr val="tx1"/>
                </a:solidFill>
              </a:rPr>
              <a:t>Padding of FITS tables (to match FITS 2880 bytes blocks)</a:t>
            </a:r>
            <a:endParaRPr lang="en-US"/>
          </a:p>
        </p:txBody>
      </p:sp>
      <p:sp>
        <p:nvSpPr>
          <p:cNvPr id="2" name="Title 1">
            <a:extLst>
              <a:ext uri="{FF2B5EF4-FFF2-40B4-BE49-F238E27FC236}">
                <a16:creationId xmlns:a16="http://schemas.microsoft.com/office/drawing/2014/main" id="{E55FE388-FFC4-831B-AF51-CD205096835B}"/>
              </a:ext>
            </a:extLst>
          </p:cNvPr>
          <p:cNvSpPr>
            <a:spLocks noGrp="1"/>
          </p:cNvSpPr>
          <p:nvPr>
            <p:ph type="title"/>
          </p:nvPr>
        </p:nvSpPr>
        <p:spPr/>
        <p:txBody>
          <a:bodyPr/>
          <a:lstStyle/>
          <a:p>
            <a:r>
              <a:rPr lang="en-ES"/>
              <a:t>Specificities of archivable FITS files</a:t>
            </a:r>
          </a:p>
        </p:txBody>
      </p:sp>
      <p:pic>
        <p:nvPicPr>
          <p:cNvPr id="4" name="Picture 3">
            <a:extLst>
              <a:ext uri="{FF2B5EF4-FFF2-40B4-BE49-F238E27FC236}">
                <a16:creationId xmlns:a16="http://schemas.microsoft.com/office/drawing/2014/main" id="{849D82A6-F597-E384-EBBF-DC598CA7222F}"/>
              </a:ext>
            </a:extLst>
          </p:cNvPr>
          <p:cNvPicPr>
            <a:picLocks noChangeAspect="1"/>
          </p:cNvPicPr>
          <p:nvPr/>
        </p:nvPicPr>
        <p:blipFill>
          <a:blip r:embed="rId3"/>
          <a:stretch>
            <a:fillRect/>
          </a:stretch>
        </p:blipFill>
        <p:spPr>
          <a:xfrm>
            <a:off x="1360514" y="2056384"/>
            <a:ext cx="4235120" cy="1436258"/>
          </a:xfrm>
          <a:prstGeom prst="rect">
            <a:avLst/>
          </a:prstGeom>
        </p:spPr>
      </p:pic>
      <p:pic>
        <p:nvPicPr>
          <p:cNvPr id="6" name="Picture 5">
            <a:extLst>
              <a:ext uri="{FF2B5EF4-FFF2-40B4-BE49-F238E27FC236}">
                <a16:creationId xmlns:a16="http://schemas.microsoft.com/office/drawing/2014/main" id="{40654C3E-66CB-A95B-706B-80962AE39044}"/>
              </a:ext>
            </a:extLst>
          </p:cNvPr>
          <p:cNvPicPr>
            <a:picLocks noChangeAspect="1"/>
          </p:cNvPicPr>
          <p:nvPr/>
        </p:nvPicPr>
        <p:blipFill>
          <a:blip r:embed="rId4"/>
          <a:srcRect t="10542" b="1"/>
          <a:stretch/>
        </p:blipFill>
        <p:spPr>
          <a:xfrm>
            <a:off x="874278" y="4498437"/>
            <a:ext cx="4902780" cy="953455"/>
          </a:xfrm>
          <a:prstGeom prst="rect">
            <a:avLst/>
          </a:prstGeom>
          <a:ln>
            <a:solidFill>
              <a:schemeClr val="tx1"/>
            </a:solidFill>
          </a:ln>
        </p:spPr>
      </p:pic>
      <p:pic>
        <p:nvPicPr>
          <p:cNvPr id="7" name="Picture 6">
            <a:extLst>
              <a:ext uri="{FF2B5EF4-FFF2-40B4-BE49-F238E27FC236}">
                <a16:creationId xmlns:a16="http://schemas.microsoft.com/office/drawing/2014/main" id="{AADF86A8-1937-024B-231C-4DD9CD3C78D6}"/>
              </a:ext>
            </a:extLst>
          </p:cNvPr>
          <p:cNvPicPr>
            <a:picLocks noChangeAspect="1"/>
          </p:cNvPicPr>
          <p:nvPr/>
        </p:nvPicPr>
        <p:blipFill>
          <a:blip r:embed="rId5"/>
          <a:srcRect t="9267"/>
          <a:stretch/>
        </p:blipFill>
        <p:spPr>
          <a:xfrm>
            <a:off x="6207679" y="4315557"/>
            <a:ext cx="4889276" cy="1354704"/>
          </a:xfrm>
          <a:prstGeom prst="rect">
            <a:avLst/>
          </a:prstGeom>
          <a:ln>
            <a:solidFill>
              <a:schemeClr val="tx1"/>
            </a:solidFill>
          </a:ln>
        </p:spPr>
      </p:pic>
      <p:pic>
        <p:nvPicPr>
          <p:cNvPr id="8" name="Picture 7">
            <a:extLst>
              <a:ext uri="{FF2B5EF4-FFF2-40B4-BE49-F238E27FC236}">
                <a16:creationId xmlns:a16="http://schemas.microsoft.com/office/drawing/2014/main" id="{FBA88D21-D199-772F-5B33-63CCB987BFDD}"/>
              </a:ext>
            </a:extLst>
          </p:cNvPr>
          <p:cNvPicPr>
            <a:picLocks noChangeAspect="1"/>
          </p:cNvPicPr>
          <p:nvPr/>
        </p:nvPicPr>
        <p:blipFill>
          <a:blip r:embed="rId6"/>
          <a:stretch>
            <a:fillRect/>
          </a:stretch>
        </p:blipFill>
        <p:spPr>
          <a:xfrm>
            <a:off x="5937981" y="2005555"/>
            <a:ext cx="4707816" cy="1622694"/>
          </a:xfrm>
          <a:prstGeom prst="rect">
            <a:avLst/>
          </a:prstGeom>
        </p:spPr>
      </p:pic>
      <p:sp>
        <p:nvSpPr>
          <p:cNvPr id="15" name="Oval 14">
            <a:extLst>
              <a:ext uri="{FF2B5EF4-FFF2-40B4-BE49-F238E27FC236}">
                <a16:creationId xmlns:a16="http://schemas.microsoft.com/office/drawing/2014/main" id="{829FB10E-78CC-3E98-2777-44E56939D503}"/>
              </a:ext>
            </a:extLst>
          </p:cNvPr>
          <p:cNvSpPr/>
          <p:nvPr/>
        </p:nvSpPr>
        <p:spPr>
          <a:xfrm>
            <a:off x="3391499" y="5027902"/>
            <a:ext cx="695270" cy="4239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12D1E7-5C1F-13E1-9A99-D953325B4523}"/>
              </a:ext>
            </a:extLst>
          </p:cNvPr>
          <p:cNvSpPr/>
          <p:nvPr/>
        </p:nvSpPr>
        <p:spPr>
          <a:xfrm>
            <a:off x="8906335" y="5447253"/>
            <a:ext cx="695270" cy="2681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F7C29A2-A349-8535-E1EA-F1015AD7159F}"/>
              </a:ext>
            </a:extLst>
          </p:cNvPr>
          <p:cNvSpPr/>
          <p:nvPr/>
        </p:nvSpPr>
        <p:spPr>
          <a:xfrm>
            <a:off x="8899797" y="5121505"/>
            <a:ext cx="695270" cy="2681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8DA6942-3DA6-0F32-088A-D055B845D1BC}"/>
              </a:ext>
            </a:extLst>
          </p:cNvPr>
          <p:cNvSpPr/>
          <p:nvPr/>
        </p:nvSpPr>
        <p:spPr>
          <a:xfrm>
            <a:off x="1759974" y="2909549"/>
            <a:ext cx="3755923" cy="188070"/>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22956A-4B09-2F6C-2BA4-3C856883A2F3}"/>
              </a:ext>
            </a:extLst>
          </p:cNvPr>
          <p:cNvSpPr/>
          <p:nvPr/>
        </p:nvSpPr>
        <p:spPr>
          <a:xfrm>
            <a:off x="5915357" y="2953968"/>
            <a:ext cx="1166234" cy="129475"/>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FDBDB9-65C9-4FCB-BCBC-184B78DDB65A}"/>
              </a:ext>
            </a:extLst>
          </p:cNvPr>
          <p:cNvSpPr/>
          <p:nvPr/>
        </p:nvSpPr>
        <p:spPr>
          <a:xfrm>
            <a:off x="8521689" y="3122429"/>
            <a:ext cx="707371" cy="124045"/>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72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962F3-9005-B39C-DF6E-D903E2EB7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8D94C-6AA8-1C8C-E516-D1DA6405718D}"/>
              </a:ext>
            </a:extLst>
          </p:cNvPr>
          <p:cNvSpPr>
            <a:spLocks noGrp="1"/>
          </p:cNvSpPr>
          <p:nvPr>
            <p:ph type="title"/>
          </p:nvPr>
        </p:nvSpPr>
        <p:spPr/>
        <p:txBody>
          <a:bodyPr/>
          <a:lstStyle/>
          <a:p>
            <a:r>
              <a:rPr lang="en-US"/>
              <a:t>Example of PDS4 labeled FITS file</a:t>
            </a:r>
            <a:endParaRPr lang="en-ES"/>
          </a:p>
        </p:txBody>
      </p:sp>
      <p:sp>
        <p:nvSpPr>
          <p:cNvPr id="5" name="Content Placeholder 4">
            <a:extLst>
              <a:ext uri="{FF2B5EF4-FFF2-40B4-BE49-F238E27FC236}">
                <a16:creationId xmlns:a16="http://schemas.microsoft.com/office/drawing/2014/main" id="{9D7043FC-25CB-7599-D1EC-A480D4B7B0AD}"/>
              </a:ext>
            </a:extLst>
          </p:cNvPr>
          <p:cNvSpPr>
            <a:spLocks noGrp="1"/>
          </p:cNvSpPr>
          <p:nvPr>
            <p:ph idx="1"/>
          </p:nvPr>
        </p:nvSpPr>
        <p:spPr>
          <a:xfrm>
            <a:off x="6253316" y="951643"/>
            <a:ext cx="5731084" cy="5328000"/>
          </a:xfrm>
        </p:spPr>
        <p:txBody>
          <a:bodyPr/>
          <a:lstStyle/>
          <a:p>
            <a:endParaRPr lang="en-US">
              <a:solidFill>
                <a:schemeClr val="tx1"/>
              </a:solidFill>
            </a:endParaRPr>
          </a:p>
          <a:p>
            <a:r>
              <a:rPr lang="en-US">
                <a:solidFill>
                  <a:schemeClr val="tx1"/>
                </a:solidFill>
              </a:rPr>
              <a:t>FITS file identification (name, size, </a:t>
            </a:r>
            <a:r>
              <a:rPr lang="en-US" err="1">
                <a:solidFill>
                  <a:schemeClr val="tx1"/>
                </a:solidFill>
              </a:rPr>
              <a:t>etc</a:t>
            </a:r>
            <a:r>
              <a:rPr lang="en-US">
                <a:solidFill>
                  <a:schemeClr val="tx1"/>
                </a:solidFill>
              </a:rPr>
              <a:t>)</a:t>
            </a:r>
          </a:p>
          <a:p>
            <a:endParaRPr lang="en-US">
              <a:solidFill>
                <a:schemeClr val="tx1"/>
              </a:solidFill>
            </a:endParaRPr>
          </a:p>
          <a:p>
            <a:r>
              <a:rPr lang="en-US">
                <a:solidFill>
                  <a:schemeClr val="tx1"/>
                </a:solidFill>
              </a:rPr>
              <a:t>FITS primary header (describes product metadata) </a:t>
            </a:r>
          </a:p>
          <a:p>
            <a:endParaRPr lang="en-US">
              <a:solidFill>
                <a:schemeClr val="tx1"/>
              </a:solidFill>
            </a:endParaRPr>
          </a:p>
          <a:p>
            <a:r>
              <a:rPr lang="en-US">
                <a:solidFill>
                  <a:schemeClr val="tx1"/>
                </a:solidFill>
              </a:rPr>
              <a:t>FITS extension header (describes array metadata)</a:t>
            </a: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Array data definition (offset, data type, axis order, dimensions, description)</a:t>
            </a:r>
          </a:p>
        </p:txBody>
      </p:sp>
      <p:pic>
        <p:nvPicPr>
          <p:cNvPr id="9" name="Picture 8">
            <a:extLst>
              <a:ext uri="{FF2B5EF4-FFF2-40B4-BE49-F238E27FC236}">
                <a16:creationId xmlns:a16="http://schemas.microsoft.com/office/drawing/2014/main" id="{A17A797C-545B-DA8B-CA22-2F30A469E1A7}"/>
              </a:ext>
            </a:extLst>
          </p:cNvPr>
          <p:cNvPicPr>
            <a:picLocks noChangeAspect="1"/>
          </p:cNvPicPr>
          <p:nvPr/>
        </p:nvPicPr>
        <p:blipFill>
          <a:blip r:embed="rId3"/>
          <a:stretch>
            <a:fillRect/>
          </a:stretch>
        </p:blipFill>
        <p:spPr>
          <a:xfrm>
            <a:off x="1889585" y="949486"/>
            <a:ext cx="3975100" cy="5422900"/>
          </a:xfrm>
          <a:prstGeom prst="rect">
            <a:avLst/>
          </a:prstGeom>
        </p:spPr>
      </p:pic>
      <p:sp>
        <p:nvSpPr>
          <p:cNvPr id="13" name="Right Brace 12">
            <a:extLst>
              <a:ext uri="{FF2B5EF4-FFF2-40B4-BE49-F238E27FC236}">
                <a16:creationId xmlns:a16="http://schemas.microsoft.com/office/drawing/2014/main" id="{C8C846B1-76E1-9608-A399-3CB839B00592}"/>
              </a:ext>
            </a:extLst>
          </p:cNvPr>
          <p:cNvSpPr/>
          <p:nvPr/>
        </p:nvSpPr>
        <p:spPr>
          <a:xfrm>
            <a:off x="5663428" y="1219200"/>
            <a:ext cx="134679" cy="62377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89DF6339-DF79-96E1-316A-01674872F7B1}"/>
              </a:ext>
            </a:extLst>
          </p:cNvPr>
          <p:cNvSpPr/>
          <p:nvPr/>
        </p:nvSpPr>
        <p:spPr>
          <a:xfrm>
            <a:off x="5663428" y="1981200"/>
            <a:ext cx="134679" cy="62377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5BD65461-888E-FB23-305D-F7819AD3FF6B}"/>
              </a:ext>
            </a:extLst>
          </p:cNvPr>
          <p:cNvSpPr/>
          <p:nvPr/>
        </p:nvSpPr>
        <p:spPr>
          <a:xfrm>
            <a:off x="5663427" y="2760921"/>
            <a:ext cx="134679" cy="62377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F3DA4B65-30A1-0195-B32F-57C7023C6737}"/>
              </a:ext>
            </a:extLst>
          </p:cNvPr>
          <p:cNvSpPr/>
          <p:nvPr/>
        </p:nvSpPr>
        <p:spPr>
          <a:xfrm>
            <a:off x="5839114" y="3487479"/>
            <a:ext cx="214174" cy="288490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0340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21D23-06DA-89D0-400D-99625755C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A60BC-BC95-20E4-CFC7-533E56774CE6}"/>
              </a:ext>
            </a:extLst>
          </p:cNvPr>
          <p:cNvSpPr>
            <a:spLocks noGrp="1"/>
          </p:cNvSpPr>
          <p:nvPr>
            <p:ph type="title"/>
          </p:nvPr>
        </p:nvSpPr>
        <p:spPr>
          <a:xfrm>
            <a:off x="216000" y="160401"/>
            <a:ext cx="10108800" cy="553998"/>
          </a:xfrm>
        </p:spPr>
        <p:txBody>
          <a:bodyPr/>
          <a:lstStyle/>
          <a:p>
            <a:r>
              <a:rPr lang="en-GB" b="1" i="0" u="none" strike="noStrike">
                <a:solidFill>
                  <a:srgbClr val="172B4D"/>
                </a:solidFill>
                <a:effectLst/>
              </a:rPr>
              <a:t>Relevant FITS tools</a:t>
            </a:r>
            <a:endParaRPr lang="en-ES"/>
          </a:p>
        </p:txBody>
      </p:sp>
      <p:sp>
        <p:nvSpPr>
          <p:cNvPr id="3" name="Content Placeholder 2">
            <a:extLst>
              <a:ext uri="{FF2B5EF4-FFF2-40B4-BE49-F238E27FC236}">
                <a16:creationId xmlns:a16="http://schemas.microsoft.com/office/drawing/2014/main" id="{262C215D-C92F-BB28-B50C-D851400AFE9D}"/>
              </a:ext>
            </a:extLst>
          </p:cNvPr>
          <p:cNvSpPr>
            <a:spLocks noGrp="1"/>
          </p:cNvSpPr>
          <p:nvPr>
            <p:ph idx="1"/>
          </p:nvPr>
        </p:nvSpPr>
        <p:spPr>
          <a:xfrm>
            <a:off x="216000" y="935915"/>
            <a:ext cx="11764800" cy="5357308"/>
          </a:xfrm>
        </p:spPr>
        <p:txBody>
          <a:bodyPr/>
          <a:lstStyle/>
          <a:p>
            <a:pPr algn="l"/>
            <a:r>
              <a:rPr lang="en-GB" altLang="en-US" b="1">
                <a:solidFill>
                  <a:srgbClr val="172B4D"/>
                </a:solidFill>
              </a:rPr>
              <a:t>External libraries:</a:t>
            </a:r>
          </a:p>
          <a:p>
            <a:pPr marL="285474" indent="-285750">
              <a:buFont typeface="Courier New" panose="02070309020205020404" pitchFamily="49" charset="0"/>
              <a:buChar char="o"/>
            </a:pPr>
            <a:r>
              <a:rPr lang="en-GB" altLang="en-US">
                <a:solidFill>
                  <a:srgbClr val="172B4D"/>
                </a:solidFill>
                <a:ea typeface="MS PGothic"/>
              </a:rPr>
              <a:t>FITS data is already supported by GDAL via the external library CFITSIO (see the GDAL documentation).</a:t>
            </a:r>
          </a:p>
          <a:p>
            <a:pPr marL="285474" indent="-285750">
              <a:buFont typeface="Courier New" panose="02070309020205020404" pitchFamily="49" charset="0"/>
              <a:buChar char="o"/>
            </a:pPr>
            <a:r>
              <a:rPr lang="en-GB" altLang="en-US" err="1">
                <a:solidFill>
                  <a:srgbClr val="172B4D"/>
                </a:solidFill>
                <a:ea typeface="MS PGothic"/>
              </a:rPr>
              <a:t>Astropy</a:t>
            </a:r>
            <a:r>
              <a:rPr lang="en-GB" altLang="en-US">
                <a:solidFill>
                  <a:srgbClr val="172B4D"/>
                </a:solidFill>
                <a:ea typeface="MS PGothic"/>
              </a:rPr>
              <a:t> is a python library that allows to create and manipulate FITS files (</a:t>
            </a:r>
            <a:r>
              <a:rPr lang="en-GB" altLang="en-US">
                <a:solidFill>
                  <a:srgbClr val="172B4D"/>
                </a:solidFill>
                <a:ea typeface="MS PGothic"/>
                <a:hlinkClick r:id="rId3"/>
              </a:rPr>
              <a:t>https://docs.astropy.org/en/stable/io/fits/index.html</a:t>
            </a:r>
            <a:r>
              <a:rPr lang="en-GB" altLang="en-US">
                <a:solidFill>
                  <a:srgbClr val="172B4D"/>
                </a:solidFill>
                <a:ea typeface="MS PGothic"/>
              </a:rPr>
              <a:t>) </a:t>
            </a:r>
          </a:p>
          <a:p>
            <a:pPr marL="285474" indent="-285750">
              <a:buFont typeface="Courier New" panose="02070309020205020404" pitchFamily="49" charset="0"/>
              <a:buChar char="o"/>
            </a:pPr>
            <a:r>
              <a:rPr lang="en-GB" altLang="en-US">
                <a:solidFill>
                  <a:srgbClr val="172B4D"/>
                </a:solidFill>
                <a:ea typeface="MS PGothic"/>
              </a:rPr>
              <a:t>List of FITS I/O libraries (many programming languages): </a:t>
            </a:r>
            <a:r>
              <a:rPr lang="en-GB" altLang="en-US">
                <a:solidFill>
                  <a:srgbClr val="172B4D"/>
                </a:solidFill>
                <a:ea typeface="MS PGothic"/>
                <a:hlinkClick r:id="rId4"/>
              </a:rPr>
              <a:t>https://fits.gsfc.nasa.gov/fits_libraries.html</a:t>
            </a:r>
            <a:r>
              <a:rPr lang="en-GB" altLang="en-US">
                <a:solidFill>
                  <a:srgbClr val="172B4D"/>
                </a:solidFill>
                <a:ea typeface="MS PGothic"/>
              </a:rPr>
              <a:t> </a:t>
            </a:r>
          </a:p>
          <a:p>
            <a:pPr marL="285474" indent="-285750">
              <a:buClr>
                <a:srgbClr val="75C8AE"/>
              </a:buClr>
              <a:buFont typeface="Courier New" panose="02070309020205020404" pitchFamily="49" charset="0"/>
              <a:buChar char="o"/>
            </a:pPr>
            <a:endParaRPr lang="en-GB" altLang="en-US">
              <a:solidFill>
                <a:srgbClr val="172B4D"/>
              </a:solidFill>
            </a:endParaRPr>
          </a:p>
          <a:p>
            <a:pPr algn="l"/>
            <a:r>
              <a:rPr lang="en-GB" altLang="en-US" b="1">
                <a:solidFill>
                  <a:srgbClr val="172B4D"/>
                </a:solidFill>
              </a:rPr>
              <a:t>File Editor:</a:t>
            </a:r>
          </a:p>
          <a:p>
            <a:pPr marL="285750" indent="-285750">
              <a:buFont typeface="Courier New" panose="02070309020205020404" pitchFamily="49" charset="0"/>
              <a:buChar char="o"/>
            </a:pPr>
            <a:r>
              <a:rPr lang="en-GB" altLang="en-US">
                <a:solidFill>
                  <a:srgbClr val="172B4D"/>
                </a:solidFill>
              </a:rPr>
              <a:t>FV: Interactive FITS file editor and viewer. FV can be used with the DS9 image display.</a:t>
            </a:r>
          </a:p>
          <a:p>
            <a:pPr marL="781050" lvl="1">
              <a:buFont typeface="Arial" panose="020B0604020202020204" pitchFamily="34" charset="0"/>
              <a:buChar char="•"/>
            </a:pPr>
            <a:endParaRPr lang="en-GB" altLang="en-US">
              <a:solidFill>
                <a:srgbClr val="172B4D"/>
              </a:solidFill>
            </a:endParaRPr>
          </a:p>
          <a:p>
            <a:pPr algn="l"/>
            <a:r>
              <a:rPr lang="en-GB" altLang="en-US" b="1">
                <a:solidFill>
                  <a:srgbClr val="172B4D"/>
                </a:solidFill>
              </a:rPr>
              <a:t>FITS </a:t>
            </a:r>
            <a:r>
              <a:rPr lang="en-GB" altLang="en-US" b="1" err="1">
                <a:solidFill>
                  <a:srgbClr val="172B4D"/>
                </a:solidFill>
              </a:rPr>
              <a:t>Verication</a:t>
            </a:r>
            <a:r>
              <a:rPr lang="en-GB" altLang="en-US" b="1">
                <a:solidFill>
                  <a:srgbClr val="172B4D"/>
                </a:solidFill>
              </a:rPr>
              <a:t> Tool:</a:t>
            </a:r>
          </a:p>
          <a:p>
            <a:pPr marL="285474" indent="-285750">
              <a:buFont typeface="Courier New" panose="02070309020205020404" pitchFamily="49" charset="0"/>
              <a:buChar char="o"/>
            </a:pPr>
            <a:r>
              <a:rPr lang="en-GB" altLang="en-US" err="1">
                <a:solidFill>
                  <a:srgbClr val="172B4D"/>
                </a:solidFill>
              </a:rPr>
              <a:t>fitsverify</a:t>
            </a:r>
            <a:r>
              <a:rPr lang="en-GB" altLang="en-US">
                <a:solidFill>
                  <a:srgbClr val="172B4D"/>
                </a:solidFill>
              </a:rPr>
              <a:t> - A FITS File Format-Verification Tool. A web version of this tool can be found at: </a:t>
            </a:r>
            <a:r>
              <a:rPr lang="en-GB" altLang="en-US">
                <a:solidFill>
                  <a:srgbClr val="172B4D"/>
                </a:solidFill>
                <a:hlinkClick r:id="rId5"/>
              </a:rPr>
              <a:t>https://fits.gsfc.nasa.gov/fits_verify.html</a:t>
            </a:r>
            <a:r>
              <a:rPr lang="en-GB" altLang="en-US">
                <a:solidFill>
                  <a:srgbClr val="172B4D"/>
                </a:solidFill>
              </a:rPr>
              <a:t> </a:t>
            </a:r>
          </a:p>
        </p:txBody>
      </p:sp>
    </p:spTree>
    <p:extLst>
      <p:ext uri="{BB962C8B-B14F-4D97-AF65-F5344CB8AC3E}">
        <p14:creationId xmlns:p14="http://schemas.microsoft.com/office/powerpoint/2010/main" val="2965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71361-B02F-B44D-13C3-23E6E960AE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8FB531-D05D-0865-1CB8-9D954AD93A4B}"/>
              </a:ext>
            </a:extLst>
          </p:cNvPr>
          <p:cNvSpPr>
            <a:spLocks noGrp="1"/>
          </p:cNvSpPr>
          <p:nvPr>
            <p:ph type="title"/>
          </p:nvPr>
        </p:nvSpPr>
        <p:spPr>
          <a:xfrm>
            <a:off x="216000" y="160401"/>
            <a:ext cx="10108800" cy="553998"/>
          </a:xfrm>
        </p:spPr>
        <p:txBody>
          <a:bodyPr/>
          <a:lstStyle/>
          <a:p>
            <a:r>
              <a:rPr lang="en-GB" err="1"/>
              <a:t>GeoFITS</a:t>
            </a:r>
            <a:r>
              <a:rPr lang="en-GB"/>
              <a:t> in Planetary Sciences</a:t>
            </a:r>
          </a:p>
        </p:txBody>
      </p:sp>
      <p:sp>
        <p:nvSpPr>
          <p:cNvPr id="4" name="Content Placeholder 3">
            <a:extLst>
              <a:ext uri="{FF2B5EF4-FFF2-40B4-BE49-F238E27FC236}">
                <a16:creationId xmlns:a16="http://schemas.microsoft.com/office/drawing/2014/main" id="{AA0587D4-A2E9-D676-160D-7A8AAC0D3014}"/>
              </a:ext>
            </a:extLst>
          </p:cNvPr>
          <p:cNvSpPr>
            <a:spLocks noGrp="1"/>
          </p:cNvSpPr>
          <p:nvPr>
            <p:ph idx="1"/>
          </p:nvPr>
        </p:nvSpPr>
        <p:spPr/>
        <p:txBody>
          <a:bodyPr/>
          <a:lstStyle/>
          <a:p>
            <a:pPr marL="285750" indent="-285750">
              <a:buFont typeface="Arial" panose="020B0604020202020204" pitchFamily="34" charset="0"/>
              <a:buChar char="•"/>
            </a:pPr>
            <a:r>
              <a:rPr lang="en-ES">
                <a:solidFill>
                  <a:schemeClr val="accent6">
                    <a:lumMod val="10000"/>
                  </a:schemeClr>
                </a:solidFill>
              </a:rPr>
              <a:t>GeoFITS is an attempt to add geospatial meta-data to FITS data products</a:t>
            </a:r>
          </a:p>
          <a:p>
            <a:pPr marL="1067076" lvl="1" indent="-285750">
              <a:buFont typeface="Arial" panose="020B0604020202020204" pitchFamily="34" charset="0"/>
              <a:buChar char="•"/>
            </a:pPr>
            <a:r>
              <a:rPr lang="en-ES">
                <a:solidFill>
                  <a:schemeClr val="accent6">
                    <a:lumMod val="10000"/>
                  </a:schemeClr>
                </a:solidFill>
              </a:rPr>
              <a:t>as such, to archive in PDS4 all existing FITS guidelines and constraints are valid</a:t>
            </a:r>
          </a:p>
          <a:p>
            <a:pPr marL="285750" indent="-285750">
              <a:buFont typeface="Arial" panose="020B0604020202020204" pitchFamily="34" charset="0"/>
              <a:buChar char="•"/>
            </a:pPr>
            <a:r>
              <a:rPr lang="en-ES">
                <a:solidFill>
                  <a:schemeClr val="accent6">
                    <a:lumMod val="10000"/>
                  </a:schemeClr>
                </a:solidFill>
              </a:rPr>
              <a:t>To use GeoFITS data are reprojected into one of a set of projections</a:t>
            </a:r>
          </a:p>
          <a:p>
            <a:pPr marL="1067076" lvl="1" indent="-285750">
              <a:buFont typeface="Arial" panose="020B0604020202020204" pitchFamily="34" charset="0"/>
              <a:buChar char="•"/>
            </a:pPr>
            <a:r>
              <a:rPr lang="en-ES">
                <a:solidFill>
                  <a:schemeClr val="accent6">
                    <a:lumMod val="10000"/>
                  </a:schemeClr>
                </a:solidFill>
              </a:rPr>
              <a:t>which are then identified using FITS “World Coordinate S</a:t>
            </a:r>
            <a:r>
              <a:rPr lang="en-GB">
                <a:solidFill>
                  <a:schemeClr val="accent6">
                    <a:lumMod val="10000"/>
                  </a:schemeClr>
                </a:solidFill>
              </a:rPr>
              <a:t>y</a:t>
            </a:r>
            <a:r>
              <a:rPr lang="en-ES">
                <a:solidFill>
                  <a:schemeClr val="accent6">
                    <a:lumMod val="10000"/>
                  </a:schemeClr>
                </a:solidFill>
              </a:rPr>
              <a:t>stem” (WCS) keywords</a:t>
            </a:r>
          </a:p>
          <a:p>
            <a:pPr marL="285750" indent="-285750">
              <a:buFont typeface="Arial" panose="020B0604020202020204" pitchFamily="34" charset="0"/>
              <a:buChar char="•"/>
            </a:pPr>
            <a:r>
              <a:rPr lang="en-ES">
                <a:solidFill>
                  <a:schemeClr val="accent6">
                    <a:lumMod val="10000"/>
                  </a:schemeClr>
                </a:solidFill>
              </a:rPr>
              <a:t>PSA has not yet archived GeoFITS, but no issues are expected</a:t>
            </a:r>
            <a:endParaRPr lang="en-US">
              <a:solidFill>
                <a:schemeClr val="accent6">
                  <a:lumMod val="10000"/>
                </a:schemeClr>
              </a:solidFill>
            </a:endParaRPr>
          </a:p>
          <a:p>
            <a:pPr marL="285750" indent="-285750">
              <a:buFont typeface="Arial" panose="020B0604020202020204" pitchFamily="34" charset="0"/>
              <a:buChar char="•"/>
            </a:pPr>
            <a:r>
              <a:rPr lang="en-US">
                <a:solidFill>
                  <a:schemeClr val="accent6">
                    <a:lumMod val="10000"/>
                  </a:schemeClr>
                </a:solidFill>
              </a:rPr>
              <a:t>More information: </a:t>
            </a:r>
            <a:r>
              <a:rPr lang="en-US">
                <a:hlinkClick r:id="rId3"/>
              </a:rPr>
              <a:t>Marmo et al. (2018)</a:t>
            </a:r>
            <a:endParaRPr lang="en-ES"/>
          </a:p>
        </p:txBody>
      </p:sp>
    </p:spTree>
    <p:extLst>
      <p:ext uri="{BB962C8B-B14F-4D97-AF65-F5344CB8AC3E}">
        <p14:creationId xmlns:p14="http://schemas.microsoft.com/office/powerpoint/2010/main" val="21317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7B8-8261-FEB8-794F-B88F9A70EC37}"/>
              </a:ext>
            </a:extLst>
          </p:cNvPr>
          <p:cNvSpPr>
            <a:spLocks noGrp="1"/>
          </p:cNvSpPr>
          <p:nvPr>
            <p:ph type="title"/>
          </p:nvPr>
        </p:nvSpPr>
        <p:spPr/>
        <p:txBody>
          <a:bodyPr/>
          <a:lstStyle/>
          <a:p>
            <a:r>
              <a:rPr lang="en-ES"/>
              <a:t>Compatibility of external data formats</a:t>
            </a:r>
          </a:p>
        </p:txBody>
      </p:sp>
      <p:sp>
        <p:nvSpPr>
          <p:cNvPr id="3" name="Content Placeholder 2">
            <a:extLst>
              <a:ext uri="{FF2B5EF4-FFF2-40B4-BE49-F238E27FC236}">
                <a16:creationId xmlns:a16="http://schemas.microsoft.com/office/drawing/2014/main" id="{6F2E6E0F-4C90-7471-E210-0904A7D21A84}"/>
              </a:ext>
            </a:extLst>
          </p:cNvPr>
          <p:cNvSpPr>
            <a:spLocks noGrp="1"/>
          </p:cNvSpPr>
          <p:nvPr>
            <p:ph idx="1"/>
          </p:nvPr>
        </p:nvSpPr>
        <p:spPr>
          <a:xfrm>
            <a:off x="230269" y="954130"/>
            <a:ext cx="11764800" cy="3349422"/>
          </a:xfrm>
        </p:spPr>
        <p:txBody>
          <a:bodyPr/>
          <a:lstStyle/>
          <a:p>
            <a:pPr marL="285750" indent="-285750">
              <a:buFont typeface="Arial" panose="020B0604020202020204" pitchFamily="34" charset="0"/>
              <a:buChar char="•"/>
            </a:pPr>
            <a:r>
              <a:rPr lang="en-ES">
                <a:solidFill>
                  <a:schemeClr val="accent6">
                    <a:lumMod val="10000"/>
                  </a:schemeClr>
                </a:solidFill>
                <a:latin typeface="Arial"/>
                <a:ea typeface="MS PGothic"/>
                <a:cs typeface="Arial"/>
              </a:rPr>
              <a:t>External data formats are sometimes used to archive instruments data in PSA, provided they follow PDS4 rules.</a:t>
            </a:r>
            <a:endParaRPr lang="en-US">
              <a:solidFill>
                <a:schemeClr val="accent6">
                  <a:lumMod val="10000"/>
                </a:schemeClr>
              </a:solidFill>
              <a:latin typeface="Arial"/>
              <a:ea typeface="MS PGothic"/>
              <a:cs typeface="Arial"/>
            </a:endParaRPr>
          </a:p>
          <a:p>
            <a:pPr marL="285750" indent="-285750">
              <a:buFont typeface="Arial" panose="020B0604020202020204" pitchFamily="34" charset="0"/>
              <a:buChar char="•"/>
            </a:pPr>
            <a:r>
              <a:rPr lang="en-ES">
                <a:solidFill>
                  <a:schemeClr val="accent6">
                    <a:lumMod val="10000"/>
                  </a:schemeClr>
                </a:solidFill>
                <a:latin typeface="Arial"/>
                <a:ea typeface="MS PGothic"/>
                <a:cs typeface="Arial"/>
              </a:rPr>
              <a:t>General requirements need to be met:</a:t>
            </a:r>
          </a:p>
          <a:p>
            <a:pPr marL="1066800" lvl="1" indent="-285750">
              <a:buFont typeface="Arial" panose="020B0604020202020204" pitchFamily="34" charset="0"/>
              <a:buChar char="•"/>
            </a:pPr>
            <a:r>
              <a:rPr lang="en-GB" sz="1600">
                <a:solidFill>
                  <a:schemeClr val="accent6">
                    <a:lumMod val="10000"/>
                  </a:schemeClr>
                </a:solidFill>
                <a:latin typeface="Arial"/>
                <a:ea typeface="MS PGothic"/>
                <a:cs typeface="Arial"/>
              </a:rPr>
              <a:t>U</a:t>
            </a:r>
            <a:r>
              <a:rPr lang="en-ES" sz="1600">
                <a:solidFill>
                  <a:schemeClr val="accent6">
                    <a:lumMod val="10000"/>
                  </a:schemeClr>
                </a:solidFill>
                <a:latin typeface="Arial"/>
                <a:ea typeface="MS PGothic"/>
                <a:cs typeface="Arial"/>
              </a:rPr>
              <a:t>nfragmented </a:t>
            </a:r>
            <a:r>
              <a:rPr lang="en-US" sz="1600">
                <a:solidFill>
                  <a:schemeClr val="accent6">
                    <a:lumMod val="10000"/>
                  </a:schemeClr>
                </a:solidFill>
                <a:latin typeface="Arial"/>
                <a:ea typeface="MS PGothic"/>
                <a:cs typeface="Arial"/>
              </a:rPr>
              <a:t>(all data for a variable must be contiguous in the file)</a:t>
            </a:r>
            <a:r>
              <a:rPr lang="en-ES" sz="1600">
                <a:solidFill>
                  <a:schemeClr val="accent6">
                    <a:lumMod val="10000"/>
                  </a:schemeClr>
                </a:solidFill>
                <a:latin typeface="Arial"/>
                <a:ea typeface="MS PGothic"/>
                <a:cs typeface="Arial"/>
              </a:rPr>
              <a:t>;</a:t>
            </a:r>
          </a:p>
          <a:p>
            <a:pPr marL="1066800" lvl="1" indent="-285750">
              <a:buFont typeface="Arial" panose="020B0604020202020204" pitchFamily="34" charset="0"/>
              <a:buChar char="•"/>
            </a:pPr>
            <a:r>
              <a:rPr lang="en-GB" sz="1600">
                <a:solidFill>
                  <a:schemeClr val="accent6">
                    <a:lumMod val="10000"/>
                  </a:schemeClr>
                </a:solidFill>
                <a:latin typeface="Arial"/>
                <a:ea typeface="MS PGothic"/>
                <a:cs typeface="Arial"/>
              </a:rPr>
              <a:t>U</a:t>
            </a:r>
            <a:r>
              <a:rPr lang="en-ES" sz="1600">
                <a:solidFill>
                  <a:schemeClr val="accent6">
                    <a:lumMod val="10000"/>
                  </a:schemeClr>
                </a:solidFill>
                <a:latin typeface="Arial"/>
                <a:ea typeface="MS PGothic"/>
                <a:cs typeface="Arial"/>
              </a:rPr>
              <a:t>ncompressed (file and variable);</a:t>
            </a:r>
          </a:p>
          <a:p>
            <a:pPr marL="1066800" lvl="1" indent="-285750">
              <a:buFont typeface="Arial" panose="020B0604020202020204" pitchFamily="34" charset="0"/>
              <a:buChar char="•"/>
            </a:pPr>
            <a:r>
              <a:rPr lang="en-ES" sz="1600">
                <a:solidFill>
                  <a:schemeClr val="accent6">
                    <a:lumMod val="10000"/>
                  </a:schemeClr>
                </a:solidFill>
                <a:latin typeface="Arial"/>
                <a:ea typeface="MS PGothic"/>
                <a:cs typeface="Arial"/>
              </a:rPr>
              <a:t>Need to be able to retrieve location of data in file</a:t>
            </a:r>
            <a:r>
              <a:rPr lang="en-US" sz="1600">
                <a:solidFill>
                  <a:schemeClr val="accent6">
                    <a:lumMod val="10000"/>
                  </a:schemeClr>
                </a:solidFill>
                <a:latin typeface="Arial"/>
                <a:ea typeface="MS PGothic"/>
                <a:cs typeface="Arial"/>
              </a:rPr>
              <a:t> (offsets)</a:t>
            </a:r>
            <a:r>
              <a:rPr lang="en-ES" sz="1600">
                <a:solidFill>
                  <a:schemeClr val="accent6">
                    <a:lumMod val="10000"/>
                  </a:schemeClr>
                </a:solidFill>
                <a:latin typeface="Arial"/>
                <a:ea typeface="MS PGothic"/>
                <a:cs typeface="Arial"/>
              </a:rPr>
              <a:t>;</a:t>
            </a:r>
          </a:p>
          <a:p>
            <a:pPr marL="1066800" lvl="1" indent="-285750">
              <a:buFont typeface="Arial" panose="020B0604020202020204" pitchFamily="34" charset="0"/>
              <a:buChar char="•"/>
            </a:pPr>
            <a:r>
              <a:rPr lang="en-ES" sz="1600">
                <a:solidFill>
                  <a:schemeClr val="accent6">
                    <a:lumMod val="10000"/>
                  </a:schemeClr>
                </a:solidFill>
                <a:latin typeface="Arial"/>
                <a:ea typeface="MS PGothic"/>
                <a:cs typeface="Arial"/>
              </a:rPr>
              <a:t>Data type needs to match </a:t>
            </a:r>
            <a:r>
              <a:rPr lang="en-US" sz="1600">
                <a:solidFill>
                  <a:schemeClr val="accent6">
                    <a:lumMod val="10000"/>
                  </a:schemeClr>
                </a:solidFill>
                <a:latin typeface="Arial"/>
                <a:ea typeface="MS PGothic"/>
                <a:cs typeface="Arial"/>
              </a:rPr>
              <a:t>a </a:t>
            </a:r>
            <a:r>
              <a:rPr lang="en-ES" sz="1600">
                <a:solidFill>
                  <a:schemeClr val="accent6">
                    <a:lumMod val="10000"/>
                  </a:schemeClr>
                </a:solidFill>
                <a:latin typeface="Arial"/>
                <a:ea typeface="MS PGothic"/>
                <a:cs typeface="Arial"/>
              </a:rPr>
              <a:t>PDS4 one</a:t>
            </a:r>
            <a:r>
              <a:rPr lang="en-US" sz="1600">
                <a:solidFill>
                  <a:schemeClr val="accent6">
                    <a:lumMod val="10000"/>
                  </a:schemeClr>
                </a:solidFill>
                <a:latin typeface="Arial"/>
                <a:ea typeface="MS PGothic"/>
                <a:cs typeface="Arial"/>
              </a:rPr>
              <a:t>;</a:t>
            </a:r>
            <a:endParaRPr lang="en-ES" sz="1600">
              <a:solidFill>
                <a:schemeClr val="accent6">
                  <a:lumMod val="10000"/>
                </a:schemeClr>
              </a:solidFill>
              <a:latin typeface="Arial"/>
              <a:ea typeface="MS PGothic"/>
              <a:cs typeface="Arial"/>
            </a:endParaRPr>
          </a:p>
          <a:p>
            <a:pPr marL="1066800" lvl="1" indent="-285750">
              <a:buFont typeface="Arial" panose="020B0604020202020204" pitchFamily="34" charset="0"/>
              <a:buChar char="•"/>
            </a:pPr>
            <a:r>
              <a:rPr lang="en-ES" sz="1600">
                <a:solidFill>
                  <a:schemeClr val="accent6">
                    <a:lumMod val="10000"/>
                  </a:schemeClr>
                </a:solidFill>
                <a:latin typeface="Arial"/>
                <a:ea typeface="MS PGothic"/>
                <a:cs typeface="Arial"/>
              </a:rPr>
              <a:t>Metadata needs to simultaneously meet multiple metadata standards</a:t>
            </a:r>
            <a:r>
              <a:rPr lang="en-US" sz="1600">
                <a:solidFill>
                  <a:schemeClr val="accent6">
                    <a:lumMod val="10000"/>
                  </a:schemeClr>
                </a:solidFill>
                <a:latin typeface="Arial"/>
                <a:ea typeface="MS PGothic"/>
                <a:cs typeface="Arial"/>
              </a:rPr>
              <a:t> (external standard + PDS4)</a:t>
            </a:r>
            <a:r>
              <a:rPr lang="en-ES" sz="1600">
                <a:solidFill>
                  <a:schemeClr val="accent6">
                    <a:lumMod val="10000"/>
                  </a:schemeClr>
                </a:solidFill>
                <a:latin typeface="Arial"/>
                <a:ea typeface="MS PGothic"/>
                <a:cs typeface="Arial"/>
              </a:rPr>
              <a:t>;</a:t>
            </a:r>
          </a:p>
          <a:p>
            <a:pPr marL="1066800" lvl="1" indent="-285750">
              <a:buFont typeface="Arial" panose="020B0604020202020204" pitchFamily="34" charset="0"/>
              <a:buChar char="•"/>
            </a:pPr>
            <a:r>
              <a:rPr lang="en-ES" sz="1600">
                <a:solidFill>
                  <a:schemeClr val="accent6">
                    <a:lumMod val="10000"/>
                  </a:schemeClr>
                </a:solidFill>
                <a:latin typeface="Arial"/>
                <a:ea typeface="MS PGothic"/>
                <a:cs typeface="Arial"/>
              </a:rPr>
              <a:t>Key metadata need to be </a:t>
            </a:r>
            <a:r>
              <a:rPr lang="en-US" sz="1600" err="1">
                <a:solidFill>
                  <a:schemeClr val="accent6">
                    <a:lumMod val="10000"/>
                  </a:schemeClr>
                </a:solidFill>
                <a:latin typeface="Arial"/>
                <a:ea typeface="MS PGothic"/>
                <a:cs typeface="Arial"/>
              </a:rPr>
              <a:t>mapp</a:t>
            </a:r>
            <a:r>
              <a:rPr lang="en-ES" sz="1600">
                <a:solidFill>
                  <a:schemeClr val="accent6">
                    <a:lumMod val="10000"/>
                  </a:schemeClr>
                </a:solidFill>
                <a:latin typeface="Arial"/>
                <a:ea typeface="MS PGothic"/>
                <a:cs typeface="Arial"/>
              </a:rPr>
              <a:t>ed to PDS4</a:t>
            </a:r>
            <a:r>
              <a:rPr lang="en-US" sz="1600">
                <a:solidFill>
                  <a:schemeClr val="accent6">
                    <a:lumMod val="10000"/>
                  </a:schemeClr>
                </a:solidFill>
                <a:latin typeface="Arial"/>
                <a:ea typeface="MS PGothic"/>
                <a:cs typeface="Arial"/>
              </a:rPr>
              <a:t> attributes</a:t>
            </a:r>
            <a:r>
              <a:rPr lang="en-ES" sz="1600">
                <a:solidFill>
                  <a:schemeClr val="accent6">
                    <a:lumMod val="10000"/>
                  </a:schemeClr>
                </a:solidFill>
                <a:latin typeface="Arial"/>
                <a:ea typeface="MS PGothic"/>
                <a:cs typeface="Arial"/>
              </a:rPr>
              <a:t>;</a:t>
            </a:r>
          </a:p>
          <a:p>
            <a:pPr marL="285750" indent="-285750">
              <a:buFont typeface="Arial" panose="020B0604020202020204" pitchFamily="34" charset="0"/>
              <a:buChar char="•"/>
            </a:pPr>
            <a:r>
              <a:rPr lang="en-ES">
                <a:solidFill>
                  <a:schemeClr val="accent6">
                    <a:lumMod val="10000"/>
                  </a:schemeClr>
                </a:solidFill>
                <a:latin typeface="Arial"/>
                <a:ea typeface="MS PGothic"/>
                <a:cs typeface="Arial"/>
              </a:rPr>
              <a:t>Typical external formats are*: CDF, FITS, VICAR, GeoTIFF, …</a:t>
            </a:r>
          </a:p>
          <a:p>
            <a:pPr marL="1066800" lvl="1" indent="-285750">
              <a:buFont typeface="Arial" panose="020B0604020202020204" pitchFamily="34" charset="0"/>
              <a:buChar char="•"/>
            </a:pPr>
            <a:endParaRPr lang="en-ES"/>
          </a:p>
        </p:txBody>
      </p:sp>
      <p:sp>
        <p:nvSpPr>
          <p:cNvPr id="7" name="TextBox 6">
            <a:extLst>
              <a:ext uri="{FF2B5EF4-FFF2-40B4-BE49-F238E27FC236}">
                <a16:creationId xmlns:a16="http://schemas.microsoft.com/office/drawing/2014/main" id="{A221C4B3-C265-1796-6118-8DAD352EFEFA}"/>
              </a:ext>
            </a:extLst>
          </p:cNvPr>
          <p:cNvSpPr txBox="1"/>
          <p:nvPr/>
        </p:nvSpPr>
        <p:spPr>
          <a:xfrm>
            <a:off x="3229444" y="4833007"/>
            <a:ext cx="8229894" cy="1169551"/>
          </a:xfrm>
          <a:prstGeom prst="rect">
            <a:avLst/>
          </a:prstGeom>
          <a:noFill/>
        </p:spPr>
        <p:txBody>
          <a:bodyPr wrap="square">
            <a:spAutoFit/>
          </a:bodyPr>
          <a:lstStyle/>
          <a:p>
            <a:r>
              <a:rPr lang="en-GB" sz="1400">
                <a:solidFill>
                  <a:schemeClr val="accent6">
                    <a:lumMod val="10000"/>
                  </a:schemeClr>
                </a:solidFill>
                <a:latin typeface="+mj-lt"/>
              </a:rPr>
              <a:t>When using any of these external encoding data standards, it is strongly recommended to design data products that are PDS4-compliant and meet all PSA archiving requirements to avoid any reformatting or conversion of data only for archiving purposes. </a:t>
            </a:r>
          </a:p>
          <a:p>
            <a:r>
              <a:rPr lang="en-GB" sz="1400">
                <a:solidFill>
                  <a:schemeClr val="accent6">
                    <a:lumMod val="10000"/>
                  </a:schemeClr>
                </a:solidFill>
                <a:latin typeface="+mj-lt"/>
              </a:rPr>
              <a:t>This will guarantee that the same data formats used and exchanged by the science team during the mission will be archived and preserved.</a:t>
            </a:r>
            <a:endParaRPr lang="en-ES" sz="1400">
              <a:solidFill>
                <a:schemeClr val="accent6">
                  <a:lumMod val="10000"/>
                </a:schemeClr>
              </a:solidFill>
              <a:latin typeface="+mj-lt"/>
            </a:endParaRPr>
          </a:p>
        </p:txBody>
      </p:sp>
      <p:grpSp>
        <p:nvGrpSpPr>
          <p:cNvPr id="12" name="Group 11">
            <a:extLst>
              <a:ext uri="{FF2B5EF4-FFF2-40B4-BE49-F238E27FC236}">
                <a16:creationId xmlns:a16="http://schemas.microsoft.com/office/drawing/2014/main" id="{36A00485-634C-DA89-DEC0-4A14AF756C08}"/>
              </a:ext>
            </a:extLst>
          </p:cNvPr>
          <p:cNvGrpSpPr/>
          <p:nvPr/>
        </p:nvGrpSpPr>
        <p:grpSpPr>
          <a:xfrm>
            <a:off x="817873" y="4833007"/>
            <a:ext cx="10714617" cy="1169551"/>
            <a:chOff x="935915" y="4833007"/>
            <a:chExt cx="10714617" cy="1169551"/>
          </a:xfrm>
        </p:grpSpPr>
        <p:sp>
          <p:nvSpPr>
            <p:cNvPr id="11" name="Rectangle 10">
              <a:extLst>
                <a:ext uri="{FF2B5EF4-FFF2-40B4-BE49-F238E27FC236}">
                  <a16:creationId xmlns:a16="http://schemas.microsoft.com/office/drawing/2014/main" id="{D233E099-E523-3637-82EC-6268FEEEF07D}"/>
                </a:ext>
              </a:extLst>
            </p:cNvPr>
            <p:cNvSpPr/>
            <p:nvPr/>
          </p:nvSpPr>
          <p:spPr>
            <a:xfrm>
              <a:off x="1710466" y="4833007"/>
              <a:ext cx="9940066" cy="116955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10" name="Pentagon 9">
              <a:extLst>
                <a:ext uri="{FF2B5EF4-FFF2-40B4-BE49-F238E27FC236}">
                  <a16:creationId xmlns:a16="http://schemas.microsoft.com/office/drawing/2014/main" id="{48F210E0-CFD3-245A-A319-F27AF50BB089}"/>
                </a:ext>
              </a:extLst>
            </p:cNvPr>
            <p:cNvSpPr/>
            <p:nvPr/>
          </p:nvSpPr>
          <p:spPr>
            <a:xfrm>
              <a:off x="935915" y="4833007"/>
              <a:ext cx="1998234" cy="1169551"/>
            </a:xfrm>
            <a:prstGeom prst="homePlate">
              <a:avLst/>
            </a:prstGeom>
            <a:ln w="38100"/>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ES"/>
                <a:t>IMPORTANT</a:t>
              </a:r>
            </a:p>
          </p:txBody>
        </p:sp>
      </p:grpSp>
    </p:spTree>
    <p:extLst>
      <p:ext uri="{BB962C8B-B14F-4D97-AF65-F5344CB8AC3E}">
        <p14:creationId xmlns:p14="http://schemas.microsoft.com/office/powerpoint/2010/main" val="264314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F1948-C172-F426-A490-6EB127CD19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D1B9970-0FA0-177E-AB7A-AA939F6A015E}"/>
              </a:ext>
            </a:extLst>
          </p:cNvPr>
          <p:cNvSpPr>
            <a:spLocks noGrp="1"/>
          </p:cNvSpPr>
          <p:nvPr>
            <p:ph type="title"/>
          </p:nvPr>
        </p:nvSpPr>
        <p:spPr>
          <a:xfrm>
            <a:off x="216000" y="160401"/>
            <a:ext cx="10108800" cy="553998"/>
          </a:xfrm>
        </p:spPr>
        <p:txBody>
          <a:bodyPr/>
          <a:lstStyle/>
          <a:p>
            <a:r>
              <a:rPr lang="en-GB" err="1"/>
              <a:t>GeoTIFF</a:t>
            </a:r>
            <a:r>
              <a:rPr lang="en-GB"/>
              <a:t> in PDS4</a:t>
            </a:r>
          </a:p>
        </p:txBody>
      </p:sp>
      <p:sp>
        <p:nvSpPr>
          <p:cNvPr id="4" name="Content Placeholder 3">
            <a:extLst>
              <a:ext uri="{FF2B5EF4-FFF2-40B4-BE49-F238E27FC236}">
                <a16:creationId xmlns:a16="http://schemas.microsoft.com/office/drawing/2014/main" id="{73ED7B38-5206-7647-4D63-9FDFA4B307B1}"/>
              </a:ext>
            </a:extLst>
          </p:cNvPr>
          <p:cNvSpPr>
            <a:spLocks noGrp="1"/>
          </p:cNvSpPr>
          <p:nvPr>
            <p:ph idx="1"/>
          </p:nvPr>
        </p:nvSpPr>
        <p:spPr/>
        <p:txBody>
          <a:bodyPr/>
          <a:lstStyle/>
          <a:p>
            <a:pPr marL="285750" indent="-285750">
              <a:buFont typeface="Arial" panose="020B0604020202020204" pitchFamily="34" charset="0"/>
              <a:buChar char="•"/>
            </a:pPr>
            <a:r>
              <a:rPr lang="en-ES">
                <a:solidFill>
                  <a:schemeClr val="accent6">
                    <a:lumMod val="10000"/>
                  </a:schemeClr>
                </a:solidFill>
              </a:rPr>
              <a:t>GeoTIFF takes the TIFF image format and adds geospatial meta-data</a:t>
            </a:r>
          </a:p>
          <a:p>
            <a:pPr marL="1067076" lvl="1" indent="-285750">
              <a:buFont typeface="Arial" panose="020B0604020202020204" pitchFamily="34" charset="0"/>
              <a:buChar char="•"/>
            </a:pPr>
            <a:r>
              <a:rPr lang="en-ES">
                <a:solidFill>
                  <a:schemeClr val="accent6">
                    <a:lumMod val="10000"/>
                  </a:schemeClr>
                </a:solidFill>
              </a:rPr>
              <a:t>it and COG (</a:t>
            </a:r>
            <a:r>
              <a:rPr lang="en-US">
                <a:solidFill>
                  <a:schemeClr val="accent6">
                    <a:lumMod val="10000"/>
                  </a:schemeClr>
                </a:solidFill>
              </a:rPr>
              <a:t>C</a:t>
            </a:r>
            <a:r>
              <a:rPr lang="en-ES">
                <a:solidFill>
                  <a:schemeClr val="accent6">
                    <a:lumMod val="10000"/>
                  </a:schemeClr>
                </a:solidFill>
              </a:rPr>
              <a:t>loud </a:t>
            </a:r>
            <a:r>
              <a:rPr lang="en-US">
                <a:solidFill>
                  <a:schemeClr val="accent6">
                    <a:lumMod val="10000"/>
                  </a:schemeClr>
                </a:solidFill>
              </a:rPr>
              <a:t>O</a:t>
            </a:r>
            <a:r>
              <a:rPr lang="en-ES">
                <a:solidFill>
                  <a:schemeClr val="accent6">
                    <a:lumMod val="10000"/>
                  </a:schemeClr>
                </a:solidFill>
              </a:rPr>
              <a:t>ptimised GeoTIFF) are commonly used in Earth sciences</a:t>
            </a:r>
          </a:p>
          <a:p>
            <a:pPr marL="285750" indent="-285750">
              <a:buFont typeface="Arial" panose="020B0604020202020204" pitchFamily="34" charset="0"/>
              <a:buChar char="•"/>
            </a:pPr>
            <a:r>
              <a:rPr lang="en-ES">
                <a:solidFill>
                  <a:schemeClr val="accent6">
                    <a:lumMod val="10000"/>
                  </a:schemeClr>
                </a:solidFill>
              </a:rPr>
              <a:t>PDS4 products using Array_2D* and Array_3D* can be used with GeoTIFF under these conditions:</a:t>
            </a:r>
          </a:p>
          <a:p>
            <a:pPr marL="1067076" lvl="1" indent="-285750">
              <a:buFont typeface="Arial" panose="020B0604020202020204" pitchFamily="34" charset="0"/>
              <a:buChar char="•"/>
            </a:pPr>
            <a:r>
              <a:rPr lang="en-GB">
                <a:solidFill>
                  <a:schemeClr val="accent6">
                    <a:lumMod val="10000"/>
                  </a:schemeClr>
                </a:solidFill>
              </a:rPr>
              <a:t>no compression</a:t>
            </a:r>
          </a:p>
          <a:p>
            <a:pPr marL="1067076" lvl="1" indent="-285750">
              <a:buFont typeface="Arial" panose="020B0604020202020204" pitchFamily="34" charset="0"/>
              <a:buChar char="•"/>
            </a:pPr>
            <a:r>
              <a:rPr lang="en-GB">
                <a:solidFill>
                  <a:schemeClr val="accent6">
                    <a:lumMod val="10000"/>
                  </a:schemeClr>
                </a:solidFill>
              </a:rPr>
              <a:t>no tiling</a:t>
            </a:r>
          </a:p>
          <a:p>
            <a:pPr marL="1067076" lvl="1" indent="-285750">
              <a:buFont typeface="Arial" panose="020B0604020202020204" pitchFamily="34" charset="0"/>
              <a:buChar char="•"/>
            </a:pPr>
            <a:r>
              <a:rPr lang="en-GB">
                <a:solidFill>
                  <a:schemeClr val="accent6">
                    <a:lumMod val="10000"/>
                  </a:schemeClr>
                </a:solidFill>
              </a:rPr>
              <a:t>appropriate data type matching a PDS4 data type</a:t>
            </a:r>
          </a:p>
          <a:p>
            <a:pPr marL="1067076" lvl="1" indent="-285750">
              <a:buFont typeface="Arial" panose="020B0604020202020204" pitchFamily="34" charset="0"/>
              <a:buChar char="•"/>
            </a:pPr>
            <a:r>
              <a:rPr lang="en-GB">
                <a:solidFill>
                  <a:schemeClr val="accent6">
                    <a:lumMod val="10000"/>
                  </a:schemeClr>
                </a:solidFill>
              </a:rPr>
              <a:t>Header </a:t>
            </a:r>
            <a:r>
              <a:rPr lang="en-GB" err="1">
                <a:solidFill>
                  <a:schemeClr val="accent6">
                    <a:lumMod val="10000"/>
                  </a:schemeClr>
                </a:solidFill>
              </a:rPr>
              <a:t>parsing_standard_id</a:t>
            </a:r>
            <a:r>
              <a:rPr lang="en-GB">
                <a:solidFill>
                  <a:schemeClr val="accent6">
                    <a:lumMod val="10000"/>
                  </a:schemeClr>
                </a:solidFill>
              </a:rPr>
              <a:t> is TIFF 6.0</a:t>
            </a:r>
          </a:p>
          <a:p>
            <a:pPr marL="285750" indent="-285750">
              <a:buFont typeface="Arial" panose="020B0604020202020204" pitchFamily="34" charset="0"/>
              <a:buChar char="•"/>
            </a:pPr>
            <a:r>
              <a:rPr lang="en-GB">
                <a:solidFill>
                  <a:schemeClr val="accent6">
                    <a:lumMod val="10000"/>
                  </a:schemeClr>
                </a:solidFill>
              </a:rPr>
              <a:t>As ever when archiving external formats the usual constraints apply:</a:t>
            </a:r>
          </a:p>
          <a:p>
            <a:pPr marL="1067076" lvl="1" indent="-285750">
              <a:buFont typeface="Arial" panose="020B0604020202020204" pitchFamily="34" charset="0"/>
              <a:buChar char="•"/>
            </a:pPr>
            <a:r>
              <a:rPr lang="en-GB">
                <a:solidFill>
                  <a:schemeClr val="accent6">
                    <a:lumMod val="10000"/>
                  </a:schemeClr>
                </a:solidFill>
              </a:rPr>
              <a:t>all scientifically useful meta-data must be replicated in the PDS4 label</a:t>
            </a:r>
          </a:p>
          <a:p>
            <a:pPr marL="1067076" lvl="1" indent="-285750">
              <a:buFont typeface="Arial" panose="020B0604020202020204" pitchFamily="34" charset="0"/>
              <a:buChar char="•"/>
            </a:pPr>
            <a:r>
              <a:rPr lang="en-GB">
                <a:solidFill>
                  <a:schemeClr val="accent6">
                    <a:lumMod val="10000"/>
                  </a:schemeClr>
                </a:solidFill>
              </a:rPr>
              <a:t>pipelines using </a:t>
            </a:r>
            <a:r>
              <a:rPr lang="en-GB" err="1">
                <a:solidFill>
                  <a:schemeClr val="accent6">
                    <a:lumMod val="10000"/>
                  </a:schemeClr>
                </a:solidFill>
              </a:rPr>
              <a:t>GeoTIFF</a:t>
            </a:r>
            <a:r>
              <a:rPr lang="en-GB">
                <a:solidFill>
                  <a:schemeClr val="accent6">
                    <a:lumMod val="10000"/>
                  </a:schemeClr>
                </a:solidFill>
              </a:rPr>
              <a:t> must be able to locate the offset to each data object</a:t>
            </a:r>
          </a:p>
          <a:p>
            <a:pPr marL="285750" indent="-285750">
              <a:buFont typeface="Arial" panose="020B0604020202020204" pitchFamily="34" charset="0"/>
              <a:buChar char="•"/>
            </a:pPr>
            <a:r>
              <a:rPr lang="en-GB">
                <a:solidFill>
                  <a:schemeClr val="accent6">
                    <a:lumMod val="10000"/>
                  </a:schemeClr>
                </a:solidFill>
              </a:rPr>
              <a:t>Additional guidelines are available at: </a:t>
            </a:r>
            <a:r>
              <a:rPr lang="en-GB">
                <a:hlinkClick r:id="rId4"/>
              </a:rPr>
              <a:t>https://pds-imaging.jpl.nasa.gov/help/PDSandGIS_GeoTiff_v8.pdf</a:t>
            </a:r>
            <a:r>
              <a:rPr lang="en-GB"/>
              <a:t> </a:t>
            </a:r>
          </a:p>
          <a:p>
            <a:pPr marL="285750" indent="-285750">
              <a:buFont typeface="Arial" panose="020B0604020202020204" pitchFamily="34" charset="0"/>
              <a:buChar char="•"/>
            </a:pPr>
            <a:r>
              <a:rPr lang="en-GB">
                <a:solidFill>
                  <a:schemeClr val="accent6">
                    <a:lumMod val="10000"/>
                  </a:schemeClr>
                </a:solidFill>
              </a:rPr>
              <a:t>GDAL includes support for producing PDS4 labels for </a:t>
            </a:r>
            <a:r>
              <a:rPr lang="en-GB" err="1">
                <a:solidFill>
                  <a:schemeClr val="accent6">
                    <a:lumMod val="10000"/>
                  </a:schemeClr>
                </a:solidFill>
              </a:rPr>
              <a:t>GeoTIFF</a:t>
            </a:r>
            <a:r>
              <a:rPr lang="en-GB">
                <a:solidFill>
                  <a:schemeClr val="accent6">
                    <a:lumMod val="10000"/>
                  </a:schemeClr>
                </a:solidFill>
              </a:rPr>
              <a:t> images</a:t>
            </a:r>
          </a:p>
          <a:p>
            <a:pPr marL="285750" indent="-285750">
              <a:buFont typeface="Arial" panose="020B0604020202020204" pitchFamily="34" charset="0"/>
              <a:buChar char="•"/>
            </a:pPr>
            <a:r>
              <a:rPr lang="en-GB">
                <a:solidFill>
                  <a:schemeClr val="accent6">
                    <a:lumMod val="10000"/>
                  </a:schemeClr>
                </a:solidFill>
              </a:rPr>
              <a:t>Example:</a:t>
            </a:r>
            <a:r>
              <a:rPr lang="en-GB"/>
              <a:t> </a:t>
            </a:r>
            <a:r>
              <a:rPr lang="en-GB">
                <a:hlinkClick r:id="rId5"/>
              </a:rPr>
              <a:t>https://astrogeology.usgs.gov/search/map/enceladus-cassini-global-dem-200m-schenk</a:t>
            </a:r>
            <a:r>
              <a:rPr lang="en-GB"/>
              <a:t> </a:t>
            </a:r>
          </a:p>
          <a:p>
            <a:pPr marL="285750" indent="-285750">
              <a:buFont typeface="Arial" panose="020B0604020202020204" pitchFamily="34" charset="0"/>
              <a:buChar char="•"/>
            </a:pPr>
            <a:endParaRPr lang="en-ES"/>
          </a:p>
          <a:p>
            <a:pPr marL="285750" indent="-285750">
              <a:buFont typeface="Arial" panose="020B0604020202020204" pitchFamily="34" charset="0"/>
              <a:buChar char="•"/>
            </a:pPr>
            <a:endParaRPr lang="en-ES"/>
          </a:p>
        </p:txBody>
      </p:sp>
    </p:spTree>
    <p:extLst>
      <p:ext uri="{BB962C8B-B14F-4D97-AF65-F5344CB8AC3E}">
        <p14:creationId xmlns:p14="http://schemas.microsoft.com/office/powerpoint/2010/main" val="2164894443"/>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7B71DC-28BD-4E2F-9E89-C4253A80D80A}"/>
              </a:ext>
            </a:extLst>
          </p:cNvPr>
          <p:cNvSpPr>
            <a:spLocks noGrp="1"/>
          </p:cNvSpPr>
          <p:nvPr>
            <p:ph type="title"/>
          </p:nvPr>
        </p:nvSpPr>
        <p:spPr>
          <a:xfrm>
            <a:off x="216000" y="160401"/>
            <a:ext cx="10108800" cy="553998"/>
          </a:xfrm>
        </p:spPr>
        <p:txBody>
          <a:bodyPr/>
          <a:lstStyle/>
          <a:p>
            <a:r>
              <a:rPr lang="en-GB"/>
              <a:t>CDF in Planetary Sciences</a:t>
            </a:r>
          </a:p>
        </p:txBody>
      </p:sp>
      <p:sp>
        <p:nvSpPr>
          <p:cNvPr id="3" name="Rectangle 1">
            <a:extLst>
              <a:ext uri="{FF2B5EF4-FFF2-40B4-BE49-F238E27FC236}">
                <a16:creationId xmlns:a16="http://schemas.microsoft.com/office/drawing/2014/main" id="{5917621A-BB72-9374-2ECF-A3383A3AA005}"/>
              </a:ext>
            </a:extLst>
          </p:cNvPr>
          <p:cNvSpPr>
            <a:spLocks noGrp="1" noChangeArrowheads="1"/>
          </p:cNvSpPr>
          <p:nvPr>
            <p:ph idx="1"/>
          </p:nvPr>
        </p:nvSpPr>
        <p:spPr bwMode="auto">
          <a:xfrm>
            <a:off x="216000" y="943704"/>
            <a:ext cx="11821807"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ltLang="en-ES">
                <a:solidFill>
                  <a:schemeClr val="accent6">
                    <a:lumMod val="10000"/>
                  </a:schemeClr>
                </a:solidFill>
              </a:rPr>
              <a:t>CDF = </a:t>
            </a:r>
            <a:r>
              <a:rPr lang="en-GB" altLang="en-US">
                <a:solidFill>
                  <a:schemeClr val="accent6">
                    <a:lumMod val="10000"/>
                  </a:schemeClr>
                </a:solidFill>
              </a:rPr>
              <a:t>Common Data Format;</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ltLang="en-ES">
                <a:solidFill>
                  <a:schemeClr val="accent6">
                    <a:lumMod val="10000"/>
                  </a:schemeClr>
                </a:solidFill>
              </a:rPr>
              <a:t>Widely used in the </a:t>
            </a:r>
            <a:r>
              <a:rPr lang="en-GB" altLang="en-ES" err="1">
                <a:solidFill>
                  <a:schemeClr val="accent6">
                    <a:lumMod val="10000"/>
                  </a:schemeClr>
                </a:solidFill>
              </a:rPr>
              <a:t>Heliophysics</a:t>
            </a:r>
            <a:r>
              <a:rPr lang="en-GB" altLang="en-ES">
                <a:solidFill>
                  <a:schemeClr val="accent6">
                    <a:lumMod val="10000"/>
                  </a:schemeClr>
                </a:solidFill>
              </a:rPr>
              <a:t> domain;</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ltLang="en-ES">
                <a:solidFill>
                  <a:schemeClr val="accent6">
                    <a:lumMod val="10000"/>
                  </a:schemeClr>
                </a:solidFill>
              </a:rPr>
              <a:t>Time series data;</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GB" altLang="en-ES">
                <a:solidFill>
                  <a:schemeClr val="accent6">
                    <a:lumMod val="10000"/>
                  </a:schemeClr>
                </a:solidFill>
              </a:rPr>
              <a:t>Some agencies and/or instrument teams in planetary sciences have adopted CDF</a:t>
            </a:r>
          </a:p>
          <a:p>
            <a:pPr marL="1124226" lvl="1" indent="-342900" algn="just">
              <a:lnSpc>
                <a:spcPct val="150000"/>
              </a:lnSpc>
              <a:spcBef>
                <a:spcPct val="0"/>
              </a:spcBef>
              <a:buClrTx/>
              <a:buFont typeface="Courier New" panose="02070309020205020404" pitchFamily="49" charset="0"/>
              <a:buChar char="o"/>
            </a:pPr>
            <a:r>
              <a:rPr lang="en-GB" altLang="en-ES">
                <a:solidFill>
                  <a:schemeClr val="accent6">
                    <a:lumMod val="10000"/>
                  </a:schemeClr>
                </a:solidFill>
              </a:rPr>
              <a:t>existing infrastructure;</a:t>
            </a:r>
          </a:p>
          <a:p>
            <a:pPr marL="1124226" lvl="1" indent="-342900" algn="just">
              <a:lnSpc>
                <a:spcPct val="150000"/>
              </a:lnSpc>
              <a:spcBef>
                <a:spcPct val="0"/>
              </a:spcBef>
              <a:buClrTx/>
              <a:buFont typeface="Courier New" panose="02070309020205020404" pitchFamily="49" charset="0"/>
              <a:buChar char="o"/>
            </a:pPr>
            <a:r>
              <a:rPr lang="en-GB" altLang="en-ES">
                <a:solidFill>
                  <a:schemeClr val="accent6">
                    <a:lumMod val="10000"/>
                  </a:schemeClr>
                </a:solidFill>
              </a:rPr>
              <a:t>broad software support for the format.</a:t>
            </a:r>
          </a:p>
          <a:p>
            <a:pPr marL="285750" indent="-285750" algn="just">
              <a:lnSpc>
                <a:spcPct val="150000"/>
              </a:lnSpc>
              <a:spcBef>
                <a:spcPct val="0"/>
              </a:spcBef>
              <a:buClrTx/>
              <a:buFont typeface="Arial" panose="020B0604020202020204" pitchFamily="34" charset="0"/>
              <a:buChar char="•"/>
            </a:pPr>
            <a:r>
              <a:rPr lang="en-GB" altLang="en-ES">
                <a:solidFill>
                  <a:schemeClr val="accent6">
                    <a:lumMod val="10000"/>
                  </a:schemeClr>
                </a:solidFill>
              </a:rPr>
              <a:t>Implies ISTP (</a:t>
            </a:r>
            <a:r>
              <a:rPr lang="en-GB"/>
              <a:t>International Solar-Terrestrial Physics</a:t>
            </a:r>
            <a:r>
              <a:rPr lang="en-GB" altLang="en-ES">
                <a:solidFill>
                  <a:schemeClr val="accent6">
                    <a:lumMod val="10000"/>
                  </a:schemeClr>
                </a:solidFill>
              </a:rPr>
              <a:t>) metadata compliancy.</a:t>
            </a:r>
          </a:p>
          <a:p>
            <a:pPr marL="285750" indent="-285750" algn="just">
              <a:lnSpc>
                <a:spcPct val="150000"/>
              </a:lnSpc>
              <a:spcBef>
                <a:spcPct val="0"/>
              </a:spcBef>
              <a:buClrTx/>
              <a:buFont typeface="Arial" panose="020B0604020202020204" pitchFamily="34" charset="0"/>
              <a:buChar char="•"/>
            </a:pPr>
            <a:r>
              <a:rPr lang="en-GB" altLang="en-ES">
                <a:solidFill>
                  <a:schemeClr val="accent6">
                    <a:lumMod val="10000"/>
                  </a:schemeClr>
                </a:solidFill>
              </a:rPr>
              <a:t>For planetary science missions it is required to have the data archived with the Planetary Data System (PDS)</a:t>
            </a:r>
          </a:p>
          <a:p>
            <a:pPr marL="1124226" lvl="1" indent="-342900" algn="just">
              <a:lnSpc>
                <a:spcPct val="150000"/>
              </a:lnSpc>
              <a:spcBef>
                <a:spcPct val="0"/>
              </a:spcBef>
              <a:buClrTx/>
              <a:buFont typeface="Courier New" panose="02070309020205020404" pitchFamily="49" charset="0"/>
              <a:buChar char="o"/>
            </a:pPr>
            <a:r>
              <a:rPr lang="en-GB" altLang="en-US">
                <a:solidFill>
                  <a:schemeClr val="accent6">
                    <a:lumMod val="10000"/>
                  </a:schemeClr>
                </a:solidFill>
              </a:rPr>
              <a:t>This allows PDS4 aware tools to access and manipulate data stored in a CDF file without the need for a CDF reader;</a:t>
            </a:r>
          </a:p>
          <a:p>
            <a:pPr marL="1124226" lvl="1" indent="-342900" algn="just">
              <a:lnSpc>
                <a:spcPct val="150000"/>
              </a:lnSpc>
              <a:spcBef>
                <a:spcPct val="0"/>
              </a:spcBef>
              <a:buClrTx/>
              <a:buFont typeface="Courier New" panose="02070309020205020404" pitchFamily="49" charset="0"/>
              <a:buChar char="o"/>
            </a:pPr>
            <a:r>
              <a:rPr lang="en-GB" altLang="en-ES">
                <a:solidFill>
                  <a:schemeClr val="accent6">
                    <a:lumMod val="10000"/>
                  </a:schemeClr>
                </a:solidFill>
              </a:rPr>
              <a:t>Adopting a set of best practices for constructing a CDF will enable archiving of the data with PDS.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ES" sz="2000" b="1" i="0" u="none" strike="noStrike" cap="none" normalizeH="0" baseline="0">
              <a:ln>
                <a:noFill/>
              </a:ln>
              <a:solidFill>
                <a:schemeClr val="tx1"/>
              </a:solidFill>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8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5ED5A-1815-584B-1154-8D017C082CB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36C9D74-8A9C-A06D-451F-C629B81912E8}"/>
              </a:ext>
            </a:extLst>
          </p:cNvPr>
          <p:cNvSpPr>
            <a:spLocks noGrp="1"/>
          </p:cNvSpPr>
          <p:nvPr>
            <p:ph type="title"/>
          </p:nvPr>
        </p:nvSpPr>
        <p:spPr>
          <a:xfrm>
            <a:off x="216000" y="160401"/>
            <a:ext cx="10108800" cy="553998"/>
          </a:xfrm>
        </p:spPr>
        <p:txBody>
          <a:bodyPr/>
          <a:lstStyle/>
          <a:p>
            <a:r>
              <a:rPr lang="en-GB"/>
              <a:t>CDF in Planetary Sciences</a:t>
            </a:r>
          </a:p>
        </p:txBody>
      </p:sp>
      <p:pic>
        <p:nvPicPr>
          <p:cNvPr id="10" name="Picture 9" descr="A screenshot of a computer&#10;&#10;Description automatically generated">
            <a:extLst>
              <a:ext uri="{FF2B5EF4-FFF2-40B4-BE49-F238E27FC236}">
                <a16:creationId xmlns:a16="http://schemas.microsoft.com/office/drawing/2014/main" id="{E1DCC209-C310-7F33-C6F3-C63BFE2B8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29" y="1627304"/>
            <a:ext cx="6055549" cy="2123830"/>
          </a:xfrm>
          <a:prstGeom prst="roundRect">
            <a:avLst>
              <a:gd name="adj" fmla="val 48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Content Placeholder 7" descr="A screenshot of a computer&#10;&#10;Description automatically generated">
            <a:extLst>
              <a:ext uri="{FF2B5EF4-FFF2-40B4-BE49-F238E27FC236}">
                <a16:creationId xmlns:a16="http://schemas.microsoft.com/office/drawing/2014/main" id="{C35615FA-7F88-A648-A384-2426A0D34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6000" y="1675062"/>
            <a:ext cx="5758717" cy="4566645"/>
          </a:xfrm>
          <a:prstGeom prst="roundRect">
            <a:avLst>
              <a:gd name="adj" fmla="val 1888"/>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40764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8BED6-B8D6-68F2-B192-F7E6066B551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8692976-A3A9-5DB6-E2E5-892B6E70FE95}"/>
              </a:ext>
            </a:extLst>
          </p:cNvPr>
          <p:cNvSpPr>
            <a:spLocks noGrp="1"/>
          </p:cNvSpPr>
          <p:nvPr>
            <p:ph type="title"/>
          </p:nvPr>
        </p:nvSpPr>
        <p:spPr>
          <a:xfrm>
            <a:off x="216000" y="160401"/>
            <a:ext cx="10108800" cy="553998"/>
          </a:xfrm>
        </p:spPr>
        <p:txBody>
          <a:bodyPr/>
          <a:lstStyle/>
          <a:p>
            <a:r>
              <a:rPr lang="en-GB"/>
              <a:t>CDF in Planetary Sciences</a:t>
            </a:r>
          </a:p>
        </p:txBody>
      </p:sp>
      <p:pic>
        <p:nvPicPr>
          <p:cNvPr id="10" name="Picture 9" descr="A screenshot of a computer&#10;&#10;Description automatically generated">
            <a:extLst>
              <a:ext uri="{FF2B5EF4-FFF2-40B4-BE49-F238E27FC236}">
                <a16:creationId xmlns:a16="http://schemas.microsoft.com/office/drawing/2014/main" id="{2EA29E79-FA81-7BBB-4346-CC579FDFF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29" y="1627304"/>
            <a:ext cx="6055549" cy="2123830"/>
          </a:xfrm>
          <a:prstGeom prst="roundRect">
            <a:avLst>
              <a:gd name="adj" fmla="val 48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Content Placeholder 7" descr="A screenshot of a computer&#10;&#10;Description automatically generated">
            <a:extLst>
              <a:ext uri="{FF2B5EF4-FFF2-40B4-BE49-F238E27FC236}">
                <a16:creationId xmlns:a16="http://schemas.microsoft.com/office/drawing/2014/main" id="{30F9BD75-DFBD-3C84-A1C2-BC98F2FB4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6000" y="1675062"/>
            <a:ext cx="5758717" cy="4566645"/>
          </a:xfrm>
          <a:prstGeom prst="roundRect">
            <a:avLst>
              <a:gd name="adj" fmla="val 1888"/>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23" name="Rectangle 22">
            <a:extLst>
              <a:ext uri="{FF2B5EF4-FFF2-40B4-BE49-F238E27FC236}">
                <a16:creationId xmlns:a16="http://schemas.microsoft.com/office/drawing/2014/main" id="{0ED4E103-3560-A40F-FA07-8F587359D247}"/>
              </a:ext>
            </a:extLst>
          </p:cNvPr>
          <p:cNvSpPr/>
          <p:nvPr/>
        </p:nvSpPr>
        <p:spPr>
          <a:xfrm>
            <a:off x="321776" y="2518294"/>
            <a:ext cx="1014078" cy="10674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D28278A-E248-DF04-5A47-D9AF9D3174A2}"/>
              </a:ext>
            </a:extLst>
          </p:cNvPr>
          <p:cNvSpPr/>
          <p:nvPr/>
        </p:nvSpPr>
        <p:spPr>
          <a:xfrm>
            <a:off x="6270171" y="2350580"/>
            <a:ext cx="4950136" cy="20725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3AFF0C1-CAA4-2C59-5B69-71A66B0E212D}"/>
              </a:ext>
            </a:extLst>
          </p:cNvPr>
          <p:cNvSpPr/>
          <p:nvPr/>
        </p:nvSpPr>
        <p:spPr>
          <a:xfrm>
            <a:off x="2090057" y="2317919"/>
            <a:ext cx="563766" cy="207250"/>
          </a:xfrm>
          <a:prstGeom prst="rect">
            <a:avLst/>
          </a:prstGeom>
          <a:no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screenshot of a computer&#10;&#10;Description automatically generated">
            <a:extLst>
              <a:ext uri="{FF2B5EF4-FFF2-40B4-BE49-F238E27FC236}">
                <a16:creationId xmlns:a16="http://schemas.microsoft.com/office/drawing/2014/main" id="{58CCA0B2-706F-291B-71B3-A6DEFF8B6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935" y="3953564"/>
            <a:ext cx="4875995" cy="2288143"/>
          </a:xfrm>
          <a:prstGeom prst="roundRect">
            <a:avLst>
              <a:gd name="adj" fmla="val 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6" name="Rectangle 35">
            <a:extLst>
              <a:ext uri="{FF2B5EF4-FFF2-40B4-BE49-F238E27FC236}">
                <a16:creationId xmlns:a16="http://schemas.microsoft.com/office/drawing/2014/main" id="{6F5673E4-FF2B-7495-F241-7124A3B3E5B1}"/>
              </a:ext>
            </a:extLst>
          </p:cNvPr>
          <p:cNvSpPr/>
          <p:nvPr/>
        </p:nvSpPr>
        <p:spPr>
          <a:xfrm>
            <a:off x="7225824" y="5347778"/>
            <a:ext cx="990026" cy="85330"/>
          </a:xfrm>
          <a:prstGeom prst="rect">
            <a:avLst/>
          </a:prstGeom>
          <a:solidFill>
            <a:schemeClr val="accent2">
              <a:lumMod val="20000"/>
              <a:lumOff val="80000"/>
              <a:alpha val="14497"/>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DACAF69-02DF-BAE9-FABC-4A5E65FE89F9}"/>
              </a:ext>
            </a:extLst>
          </p:cNvPr>
          <p:cNvSpPr/>
          <p:nvPr/>
        </p:nvSpPr>
        <p:spPr>
          <a:xfrm>
            <a:off x="6882063" y="4222232"/>
            <a:ext cx="666893" cy="85330"/>
          </a:xfrm>
          <a:prstGeom prst="rect">
            <a:avLst/>
          </a:prstGeom>
          <a:solidFill>
            <a:schemeClr val="accent2">
              <a:lumMod val="20000"/>
              <a:lumOff val="80000"/>
              <a:alpha val="14497"/>
            </a:schemeClr>
          </a:solidFill>
          <a:ln w="1905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a:extLst>
              <a:ext uri="{FF2B5EF4-FFF2-40B4-BE49-F238E27FC236}">
                <a16:creationId xmlns:a16="http://schemas.microsoft.com/office/drawing/2014/main" id="{5B37883E-DB32-4962-3AC7-6454C4ACE17B}"/>
              </a:ext>
            </a:extLst>
          </p:cNvPr>
          <p:cNvCxnSpPr>
            <a:cxnSpLocks/>
            <a:stCxn id="29" idx="3"/>
            <a:endCxn id="36" idx="1"/>
          </p:cNvCxnSpPr>
          <p:nvPr/>
        </p:nvCxnSpPr>
        <p:spPr>
          <a:xfrm>
            <a:off x="2653823" y="2421544"/>
            <a:ext cx="4572001" cy="2968899"/>
          </a:xfrm>
          <a:prstGeom prst="bentConnector3">
            <a:avLst>
              <a:gd name="adj1" fmla="val 50000"/>
            </a:avLst>
          </a:prstGeom>
          <a:ln w="22225">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4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F4245-695A-0ADA-1C42-85C225FD50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609DAA3-25FF-BD6E-EBA4-F1631C61957E}"/>
              </a:ext>
            </a:extLst>
          </p:cNvPr>
          <p:cNvSpPr>
            <a:spLocks noGrp="1"/>
          </p:cNvSpPr>
          <p:nvPr>
            <p:ph type="title"/>
          </p:nvPr>
        </p:nvSpPr>
        <p:spPr>
          <a:xfrm>
            <a:off x="216000" y="160401"/>
            <a:ext cx="10108800" cy="553998"/>
          </a:xfrm>
        </p:spPr>
        <p:txBody>
          <a:bodyPr/>
          <a:lstStyle/>
          <a:p>
            <a:r>
              <a:rPr lang="en-GB"/>
              <a:t>CDF in Planetary Sciences</a:t>
            </a:r>
          </a:p>
        </p:txBody>
      </p:sp>
      <p:pic>
        <p:nvPicPr>
          <p:cNvPr id="10" name="Picture 9" descr="A screenshot of a computer&#10;&#10;Description automatically generated">
            <a:extLst>
              <a:ext uri="{FF2B5EF4-FFF2-40B4-BE49-F238E27FC236}">
                <a16:creationId xmlns:a16="http://schemas.microsoft.com/office/drawing/2014/main" id="{76B06550-5191-9EEB-3954-2F4713C84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29" y="1627304"/>
            <a:ext cx="6055549" cy="2123830"/>
          </a:xfrm>
          <a:prstGeom prst="roundRect">
            <a:avLst>
              <a:gd name="adj" fmla="val 48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Content Placeholder 13" descr="A screenshot of a computer&#10;&#10;Description automatically generated">
            <a:extLst>
              <a:ext uri="{FF2B5EF4-FFF2-40B4-BE49-F238E27FC236}">
                <a16:creationId xmlns:a16="http://schemas.microsoft.com/office/drawing/2014/main" id="{567314FF-83F3-E488-798C-0327FAA54B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2428" y="3958385"/>
            <a:ext cx="6055550" cy="2392680"/>
          </a:xfrm>
          <a:prstGeom prst="roundRect">
            <a:avLst>
              <a:gd name="adj" fmla="val 330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Content Placeholder 7" descr="A screenshot of a computer&#10;&#10;Description automatically generated">
            <a:extLst>
              <a:ext uri="{FF2B5EF4-FFF2-40B4-BE49-F238E27FC236}">
                <a16:creationId xmlns:a16="http://schemas.microsoft.com/office/drawing/2014/main" id="{0378100F-DBCA-0473-068D-B252AE4F0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16000" y="1675062"/>
            <a:ext cx="5758717" cy="4566645"/>
          </a:xfrm>
          <a:prstGeom prst="roundRect">
            <a:avLst>
              <a:gd name="adj" fmla="val 1888"/>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5" name="Rectangle 14">
            <a:extLst>
              <a:ext uri="{FF2B5EF4-FFF2-40B4-BE49-F238E27FC236}">
                <a16:creationId xmlns:a16="http://schemas.microsoft.com/office/drawing/2014/main" id="{BB8BA610-CC21-066B-9800-E9C926DA2685}"/>
              </a:ext>
            </a:extLst>
          </p:cNvPr>
          <p:cNvSpPr/>
          <p:nvPr/>
        </p:nvSpPr>
        <p:spPr>
          <a:xfrm>
            <a:off x="10334960" y="2391352"/>
            <a:ext cx="404160" cy="152729"/>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B5362-8A2A-3499-621D-03331E5BAAEA}"/>
              </a:ext>
            </a:extLst>
          </p:cNvPr>
          <p:cNvSpPr/>
          <p:nvPr/>
        </p:nvSpPr>
        <p:spPr>
          <a:xfrm>
            <a:off x="6092428" y="3958385"/>
            <a:ext cx="6055550" cy="241622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a:extLst>
              <a:ext uri="{FF2B5EF4-FFF2-40B4-BE49-F238E27FC236}">
                <a16:creationId xmlns:a16="http://schemas.microsoft.com/office/drawing/2014/main" id="{48B1C0F9-F65A-A373-F14E-110E364F13ED}"/>
              </a:ext>
            </a:extLst>
          </p:cNvPr>
          <p:cNvCxnSpPr>
            <a:cxnSpLocks/>
            <a:stCxn id="15" idx="2"/>
            <a:endCxn id="16" idx="0"/>
          </p:cNvCxnSpPr>
          <p:nvPr/>
        </p:nvCxnSpPr>
        <p:spPr>
          <a:xfrm rot="5400000">
            <a:off x="9121470" y="2542815"/>
            <a:ext cx="1414304" cy="141683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A2CA74C-E598-A72B-5E38-A68C6D8A4347}"/>
              </a:ext>
            </a:extLst>
          </p:cNvPr>
          <p:cNvSpPr/>
          <p:nvPr/>
        </p:nvSpPr>
        <p:spPr>
          <a:xfrm>
            <a:off x="321776" y="2518294"/>
            <a:ext cx="1014078" cy="10674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CDE3E6B-F79C-C50D-6E56-98046F15B897}"/>
              </a:ext>
            </a:extLst>
          </p:cNvPr>
          <p:cNvSpPr/>
          <p:nvPr/>
        </p:nvSpPr>
        <p:spPr>
          <a:xfrm>
            <a:off x="6270171" y="2350580"/>
            <a:ext cx="4950136" cy="20725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56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B831B-2355-5821-AECE-7CEDEFB2F2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405C588-223C-6C74-2337-3BDF19155310}"/>
              </a:ext>
            </a:extLst>
          </p:cNvPr>
          <p:cNvSpPr>
            <a:spLocks noGrp="1"/>
          </p:cNvSpPr>
          <p:nvPr>
            <p:ph type="title"/>
          </p:nvPr>
        </p:nvSpPr>
        <p:spPr>
          <a:xfrm>
            <a:off x="216000" y="160401"/>
            <a:ext cx="10108800" cy="553998"/>
          </a:xfrm>
        </p:spPr>
        <p:txBody>
          <a:bodyPr/>
          <a:lstStyle/>
          <a:p>
            <a:r>
              <a:rPr lang="en-GB"/>
              <a:t>CDF in Planetary Sciences</a:t>
            </a:r>
          </a:p>
        </p:txBody>
      </p:sp>
      <p:pic>
        <p:nvPicPr>
          <p:cNvPr id="10" name="Picture 9" descr="A screenshot of a computer&#10;&#10;Description automatically generated">
            <a:extLst>
              <a:ext uri="{FF2B5EF4-FFF2-40B4-BE49-F238E27FC236}">
                <a16:creationId xmlns:a16="http://schemas.microsoft.com/office/drawing/2014/main" id="{1F571C4D-2E86-BC4B-12CC-2D4F2D460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29" y="1627304"/>
            <a:ext cx="6055549" cy="2123830"/>
          </a:xfrm>
          <a:prstGeom prst="roundRect">
            <a:avLst>
              <a:gd name="adj" fmla="val 48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Content Placeholder 13" descr="A screenshot of a computer&#10;&#10;Description automatically generated">
            <a:extLst>
              <a:ext uri="{FF2B5EF4-FFF2-40B4-BE49-F238E27FC236}">
                <a16:creationId xmlns:a16="http://schemas.microsoft.com/office/drawing/2014/main" id="{B4F56B17-7B66-AEB8-011F-CCF472AF29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2428" y="3958385"/>
            <a:ext cx="6055550" cy="2392680"/>
          </a:xfrm>
          <a:prstGeom prst="roundRect">
            <a:avLst>
              <a:gd name="adj" fmla="val 330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Content Placeholder 7" descr="A screenshot of a computer&#10;&#10;Description automatically generated">
            <a:extLst>
              <a:ext uri="{FF2B5EF4-FFF2-40B4-BE49-F238E27FC236}">
                <a16:creationId xmlns:a16="http://schemas.microsoft.com/office/drawing/2014/main" id="{8C665EB3-0212-BD2A-3034-F6D5ACEEA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16000" y="1675062"/>
            <a:ext cx="5758717" cy="4566645"/>
          </a:xfrm>
          <a:prstGeom prst="roundRect">
            <a:avLst>
              <a:gd name="adj" fmla="val 1888"/>
            </a:avLst>
          </a:prstGeom>
          <a:no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5" name="Rectangle 14">
            <a:extLst>
              <a:ext uri="{FF2B5EF4-FFF2-40B4-BE49-F238E27FC236}">
                <a16:creationId xmlns:a16="http://schemas.microsoft.com/office/drawing/2014/main" id="{CFDF35E3-9EC8-6EA6-B29F-F24D85F999F5}"/>
              </a:ext>
            </a:extLst>
          </p:cNvPr>
          <p:cNvSpPr/>
          <p:nvPr/>
        </p:nvSpPr>
        <p:spPr>
          <a:xfrm>
            <a:off x="10334960" y="2391352"/>
            <a:ext cx="404160" cy="152729"/>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7984A7-747B-9155-D402-AE35381C25C1}"/>
              </a:ext>
            </a:extLst>
          </p:cNvPr>
          <p:cNvSpPr/>
          <p:nvPr/>
        </p:nvSpPr>
        <p:spPr>
          <a:xfrm>
            <a:off x="6092428" y="3958385"/>
            <a:ext cx="6055550" cy="241622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a:extLst>
              <a:ext uri="{FF2B5EF4-FFF2-40B4-BE49-F238E27FC236}">
                <a16:creationId xmlns:a16="http://schemas.microsoft.com/office/drawing/2014/main" id="{C5F4D3BC-827E-3DB0-F6F4-7829187EF6BE}"/>
              </a:ext>
            </a:extLst>
          </p:cNvPr>
          <p:cNvCxnSpPr>
            <a:cxnSpLocks/>
            <a:stCxn id="15" idx="2"/>
            <a:endCxn id="16" idx="0"/>
          </p:cNvCxnSpPr>
          <p:nvPr/>
        </p:nvCxnSpPr>
        <p:spPr>
          <a:xfrm rot="5400000">
            <a:off x="9121470" y="2542815"/>
            <a:ext cx="1414304" cy="141683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0FF8F6D-F99A-2B07-3D39-EBABA483B8ED}"/>
              </a:ext>
            </a:extLst>
          </p:cNvPr>
          <p:cNvSpPr/>
          <p:nvPr/>
        </p:nvSpPr>
        <p:spPr>
          <a:xfrm>
            <a:off x="321776" y="2518294"/>
            <a:ext cx="1014078" cy="10674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BCC71A-DFEC-A2E4-61FA-09DF9103957D}"/>
              </a:ext>
            </a:extLst>
          </p:cNvPr>
          <p:cNvSpPr/>
          <p:nvPr/>
        </p:nvSpPr>
        <p:spPr>
          <a:xfrm>
            <a:off x="321776" y="3130606"/>
            <a:ext cx="1014078" cy="106740"/>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C1A97B-CAAF-9399-9354-519A32327618}"/>
              </a:ext>
            </a:extLst>
          </p:cNvPr>
          <p:cNvSpPr/>
          <p:nvPr/>
        </p:nvSpPr>
        <p:spPr>
          <a:xfrm>
            <a:off x="3505608" y="2822368"/>
            <a:ext cx="757009" cy="606632"/>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DA37215-357D-5113-62C1-DACC4F7880D4}"/>
              </a:ext>
            </a:extLst>
          </p:cNvPr>
          <p:cNvSpPr/>
          <p:nvPr/>
        </p:nvSpPr>
        <p:spPr>
          <a:xfrm>
            <a:off x="6492331" y="4179387"/>
            <a:ext cx="4851729" cy="138231"/>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0FB3099-8AE6-8720-F7FC-58E4D69B2CA5}"/>
              </a:ext>
            </a:extLst>
          </p:cNvPr>
          <p:cNvSpPr/>
          <p:nvPr/>
        </p:nvSpPr>
        <p:spPr>
          <a:xfrm>
            <a:off x="6270171" y="2350580"/>
            <a:ext cx="4950136" cy="20725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5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0DB4-3E83-40B9-44B1-3BDDD836FD30}"/>
              </a:ext>
            </a:extLst>
          </p:cNvPr>
          <p:cNvSpPr>
            <a:spLocks noGrp="1"/>
          </p:cNvSpPr>
          <p:nvPr>
            <p:ph type="title"/>
          </p:nvPr>
        </p:nvSpPr>
        <p:spPr/>
        <p:txBody>
          <a:bodyPr/>
          <a:lstStyle/>
          <a:p>
            <a:r>
              <a:rPr lang="en-ES"/>
              <a:t>Specificities of archivable CDF files</a:t>
            </a:r>
          </a:p>
        </p:txBody>
      </p:sp>
      <p:sp>
        <p:nvSpPr>
          <p:cNvPr id="7" name="Rectangle 1">
            <a:extLst>
              <a:ext uri="{FF2B5EF4-FFF2-40B4-BE49-F238E27FC236}">
                <a16:creationId xmlns:a16="http://schemas.microsoft.com/office/drawing/2014/main" id="{8881A419-E95C-EAAA-13F1-465A1679ACA1}"/>
              </a:ext>
            </a:extLst>
          </p:cNvPr>
          <p:cNvSpPr txBox="1">
            <a:spLocks noChangeArrowheads="1"/>
          </p:cNvSpPr>
          <p:nvPr/>
        </p:nvSpPr>
        <p:spPr bwMode="auto">
          <a:xfrm>
            <a:off x="98738" y="2243784"/>
            <a:ext cx="4405471"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a:lstStyle>
          <a:p>
            <a:pPr algn="just">
              <a:lnSpc>
                <a:spcPct val="100000"/>
              </a:lnSpc>
              <a:spcBef>
                <a:spcPct val="0"/>
              </a:spcBef>
              <a:buClrTx/>
            </a:pPr>
            <a:endParaRPr lang="en-GB" altLang="en-ES" sz="2000" b="1" kern="0">
              <a:solidFill>
                <a:schemeClr val="tx1"/>
              </a:solidFill>
              <a:latin typeface="+mn-lt"/>
              <a:ea typeface="Times New Roman" panose="02020603050405020304" pitchFamily="18" charset="0"/>
              <a:cs typeface="Times New Roman" panose="02020603050405020304" pitchFamily="18" charset="0"/>
            </a:endParaRPr>
          </a:p>
          <a:p>
            <a:pPr marL="342900" indent="-342900" algn="just">
              <a:lnSpc>
                <a:spcPct val="100000"/>
              </a:lnSpc>
              <a:spcBef>
                <a:spcPct val="0"/>
              </a:spcBef>
              <a:buClrTx/>
              <a:buFont typeface="Arial" panose="020B0604020202020204" pitchFamily="34" charset="0"/>
              <a:buChar char="•"/>
            </a:pPr>
            <a:r>
              <a:rPr lang="en-GB" altLang="en-ES" b="1" kern="0">
                <a:solidFill>
                  <a:schemeClr val="tx1"/>
                </a:solidFill>
                <a:latin typeface="+mn-lt"/>
                <a:ea typeface="Times New Roman" panose="02020603050405020304" pitchFamily="18" charset="0"/>
                <a:cs typeface="Times New Roman" panose="02020603050405020304" pitchFamily="18" charset="0"/>
              </a:rPr>
              <a:t>Global attributes - </a:t>
            </a:r>
            <a:r>
              <a:rPr lang="en-GB" altLang="en-ES" sz="1400" b="1" kern="0">
                <a:solidFill>
                  <a:schemeClr val="tx1"/>
                </a:solidFill>
                <a:latin typeface="+mn-lt"/>
                <a:ea typeface="Times New Roman" panose="02020603050405020304" pitchFamily="18" charset="0"/>
                <a:cs typeface="Times New Roman" panose="02020603050405020304" pitchFamily="18" charset="0"/>
              </a:rPr>
              <a:t>Used to provide information about the data set as an entity</a:t>
            </a:r>
          </a:p>
          <a:p>
            <a:pPr marL="1124226" lvl="1" indent="-342900" algn="just">
              <a:lnSpc>
                <a:spcPct val="100000"/>
              </a:lnSpc>
              <a:spcBef>
                <a:spcPct val="0"/>
              </a:spcBef>
              <a:buClrTx/>
              <a:buFont typeface="Arial" panose="020B0604020202020204" pitchFamily="34" charset="0"/>
              <a:buChar char="•"/>
            </a:pPr>
            <a:r>
              <a:rPr lang="en-GB" altLang="en-ES" sz="1600" kern="0">
                <a:solidFill>
                  <a:schemeClr val="tx1"/>
                </a:solidFill>
                <a:latin typeface="+mn-lt"/>
                <a:ea typeface="Times New Roman" panose="02020603050405020304" pitchFamily="18" charset="0"/>
                <a:cs typeface="Times New Roman" panose="02020603050405020304" pitchFamily="18" charset="0"/>
              </a:rPr>
              <a:t>Required</a:t>
            </a:r>
          </a:p>
          <a:p>
            <a:pPr marL="1124226" lvl="1" indent="-342900" algn="just">
              <a:lnSpc>
                <a:spcPct val="100000"/>
              </a:lnSpc>
              <a:spcBef>
                <a:spcPct val="0"/>
              </a:spcBef>
              <a:buClrTx/>
              <a:buFont typeface="Arial" panose="020B0604020202020204" pitchFamily="34" charset="0"/>
              <a:buChar char="•"/>
            </a:pPr>
            <a:r>
              <a:rPr lang="en-GB" altLang="en-ES" sz="1600" kern="0">
                <a:solidFill>
                  <a:schemeClr val="tx1"/>
                </a:solidFill>
                <a:latin typeface="+mn-lt"/>
                <a:ea typeface="Times New Roman" panose="02020603050405020304" pitchFamily="18" charset="0"/>
                <a:cs typeface="Times New Roman" panose="02020603050405020304" pitchFamily="18" charset="0"/>
              </a:rPr>
              <a:t>Optional</a:t>
            </a:r>
          </a:p>
          <a:p>
            <a:pPr marL="1124226" lvl="1" indent="-342900" algn="just">
              <a:lnSpc>
                <a:spcPct val="100000"/>
              </a:lnSpc>
              <a:spcBef>
                <a:spcPct val="0"/>
              </a:spcBef>
              <a:buClrTx/>
              <a:buFont typeface="Arial" panose="020B0604020202020204" pitchFamily="34" charset="0"/>
              <a:buChar char="•"/>
            </a:pPr>
            <a:endParaRPr lang="en-GB" altLang="en-ES" b="1" kern="0">
              <a:solidFill>
                <a:schemeClr val="tx1"/>
              </a:solidFill>
              <a:latin typeface="+mn-lt"/>
              <a:ea typeface="Times New Roman" panose="02020603050405020304" pitchFamily="18" charset="0"/>
              <a:cs typeface="Times New Roman" panose="02020603050405020304" pitchFamily="18" charset="0"/>
            </a:endParaRPr>
          </a:p>
          <a:p>
            <a:pPr marL="342900" indent="-342900" algn="just">
              <a:lnSpc>
                <a:spcPct val="100000"/>
              </a:lnSpc>
              <a:spcBef>
                <a:spcPct val="0"/>
              </a:spcBef>
              <a:buClrTx/>
              <a:buFont typeface="Arial" panose="020B0604020202020204" pitchFamily="34" charset="0"/>
              <a:buChar char="•"/>
            </a:pPr>
            <a:r>
              <a:rPr lang="en-GB" altLang="en-ES" b="1" kern="0">
                <a:solidFill>
                  <a:schemeClr val="tx1"/>
                </a:solidFill>
                <a:latin typeface="+mn-lt"/>
                <a:ea typeface="Times New Roman" panose="02020603050405020304" pitchFamily="18" charset="0"/>
                <a:cs typeface="Times New Roman" panose="02020603050405020304" pitchFamily="18" charset="0"/>
              </a:rPr>
              <a:t>Variable attributes –</a:t>
            </a:r>
            <a:r>
              <a:rPr lang="en-GB" altLang="en-ES" sz="1600" b="1" kern="0">
                <a:solidFill>
                  <a:schemeClr val="tx1"/>
                </a:solidFill>
                <a:latin typeface="+mn-lt"/>
                <a:ea typeface="Times New Roman" panose="02020603050405020304" pitchFamily="18" charset="0"/>
                <a:cs typeface="Times New Roman" panose="02020603050405020304" pitchFamily="18" charset="0"/>
              </a:rPr>
              <a:t> </a:t>
            </a:r>
            <a:r>
              <a:rPr lang="en-GB" altLang="en-ES" sz="1400" b="1" kern="0">
                <a:solidFill>
                  <a:schemeClr val="tx1"/>
                </a:solidFill>
                <a:latin typeface="+mn-lt"/>
                <a:ea typeface="Times New Roman" panose="02020603050405020304" pitchFamily="18" charset="0"/>
                <a:cs typeface="Times New Roman" panose="02020603050405020304" pitchFamily="18" charset="0"/>
              </a:rPr>
              <a:t>linked with each individual variable and provide additional information about each variable</a:t>
            </a:r>
          </a:p>
          <a:p>
            <a:pPr marL="1124226" lvl="1" indent="-342900" algn="just">
              <a:lnSpc>
                <a:spcPct val="100000"/>
              </a:lnSpc>
              <a:spcBef>
                <a:spcPct val="0"/>
              </a:spcBef>
              <a:buClrTx/>
              <a:buFont typeface="Arial" panose="020B0604020202020204" pitchFamily="34" charset="0"/>
              <a:buChar char="•"/>
            </a:pPr>
            <a:r>
              <a:rPr lang="en-GB" altLang="en-ES" sz="1600" kern="0">
                <a:solidFill>
                  <a:schemeClr val="tx1"/>
                </a:solidFill>
                <a:latin typeface="+mn-lt"/>
                <a:ea typeface="Times New Roman" panose="02020603050405020304" pitchFamily="18" charset="0"/>
                <a:cs typeface="Times New Roman" panose="02020603050405020304" pitchFamily="18" charset="0"/>
              </a:rPr>
              <a:t>Required</a:t>
            </a:r>
          </a:p>
          <a:p>
            <a:pPr marL="1124226" lvl="1" indent="-342900" algn="just">
              <a:lnSpc>
                <a:spcPct val="100000"/>
              </a:lnSpc>
              <a:spcBef>
                <a:spcPct val="0"/>
              </a:spcBef>
              <a:buClrTx/>
              <a:buFont typeface="Arial" panose="020B0604020202020204" pitchFamily="34" charset="0"/>
              <a:buChar char="•"/>
            </a:pPr>
            <a:r>
              <a:rPr lang="en-GB" altLang="en-ES" sz="1600" kern="0">
                <a:solidFill>
                  <a:schemeClr val="tx1"/>
                </a:solidFill>
                <a:latin typeface="+mn-lt"/>
                <a:ea typeface="Times New Roman" panose="02020603050405020304" pitchFamily="18" charset="0"/>
                <a:cs typeface="Times New Roman" panose="02020603050405020304" pitchFamily="18" charset="0"/>
              </a:rPr>
              <a:t>Optional</a:t>
            </a:r>
          </a:p>
          <a:p>
            <a:pPr algn="just">
              <a:lnSpc>
                <a:spcPct val="100000"/>
              </a:lnSpc>
              <a:spcBef>
                <a:spcPct val="0"/>
              </a:spcBef>
              <a:buClrTx/>
            </a:pPr>
            <a:endParaRPr lang="en-GB" altLang="en-ES" sz="2000" kern="0">
              <a:solidFill>
                <a:schemeClr val="tx1"/>
              </a:solidFill>
              <a:latin typeface="+mn-lt"/>
              <a:ea typeface="Times New Roman" panose="02020603050405020304" pitchFamily="18" charset="0"/>
              <a:cs typeface="Times New Roman" panose="02020603050405020304" pitchFamily="18" charset="0"/>
            </a:endParaRPr>
          </a:p>
          <a:p>
            <a:pPr algn="just">
              <a:lnSpc>
                <a:spcPct val="100000"/>
              </a:lnSpc>
              <a:spcBef>
                <a:spcPct val="0"/>
              </a:spcBef>
              <a:buClrTx/>
            </a:pPr>
            <a:endParaRPr lang="en-GB" altLang="en-ES" sz="2000" b="1" kern="0">
              <a:solidFill>
                <a:schemeClr val="tx1"/>
              </a:solidFill>
              <a:latin typeface="+mn-lt"/>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1D9EB47-8AA4-DB17-DB86-407F66EB828B}"/>
              </a:ext>
            </a:extLst>
          </p:cNvPr>
          <p:cNvSpPr txBox="1"/>
          <p:nvPr/>
        </p:nvSpPr>
        <p:spPr>
          <a:xfrm>
            <a:off x="216000" y="928691"/>
            <a:ext cx="11706205" cy="584775"/>
          </a:xfrm>
          <a:prstGeom prst="rect">
            <a:avLst/>
          </a:prstGeom>
          <a:noFill/>
        </p:spPr>
        <p:txBody>
          <a:bodyPr wrap="square" lIns="91440" tIns="45720" rIns="91440" bIns="45720" anchor="t">
            <a:spAutoFit/>
          </a:bodyPr>
          <a:lstStyle/>
          <a:p>
            <a:pPr algn="just">
              <a:lnSpc>
                <a:spcPct val="100000"/>
              </a:lnSpc>
              <a:spcBef>
                <a:spcPct val="0"/>
              </a:spcBef>
              <a:buClrTx/>
            </a:pPr>
            <a:r>
              <a:rPr lang="en-GB" sz="1600">
                <a:solidFill>
                  <a:schemeClr val="accent6">
                    <a:lumMod val="10000"/>
                  </a:schemeClr>
                </a:solidFill>
                <a:latin typeface="Arial"/>
                <a:ea typeface="MS PGothic"/>
                <a:cs typeface="Arial"/>
              </a:rPr>
              <a:t>Global attributes + variable attributes + variables = make the data correctly and independently usable by someone not connected with the instrument team.</a:t>
            </a:r>
          </a:p>
        </p:txBody>
      </p:sp>
      <p:pic>
        <p:nvPicPr>
          <p:cNvPr id="11" name="Picture 10" descr="A screenshot of a computer&#10;&#10;Description automatically generated">
            <a:extLst>
              <a:ext uri="{FF2B5EF4-FFF2-40B4-BE49-F238E27FC236}">
                <a16:creationId xmlns:a16="http://schemas.microsoft.com/office/drawing/2014/main" id="{48CB8C3D-9191-4F10-AFCC-BCE2A589E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4856" y="1411194"/>
            <a:ext cx="7162800" cy="5003800"/>
          </a:xfrm>
          <a:prstGeom prst="rect">
            <a:avLst/>
          </a:prstGeom>
        </p:spPr>
      </p:pic>
    </p:spTree>
    <p:extLst>
      <p:ext uri="{BB962C8B-B14F-4D97-AF65-F5344CB8AC3E}">
        <p14:creationId xmlns:p14="http://schemas.microsoft.com/office/powerpoint/2010/main" val="227897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D9D0-9826-B064-9F35-648F55F680DA}"/>
              </a:ext>
            </a:extLst>
          </p:cNvPr>
          <p:cNvSpPr>
            <a:spLocks noGrp="1"/>
          </p:cNvSpPr>
          <p:nvPr>
            <p:ph type="title"/>
          </p:nvPr>
        </p:nvSpPr>
        <p:spPr/>
        <p:txBody>
          <a:bodyPr/>
          <a:lstStyle/>
          <a:p>
            <a:r>
              <a:rPr lang="en-ES"/>
              <a:t>Specificities of archivable CDF files</a:t>
            </a:r>
          </a:p>
        </p:txBody>
      </p:sp>
      <p:sp>
        <p:nvSpPr>
          <p:cNvPr id="6" name="Rectangle 1">
            <a:extLst>
              <a:ext uri="{FF2B5EF4-FFF2-40B4-BE49-F238E27FC236}">
                <a16:creationId xmlns:a16="http://schemas.microsoft.com/office/drawing/2014/main" id="{123E3B36-F004-B594-F3D4-02C2FF739BE4}"/>
              </a:ext>
            </a:extLst>
          </p:cNvPr>
          <p:cNvSpPr txBox="1">
            <a:spLocks noChangeArrowheads="1"/>
          </p:cNvSpPr>
          <p:nvPr/>
        </p:nvSpPr>
        <p:spPr bwMode="auto">
          <a:xfrm>
            <a:off x="216000" y="1082251"/>
            <a:ext cx="11121487" cy="52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a:lstStyle>
          <a:p>
            <a:pPr marL="342900" indent="-342900" algn="just">
              <a:lnSpc>
                <a:spcPct val="100000"/>
              </a:lnSpc>
              <a:spcBef>
                <a:spcPct val="0"/>
              </a:spcBef>
              <a:buClrTx/>
              <a:buFont typeface="Arial" panose="020B0604020202020204" pitchFamily="34" charset="0"/>
              <a:buChar char="•"/>
            </a:pPr>
            <a:r>
              <a:rPr lang="en-GB" altLang="en-US">
                <a:solidFill>
                  <a:schemeClr val="accent6">
                    <a:lumMod val="10000"/>
                  </a:schemeClr>
                </a:solidFill>
              </a:rPr>
              <a:t>To ensure data in a CDF file will be in an archivable form</a:t>
            </a:r>
            <a:r>
              <a:rPr lang="en-GB" altLang="en-ES">
                <a:solidFill>
                  <a:schemeClr val="accent6">
                    <a:lumMod val="10000"/>
                  </a:schemeClr>
                </a:solidFill>
              </a:rPr>
              <a:t>:</a:t>
            </a:r>
          </a:p>
          <a:p>
            <a:pPr marL="1124226" lvl="1" indent="-342900">
              <a:buFont typeface="Arial" panose="020B0604020202020204" pitchFamily="34" charset="0"/>
              <a:buChar char="•"/>
            </a:pPr>
            <a:r>
              <a:rPr lang="en-GB" altLang="en-US">
                <a:solidFill>
                  <a:schemeClr val="accent6">
                    <a:lumMod val="10000"/>
                  </a:schemeClr>
                </a:solidFill>
              </a:rPr>
              <a:t>Create CDF compliant with version 3.4 or later. </a:t>
            </a:r>
          </a:p>
          <a:p>
            <a:pPr marL="1124226" lvl="1" indent="-342900">
              <a:buFont typeface="Arial" panose="020B0604020202020204" pitchFamily="34" charset="0"/>
              <a:buChar char="•"/>
            </a:pPr>
            <a:r>
              <a:rPr lang="en-GB" altLang="en-US">
                <a:solidFill>
                  <a:schemeClr val="accent6">
                    <a:lumMod val="10000"/>
                  </a:schemeClr>
                </a:solidFill>
              </a:rPr>
              <a:t>Use single file CDF. </a:t>
            </a:r>
          </a:p>
          <a:p>
            <a:pPr marL="1124226" lvl="1" indent="-342900">
              <a:buFont typeface="Arial" panose="020B0604020202020204" pitchFamily="34" charset="0"/>
              <a:buChar char="•"/>
            </a:pPr>
            <a:r>
              <a:rPr lang="en-GB" altLang="en-US">
                <a:solidFill>
                  <a:schemeClr val="accent6">
                    <a:lumMod val="10000"/>
                  </a:schemeClr>
                </a:solidFill>
              </a:rPr>
              <a:t>No compression (file or variable). </a:t>
            </a:r>
          </a:p>
          <a:p>
            <a:pPr marL="1124226" lvl="1" indent="-342900">
              <a:buFont typeface="Arial" panose="020B0604020202020204" pitchFamily="34" charset="0"/>
              <a:buChar char="•"/>
            </a:pPr>
            <a:r>
              <a:rPr lang="en-GB" altLang="en-US">
                <a:solidFill>
                  <a:schemeClr val="accent6">
                    <a:lumMod val="10000"/>
                  </a:schemeClr>
                </a:solidFill>
              </a:rPr>
              <a:t>No fragmented variables (all data for a variable must be contiguous in the file). </a:t>
            </a:r>
          </a:p>
          <a:p>
            <a:pPr marL="1124226" lvl="1" indent="-342900">
              <a:buFont typeface="Arial" panose="020B0604020202020204" pitchFamily="34" charset="0"/>
              <a:buChar char="•"/>
            </a:pPr>
            <a:r>
              <a:rPr lang="en-GB" altLang="en-US">
                <a:solidFill>
                  <a:schemeClr val="accent6">
                    <a:lumMod val="10000"/>
                  </a:schemeClr>
                </a:solidFill>
              </a:rPr>
              <a:t>No sparse variables (data for all dimensions in a variable are written).</a:t>
            </a:r>
          </a:p>
          <a:p>
            <a:pPr marL="1124226" lvl="1" indent="-342900">
              <a:buFont typeface="Arial" panose="020B0604020202020204" pitchFamily="34" charset="0"/>
              <a:buChar char="•"/>
            </a:pPr>
            <a:r>
              <a:rPr lang="en-GB" altLang="en-US">
                <a:solidFill>
                  <a:schemeClr val="accent6">
                    <a:lumMod val="10000"/>
                  </a:schemeClr>
                </a:solidFill>
              </a:rPr>
              <a:t>No virtual (calculated) variables.</a:t>
            </a:r>
          </a:p>
          <a:p>
            <a:pPr marL="1124226" lvl="1" indent="-342900">
              <a:buFont typeface="Arial" panose="020B0604020202020204" pitchFamily="34" charset="0"/>
              <a:buChar char="•"/>
            </a:pPr>
            <a:r>
              <a:rPr lang="en-GB" altLang="en-US">
                <a:solidFill>
                  <a:schemeClr val="accent6">
                    <a:lumMod val="10000"/>
                  </a:schemeClr>
                </a:solidFill>
              </a:rPr>
              <a:t>Variables are stored in row majority order. </a:t>
            </a:r>
          </a:p>
          <a:p>
            <a:pPr marL="1124226" lvl="1" indent="-342900">
              <a:buFont typeface="Arial" panose="020B0604020202020204" pitchFamily="34" charset="0"/>
              <a:buChar char="•"/>
            </a:pPr>
            <a:r>
              <a:rPr lang="en-GB" altLang="en-US">
                <a:solidFill>
                  <a:schemeClr val="accent6">
                    <a:lumMod val="10000"/>
                  </a:schemeClr>
                </a:solidFill>
              </a:rPr>
              <a:t>Use only "</a:t>
            </a:r>
            <a:r>
              <a:rPr lang="en-GB" altLang="en-US" err="1">
                <a:solidFill>
                  <a:schemeClr val="accent6">
                    <a:lumMod val="10000"/>
                  </a:schemeClr>
                </a:solidFill>
              </a:rPr>
              <a:t>zVariables</a:t>
            </a:r>
            <a:r>
              <a:rPr lang="en-GB" altLang="en-US">
                <a:solidFill>
                  <a:schemeClr val="accent6">
                    <a:lumMod val="10000"/>
                  </a:schemeClr>
                </a:solidFill>
              </a:rPr>
              <a:t>" (also recommended by the CDF standard).</a:t>
            </a:r>
          </a:p>
          <a:p>
            <a:pPr marL="1124226" lvl="1" indent="-342900">
              <a:buFont typeface="Arial" panose="020B0604020202020204" pitchFamily="34" charset="0"/>
              <a:buChar char="•"/>
            </a:pPr>
            <a:endParaRPr lang="en-GB" altLang="en-US">
              <a:solidFill>
                <a:schemeClr val="accent6">
                  <a:lumMod val="10000"/>
                </a:schemeClr>
              </a:solidFill>
            </a:endParaRPr>
          </a:p>
          <a:p>
            <a:pPr marL="342900" indent="-342900">
              <a:buFont typeface="Arial" panose="020B0604020202020204" pitchFamily="34" charset="0"/>
              <a:buChar char="•"/>
            </a:pPr>
            <a:r>
              <a:rPr lang="en-GB" altLang="en-US">
                <a:solidFill>
                  <a:schemeClr val="accent6">
                    <a:lumMod val="10000"/>
                  </a:schemeClr>
                </a:solidFill>
              </a:rPr>
              <a:t>To aid in the generation of PDS metadata it is advisable to include </a:t>
            </a:r>
          </a:p>
          <a:p>
            <a:pPr marL="1124226" lvl="1" indent="-342900">
              <a:buFont typeface="Arial" panose="020B0604020202020204" pitchFamily="34" charset="0"/>
              <a:buChar char="•"/>
            </a:pPr>
            <a:r>
              <a:rPr lang="en-GB" altLang="en-US">
                <a:solidFill>
                  <a:schemeClr val="accent6">
                    <a:lumMod val="10000"/>
                  </a:schemeClr>
                </a:solidFill>
              </a:rPr>
              <a:t>ISTP/IACG compliant metadata. </a:t>
            </a:r>
            <a:endParaRPr lang="en-GB" altLang="en-ES">
              <a:solidFill>
                <a:schemeClr val="accent6">
                  <a:lumMod val="10000"/>
                </a:schemeClr>
              </a:solidFill>
            </a:endParaRPr>
          </a:p>
          <a:p>
            <a:pPr marL="1124226" lvl="1" indent="-342900" algn="just">
              <a:lnSpc>
                <a:spcPct val="100000"/>
              </a:lnSpc>
              <a:spcBef>
                <a:spcPct val="0"/>
              </a:spcBef>
              <a:buClrTx/>
              <a:buFont typeface="Arial" panose="020B0604020202020204" pitchFamily="34" charset="0"/>
              <a:buChar char="•"/>
            </a:pPr>
            <a:endParaRPr lang="en-GB" altLang="en-ES" sz="2000" kern="0">
              <a:solidFill>
                <a:schemeClr val="tx1"/>
              </a:solidFill>
              <a:latin typeface="+mn-lt"/>
              <a:ea typeface="Times New Roman" panose="02020603050405020304" pitchFamily="18" charset="0"/>
              <a:cs typeface="Times New Roman" panose="02020603050405020304" pitchFamily="18" charset="0"/>
            </a:endParaRPr>
          </a:p>
          <a:p>
            <a:pPr algn="just">
              <a:lnSpc>
                <a:spcPct val="100000"/>
              </a:lnSpc>
              <a:spcBef>
                <a:spcPct val="0"/>
              </a:spcBef>
              <a:buClrTx/>
            </a:pPr>
            <a:endParaRPr lang="en-GB" altLang="en-ES" sz="2000" b="1" kern="0">
              <a:solidFill>
                <a:schemeClr val="tx1"/>
              </a:solidFill>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059945"/>
      </p:ext>
    </p:extLst>
  </p:cSld>
  <p:clrMapOvr>
    <a:masterClrMapping/>
  </p:clrMapOvr>
</p:sld>
</file>

<file path=ppt/theme/theme1.xml><?xml version="1.0" encoding="utf-8"?>
<a:theme xmlns:a="http://schemas.openxmlformats.org/drawingml/2006/main" name="ESA_Presentation_DARK">
  <a:themeElements>
    <a:clrScheme name="ESA Presentation 2020 Dark">
      <a:dk1>
        <a:srgbClr val="003249"/>
      </a:dk1>
      <a:lt1>
        <a:srgbClr val="FEFFFF"/>
      </a:lt1>
      <a:dk2>
        <a:srgbClr val="335E6E"/>
      </a:dk2>
      <a:lt2>
        <a:srgbClr val="E7E8E3"/>
      </a:lt2>
      <a:accent1>
        <a:srgbClr val="00AE9C"/>
      </a:accent1>
      <a:accent2>
        <a:srgbClr val="EC1A2F"/>
      </a:accent2>
      <a:accent3>
        <a:srgbClr val="FBAB18"/>
      </a:accent3>
      <a:accent4>
        <a:srgbClr val="009BDA"/>
      </a:accent4>
      <a:accent5>
        <a:srgbClr val="8096A6"/>
      </a:accent5>
      <a:accent6>
        <a:srgbClr val="E7E8E3"/>
      </a:accent6>
      <a:hlink>
        <a:srgbClr val="6DCFF6"/>
      </a:hlink>
      <a:folHlink>
        <a:srgbClr val="009B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9C0268B4-711E-4FBB-BAE5-F8FEBB76970A}"/>
    </a:ext>
  </a:extLst>
</a:theme>
</file>

<file path=ppt/theme/theme2.xml><?xml version="1.0" encoding="utf-8"?>
<a:theme xmlns:a="http://schemas.openxmlformats.org/drawingml/2006/main" name="ESA_Presentation_DARK_BG">
  <a:themeElements>
    <a:clrScheme name="ESA Presentation 2020 Dark">
      <a:dk1>
        <a:srgbClr val="003249"/>
      </a:dk1>
      <a:lt1>
        <a:srgbClr val="FEFFFF"/>
      </a:lt1>
      <a:dk2>
        <a:srgbClr val="335E6E"/>
      </a:dk2>
      <a:lt2>
        <a:srgbClr val="E7E8E3"/>
      </a:lt2>
      <a:accent1>
        <a:srgbClr val="00AE9C"/>
      </a:accent1>
      <a:accent2>
        <a:srgbClr val="EC1A2F"/>
      </a:accent2>
      <a:accent3>
        <a:srgbClr val="FBAB18"/>
      </a:accent3>
      <a:accent4>
        <a:srgbClr val="009BDA"/>
      </a:accent4>
      <a:accent5>
        <a:srgbClr val="8096A6"/>
      </a:accent5>
      <a:accent6>
        <a:srgbClr val="E7E8E3"/>
      </a:accent6>
      <a:hlink>
        <a:srgbClr val="6DCFF6"/>
      </a:hlink>
      <a:folHlink>
        <a:srgbClr val="009B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764F4D9C-A804-4D60-99F7-473155FFF5E4}"/>
    </a:ext>
  </a:extLst>
</a:theme>
</file>

<file path=ppt/theme/theme3.xml><?xml version="1.0" encoding="utf-8"?>
<a:theme xmlns:a="http://schemas.openxmlformats.org/drawingml/2006/main" name="ESA_Presentation_CLEAR">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3AEE5ACF-C280-4F8F-BB9E-6344961359F0}"/>
    </a:ext>
  </a:extLst>
</a:theme>
</file>

<file path=ppt/theme/theme4.xml><?xml version="1.0" encoding="utf-8"?>
<a:theme xmlns:a="http://schemas.openxmlformats.org/drawingml/2006/main" name="ESA_Presentation_CLEAR_BG">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E2D0CD8D-905A-4E8F-9B87-084F2CF3F7F8}"/>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320BA0A263354F97A095DFF6C3C873" ma:contentTypeVersion="14" ma:contentTypeDescription="Create a new document." ma:contentTypeScope="" ma:versionID="248a3f07d1d96173d7cce53d551533b2">
  <xsd:schema xmlns:xsd="http://www.w3.org/2001/XMLSchema" xmlns:xs="http://www.w3.org/2001/XMLSchema" xmlns:p="http://schemas.microsoft.com/office/2006/metadata/properties" xmlns:ns2="e3f94354-f5e8-4aa3-aa3d-ac077d140853" xmlns:ns3="b6cecf9b-e75b-468e-bd21-3447df87bb36" targetNamespace="http://schemas.microsoft.com/office/2006/metadata/properties" ma:root="true" ma:fieldsID="2e889dc080bcdd773176b05e108f531a" ns2:_="" ns3:_="">
    <xsd:import namespace="e3f94354-f5e8-4aa3-aa3d-ac077d140853"/>
    <xsd:import namespace="b6cecf9b-e75b-468e-bd21-3447df87bb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f94354-f5e8-4aa3-aa3d-ac077d1408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688d343-e684-46db-b94f-a4cae8ed19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cecf9b-e75b-468e-bd21-3447df87bb3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c899895c-aa80-4f85-81d8-e80290016d6e}" ma:internalName="TaxCatchAll" ma:showField="CatchAllData" ma:web="b6cecf9b-e75b-468e-bd21-3447df87bb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6cecf9b-e75b-468e-bd21-3447df87bb36" xsi:nil="true"/>
    <lcf76f155ced4ddcb4097134ff3c332f xmlns="e3f94354-f5e8-4aa3-aa3d-ac077d14085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48D79E0-F545-4A75-B39D-7B8AF1D9BA85}">
  <ds:schemaRefs>
    <ds:schemaRef ds:uri="http://schemas.microsoft.com/sharepoint/v3/contenttype/forms"/>
  </ds:schemaRefs>
</ds:datastoreItem>
</file>

<file path=customXml/itemProps2.xml><?xml version="1.0" encoding="utf-8"?>
<ds:datastoreItem xmlns:ds="http://schemas.openxmlformats.org/officeDocument/2006/customXml" ds:itemID="{847AAE1D-7C8E-430B-B114-3088BAD2C929}">
  <ds:schemaRefs>
    <ds:schemaRef ds:uri="b6cecf9b-e75b-468e-bd21-3447df87bb36"/>
    <ds:schemaRef ds:uri="e3f94354-f5e8-4aa3-aa3d-ac077d1408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22279E-2C4C-4C93-8498-455A58D1433E}">
  <ds:schemaRefs>
    <ds:schemaRef ds:uri="http://schemas.microsoft.com/office/2006/metadata/properties"/>
    <ds:schemaRef ds:uri="http://purl.org/dc/dcmitype/"/>
    <ds:schemaRef ds:uri="b6cecf9b-e75b-468e-bd21-3447df87bb36"/>
    <ds:schemaRef ds:uri="http://schemas.microsoft.com/office/infopath/2007/PartnerControls"/>
    <ds:schemaRef ds:uri="e3f94354-f5e8-4aa3-aa3d-ac077d140853"/>
    <ds:schemaRef ds:uri="http://schemas.openxmlformats.org/package/2006/metadata/core-properties"/>
    <ds:schemaRef ds:uri="http://schemas.microsoft.com/office/2006/documentManagement/types"/>
    <ds:schemaRef ds:uri="http://www.w3.org/XML/1998/namespace"/>
    <ds:schemaRef ds:uri="http://purl.org/dc/terms/"/>
    <ds:schemaRef ds:uri="http://purl.org/dc/elements/1.1/"/>
  </ds:schemaRefs>
</ds:datastoreItem>
</file>

<file path=docMetadata/LabelInfo.xml><?xml version="1.0" encoding="utf-8"?>
<clbl:labelList xmlns:clbl="http://schemas.microsoft.com/office/2020/mipLabelMetadata">
  <clbl:label id="{3976fa30-1907-4356-8241-62ea5e1c0256}" enabled="1" method="Standard" siteId="{9a5cacd0-2bef-4dd7-ac5c-7ebe1f54f495}" removed="0"/>
</clbl:labelList>
</file>

<file path=docProps/app.xml><?xml version="1.0" encoding="utf-8"?>
<Properties xmlns="http://schemas.openxmlformats.org/officeDocument/2006/extended-properties" xmlns:vt="http://schemas.openxmlformats.org/officeDocument/2006/docPropsVTypes">
  <Template>ESA_Presentation_DARK</Template>
  <TotalTime>0</TotalTime>
  <Words>1698</Words>
  <Application>Microsoft Macintosh PowerPoint</Application>
  <PresentationFormat>Custom</PresentationFormat>
  <Paragraphs>175</Paragraphs>
  <Slides>20</Slides>
  <Notes>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MS PGothic</vt:lpstr>
      <vt:lpstr>-apple-system</vt:lpstr>
      <vt:lpstr>Arial</vt:lpstr>
      <vt:lpstr>Calibri</vt:lpstr>
      <vt:lpstr>Courier New</vt:lpstr>
      <vt:lpstr>Verdana</vt:lpstr>
      <vt:lpstr>ESA_Presentation_DARK</vt:lpstr>
      <vt:lpstr>ESA_Presentation_DARK_BG</vt:lpstr>
      <vt:lpstr>ESA_Presentation_CLEAR</vt:lpstr>
      <vt:lpstr>ESA_Presentation_CLEAR_BG</vt:lpstr>
      <vt:lpstr>PowerPoint Presentation</vt:lpstr>
      <vt:lpstr>Compatibility of external data formats</vt:lpstr>
      <vt:lpstr>CDF in Planetary Sciences</vt:lpstr>
      <vt:lpstr>CDF in Planetary Sciences</vt:lpstr>
      <vt:lpstr>CDF in Planetary Sciences</vt:lpstr>
      <vt:lpstr>CDF in Planetary Sciences</vt:lpstr>
      <vt:lpstr>CDF in Planetary Sciences</vt:lpstr>
      <vt:lpstr>Specificities of archivable CDF files</vt:lpstr>
      <vt:lpstr>Specificities of archivable CDF files</vt:lpstr>
      <vt:lpstr>Relevant CDF tools</vt:lpstr>
      <vt:lpstr>FITS in Planetary Sciences</vt:lpstr>
      <vt:lpstr>Usage of the FITS headers</vt:lpstr>
      <vt:lpstr>Header Data Unit (HDU) in FITS files</vt:lpstr>
      <vt:lpstr>Specificities of archivable FITS files</vt:lpstr>
      <vt:lpstr>Specificities of archivable FITS files</vt:lpstr>
      <vt:lpstr>Specificities of archivable FITS files</vt:lpstr>
      <vt:lpstr>Example of PDS4 labeled FITS file</vt:lpstr>
      <vt:lpstr>Relevant FITS tools</vt:lpstr>
      <vt:lpstr>GeoFITS in Planetary Sciences</vt:lpstr>
      <vt:lpstr>GeoTIFF in PDS4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PowerPoint Presentation</dc:subject>
  <dc:creator>Mark Bentley</dc:creator>
  <cp:keywords/>
  <dc:description/>
  <cp:lastModifiedBy>Mark Bentley</cp:lastModifiedBy>
  <cp:revision>1</cp:revision>
  <cp:lastPrinted>2008-08-26T16:26:23Z</cp:lastPrinted>
  <dcterms:created xsi:type="dcterms:W3CDTF">2022-06-15T13:36:28Z</dcterms:created>
  <dcterms:modified xsi:type="dcterms:W3CDTF">2024-11-04T10:22:59Z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Title">
    <vt:lpwstr>TITLE OF PRESENTATION</vt:lpwstr>
  </property>
  <property fmtid="{D5CDD505-2E9C-101B-9397-08002B2CF9AE}" pid="3" name="PSubtitle">
    <vt:lpwstr>TITLE OF PRESENTATION</vt:lpwstr>
  </property>
  <property fmtid="{D5CDD505-2E9C-101B-9397-08002B2CF9AE}" pid="4" name="PAuthor">
    <vt:lpwstr>user</vt:lpwstr>
  </property>
  <property fmtid="{D5CDD505-2E9C-101B-9397-08002B2CF9AE}" pid="5" name="PPlace">
    <vt:lpwstr/>
  </property>
  <property fmtid="{D5CDD505-2E9C-101B-9397-08002B2CF9AE}" pid="6" name="PDate">
    <vt:lpwstr>DD/MM/YYYY</vt:lpwstr>
  </property>
  <property fmtid="{D5CDD505-2E9C-101B-9397-08002B2CF9AE}" pid="7" name="PProgramme">
    <vt:lpwstr/>
  </property>
  <property fmtid="{D5CDD505-2E9C-101B-9397-08002B2CF9AE}" pid="8" name="PEmail">
    <vt:lpwstr/>
  </property>
  <property fmtid="{D5CDD505-2E9C-101B-9397-08002B2CF9AE}" pid="9" name="PClassification">
    <vt:lpwstr>ESA UNCLASSIFIED – For Official Use</vt:lpwstr>
  </property>
  <property fmtid="{D5CDD505-2E9C-101B-9397-08002B2CF9AE}" pid="10" name="POptionButton1">
    <vt:bool>true</vt:bool>
  </property>
  <property fmtid="{D5CDD505-2E9C-101B-9397-08002B2CF9AE}" pid="11" name="POptionButton2">
    <vt:bool>false</vt:bool>
  </property>
  <property fmtid="{D5CDD505-2E9C-101B-9397-08002B2CF9AE}" pid="12" name="ESAVersion">
    <vt:lpwstr>5GV2.0</vt:lpwstr>
  </property>
  <property fmtid="{D5CDD505-2E9C-101B-9397-08002B2CF9AE}" pid="13" name="ShowESADialog1">
    <vt:bool>true</vt:bool>
  </property>
  <property fmtid="{D5CDD505-2E9C-101B-9397-08002B2CF9AE}" pid="14" name="ContentTypeId">
    <vt:lpwstr>0x010100CE320BA0A263354F97A095DFF6C3C873</vt:lpwstr>
  </property>
  <property fmtid="{D5CDD505-2E9C-101B-9397-08002B2CF9AE}" pid="15" name="Document Type">
    <vt:lpwstr>HO - Handout / Presentation</vt:lpwstr>
  </property>
  <property fmtid="{D5CDD505-2E9C-101B-9397-08002B2CF9AE}" pid="16" name="Reference">
    <vt:lpwstr/>
  </property>
  <property fmtid="{D5CDD505-2E9C-101B-9397-08002B2CF9AE}" pid="17" name="Classification">
    <vt:lpwstr>ESA UNCLASSIFIED - For ESA Official Use Only</vt:lpwstr>
  </property>
  <property fmtid="{D5CDD505-2E9C-101B-9397-08002B2CF9AE}" pid="18" name="Classification Caveat">
    <vt:lpwstr/>
  </property>
  <property fmtid="{D5CDD505-2E9C-101B-9397-08002B2CF9AE}" pid="19" name="Status">
    <vt:lpwstr>N/A</vt:lpwstr>
  </property>
  <property fmtid="{D5CDD505-2E9C-101B-9397-08002B2CF9AE}" pid="20" name="bmsSiteName">
    <vt:lpwstr/>
  </property>
  <property fmtid="{D5CDD505-2E9C-101B-9397-08002B2CF9AE}" pid="21" name="Originating Organisation">
    <vt:lpwstr/>
  </property>
  <property fmtid="{D5CDD505-2E9C-101B-9397-08002B2CF9AE}" pid="22" name="Distribution">
    <vt:lpwstr/>
  </property>
  <property fmtid="{D5CDD505-2E9C-101B-9397-08002B2CF9AE}" pid="23" name="bmsSitename2">
    <vt:lpwstr/>
  </property>
  <property fmtid="{D5CDD505-2E9C-101B-9397-08002B2CF9AE}" pid="24" name="bmsAddress">
    <vt:lpwstr/>
  </property>
  <property fmtid="{D5CDD505-2E9C-101B-9397-08002B2CF9AE}" pid="25" name="bmsPlace">
    <vt:lpwstr/>
  </property>
  <property fmtid="{D5CDD505-2E9C-101B-9397-08002B2CF9AE}" pid="26" name="bmsPhoneFax">
    <vt:lpwstr/>
  </property>
  <property fmtid="{D5CDD505-2E9C-101B-9397-08002B2CF9AE}" pid="27" name="Issue">
    <vt:i4>0</vt:i4>
  </property>
  <property fmtid="{D5CDD505-2E9C-101B-9397-08002B2CF9AE}" pid="28" name="Revision">
    <vt:i4>0</vt:i4>
  </property>
  <property fmtid="{D5CDD505-2E9C-101B-9397-08002B2CF9AE}" pid="29" name="Issue Date">
    <vt:filetime>2022-06-14T22:00:00Z</vt:filetime>
  </property>
  <property fmtid="{D5CDD505-2E9C-101B-9397-08002B2CF9AE}" pid="30" name="Organisational_x0020_entity">
    <vt:lpwstr/>
  </property>
  <property fmtid="{D5CDD505-2E9C-101B-9397-08002B2CF9AE}" pid="31" name="_dlc_DocIdItemGuid">
    <vt:lpwstr>8efe0189-68e5-46b3-80c8-078d88a4045d</vt:lpwstr>
  </property>
  <property fmtid="{D5CDD505-2E9C-101B-9397-08002B2CF9AE}" pid="32" name="Organisational entity">
    <vt:lpwstr/>
  </property>
  <property fmtid="{D5CDD505-2E9C-101B-9397-08002B2CF9AE}" pid="33" name="IconOverlay">
    <vt:lpwstr/>
  </property>
  <property fmtid="{D5CDD505-2E9C-101B-9397-08002B2CF9AE}" pid="34" name="Document ID Value">
    <vt:lpwstr>PKKMWAM5UKCP-1108600927-1287</vt:lpwstr>
  </property>
  <property fmtid="{D5CDD505-2E9C-101B-9397-08002B2CF9AE}" pid="35" name="MSIP_Label_3976fa30-1907-4356-8241-62ea5e1c0256_Enabled">
    <vt:lpwstr>true</vt:lpwstr>
  </property>
  <property fmtid="{D5CDD505-2E9C-101B-9397-08002B2CF9AE}" pid="36" name="MSIP_Label_3976fa30-1907-4356-8241-62ea5e1c0256_SetDate">
    <vt:lpwstr>2020-09-30T12:03:24Z</vt:lpwstr>
  </property>
  <property fmtid="{D5CDD505-2E9C-101B-9397-08002B2CF9AE}" pid="37" name="MSIP_Label_3976fa30-1907-4356-8241-62ea5e1c0256_Method">
    <vt:lpwstr>Standard</vt:lpwstr>
  </property>
  <property fmtid="{D5CDD505-2E9C-101B-9397-08002B2CF9AE}" pid="38" name="MSIP_Label_3976fa30-1907-4356-8241-62ea5e1c0256_Name">
    <vt:lpwstr>ESA UNCLASSIFIED – For ESA Official Use Only</vt:lpwstr>
  </property>
  <property fmtid="{D5CDD505-2E9C-101B-9397-08002B2CF9AE}" pid="39" name="MSIP_Label_3976fa30-1907-4356-8241-62ea5e1c0256_SiteId">
    <vt:lpwstr>9a5cacd0-2bef-4dd7-ac5c-7ebe1f54f495</vt:lpwstr>
  </property>
  <property fmtid="{D5CDD505-2E9C-101B-9397-08002B2CF9AE}" pid="40" name="MSIP_Label_3976fa30-1907-4356-8241-62ea5e1c0256_ActionId">
    <vt:lpwstr>12cffb5a-e4fd-4993-a937-3b8906224a24</vt:lpwstr>
  </property>
  <property fmtid="{D5CDD505-2E9C-101B-9397-08002B2CF9AE}" pid="41" name="MSIP_Label_3976fa30-1907-4356-8241-62ea5e1c0256_ContentBits">
    <vt:lpwstr>0</vt:lpwstr>
  </property>
  <property fmtid="{D5CDD505-2E9C-101B-9397-08002B2CF9AE}" pid="42" name="MediaServiceImageTags">
    <vt:lpwstr/>
  </property>
</Properties>
</file>