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21"/>
  </p:notesMasterIdLst>
  <p:handoutMasterIdLst>
    <p:handoutMasterId r:id="rId22"/>
  </p:handoutMasterIdLst>
  <p:sldIdLst>
    <p:sldId id="256" r:id="rId8"/>
    <p:sldId id="262" r:id="rId9"/>
    <p:sldId id="263" r:id="rId10"/>
    <p:sldId id="264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65" r:id="rId20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2744D0-8270-889B-82E7-91B2566D08E5}" name="Joana Oliveira" initials="JO" userId="S::Joana.Oliveira@ext.esa.int::1ba87ba9-3143-4d3e-84a7-ee89653ecb7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FEFFFF"/>
    <a:srgbClr val="8197A6"/>
    <a:srgbClr val="F1666A"/>
    <a:srgbClr val="D9D9D9"/>
    <a:srgbClr val="053249"/>
    <a:srgbClr val="003249"/>
    <a:srgbClr val="335E6F"/>
    <a:srgbClr val="006196"/>
    <a:srgbClr val="6DCFF6"/>
    <a:srgbClr val="FFC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696" y="176"/>
      </p:cViewPr>
      <p:guideLst>
        <p:guide orient="horz" pos="2160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entley" userId="4f1f3be8-78e6-4802-a22c-e01f5e0ea520" providerId="ADAL" clId="{4523E996-FF6C-3844-91BF-7447E30DF6E9}"/>
    <pc:docChg chg="modSld">
      <pc:chgData name="Mark Bentley" userId="4f1f3be8-78e6-4802-a22c-e01f5e0ea520" providerId="ADAL" clId="{4523E996-FF6C-3844-91BF-7447E30DF6E9}" dt="2024-10-29T16:11:58.414" v="1" actId="20577"/>
      <pc:docMkLst>
        <pc:docMk/>
      </pc:docMkLst>
      <pc:sldChg chg="modSp mod">
        <pc:chgData name="Mark Bentley" userId="4f1f3be8-78e6-4802-a22c-e01f5e0ea520" providerId="ADAL" clId="{4523E996-FF6C-3844-91BF-7447E30DF6E9}" dt="2024-10-29T16:11:58.414" v="1" actId="20577"/>
        <pc:sldMkLst>
          <pc:docMk/>
          <pc:sldMk cId="1792540538" sldId="266"/>
        </pc:sldMkLst>
        <pc:spChg chg="mod">
          <ac:chgData name="Mark Bentley" userId="4f1f3be8-78e6-4802-a22c-e01f5e0ea520" providerId="ADAL" clId="{4523E996-FF6C-3844-91BF-7447E30DF6E9}" dt="2024-10-29T16:11:58.414" v="1" actId="20577"/>
          <ac:spMkLst>
            <pc:docMk/>
            <pc:sldMk cId="1792540538" sldId="266"/>
            <ac:spMk id="3" creationId="{551EAA0D-23E7-04A0-171A-CF7C21687ECA}"/>
          </ac:spMkLst>
        </pc:spChg>
      </pc:sldChg>
    </pc:docChg>
  </pc:docChgLst>
  <pc:docChgLst>
    <pc:chgData name="Mark Bentley" userId="4f1f3be8-78e6-4802-a22c-e01f5e0ea520" providerId="ADAL" clId="{5D2447D5-E504-1645-AFE5-CE112036A47C}"/>
    <pc:docChg chg="custSel modSld">
      <pc:chgData name="Mark Bentley" userId="4f1f3be8-78e6-4802-a22c-e01f5e0ea520" providerId="ADAL" clId="{5D2447D5-E504-1645-AFE5-CE112036A47C}" dt="2024-11-04T10:48:53.741" v="0" actId="3626"/>
      <pc:docMkLst>
        <pc:docMk/>
      </pc:docMkLst>
      <pc:sldChg chg="modSp mod">
        <pc:chgData name="Mark Bentley" userId="4f1f3be8-78e6-4802-a22c-e01f5e0ea520" providerId="ADAL" clId="{5D2447D5-E504-1645-AFE5-CE112036A47C}" dt="2024-11-04T10:48:53.741" v="0" actId="3626"/>
        <pc:sldMkLst>
          <pc:docMk/>
          <pc:sldMk cId="1264333708" sldId="265"/>
        </pc:sldMkLst>
        <pc:spChg chg="mod">
          <ac:chgData name="Mark Bentley" userId="4f1f3be8-78e6-4802-a22c-e01f5e0ea520" providerId="ADAL" clId="{5D2447D5-E504-1645-AFE5-CE112036A47C}" dt="2024-11-04T10:48:53.741" v="0" actId="3626"/>
          <ac:spMkLst>
            <pc:docMk/>
            <pc:sldMk cId="1264333708" sldId="265"/>
            <ac:spMk id="3" creationId="{A56C9B42-A805-3F47-E9E0-A8B74BA8536A}"/>
          </ac:spMkLst>
        </pc:spChg>
      </pc:sldChg>
    </pc:docChg>
  </pc:docChgLst>
  <pc:docChgLst>
    <pc:chgData name="Joana Oliveira" userId="1ba87ba9-3143-4d3e-84a7-ee89653ecb79" providerId="ADAL" clId="{C7649E8E-DC50-D14E-96CF-3B8DE7080FB0}"/>
    <pc:docChg chg="undo redo custSel addSld modSld sldOrd">
      <pc:chgData name="Joana Oliveira" userId="1ba87ba9-3143-4d3e-84a7-ee89653ecb79" providerId="ADAL" clId="{C7649E8E-DC50-D14E-96CF-3B8DE7080FB0}" dt="2024-10-30T14:26:07.176" v="4569" actId="478"/>
      <pc:docMkLst>
        <pc:docMk/>
      </pc:docMkLst>
      <pc:sldChg chg="modSp mod">
        <pc:chgData name="Joana Oliveira" userId="1ba87ba9-3143-4d3e-84a7-ee89653ecb79" providerId="ADAL" clId="{C7649E8E-DC50-D14E-96CF-3B8DE7080FB0}" dt="2024-10-29T10:44:27.449" v="20" actId="20577"/>
        <pc:sldMkLst>
          <pc:docMk/>
          <pc:sldMk cId="0" sldId="256"/>
        </pc:sldMkLst>
        <pc:spChg chg="mod">
          <ac:chgData name="Joana Oliveira" userId="1ba87ba9-3143-4d3e-84a7-ee89653ecb79" providerId="ADAL" clId="{C7649E8E-DC50-D14E-96CF-3B8DE7080FB0}" dt="2024-10-29T10:44:27.449" v="20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modSp mod">
        <pc:chgData name="Joana Oliveira" userId="1ba87ba9-3143-4d3e-84a7-ee89653ecb79" providerId="ADAL" clId="{C7649E8E-DC50-D14E-96CF-3B8DE7080FB0}" dt="2024-10-30T13:24:00.807" v="4278" actId="20577"/>
        <pc:sldMkLst>
          <pc:docMk/>
          <pc:sldMk cId="264314030" sldId="262"/>
        </pc:sldMkLst>
        <pc:spChg chg="mod">
          <ac:chgData name="Joana Oliveira" userId="1ba87ba9-3143-4d3e-84a7-ee89653ecb79" providerId="ADAL" clId="{C7649E8E-DC50-D14E-96CF-3B8DE7080FB0}" dt="2024-10-29T10:46:18.547" v="103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Joana Oliveira" userId="1ba87ba9-3143-4d3e-84a7-ee89653ecb79" providerId="ADAL" clId="{C7649E8E-DC50-D14E-96CF-3B8DE7080FB0}" dt="2024-10-30T13:24:00.807" v="4278" actId="20577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Joana Oliveira" userId="1ba87ba9-3143-4d3e-84a7-ee89653ecb79" providerId="ADAL" clId="{C7649E8E-DC50-D14E-96CF-3B8DE7080FB0}" dt="2024-10-29T15:50:01.366" v="4028" actId="1076"/>
          <ac:picMkLst>
            <pc:docMk/>
            <pc:sldMk cId="264314030" sldId="262"/>
            <ac:picMk id="3074" creationId="{826B50FA-848C-9286-5C05-5A5DCF6329CE}"/>
          </ac:picMkLst>
        </pc:picChg>
      </pc:sldChg>
      <pc:sldChg chg="addSp delSp modSp add mod">
        <pc:chgData name="Joana Oliveira" userId="1ba87ba9-3143-4d3e-84a7-ee89653ecb79" providerId="ADAL" clId="{C7649E8E-DC50-D14E-96CF-3B8DE7080FB0}" dt="2024-10-29T16:04:26.295" v="4262" actId="692"/>
        <pc:sldMkLst>
          <pc:docMk/>
          <pc:sldMk cId="4016751493" sldId="263"/>
        </pc:sldMkLst>
        <pc:spChg chg="mod">
          <ac:chgData name="Joana Oliveira" userId="1ba87ba9-3143-4d3e-84a7-ee89653ecb79" providerId="ADAL" clId="{C7649E8E-DC50-D14E-96CF-3B8DE7080FB0}" dt="2024-10-29T10:52:51.063" v="169" actId="20577"/>
          <ac:spMkLst>
            <pc:docMk/>
            <pc:sldMk cId="4016751493" sldId="263"/>
            <ac:spMk id="2" creationId="{074AF0A6-5A35-A4A7-F512-BC8756A7A244}"/>
          </ac:spMkLst>
        </pc:spChg>
        <pc:spChg chg="mod">
          <ac:chgData name="Joana Oliveira" userId="1ba87ba9-3143-4d3e-84a7-ee89653ecb79" providerId="ADAL" clId="{C7649E8E-DC50-D14E-96CF-3B8DE7080FB0}" dt="2024-10-29T15:58:58.121" v="4179" actId="20577"/>
          <ac:spMkLst>
            <pc:docMk/>
            <pc:sldMk cId="4016751493" sldId="263"/>
            <ac:spMk id="3" creationId="{81C54C65-4868-152C-1C19-FA3AA0616E67}"/>
          </ac:spMkLst>
        </pc:spChg>
        <pc:spChg chg="add mod">
          <ac:chgData name="Joana Oliveira" userId="1ba87ba9-3143-4d3e-84a7-ee89653ecb79" providerId="ADAL" clId="{C7649E8E-DC50-D14E-96CF-3B8DE7080FB0}" dt="2024-10-29T10:48:14.922" v="106" actId="767"/>
          <ac:spMkLst>
            <pc:docMk/>
            <pc:sldMk cId="4016751493" sldId="263"/>
            <ac:spMk id="4" creationId="{73C91043-B335-5C49-D396-52B8C50CE04C}"/>
          </ac:spMkLst>
        </pc:spChg>
        <pc:spChg chg="add del mod">
          <ac:chgData name="Joana Oliveira" userId="1ba87ba9-3143-4d3e-84a7-ee89653ecb79" providerId="ADAL" clId="{C7649E8E-DC50-D14E-96CF-3B8DE7080FB0}" dt="2024-10-29T15:58:20.302" v="4166" actId="478"/>
          <ac:spMkLst>
            <pc:docMk/>
            <pc:sldMk cId="4016751493" sldId="263"/>
            <ac:spMk id="5" creationId="{A99FBFBC-CBF3-0218-6D50-9E28F558E541}"/>
          </ac:spMkLst>
        </pc:spChg>
        <pc:spChg chg="add del mod">
          <ac:chgData name="Joana Oliveira" userId="1ba87ba9-3143-4d3e-84a7-ee89653ecb79" providerId="ADAL" clId="{C7649E8E-DC50-D14E-96CF-3B8DE7080FB0}" dt="2024-10-29T16:02:15.077" v="4218" actId="478"/>
          <ac:spMkLst>
            <pc:docMk/>
            <pc:sldMk cId="4016751493" sldId="263"/>
            <ac:spMk id="6" creationId="{BF74AE75-1F76-AEDF-9766-EAC5EDC58387}"/>
          </ac:spMkLst>
        </pc:spChg>
        <pc:spChg chg="add mod">
          <ac:chgData name="Joana Oliveira" userId="1ba87ba9-3143-4d3e-84a7-ee89653ecb79" providerId="ADAL" clId="{C7649E8E-DC50-D14E-96CF-3B8DE7080FB0}" dt="2024-10-29T16:04:26.295" v="4262" actId="692"/>
          <ac:spMkLst>
            <pc:docMk/>
            <pc:sldMk cId="4016751493" sldId="263"/>
            <ac:spMk id="7" creationId="{E0184416-61EE-62A5-4554-226EA3E6F4B9}"/>
          </ac:spMkLst>
        </pc:spChg>
        <pc:spChg chg="add mod">
          <ac:chgData name="Joana Oliveira" userId="1ba87ba9-3143-4d3e-84a7-ee89653ecb79" providerId="ADAL" clId="{C7649E8E-DC50-D14E-96CF-3B8DE7080FB0}" dt="2024-10-29T16:03:51.257" v="4253" actId="1076"/>
          <ac:spMkLst>
            <pc:docMk/>
            <pc:sldMk cId="4016751493" sldId="263"/>
            <ac:spMk id="8" creationId="{9CA140EE-723A-5832-8A56-9B6AE098D3DF}"/>
          </ac:spMkLst>
        </pc:spChg>
        <pc:cxnChg chg="add mod">
          <ac:chgData name="Joana Oliveira" userId="1ba87ba9-3143-4d3e-84a7-ee89653ecb79" providerId="ADAL" clId="{C7649E8E-DC50-D14E-96CF-3B8DE7080FB0}" dt="2024-10-29T16:03:56.816" v="4254" actId="14100"/>
          <ac:cxnSpMkLst>
            <pc:docMk/>
            <pc:sldMk cId="4016751493" sldId="263"/>
            <ac:cxnSpMk id="10" creationId="{D019A9CF-A98B-C1B3-2B80-893C4D8399A6}"/>
          </ac:cxnSpMkLst>
        </pc:cxnChg>
        <pc:cxnChg chg="add mod">
          <ac:chgData name="Joana Oliveira" userId="1ba87ba9-3143-4d3e-84a7-ee89653ecb79" providerId="ADAL" clId="{C7649E8E-DC50-D14E-96CF-3B8DE7080FB0}" dt="2024-10-29T16:04:09.260" v="4256" actId="1076"/>
          <ac:cxnSpMkLst>
            <pc:docMk/>
            <pc:sldMk cId="4016751493" sldId="263"/>
            <ac:cxnSpMk id="12" creationId="{B74F3217-8F5E-DDFD-D5B6-5997401D5E3E}"/>
          </ac:cxnSpMkLst>
        </pc:cxnChg>
      </pc:sldChg>
      <pc:sldChg chg="addSp modSp add mod">
        <pc:chgData name="Joana Oliveira" userId="1ba87ba9-3143-4d3e-84a7-ee89653ecb79" providerId="ADAL" clId="{C7649E8E-DC50-D14E-96CF-3B8DE7080FB0}" dt="2024-10-30T13:40:11.715" v="4370" actId="1076"/>
        <pc:sldMkLst>
          <pc:docMk/>
          <pc:sldMk cId="2274076499" sldId="264"/>
        </pc:sldMkLst>
        <pc:spChg chg="mod">
          <ac:chgData name="Joana Oliveira" userId="1ba87ba9-3143-4d3e-84a7-ee89653ecb79" providerId="ADAL" clId="{C7649E8E-DC50-D14E-96CF-3B8DE7080FB0}" dt="2024-10-29T10:57:16.001" v="354" actId="20577"/>
          <ac:spMkLst>
            <pc:docMk/>
            <pc:sldMk cId="2274076499" sldId="264"/>
            <ac:spMk id="2" creationId="{9DE5F1B5-EB05-4474-7EC0-48817A6F41B3}"/>
          </ac:spMkLst>
        </pc:spChg>
        <pc:spChg chg="mod">
          <ac:chgData name="Joana Oliveira" userId="1ba87ba9-3143-4d3e-84a7-ee89653ecb79" providerId="ADAL" clId="{C7649E8E-DC50-D14E-96CF-3B8DE7080FB0}" dt="2024-10-29T14:45:35.249" v="2116" actId="20577"/>
          <ac:spMkLst>
            <pc:docMk/>
            <pc:sldMk cId="2274076499" sldId="264"/>
            <ac:spMk id="3" creationId="{67504226-ED92-0BD0-D0E5-488276BA1603}"/>
          </ac:spMkLst>
        </pc:spChg>
        <pc:spChg chg="add mod">
          <ac:chgData name="Joana Oliveira" userId="1ba87ba9-3143-4d3e-84a7-ee89653ecb79" providerId="ADAL" clId="{C7649E8E-DC50-D14E-96CF-3B8DE7080FB0}" dt="2024-10-30T13:40:11.715" v="4370" actId="1076"/>
          <ac:spMkLst>
            <pc:docMk/>
            <pc:sldMk cId="2274076499" sldId="264"/>
            <ac:spMk id="7" creationId="{65AEE184-C799-F721-E213-5E37AAB5B0E1}"/>
          </ac:spMkLst>
        </pc:spChg>
        <pc:spChg chg="add">
          <ac:chgData name="Joana Oliveira" userId="1ba87ba9-3143-4d3e-84a7-ee89653ecb79" providerId="ADAL" clId="{C7649E8E-DC50-D14E-96CF-3B8DE7080FB0}" dt="2024-10-30T13:39:48.570" v="4367" actId="11529"/>
          <ac:spMkLst>
            <pc:docMk/>
            <pc:sldMk cId="2274076499" sldId="264"/>
            <ac:spMk id="8" creationId="{15A88A66-0B38-B9DC-54BB-E36057A72A72}"/>
          </ac:spMkLst>
        </pc:spChg>
        <pc:picChg chg="add mod">
          <ac:chgData name="Joana Oliveira" userId="1ba87ba9-3143-4d3e-84a7-ee89653ecb79" providerId="ADAL" clId="{C7649E8E-DC50-D14E-96CF-3B8DE7080FB0}" dt="2024-10-30T13:39:56.887" v="4368" actId="1076"/>
          <ac:picMkLst>
            <pc:docMk/>
            <pc:sldMk cId="2274076499" sldId="264"/>
            <ac:picMk id="5" creationId="{5F8C6363-2027-FDBD-A8E7-728F3DFA0829}"/>
          </ac:picMkLst>
        </pc:picChg>
        <pc:picChg chg="add mod modCrop">
          <ac:chgData name="Joana Oliveira" userId="1ba87ba9-3143-4d3e-84a7-ee89653ecb79" providerId="ADAL" clId="{C7649E8E-DC50-D14E-96CF-3B8DE7080FB0}" dt="2024-10-30T13:39:12.615" v="4364" actId="1076"/>
          <ac:picMkLst>
            <pc:docMk/>
            <pc:sldMk cId="2274076499" sldId="264"/>
            <ac:picMk id="6" creationId="{3721C00F-4510-0C43-6A28-F346A87165B1}"/>
          </ac:picMkLst>
        </pc:picChg>
      </pc:sldChg>
      <pc:sldChg chg="addSp delSp modSp add mod">
        <pc:chgData name="Joana Oliveira" userId="1ba87ba9-3143-4d3e-84a7-ee89653ecb79" providerId="ADAL" clId="{C7649E8E-DC50-D14E-96CF-3B8DE7080FB0}" dt="2024-10-29T14:33:57.891" v="1957" actId="20577"/>
        <pc:sldMkLst>
          <pc:docMk/>
          <pc:sldMk cId="1264333708" sldId="265"/>
        </pc:sldMkLst>
        <pc:spChg chg="mod">
          <ac:chgData name="Joana Oliveira" userId="1ba87ba9-3143-4d3e-84a7-ee89653ecb79" providerId="ADAL" clId="{C7649E8E-DC50-D14E-96CF-3B8DE7080FB0}" dt="2024-10-29T12:22:33.433" v="1833" actId="20577"/>
          <ac:spMkLst>
            <pc:docMk/>
            <pc:sldMk cId="1264333708" sldId="265"/>
            <ac:spMk id="2" creationId="{1A79104A-A379-A049-8BE8-923E01FA58C3}"/>
          </ac:spMkLst>
        </pc:spChg>
        <pc:spChg chg="mod">
          <ac:chgData name="Joana Oliveira" userId="1ba87ba9-3143-4d3e-84a7-ee89653ecb79" providerId="ADAL" clId="{C7649E8E-DC50-D14E-96CF-3B8DE7080FB0}" dt="2024-10-29T14:33:57.891" v="1957" actId="20577"/>
          <ac:spMkLst>
            <pc:docMk/>
            <pc:sldMk cId="1264333708" sldId="265"/>
            <ac:spMk id="3" creationId="{A56C9B42-A805-3F47-E9E0-A8B74BA8536A}"/>
          </ac:spMkLst>
        </pc:spChg>
        <pc:spChg chg="add mod">
          <ac:chgData name="Joana Oliveira" userId="1ba87ba9-3143-4d3e-84a7-ee89653ecb79" providerId="ADAL" clId="{C7649E8E-DC50-D14E-96CF-3B8DE7080FB0}" dt="2024-10-29T12:09:46.595" v="1631" actId="1076"/>
          <ac:spMkLst>
            <pc:docMk/>
            <pc:sldMk cId="1264333708" sldId="265"/>
            <ac:spMk id="4" creationId="{5569B821-91E5-F6B0-AD40-26B94B2E2B66}"/>
          </ac:spMkLst>
        </pc:spChg>
        <pc:spChg chg="add mod">
          <ac:chgData name="Joana Oliveira" userId="1ba87ba9-3143-4d3e-84a7-ee89653ecb79" providerId="ADAL" clId="{C7649E8E-DC50-D14E-96CF-3B8DE7080FB0}" dt="2024-10-29T12:09:46.595" v="1631" actId="1076"/>
          <ac:spMkLst>
            <pc:docMk/>
            <pc:sldMk cId="1264333708" sldId="265"/>
            <ac:spMk id="5" creationId="{B626C56D-81E7-4FBF-301B-2280B46071E6}"/>
          </ac:spMkLst>
        </pc:spChg>
        <pc:spChg chg="add del mod">
          <ac:chgData name="Joana Oliveira" userId="1ba87ba9-3143-4d3e-84a7-ee89653ecb79" providerId="ADAL" clId="{C7649E8E-DC50-D14E-96CF-3B8DE7080FB0}" dt="2024-10-29T12:04:49.490" v="1577" actId="478"/>
          <ac:spMkLst>
            <pc:docMk/>
            <pc:sldMk cId="1264333708" sldId="265"/>
            <ac:spMk id="6" creationId="{C095237D-0581-C1BB-46BE-1678A863AC3D}"/>
          </ac:spMkLst>
        </pc:spChg>
        <pc:spChg chg="add mod">
          <ac:chgData name="Joana Oliveira" userId="1ba87ba9-3143-4d3e-84a7-ee89653ecb79" providerId="ADAL" clId="{C7649E8E-DC50-D14E-96CF-3B8DE7080FB0}" dt="2024-10-29T12:09:46.595" v="1631" actId="1076"/>
          <ac:spMkLst>
            <pc:docMk/>
            <pc:sldMk cId="1264333708" sldId="265"/>
            <ac:spMk id="9" creationId="{5620D9B8-AB26-A877-B878-C790C4701DCA}"/>
          </ac:spMkLst>
        </pc:spChg>
        <pc:spChg chg="add del mod">
          <ac:chgData name="Joana Oliveira" userId="1ba87ba9-3143-4d3e-84a7-ee89653ecb79" providerId="ADAL" clId="{C7649E8E-DC50-D14E-96CF-3B8DE7080FB0}" dt="2024-10-29T12:07:51.054" v="1616" actId="478"/>
          <ac:spMkLst>
            <pc:docMk/>
            <pc:sldMk cId="1264333708" sldId="265"/>
            <ac:spMk id="10" creationId="{C6265A25-99E1-DDA7-DA46-FF42AC6328A9}"/>
          </ac:spMkLst>
        </pc:spChg>
        <pc:spChg chg="add mod">
          <ac:chgData name="Joana Oliveira" userId="1ba87ba9-3143-4d3e-84a7-ee89653ecb79" providerId="ADAL" clId="{C7649E8E-DC50-D14E-96CF-3B8DE7080FB0}" dt="2024-10-29T12:09:46.595" v="1631" actId="1076"/>
          <ac:spMkLst>
            <pc:docMk/>
            <pc:sldMk cId="1264333708" sldId="265"/>
            <ac:spMk id="11" creationId="{1A09E80F-42C7-87E6-79B5-F9181FED2E09}"/>
          </ac:spMkLst>
        </pc:spChg>
        <pc:spChg chg="add del mod">
          <ac:chgData name="Joana Oliveira" userId="1ba87ba9-3143-4d3e-84a7-ee89653ecb79" providerId="ADAL" clId="{C7649E8E-DC50-D14E-96CF-3B8DE7080FB0}" dt="2024-10-29T14:30:18.380" v="1923" actId="478"/>
          <ac:spMkLst>
            <pc:docMk/>
            <pc:sldMk cId="1264333708" sldId="265"/>
            <ac:spMk id="12" creationId="{47ECB63F-6489-9BC1-D3AA-F25CE2162116}"/>
          </ac:spMkLst>
        </pc:spChg>
        <pc:grpChg chg="add del mod">
          <ac:chgData name="Joana Oliveira" userId="1ba87ba9-3143-4d3e-84a7-ee89653ecb79" providerId="ADAL" clId="{C7649E8E-DC50-D14E-96CF-3B8DE7080FB0}" dt="2024-10-29T14:30:16.663" v="1921" actId="478"/>
          <ac:grpSpMkLst>
            <pc:docMk/>
            <pc:sldMk cId="1264333708" sldId="265"/>
            <ac:grpSpMk id="13" creationId="{AD986A26-FBAB-C39B-6099-3C995B6FE2F0}"/>
          </ac:grpSpMkLst>
        </pc:grpChg>
        <pc:grpChg chg="add del mod">
          <ac:chgData name="Joana Oliveira" userId="1ba87ba9-3143-4d3e-84a7-ee89653ecb79" providerId="ADAL" clId="{C7649E8E-DC50-D14E-96CF-3B8DE7080FB0}" dt="2024-10-29T14:30:17.336" v="1922" actId="478"/>
          <ac:grpSpMkLst>
            <pc:docMk/>
            <pc:sldMk cId="1264333708" sldId="265"/>
            <ac:grpSpMk id="14" creationId="{BA111456-D983-EC99-D373-E50766CC1710}"/>
          </ac:grpSpMkLst>
        </pc:grpChg>
        <pc:picChg chg="add del">
          <ac:chgData name="Joana Oliveira" userId="1ba87ba9-3143-4d3e-84a7-ee89653ecb79" providerId="ADAL" clId="{C7649E8E-DC50-D14E-96CF-3B8DE7080FB0}" dt="2024-10-29T12:03:42.217" v="1574" actId="478"/>
          <ac:picMkLst>
            <pc:docMk/>
            <pc:sldMk cId="1264333708" sldId="265"/>
            <ac:picMk id="1026" creationId="{2A9CB3EC-1DF3-F9B2-BCD7-19C61DC903EA}"/>
          </ac:picMkLst>
        </pc:picChg>
        <pc:cxnChg chg="add del mod">
          <ac:chgData name="Joana Oliveira" userId="1ba87ba9-3143-4d3e-84a7-ee89653ecb79" providerId="ADAL" clId="{C7649E8E-DC50-D14E-96CF-3B8DE7080FB0}" dt="2024-10-29T12:04:52.322" v="1579" actId="478"/>
          <ac:cxnSpMkLst>
            <pc:docMk/>
            <pc:sldMk cId="1264333708" sldId="265"/>
            <ac:cxnSpMk id="7" creationId="{586F7832-BAE0-18AE-82AA-91827780F11B}"/>
          </ac:cxnSpMkLst>
        </pc:cxnChg>
        <pc:cxnChg chg="add del mod">
          <ac:chgData name="Joana Oliveira" userId="1ba87ba9-3143-4d3e-84a7-ee89653ecb79" providerId="ADAL" clId="{C7649E8E-DC50-D14E-96CF-3B8DE7080FB0}" dt="2024-10-29T12:04:51.106" v="1578" actId="478"/>
          <ac:cxnSpMkLst>
            <pc:docMk/>
            <pc:sldMk cId="1264333708" sldId="265"/>
            <ac:cxnSpMk id="8" creationId="{778F9848-9F90-A7B6-1265-4F9FA47FACCF}"/>
          </ac:cxnSpMkLst>
        </pc:cxnChg>
      </pc:sldChg>
      <pc:sldChg chg="modSp add mod">
        <pc:chgData name="Joana Oliveira" userId="1ba87ba9-3143-4d3e-84a7-ee89653ecb79" providerId="ADAL" clId="{C7649E8E-DC50-D14E-96CF-3B8DE7080FB0}" dt="2024-10-29T15:55:09.541" v="4146" actId="15"/>
        <pc:sldMkLst>
          <pc:docMk/>
          <pc:sldMk cId="1792540538" sldId="266"/>
        </pc:sldMkLst>
        <pc:spChg chg="mod">
          <ac:chgData name="Joana Oliveira" userId="1ba87ba9-3143-4d3e-84a7-ee89653ecb79" providerId="ADAL" clId="{C7649E8E-DC50-D14E-96CF-3B8DE7080FB0}" dt="2024-10-29T15:36:35.434" v="3973" actId="20577"/>
          <ac:spMkLst>
            <pc:docMk/>
            <pc:sldMk cId="1792540538" sldId="266"/>
            <ac:spMk id="2" creationId="{9D056BB3-E6E2-8290-BDA8-DE718FB5EA96}"/>
          </ac:spMkLst>
        </pc:spChg>
        <pc:spChg chg="mod">
          <ac:chgData name="Joana Oliveira" userId="1ba87ba9-3143-4d3e-84a7-ee89653ecb79" providerId="ADAL" clId="{C7649E8E-DC50-D14E-96CF-3B8DE7080FB0}" dt="2024-10-29T15:55:09.541" v="4146" actId="15"/>
          <ac:spMkLst>
            <pc:docMk/>
            <pc:sldMk cId="1792540538" sldId="266"/>
            <ac:spMk id="3" creationId="{551EAA0D-23E7-04A0-171A-CF7C21687ECA}"/>
          </ac:spMkLst>
        </pc:spChg>
      </pc:sldChg>
      <pc:sldChg chg="addSp delSp modSp add mod">
        <pc:chgData name="Joana Oliveira" userId="1ba87ba9-3143-4d3e-84a7-ee89653ecb79" providerId="ADAL" clId="{C7649E8E-DC50-D14E-96CF-3B8DE7080FB0}" dt="2024-10-29T15:10:45.805" v="2999" actId="20577"/>
        <pc:sldMkLst>
          <pc:docMk/>
          <pc:sldMk cId="2756727211" sldId="267"/>
        </pc:sldMkLst>
        <pc:spChg chg="mod">
          <ac:chgData name="Joana Oliveira" userId="1ba87ba9-3143-4d3e-84a7-ee89653ecb79" providerId="ADAL" clId="{C7649E8E-DC50-D14E-96CF-3B8DE7080FB0}" dt="2024-10-29T14:54:11.716" v="2329" actId="5793"/>
          <ac:spMkLst>
            <pc:docMk/>
            <pc:sldMk cId="2756727211" sldId="267"/>
            <ac:spMk id="3" creationId="{AA4C63E0-F05E-B998-9BC8-BFE2118A9173}"/>
          </ac:spMkLst>
        </pc:spChg>
        <pc:spChg chg="add del mod">
          <ac:chgData name="Joana Oliveira" userId="1ba87ba9-3143-4d3e-84a7-ee89653ecb79" providerId="ADAL" clId="{C7649E8E-DC50-D14E-96CF-3B8DE7080FB0}" dt="2024-10-29T12:20:36.092" v="1782" actId="478"/>
          <ac:spMkLst>
            <pc:docMk/>
            <pc:sldMk cId="2756727211" sldId="267"/>
            <ac:spMk id="4" creationId="{4BE344D8-7784-22ED-4E08-0F5A17C93659}"/>
          </ac:spMkLst>
        </pc:spChg>
        <pc:spChg chg="add del">
          <ac:chgData name="Joana Oliveira" userId="1ba87ba9-3143-4d3e-84a7-ee89653ecb79" providerId="ADAL" clId="{C7649E8E-DC50-D14E-96CF-3B8DE7080FB0}" dt="2024-10-29T12:19:50.984" v="1776" actId="22"/>
          <ac:spMkLst>
            <pc:docMk/>
            <pc:sldMk cId="2756727211" sldId="267"/>
            <ac:spMk id="6" creationId="{F7C98754-87DB-24D0-1CC0-457D8033BFC8}"/>
          </ac:spMkLst>
        </pc:spChg>
        <pc:graphicFrameChg chg="add mod modGraphic">
          <ac:chgData name="Joana Oliveira" userId="1ba87ba9-3143-4d3e-84a7-ee89653ecb79" providerId="ADAL" clId="{C7649E8E-DC50-D14E-96CF-3B8DE7080FB0}" dt="2024-10-29T15:10:45.805" v="2999" actId="20577"/>
          <ac:graphicFrameMkLst>
            <pc:docMk/>
            <pc:sldMk cId="2756727211" sldId="267"/>
            <ac:graphicFrameMk id="7" creationId="{FF29748F-55EF-9B82-3045-36964B744619}"/>
          </ac:graphicFrameMkLst>
        </pc:graphicFrameChg>
      </pc:sldChg>
      <pc:sldChg chg="addSp delSp modSp add mod">
        <pc:chgData name="Joana Oliveira" userId="1ba87ba9-3143-4d3e-84a7-ee89653ecb79" providerId="ADAL" clId="{C7649E8E-DC50-D14E-96CF-3B8DE7080FB0}" dt="2024-10-29T15:27:11.742" v="3803" actId="20577"/>
        <pc:sldMkLst>
          <pc:docMk/>
          <pc:sldMk cId="360565524" sldId="268"/>
        </pc:sldMkLst>
        <pc:spChg chg="del">
          <ac:chgData name="Joana Oliveira" userId="1ba87ba9-3143-4d3e-84a7-ee89653ecb79" providerId="ADAL" clId="{C7649E8E-DC50-D14E-96CF-3B8DE7080FB0}" dt="2024-10-29T12:20:23.999" v="1780" actId="478"/>
          <ac:spMkLst>
            <pc:docMk/>
            <pc:sldMk cId="360565524" sldId="268"/>
            <ac:spMk id="3" creationId="{D700AC1F-B8C9-415C-6DA5-5E5AED68B2BF}"/>
          </ac:spMkLst>
        </pc:spChg>
        <pc:spChg chg="add del mod">
          <ac:chgData name="Joana Oliveira" userId="1ba87ba9-3143-4d3e-84a7-ee89653ecb79" providerId="ADAL" clId="{C7649E8E-DC50-D14E-96CF-3B8DE7080FB0}" dt="2024-10-29T15:14:17.102" v="3056" actId="478"/>
          <ac:spMkLst>
            <pc:docMk/>
            <pc:sldMk cId="360565524" sldId="268"/>
            <ac:spMk id="4" creationId="{4F30CAD2-DA67-D26E-716D-338C1AA4B82A}"/>
          </ac:spMkLst>
        </pc:spChg>
        <pc:spChg chg="add del mod">
          <ac:chgData name="Joana Oliveira" userId="1ba87ba9-3143-4d3e-84a7-ee89653ecb79" providerId="ADAL" clId="{C7649E8E-DC50-D14E-96CF-3B8DE7080FB0}" dt="2024-10-29T12:20:29.139" v="1781" actId="478"/>
          <ac:spMkLst>
            <pc:docMk/>
            <pc:sldMk cId="360565524" sldId="268"/>
            <ac:spMk id="5" creationId="{4FCCB37C-FC84-57D4-0BD8-BCBC6F9C18B7}"/>
          </ac:spMkLst>
        </pc:spChg>
        <pc:graphicFrameChg chg="add mod">
          <ac:chgData name="Joana Oliveira" userId="1ba87ba9-3143-4d3e-84a7-ee89653ecb79" providerId="ADAL" clId="{C7649E8E-DC50-D14E-96CF-3B8DE7080FB0}" dt="2024-10-29T15:11:12.299" v="3006" actId="1076"/>
          <ac:graphicFrameMkLst>
            <pc:docMk/>
            <pc:sldMk cId="360565524" sldId="268"/>
            <ac:graphicFrameMk id="6" creationId="{53387FD5-60C5-A13A-A0B5-64A139E70599}"/>
          </ac:graphicFrameMkLst>
        </pc:graphicFrameChg>
        <pc:graphicFrameChg chg="add mod modGraphic">
          <ac:chgData name="Joana Oliveira" userId="1ba87ba9-3143-4d3e-84a7-ee89653ecb79" providerId="ADAL" clId="{C7649E8E-DC50-D14E-96CF-3B8DE7080FB0}" dt="2024-10-29T15:27:11.742" v="3803" actId="20577"/>
          <ac:graphicFrameMkLst>
            <pc:docMk/>
            <pc:sldMk cId="360565524" sldId="268"/>
            <ac:graphicFrameMk id="7" creationId="{B64ADFE8-D943-D8EA-BEE1-E71F2C1F7998}"/>
          </ac:graphicFrameMkLst>
        </pc:graphicFrameChg>
      </pc:sldChg>
      <pc:sldChg chg="addSp delSp modSp add mod ord">
        <pc:chgData name="Joana Oliveira" userId="1ba87ba9-3143-4d3e-84a7-ee89653ecb79" providerId="ADAL" clId="{C7649E8E-DC50-D14E-96CF-3B8DE7080FB0}" dt="2024-10-30T13:32:11.185" v="4342" actId="20577"/>
        <pc:sldMkLst>
          <pc:docMk/>
          <pc:sldMk cId="4159416530" sldId="269"/>
        </pc:sldMkLst>
        <pc:spChg chg="mod">
          <ac:chgData name="Joana Oliveira" userId="1ba87ba9-3143-4d3e-84a7-ee89653ecb79" providerId="ADAL" clId="{C7649E8E-DC50-D14E-96CF-3B8DE7080FB0}" dt="2024-10-30T13:32:11.185" v="4342" actId="20577"/>
          <ac:spMkLst>
            <pc:docMk/>
            <pc:sldMk cId="4159416530" sldId="269"/>
            <ac:spMk id="3" creationId="{8EEDE27C-4B32-060D-8E14-7E78D135D019}"/>
          </ac:spMkLst>
        </pc:spChg>
        <pc:spChg chg="mod">
          <ac:chgData name="Joana Oliveira" userId="1ba87ba9-3143-4d3e-84a7-ee89653ecb79" providerId="ADAL" clId="{C7649E8E-DC50-D14E-96CF-3B8DE7080FB0}" dt="2024-10-29T14:30:51.514" v="1935" actId="20577"/>
          <ac:spMkLst>
            <pc:docMk/>
            <pc:sldMk cId="4159416530" sldId="269"/>
            <ac:spMk id="4" creationId="{F1FD0121-3266-B287-BB0E-0DA3542D75D5}"/>
          </ac:spMkLst>
        </pc:spChg>
        <pc:spChg chg="add del mod">
          <ac:chgData name="Joana Oliveira" userId="1ba87ba9-3143-4d3e-84a7-ee89653ecb79" providerId="ADAL" clId="{C7649E8E-DC50-D14E-96CF-3B8DE7080FB0}" dt="2024-10-29T15:39:24.532" v="4014" actId="478"/>
          <ac:spMkLst>
            <pc:docMk/>
            <pc:sldMk cId="4159416530" sldId="269"/>
            <ac:spMk id="6" creationId="{794E1E2B-204F-0CDF-6DB9-90EA9E94771B}"/>
          </ac:spMkLst>
        </pc:spChg>
        <pc:spChg chg="add del mod">
          <ac:chgData name="Joana Oliveira" userId="1ba87ba9-3143-4d3e-84a7-ee89653ecb79" providerId="ADAL" clId="{C7649E8E-DC50-D14E-96CF-3B8DE7080FB0}" dt="2024-10-29T15:39:24.532" v="4014" actId="478"/>
          <ac:spMkLst>
            <pc:docMk/>
            <pc:sldMk cId="4159416530" sldId="269"/>
            <ac:spMk id="7" creationId="{FAB39441-5A44-8638-DC0B-2C51A166EA8C}"/>
          </ac:spMkLst>
        </pc:spChg>
        <pc:spChg chg="mod">
          <ac:chgData name="Joana Oliveira" userId="1ba87ba9-3143-4d3e-84a7-ee89653ecb79" providerId="ADAL" clId="{C7649E8E-DC50-D14E-96CF-3B8DE7080FB0}" dt="2024-10-29T14:30:36.392" v="1932" actId="1076"/>
          <ac:spMkLst>
            <pc:docMk/>
            <pc:sldMk cId="4159416530" sldId="269"/>
            <ac:spMk id="12" creationId="{2A00C01E-920B-48D7-052E-047FBC24DCFE}"/>
          </ac:spMkLst>
        </pc:spChg>
        <pc:grpChg chg="mod">
          <ac:chgData name="Joana Oliveira" userId="1ba87ba9-3143-4d3e-84a7-ee89653ecb79" providerId="ADAL" clId="{C7649E8E-DC50-D14E-96CF-3B8DE7080FB0}" dt="2024-10-29T14:30:36.392" v="1932" actId="1076"/>
          <ac:grpSpMkLst>
            <pc:docMk/>
            <pc:sldMk cId="4159416530" sldId="269"/>
            <ac:grpSpMk id="13" creationId="{F47A8D50-4827-B0A4-A198-DB8EB46A4C7A}"/>
          </ac:grpSpMkLst>
        </pc:grpChg>
        <pc:grpChg chg="mod">
          <ac:chgData name="Joana Oliveira" userId="1ba87ba9-3143-4d3e-84a7-ee89653ecb79" providerId="ADAL" clId="{C7649E8E-DC50-D14E-96CF-3B8DE7080FB0}" dt="2024-10-29T14:30:36.392" v="1932" actId="1076"/>
          <ac:grpSpMkLst>
            <pc:docMk/>
            <pc:sldMk cId="4159416530" sldId="269"/>
            <ac:grpSpMk id="14" creationId="{57FAA846-7E4C-46DD-AD97-88E6FDD9723F}"/>
          </ac:grpSpMkLst>
        </pc:grpChg>
      </pc:sldChg>
      <pc:sldChg chg="addSp delSp modSp add mod">
        <pc:chgData name="Joana Oliveira" userId="1ba87ba9-3143-4d3e-84a7-ee89653ecb79" providerId="ADAL" clId="{C7649E8E-DC50-D14E-96CF-3B8DE7080FB0}" dt="2024-10-30T14:03:31.429" v="4385" actId="1035"/>
        <pc:sldMkLst>
          <pc:docMk/>
          <pc:sldMk cId="2916973332" sldId="270"/>
        </pc:sldMkLst>
        <pc:spChg chg="del mod">
          <ac:chgData name="Joana Oliveira" userId="1ba87ba9-3143-4d3e-84a7-ee89653ecb79" providerId="ADAL" clId="{C7649E8E-DC50-D14E-96CF-3B8DE7080FB0}" dt="2024-10-30T14:03:18.543" v="4375"/>
          <ac:spMkLst>
            <pc:docMk/>
            <pc:sldMk cId="2916973332" sldId="270"/>
            <ac:spMk id="3" creationId="{496B7939-53DF-6B5B-DED1-0890C1911098}"/>
          </ac:spMkLst>
        </pc:spChg>
        <pc:spChg chg="add del">
          <ac:chgData name="Joana Oliveira" userId="1ba87ba9-3143-4d3e-84a7-ee89653ecb79" providerId="ADAL" clId="{C7649E8E-DC50-D14E-96CF-3B8DE7080FB0}" dt="2024-10-30T13:51:43.867" v="4374" actId="478"/>
          <ac:spMkLst>
            <pc:docMk/>
            <pc:sldMk cId="2916973332" sldId="270"/>
            <ac:spMk id="6" creationId="{3614D0A6-168C-818F-570A-8ADF419D9413}"/>
          </ac:spMkLst>
        </pc:spChg>
        <pc:spChg chg="del">
          <ac:chgData name="Joana Oliveira" userId="1ba87ba9-3143-4d3e-84a7-ee89653ecb79" providerId="ADAL" clId="{C7649E8E-DC50-D14E-96CF-3B8DE7080FB0}" dt="2024-10-30T13:32:46.503" v="4345" actId="478"/>
          <ac:spMkLst>
            <pc:docMk/>
            <pc:sldMk cId="2916973332" sldId="270"/>
            <ac:spMk id="12" creationId="{395FB561-F889-0555-80B7-1A33985ACDAB}"/>
          </ac:spMkLst>
        </pc:spChg>
        <pc:grpChg chg="del">
          <ac:chgData name="Joana Oliveira" userId="1ba87ba9-3143-4d3e-84a7-ee89653ecb79" providerId="ADAL" clId="{C7649E8E-DC50-D14E-96CF-3B8DE7080FB0}" dt="2024-10-30T13:32:45.430" v="4344" actId="478"/>
          <ac:grpSpMkLst>
            <pc:docMk/>
            <pc:sldMk cId="2916973332" sldId="270"/>
            <ac:grpSpMk id="13" creationId="{9EB4068C-98E8-DD79-957A-0879CD270F9F}"/>
          </ac:grpSpMkLst>
        </pc:grpChg>
        <pc:grpChg chg="mod">
          <ac:chgData name="Joana Oliveira" userId="1ba87ba9-3143-4d3e-84a7-ee89653ecb79" providerId="ADAL" clId="{C7649E8E-DC50-D14E-96CF-3B8DE7080FB0}" dt="2024-10-30T13:32:57.467" v="4351" actId="1076"/>
          <ac:grpSpMkLst>
            <pc:docMk/>
            <pc:sldMk cId="2916973332" sldId="270"/>
            <ac:grpSpMk id="14" creationId="{3D050C1E-3045-BBDD-9B5A-449F15731325}"/>
          </ac:grpSpMkLst>
        </pc:grpChg>
        <pc:picChg chg="add mod">
          <ac:chgData name="Joana Oliveira" userId="1ba87ba9-3143-4d3e-84a7-ee89653ecb79" providerId="ADAL" clId="{C7649E8E-DC50-D14E-96CF-3B8DE7080FB0}" dt="2024-10-30T14:03:31.429" v="4385" actId="1035"/>
          <ac:picMkLst>
            <pc:docMk/>
            <pc:sldMk cId="2916973332" sldId="270"/>
            <ac:picMk id="8" creationId="{A3AC90C7-1EAF-1212-457B-AC65F1D19BD4}"/>
          </ac:picMkLst>
        </pc:picChg>
      </pc:sldChg>
      <pc:sldChg chg="addSp modSp add mod">
        <pc:chgData name="Joana Oliveira" userId="1ba87ba9-3143-4d3e-84a7-ee89653ecb79" providerId="ADAL" clId="{C7649E8E-DC50-D14E-96CF-3B8DE7080FB0}" dt="2024-10-30T14:13:52.883" v="4468" actId="1076"/>
        <pc:sldMkLst>
          <pc:docMk/>
          <pc:sldMk cId="3331183624" sldId="271"/>
        </pc:sldMkLst>
        <pc:spChg chg="add mod">
          <ac:chgData name="Joana Oliveira" userId="1ba87ba9-3143-4d3e-84a7-ee89653ecb79" providerId="ADAL" clId="{C7649E8E-DC50-D14E-96CF-3B8DE7080FB0}" dt="2024-10-30T14:06:57.211" v="4418" actId="14100"/>
          <ac:spMkLst>
            <pc:docMk/>
            <pc:sldMk cId="3331183624" sldId="271"/>
            <ac:spMk id="3" creationId="{0BAE55B3-ED5C-183B-6A00-FD2839572E9A}"/>
          </ac:spMkLst>
        </pc:spChg>
        <pc:spChg chg="add mod">
          <ac:chgData name="Joana Oliveira" userId="1ba87ba9-3143-4d3e-84a7-ee89653ecb79" providerId="ADAL" clId="{C7649E8E-DC50-D14E-96CF-3B8DE7080FB0}" dt="2024-10-30T14:05:58.195" v="4405" actId="14100"/>
          <ac:spMkLst>
            <pc:docMk/>
            <pc:sldMk cId="3331183624" sldId="271"/>
            <ac:spMk id="4" creationId="{2E59F48D-66CA-0CFF-8BEA-618253BBF9E1}"/>
          </ac:spMkLst>
        </pc:spChg>
        <pc:spChg chg="add mod">
          <ac:chgData name="Joana Oliveira" userId="1ba87ba9-3143-4d3e-84a7-ee89653ecb79" providerId="ADAL" clId="{C7649E8E-DC50-D14E-96CF-3B8DE7080FB0}" dt="2024-10-30T14:09:27.064" v="4463" actId="14100"/>
          <ac:spMkLst>
            <pc:docMk/>
            <pc:sldMk cId="3331183624" sldId="271"/>
            <ac:spMk id="6" creationId="{DAA6674D-567B-4C85-A4AD-7889EDCD61F0}"/>
          </ac:spMkLst>
        </pc:spChg>
        <pc:spChg chg="add mod">
          <ac:chgData name="Joana Oliveira" userId="1ba87ba9-3143-4d3e-84a7-ee89653ecb79" providerId="ADAL" clId="{C7649E8E-DC50-D14E-96CF-3B8DE7080FB0}" dt="2024-10-30T14:07:17.306" v="4441" actId="1038"/>
          <ac:spMkLst>
            <pc:docMk/>
            <pc:sldMk cId="3331183624" sldId="271"/>
            <ac:spMk id="7" creationId="{76465160-2E3E-898B-15C9-A56EA9CDB3BD}"/>
          </ac:spMkLst>
        </pc:spChg>
        <pc:spChg chg="add mod">
          <ac:chgData name="Joana Oliveira" userId="1ba87ba9-3143-4d3e-84a7-ee89653ecb79" providerId="ADAL" clId="{C7649E8E-DC50-D14E-96CF-3B8DE7080FB0}" dt="2024-10-30T14:09:37.601" v="4464" actId="1035"/>
          <ac:spMkLst>
            <pc:docMk/>
            <pc:sldMk cId="3331183624" sldId="271"/>
            <ac:spMk id="9" creationId="{1F54B619-E1E3-C1A4-A2D7-8ACF908835FB}"/>
          </ac:spMkLst>
        </pc:spChg>
        <pc:spChg chg="add mod">
          <ac:chgData name="Joana Oliveira" userId="1ba87ba9-3143-4d3e-84a7-ee89653ecb79" providerId="ADAL" clId="{C7649E8E-DC50-D14E-96CF-3B8DE7080FB0}" dt="2024-10-30T14:09:00.889" v="4461" actId="1036"/>
          <ac:spMkLst>
            <pc:docMk/>
            <pc:sldMk cId="3331183624" sldId="271"/>
            <ac:spMk id="10" creationId="{BF9C895A-B889-C20B-5D74-9313653DBB22}"/>
          </ac:spMkLst>
        </pc:spChg>
        <pc:spChg chg="add mod">
          <ac:chgData name="Joana Oliveira" userId="1ba87ba9-3143-4d3e-84a7-ee89653ecb79" providerId="ADAL" clId="{C7649E8E-DC50-D14E-96CF-3B8DE7080FB0}" dt="2024-10-30T14:13:52.883" v="4468" actId="1076"/>
          <ac:spMkLst>
            <pc:docMk/>
            <pc:sldMk cId="3331183624" sldId="271"/>
            <ac:spMk id="12" creationId="{1FBAFC97-88B1-34F9-CD54-1F1B6B55DA6F}"/>
          </ac:spMkLst>
        </pc:spChg>
      </pc:sldChg>
      <pc:sldChg chg="addSp delSp modSp add mod">
        <pc:chgData name="Joana Oliveira" userId="1ba87ba9-3143-4d3e-84a7-ee89653ecb79" providerId="ADAL" clId="{C7649E8E-DC50-D14E-96CF-3B8DE7080FB0}" dt="2024-10-30T14:25:45.859" v="4567" actId="1035"/>
        <pc:sldMkLst>
          <pc:docMk/>
          <pc:sldMk cId="1077682003" sldId="272"/>
        </pc:sldMkLst>
        <pc:spChg chg="del">
          <ac:chgData name="Joana Oliveira" userId="1ba87ba9-3143-4d3e-84a7-ee89653ecb79" providerId="ADAL" clId="{C7649E8E-DC50-D14E-96CF-3B8DE7080FB0}" dt="2024-10-30T14:21:27.865" v="4482" actId="478"/>
          <ac:spMkLst>
            <pc:docMk/>
            <pc:sldMk cId="1077682003" sldId="272"/>
            <ac:spMk id="3" creationId="{3DA4CE1A-254E-4398-B625-EF984F73C6D8}"/>
          </ac:spMkLst>
        </pc:spChg>
        <pc:spChg chg="del">
          <ac:chgData name="Joana Oliveira" userId="1ba87ba9-3143-4d3e-84a7-ee89653ecb79" providerId="ADAL" clId="{C7649E8E-DC50-D14E-96CF-3B8DE7080FB0}" dt="2024-10-30T14:21:27.865" v="4482" actId="478"/>
          <ac:spMkLst>
            <pc:docMk/>
            <pc:sldMk cId="1077682003" sldId="272"/>
            <ac:spMk id="4" creationId="{A46F367E-9C50-85F8-8209-E8D7CB8AF01E}"/>
          </ac:spMkLst>
        </pc:spChg>
        <pc:spChg chg="del">
          <ac:chgData name="Joana Oliveira" userId="1ba87ba9-3143-4d3e-84a7-ee89653ecb79" providerId="ADAL" clId="{C7649E8E-DC50-D14E-96CF-3B8DE7080FB0}" dt="2024-10-30T14:21:18.017" v="4481" actId="478"/>
          <ac:spMkLst>
            <pc:docMk/>
            <pc:sldMk cId="1077682003" sldId="272"/>
            <ac:spMk id="6" creationId="{66F2226A-6C64-7FA6-7B88-B8467CB6BF67}"/>
          </ac:spMkLst>
        </pc:spChg>
        <pc:spChg chg="del">
          <ac:chgData name="Joana Oliveira" userId="1ba87ba9-3143-4d3e-84a7-ee89653ecb79" providerId="ADAL" clId="{C7649E8E-DC50-D14E-96CF-3B8DE7080FB0}" dt="2024-10-30T14:16:05.019" v="4470" actId="478"/>
          <ac:spMkLst>
            <pc:docMk/>
            <pc:sldMk cId="1077682003" sldId="272"/>
            <ac:spMk id="7" creationId="{9B460CB6-8F54-8937-B658-FB1AC08EADB3}"/>
          </ac:spMkLst>
        </pc:spChg>
        <pc:spChg chg="del">
          <ac:chgData name="Joana Oliveira" userId="1ba87ba9-3143-4d3e-84a7-ee89653ecb79" providerId="ADAL" clId="{C7649E8E-DC50-D14E-96CF-3B8DE7080FB0}" dt="2024-10-30T14:21:27.865" v="4482" actId="478"/>
          <ac:spMkLst>
            <pc:docMk/>
            <pc:sldMk cId="1077682003" sldId="272"/>
            <ac:spMk id="9" creationId="{EB1E3C7E-1D61-89B4-86D9-EA48A072AB03}"/>
          </ac:spMkLst>
        </pc:spChg>
        <pc:spChg chg="del">
          <ac:chgData name="Joana Oliveira" userId="1ba87ba9-3143-4d3e-84a7-ee89653ecb79" providerId="ADAL" clId="{C7649E8E-DC50-D14E-96CF-3B8DE7080FB0}" dt="2024-10-30T14:21:27.865" v="4482" actId="478"/>
          <ac:spMkLst>
            <pc:docMk/>
            <pc:sldMk cId="1077682003" sldId="272"/>
            <ac:spMk id="10" creationId="{395CDE7E-CCE8-78DB-084C-FB4B8A3FA80B}"/>
          </ac:spMkLst>
        </pc:spChg>
        <pc:spChg chg="del">
          <ac:chgData name="Joana Oliveira" userId="1ba87ba9-3143-4d3e-84a7-ee89653ecb79" providerId="ADAL" clId="{C7649E8E-DC50-D14E-96CF-3B8DE7080FB0}" dt="2024-10-30T14:21:27.865" v="4482" actId="478"/>
          <ac:spMkLst>
            <pc:docMk/>
            <pc:sldMk cId="1077682003" sldId="272"/>
            <ac:spMk id="12" creationId="{9324AF17-89D7-4B3B-C115-356E8930DB22}"/>
          </ac:spMkLst>
        </pc:spChg>
        <pc:spChg chg="add del mod">
          <ac:chgData name="Joana Oliveira" userId="1ba87ba9-3143-4d3e-84a7-ee89653ecb79" providerId="ADAL" clId="{C7649E8E-DC50-D14E-96CF-3B8DE7080FB0}" dt="2024-10-30T14:20:31.082" v="4472"/>
          <ac:spMkLst>
            <pc:docMk/>
            <pc:sldMk cId="1077682003" sldId="272"/>
            <ac:spMk id="13" creationId="{077DF949-2BE1-AA58-EA74-D73491E7BF2D}"/>
          </ac:spMkLst>
        </pc:spChg>
        <pc:picChg chg="del">
          <ac:chgData name="Joana Oliveira" userId="1ba87ba9-3143-4d3e-84a7-ee89653ecb79" providerId="ADAL" clId="{C7649E8E-DC50-D14E-96CF-3B8DE7080FB0}" dt="2024-10-30T14:16:06.158" v="4471" actId="478"/>
          <ac:picMkLst>
            <pc:docMk/>
            <pc:sldMk cId="1077682003" sldId="272"/>
            <ac:picMk id="8" creationId="{1AF23B6E-F8A8-78F3-49DA-C05CB14A6AA4}"/>
          </ac:picMkLst>
        </pc:picChg>
        <pc:picChg chg="add mod">
          <ac:chgData name="Joana Oliveira" userId="1ba87ba9-3143-4d3e-84a7-ee89653ecb79" providerId="ADAL" clId="{C7649E8E-DC50-D14E-96CF-3B8DE7080FB0}" dt="2024-10-30T14:25:45.859" v="4567" actId="1035"/>
          <ac:picMkLst>
            <pc:docMk/>
            <pc:sldMk cId="1077682003" sldId="272"/>
            <ac:picMk id="16" creationId="{D84EE184-1D44-E896-5EA3-9E63BA8A0C8F}"/>
          </ac:picMkLst>
        </pc:picChg>
        <pc:picChg chg="add mod">
          <ac:chgData name="Joana Oliveira" userId="1ba87ba9-3143-4d3e-84a7-ee89653ecb79" providerId="ADAL" clId="{C7649E8E-DC50-D14E-96CF-3B8DE7080FB0}" dt="2024-10-30T14:21:11.174" v="4479"/>
          <ac:picMkLst>
            <pc:docMk/>
            <pc:sldMk cId="1077682003" sldId="272"/>
            <ac:picMk id="17" creationId="{EC6360EF-3495-CB58-A2CA-8C3BDA32A5AD}"/>
          </ac:picMkLst>
        </pc:picChg>
      </pc:sldChg>
      <pc:sldChg chg="addSp delSp modSp add mod">
        <pc:chgData name="Joana Oliveira" userId="1ba87ba9-3143-4d3e-84a7-ee89653ecb79" providerId="ADAL" clId="{C7649E8E-DC50-D14E-96CF-3B8DE7080FB0}" dt="2024-10-30T14:26:07.176" v="4569" actId="478"/>
        <pc:sldMkLst>
          <pc:docMk/>
          <pc:sldMk cId="195048557" sldId="273"/>
        </pc:sldMkLst>
        <pc:spChg chg="mod">
          <ac:chgData name="Joana Oliveira" userId="1ba87ba9-3143-4d3e-84a7-ee89653ecb79" providerId="ADAL" clId="{C7649E8E-DC50-D14E-96CF-3B8DE7080FB0}" dt="2024-10-30T14:24:20.438" v="4555" actId="1036"/>
          <ac:spMkLst>
            <pc:docMk/>
            <pc:sldMk cId="195048557" sldId="273"/>
            <ac:spMk id="3" creationId="{DA4D74DA-12FA-ABDF-7CA4-1D3086F417F4}"/>
          </ac:spMkLst>
        </pc:spChg>
        <pc:spChg chg="mod">
          <ac:chgData name="Joana Oliveira" userId="1ba87ba9-3143-4d3e-84a7-ee89653ecb79" providerId="ADAL" clId="{C7649E8E-DC50-D14E-96CF-3B8DE7080FB0}" dt="2024-10-30T14:25:21.070" v="4562" actId="14100"/>
          <ac:spMkLst>
            <pc:docMk/>
            <pc:sldMk cId="195048557" sldId="273"/>
            <ac:spMk id="4" creationId="{3370717B-D506-88A0-7F79-B55E31201ADA}"/>
          </ac:spMkLst>
        </pc:spChg>
        <pc:spChg chg="mod">
          <ac:chgData name="Joana Oliveira" userId="1ba87ba9-3143-4d3e-84a7-ee89653ecb79" providerId="ADAL" clId="{C7649E8E-DC50-D14E-96CF-3B8DE7080FB0}" dt="2024-10-30T14:25:28.793" v="4563" actId="14100"/>
          <ac:spMkLst>
            <pc:docMk/>
            <pc:sldMk cId="195048557" sldId="273"/>
            <ac:spMk id="6" creationId="{2B3BA293-0D07-D068-E1F8-51E45C5D3B89}"/>
          </ac:spMkLst>
        </pc:spChg>
        <pc:spChg chg="del mod">
          <ac:chgData name="Joana Oliveira" userId="1ba87ba9-3143-4d3e-84a7-ee89653ecb79" providerId="ADAL" clId="{C7649E8E-DC50-D14E-96CF-3B8DE7080FB0}" dt="2024-10-30T14:26:05.120" v="4568" actId="478"/>
          <ac:spMkLst>
            <pc:docMk/>
            <pc:sldMk cId="195048557" sldId="273"/>
            <ac:spMk id="9" creationId="{232E2F13-AA06-51C5-3464-23511D821022}"/>
          </ac:spMkLst>
        </pc:spChg>
        <pc:spChg chg="del mod">
          <ac:chgData name="Joana Oliveira" userId="1ba87ba9-3143-4d3e-84a7-ee89653ecb79" providerId="ADAL" clId="{C7649E8E-DC50-D14E-96CF-3B8DE7080FB0}" dt="2024-10-30T14:26:07.176" v="4569" actId="478"/>
          <ac:spMkLst>
            <pc:docMk/>
            <pc:sldMk cId="195048557" sldId="273"/>
            <ac:spMk id="10" creationId="{B02E5AFB-1846-1B68-2007-02E6EF8DBA5F}"/>
          </ac:spMkLst>
        </pc:spChg>
        <pc:picChg chg="add del mod">
          <ac:chgData name="Joana Oliveira" userId="1ba87ba9-3143-4d3e-84a7-ee89653ecb79" providerId="ADAL" clId="{C7649E8E-DC50-D14E-96CF-3B8DE7080FB0}" dt="2024-10-30T14:24:08.603" v="4528" actId="478"/>
          <ac:picMkLst>
            <pc:docMk/>
            <pc:sldMk cId="195048557" sldId="273"/>
            <ac:picMk id="7" creationId="{982628CA-9CAF-5915-3C37-E33D5505A6DD}"/>
          </ac:picMkLst>
        </pc:picChg>
        <pc:picChg chg="mod">
          <ac:chgData name="Joana Oliveira" userId="1ba87ba9-3143-4d3e-84a7-ee89653ecb79" providerId="ADAL" clId="{C7649E8E-DC50-D14E-96CF-3B8DE7080FB0}" dt="2024-10-30T14:24:04.942" v="4527" actId="1038"/>
          <ac:picMkLst>
            <pc:docMk/>
            <pc:sldMk cId="195048557" sldId="273"/>
            <ac:picMk id="16" creationId="{4C940BCF-46DD-70C4-A1E9-66342E4F06B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err="1"/>
              <a:t>SubTitle</a:t>
            </a:r>
            <a:endParaRPr lang="en-GB" noProof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 err="1"/>
              <a:t>fth</a:t>
            </a:r>
            <a:r>
              <a:rPr lang="en-GB" noProof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err="1"/>
              <a:t>SubTitle</a:t>
            </a:r>
            <a:endParaRPr lang="en-GB" noProof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/>
              <a:t>Click to edit </a:t>
            </a:r>
            <a:r>
              <a:rPr lang="en-GB" noProof="0"/>
              <a:t>Master</a:t>
            </a:r>
            <a:r>
              <a:rPr lang="en-US" noProof="0"/>
              <a:t> text styles</a:t>
            </a:r>
          </a:p>
          <a:p>
            <a:pPr lvl="1"/>
            <a:r>
              <a:rPr lang="en-GB" noProof="0"/>
              <a:t>Second</a:t>
            </a:r>
            <a:r>
              <a:rPr lang="en-US" noProof="0"/>
              <a:t> level</a:t>
            </a:r>
          </a:p>
          <a:p>
            <a:pPr lvl="2"/>
            <a:r>
              <a:rPr lang="en-US" noProof="0"/>
              <a:t>Third </a:t>
            </a:r>
            <a:r>
              <a:rPr lang="en-GB" noProof="0"/>
              <a:t>level</a:t>
            </a:r>
          </a:p>
          <a:p>
            <a:pPr lvl="3"/>
            <a:r>
              <a:rPr lang="en-GB" noProof="0"/>
              <a:t>Fourth</a:t>
            </a:r>
            <a:r>
              <a:rPr lang="en-US" noProof="0"/>
              <a:t> level</a:t>
            </a:r>
          </a:p>
          <a:p>
            <a:pPr lvl="4"/>
            <a:r>
              <a:rPr lang="en-GB" noProof="0"/>
              <a:t>Fifth</a:t>
            </a:r>
            <a:r>
              <a:rPr lang="en-US" noProof="0"/>
              <a:t> level</a:t>
            </a:r>
            <a:endParaRPr lang="en-GB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ds.nasa.gov/datastandards/documents/PDFA_Guidelines.pdf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2e2.cosmos.esa.int/bitbucket/projects/PSAAS/repos/psa.pds4/browse/psa/templat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hyperlink" Target="https://s2e2.cosmos.esa.int/confluence/display/SPL/Data+Handling+and+Archiv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Archive Documentation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4F4F8-052E-5094-D3CA-699CB2711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9D25-9EAB-C583-F2C1-64B87FFF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Documents are products!</a:t>
            </a:r>
            <a:endParaRPr lang="en-ES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C40C10-44A0-910B-F41E-4E7A4DE93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54" y="1019386"/>
            <a:ext cx="7973848" cy="5202237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B5E33-997D-F2FA-83C4-75AAAE34DC39}"/>
              </a:ext>
            </a:extLst>
          </p:cNvPr>
          <p:cNvGrpSpPr/>
          <p:nvPr/>
        </p:nvGrpSpPr>
        <p:grpSpPr>
          <a:xfrm>
            <a:off x="365012" y="1085489"/>
            <a:ext cx="1433619" cy="1595480"/>
            <a:chOff x="6112669" y="2847796"/>
            <a:chExt cx="1433619" cy="159548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2B2A7697-4DB1-7A8B-EE6E-A4D5F419353E}"/>
                </a:ext>
              </a:extLst>
            </p:cNvPr>
            <p:cNvSpPr/>
            <p:nvPr/>
          </p:nvSpPr>
          <p:spPr>
            <a:xfrm>
              <a:off x="6112669" y="2847796"/>
              <a:ext cx="1433619" cy="1595480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ES">
                  <a:solidFill>
                    <a:schemeClr val="accent1">
                      <a:lumMod val="50000"/>
                    </a:schemeClr>
                  </a:solidFill>
                </a:rPr>
                <a:t>.lblx 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8C389815-30C9-1E6F-4548-7419B0427A55}"/>
                </a:ext>
              </a:extLst>
            </p:cNvPr>
            <p:cNvSpPr/>
            <p:nvPr/>
          </p:nvSpPr>
          <p:spPr>
            <a:xfrm rot="13416117">
              <a:off x="7196537" y="2929765"/>
              <a:ext cx="321713" cy="20999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BAE55B3-ED5C-183B-6A00-FD2839572E9A}"/>
              </a:ext>
            </a:extLst>
          </p:cNvPr>
          <p:cNvSpPr/>
          <p:nvPr/>
        </p:nvSpPr>
        <p:spPr>
          <a:xfrm>
            <a:off x="3402440" y="1030403"/>
            <a:ext cx="8009262" cy="271623"/>
          </a:xfrm>
          <a:prstGeom prst="rect">
            <a:avLst/>
          </a:prstGeom>
          <a:solidFill>
            <a:srgbClr val="FEFFFF">
              <a:alpha val="4902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9F48D-66CA-0CFF-8BEA-618253BBF9E1}"/>
              </a:ext>
            </a:extLst>
          </p:cNvPr>
          <p:cNvSpPr/>
          <p:nvPr/>
        </p:nvSpPr>
        <p:spPr>
          <a:xfrm>
            <a:off x="3402440" y="4946572"/>
            <a:ext cx="8009262" cy="1399143"/>
          </a:xfrm>
          <a:prstGeom prst="rect">
            <a:avLst/>
          </a:prstGeom>
          <a:solidFill>
            <a:srgbClr val="FEFFFF">
              <a:alpha val="4902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A6674D-567B-4C85-A4AD-7889EDCD61F0}"/>
              </a:ext>
            </a:extLst>
          </p:cNvPr>
          <p:cNvSpPr/>
          <p:nvPr/>
        </p:nvSpPr>
        <p:spPr>
          <a:xfrm>
            <a:off x="3732144" y="2776341"/>
            <a:ext cx="7334250" cy="2252031"/>
          </a:xfrm>
          <a:prstGeom prst="roundRect">
            <a:avLst>
              <a:gd name="adj" fmla="val 25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65160-2E3E-898B-15C9-A56EA9CDB3BD}"/>
              </a:ext>
            </a:extLst>
          </p:cNvPr>
          <p:cNvSpPr/>
          <p:nvPr/>
        </p:nvSpPr>
        <p:spPr>
          <a:xfrm>
            <a:off x="3385121" y="1439480"/>
            <a:ext cx="8009262" cy="1114876"/>
          </a:xfrm>
          <a:prstGeom prst="rect">
            <a:avLst/>
          </a:prstGeom>
          <a:solidFill>
            <a:srgbClr val="FEFFFF">
              <a:alpha val="4902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54B619-E1E3-C1A4-A2D7-8ACF908835FB}"/>
              </a:ext>
            </a:extLst>
          </p:cNvPr>
          <p:cNvSpPr/>
          <p:nvPr/>
        </p:nvSpPr>
        <p:spPr>
          <a:xfrm>
            <a:off x="3402437" y="1240347"/>
            <a:ext cx="1139745" cy="2617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9C895A-B889-C20B-5D74-9313653DBB22}"/>
              </a:ext>
            </a:extLst>
          </p:cNvPr>
          <p:cNvSpPr/>
          <p:nvPr/>
        </p:nvSpPr>
        <p:spPr>
          <a:xfrm>
            <a:off x="3732143" y="2479785"/>
            <a:ext cx="3165613" cy="2617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AFC97-88B1-34F9-CD54-1F1B6B55DA6F}"/>
              </a:ext>
            </a:extLst>
          </p:cNvPr>
          <p:cNvSpPr/>
          <p:nvPr/>
        </p:nvSpPr>
        <p:spPr>
          <a:xfrm>
            <a:off x="4542182" y="1208383"/>
            <a:ext cx="5196487" cy="271623"/>
          </a:xfrm>
          <a:prstGeom prst="rect">
            <a:avLst/>
          </a:prstGeom>
          <a:solidFill>
            <a:srgbClr val="FEFFFF">
              <a:alpha val="4902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3118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9EEAF-D09D-E603-1D5A-04E3662A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0A06-35DA-C2D4-6FF2-AC377A8E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Documents are products!</a:t>
            </a:r>
            <a:endParaRPr lang="en-E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C29654-1FF5-5D55-FC28-5434873CA556}"/>
              </a:ext>
            </a:extLst>
          </p:cNvPr>
          <p:cNvGrpSpPr/>
          <p:nvPr/>
        </p:nvGrpSpPr>
        <p:grpSpPr>
          <a:xfrm>
            <a:off x="365012" y="1085489"/>
            <a:ext cx="1433619" cy="1595480"/>
            <a:chOff x="6112669" y="2847796"/>
            <a:chExt cx="1433619" cy="159548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0F0A3A4C-C5F5-AE61-54EA-5C48A3D29696}"/>
                </a:ext>
              </a:extLst>
            </p:cNvPr>
            <p:cNvSpPr/>
            <p:nvPr/>
          </p:nvSpPr>
          <p:spPr>
            <a:xfrm>
              <a:off x="6112669" y="2847796"/>
              <a:ext cx="1433619" cy="1595480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ES">
                  <a:solidFill>
                    <a:schemeClr val="accent1">
                      <a:lumMod val="50000"/>
                    </a:schemeClr>
                  </a:solidFill>
                </a:rPr>
                <a:t>.lblx 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5CA4B7E0-6F18-08F7-18A9-B6BC6C4ED0CA}"/>
                </a:ext>
              </a:extLst>
            </p:cNvPr>
            <p:cNvSpPr/>
            <p:nvPr/>
          </p:nvSpPr>
          <p:spPr>
            <a:xfrm rot="13416117">
              <a:off x="7196537" y="2929765"/>
              <a:ext cx="321713" cy="20999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pic>
        <p:nvPicPr>
          <p:cNvPr id="16" name="Content Placeholder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4EE184-1D44-E896-5EA3-9E63BA8A0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013"/>
          <a:stretch/>
        </p:blipFill>
        <p:spPr>
          <a:xfrm>
            <a:off x="3767533" y="1032480"/>
            <a:ext cx="7334250" cy="5220437"/>
          </a:xfrm>
        </p:spPr>
      </p:pic>
    </p:spTree>
    <p:extLst>
      <p:ext uri="{BB962C8B-B14F-4D97-AF65-F5344CB8AC3E}">
        <p14:creationId xmlns:p14="http://schemas.microsoft.com/office/powerpoint/2010/main" val="107768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F01D-C909-2C4E-3033-00C17D36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940BCF-46DD-70C4-A1E9-66342E4F0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013"/>
          <a:stretch/>
        </p:blipFill>
        <p:spPr>
          <a:xfrm>
            <a:off x="3767531" y="1030402"/>
            <a:ext cx="7334250" cy="52204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9A64D-FFC5-A962-0308-A2C3BBB3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Documents are products!</a:t>
            </a:r>
            <a:endParaRPr lang="en-E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FDAD05-1A0F-0650-3428-ADA00DA0BB63}"/>
              </a:ext>
            </a:extLst>
          </p:cNvPr>
          <p:cNvGrpSpPr/>
          <p:nvPr/>
        </p:nvGrpSpPr>
        <p:grpSpPr>
          <a:xfrm>
            <a:off x="365012" y="1085489"/>
            <a:ext cx="1433619" cy="1595480"/>
            <a:chOff x="6112669" y="2847796"/>
            <a:chExt cx="1433619" cy="159548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3607EF2B-8693-EAE7-244A-9846680B11E4}"/>
                </a:ext>
              </a:extLst>
            </p:cNvPr>
            <p:cNvSpPr/>
            <p:nvPr/>
          </p:nvSpPr>
          <p:spPr>
            <a:xfrm>
              <a:off x="6112669" y="2847796"/>
              <a:ext cx="1433619" cy="1595480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ES">
                  <a:solidFill>
                    <a:schemeClr val="accent1">
                      <a:lumMod val="50000"/>
                    </a:schemeClr>
                  </a:solidFill>
                </a:rPr>
                <a:t>.lblx 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02A913AE-43A0-0637-6576-0FE9FF514FA3}"/>
                </a:ext>
              </a:extLst>
            </p:cNvPr>
            <p:cNvSpPr/>
            <p:nvPr/>
          </p:nvSpPr>
          <p:spPr>
            <a:xfrm rot="13416117">
              <a:off x="7196537" y="2929765"/>
              <a:ext cx="321713" cy="20999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A4D74DA-12FA-ABDF-7CA4-1D3086F417F4}"/>
              </a:ext>
            </a:extLst>
          </p:cNvPr>
          <p:cNvSpPr/>
          <p:nvPr/>
        </p:nvSpPr>
        <p:spPr>
          <a:xfrm>
            <a:off x="3394638" y="990867"/>
            <a:ext cx="8009262" cy="1745938"/>
          </a:xfrm>
          <a:prstGeom prst="rect">
            <a:avLst/>
          </a:prstGeom>
          <a:solidFill>
            <a:srgbClr val="FEFFFF">
              <a:alpha val="4902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0717B-D506-88A0-7F79-B55E31201ADA}"/>
              </a:ext>
            </a:extLst>
          </p:cNvPr>
          <p:cNvSpPr/>
          <p:nvPr/>
        </p:nvSpPr>
        <p:spPr>
          <a:xfrm>
            <a:off x="3402440" y="6042991"/>
            <a:ext cx="8009262" cy="302724"/>
          </a:xfrm>
          <a:prstGeom prst="rect">
            <a:avLst/>
          </a:prstGeom>
          <a:solidFill>
            <a:srgbClr val="FEFFFF">
              <a:alpha val="4902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BA293-0D07-D068-E1F8-51E45C5D3B89}"/>
              </a:ext>
            </a:extLst>
          </p:cNvPr>
          <p:cNvSpPr/>
          <p:nvPr/>
        </p:nvSpPr>
        <p:spPr>
          <a:xfrm>
            <a:off x="3732144" y="2802844"/>
            <a:ext cx="7334250" cy="3240147"/>
          </a:xfrm>
          <a:prstGeom prst="roundRect">
            <a:avLst>
              <a:gd name="adj" fmla="val 25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4B2B94-6697-FDFE-3184-2CDDC61A433E}"/>
              </a:ext>
            </a:extLst>
          </p:cNvPr>
          <p:cNvSpPr/>
          <p:nvPr/>
        </p:nvSpPr>
        <p:spPr>
          <a:xfrm>
            <a:off x="4542182" y="1208383"/>
            <a:ext cx="5196487" cy="271623"/>
          </a:xfrm>
          <a:prstGeom prst="rect">
            <a:avLst/>
          </a:prstGeom>
          <a:solidFill>
            <a:srgbClr val="FEFFFF">
              <a:alpha val="4902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504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83853-37F3-E36D-8C09-61720FA06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104A-A379-A049-8BE8-923E01FA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Documents are products!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9B42-A805-3F47-E9E0-A8B74BA8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1764800" cy="520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PDF/A – long-term preservation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PDF/A differs from PDF by prohibiting features unsuitable for long-term archiving, such as font linking (as opposed to font embedding) and encryption.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Best practices for authoring documents for PDF/A generation, as well as how to create, convert, and validate PDF/A documents prior to submission to the PDS or PSA: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  <a:hlinkClick r:id="rId2"/>
              </a:rPr>
              <a:t>https://pds.nasa.gov/datastandards/documents/PDFA_Guidelines.pdf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 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666666"/>
                </a:solidFill>
                <a:effectLst/>
                <a:latin typeface="ArialMT"/>
              </a:rPr>
              <a:t>Open Source fonts when possible 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7B8-8261-FEB8-794F-B88F9A70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Why, if data is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6E0F-4C90-7471-E210-0904A7D2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8460937" cy="520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From a point of view of a random user (who has a scientific background but is not fully familiar with the instrument or the archived data), having general context is welcome to: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learn how the instrument operates;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know h</a:t>
            </a: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ow data is organized;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g</a:t>
            </a: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et to know all the caveats of the instrument/operations;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learn how to calibrate the raw data;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etc...</a:t>
            </a:r>
          </a:p>
          <a:p>
            <a:pPr lvl="1"/>
            <a:endParaRPr lang="en-ES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Typically the documents are linked from other (data) products (e.g., Reference_List).</a:t>
            </a:r>
          </a:p>
        </p:txBody>
      </p:sp>
      <p:pic>
        <p:nvPicPr>
          <p:cNvPr id="3074" name="Picture 2" descr="Girl students studying student listening webinar with laptop vector ...">
            <a:extLst>
              <a:ext uri="{FF2B5EF4-FFF2-40B4-BE49-F238E27FC236}">
                <a16:creationId xmlns:a16="http://schemas.microsoft.com/office/drawing/2014/main" id="{826B50FA-848C-9286-5C05-5A5DCF63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74" y="1840174"/>
            <a:ext cx="3177652" cy="317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6678-C5A2-78E0-C3CA-8337ABE5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F0A6-5A35-A4A7-F512-BC8756A7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What documentation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4C65-4868-152C-1C19-FA3AA061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476" y="1007917"/>
            <a:ext cx="9829923" cy="5202275"/>
          </a:xfrm>
        </p:spPr>
        <p:txBody>
          <a:bodyPr/>
          <a:lstStyle/>
          <a:p>
            <a:pPr marL="1067076" lvl="1" indent="-285750">
              <a:buFont typeface="Arial" panose="020B0604020202020204" pitchFamily="34" charset="0"/>
              <a:buChar char="•"/>
            </a:pPr>
            <a:endParaRPr lang="en-ES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Data User Guide (formely EAICD);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Calibration reports/documents;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Other documentation deemed necessary by the instrument team/Archive Scientist to understand the instrument, calibration and/or data.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altLang="en-US">
                <a:solidFill>
                  <a:schemeClr val="accent6">
                    <a:lumMod val="10000"/>
                  </a:schemeClr>
                </a:solidFill>
              </a:rPr>
              <a:t>Performance reports;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accent6">
                    <a:lumMod val="10000"/>
                  </a:schemeClr>
                </a:solidFill>
              </a:rPr>
              <a:t>K</a:t>
            </a:r>
            <a:r>
              <a:rPr lang="en-ES" altLang="en-US">
                <a:solidFill>
                  <a:schemeClr val="accent6">
                    <a:lumMod val="10000"/>
                  </a:schemeClr>
                </a:solidFill>
              </a:rPr>
              <a:t>ey instrument or calibration published papers (with journal’s permission);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altLang="en-US">
                <a:solidFill>
                  <a:schemeClr val="accent6">
                    <a:lumMod val="10000"/>
                  </a:schemeClr>
                </a:solidFill>
              </a:rPr>
              <a:t>Pipeline description;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altLang="en-US">
                <a:solidFill>
                  <a:schemeClr val="accent6">
                    <a:lumMod val="10000"/>
                  </a:schemeClr>
                </a:solidFill>
              </a:rPr>
              <a:t>…</a:t>
            </a:r>
          </a:p>
          <a:p>
            <a:pPr lvl="1"/>
            <a:endParaRPr lang="en-ES" altLang="en-US">
              <a:solidFill>
                <a:schemeClr val="accent6">
                  <a:lumMod val="10000"/>
                </a:schemeClr>
              </a:solidFill>
            </a:endParaRPr>
          </a:p>
          <a:p>
            <a:endParaRPr lang="en-ES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E0184416-61EE-62A5-4554-226EA3E6F4B9}"/>
              </a:ext>
            </a:extLst>
          </p:cNvPr>
          <p:cNvSpPr/>
          <p:nvPr/>
        </p:nvSpPr>
        <p:spPr>
          <a:xfrm>
            <a:off x="494775" y="3863716"/>
            <a:ext cx="2217107" cy="676405"/>
          </a:xfrm>
          <a:prstGeom prst="homePlate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ES"/>
              <a:t>Recommended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CA140EE-723A-5832-8A56-9B6AE098D3DF}"/>
              </a:ext>
            </a:extLst>
          </p:cNvPr>
          <p:cNvSpPr/>
          <p:nvPr/>
        </p:nvSpPr>
        <p:spPr>
          <a:xfrm>
            <a:off x="494775" y="1641475"/>
            <a:ext cx="2217107" cy="676405"/>
          </a:xfrm>
          <a:prstGeom prst="homePlate">
            <a:avLst/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ES">
                <a:solidFill>
                  <a:schemeClr val="bg1"/>
                </a:solidFill>
              </a:rPr>
              <a:t>Mandatory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19A9CF-A98B-C1B3-2B80-893C4D8399A6}"/>
              </a:ext>
            </a:extLst>
          </p:cNvPr>
          <p:cNvCxnSpPr>
            <a:cxnSpLocks/>
          </p:cNvCxnSpPr>
          <p:nvPr/>
        </p:nvCxnSpPr>
        <p:spPr>
          <a:xfrm>
            <a:off x="2851688" y="1383698"/>
            <a:ext cx="0" cy="1467990"/>
          </a:xfrm>
          <a:prstGeom prst="line">
            <a:avLst/>
          </a:prstGeom>
          <a:ln w="5397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F3217-8F5E-DDFD-D5B6-5997401D5E3E}"/>
              </a:ext>
            </a:extLst>
          </p:cNvPr>
          <p:cNvCxnSpPr>
            <a:cxnSpLocks/>
          </p:cNvCxnSpPr>
          <p:nvPr/>
        </p:nvCxnSpPr>
        <p:spPr>
          <a:xfrm>
            <a:off x="2851688" y="3627844"/>
            <a:ext cx="0" cy="1467990"/>
          </a:xfrm>
          <a:prstGeom prst="line">
            <a:avLst/>
          </a:prstGeom>
          <a:ln w="5397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5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F2091-19E1-C803-4754-A3BA1A75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F1B5-EB05-4474-7EC0-48817A6F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Data User Guide (previously EAICD)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4226-ED92-0BD0-D0E5-488276BA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1764800" cy="520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DUG template is available at PSA Bitbucket:  </a:t>
            </a:r>
            <a:r>
              <a:rPr lang="en-GB">
                <a:solidFill>
                  <a:schemeClr val="accent6">
                    <a:lumMod val="10000"/>
                  </a:schemeClr>
                </a:solidFill>
                <a:hlinkClick r:id="rId3"/>
              </a:rPr>
              <a:t>https://s2e2.cosmos.esa.int/bitbucket/projects/PSAAS/repos/psa.pds4/browse/psa/templates</a:t>
            </a: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en-ES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F</a:t>
            </a: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or JUICE mission: </a:t>
            </a:r>
            <a:r>
              <a:rPr lang="en-GB">
                <a:solidFill>
                  <a:schemeClr val="accent6">
                    <a:lumMod val="10000"/>
                  </a:schemeClr>
                </a:solidFill>
                <a:hlinkClick r:id="rId4"/>
              </a:rPr>
              <a:t>https://s2e2.cosmos.esa.int/confluence/display/SPL/Data+Handling+and+Archiving</a:t>
            </a: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 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In general it contains: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Detailed information how the instrument works and acquires the data;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How data is calibrated;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How data is organized;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How to work with the data;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Caveats in the data;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5" name="Picture 4" descr="A white cover with blue text&#10;&#10;Description automatically generated">
            <a:extLst>
              <a:ext uri="{FF2B5EF4-FFF2-40B4-BE49-F238E27FC236}">
                <a16:creationId xmlns:a16="http://schemas.microsoft.com/office/drawing/2014/main" id="{5F8C6363-2027-FDBD-A8E7-728F3DFA0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99" y="2421964"/>
            <a:ext cx="2499800" cy="3526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dog lying on grass&#10;&#10;Description automatically generated">
            <a:extLst>
              <a:ext uri="{FF2B5EF4-FFF2-40B4-BE49-F238E27FC236}">
                <a16:creationId xmlns:a16="http://schemas.microsoft.com/office/drawing/2014/main" id="{3721C00F-4510-0C43-6A28-F346A87165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r="29171"/>
          <a:stretch/>
        </p:blipFill>
        <p:spPr>
          <a:xfrm>
            <a:off x="7108540" y="4323442"/>
            <a:ext cx="1556658" cy="1663700"/>
          </a:xfrm>
          <a:prstGeom prst="rect">
            <a:avLst/>
          </a:prstGeom>
        </p:spPr>
      </p:pic>
      <p:sp>
        <p:nvSpPr>
          <p:cNvPr id="7" name="Multiply 6">
            <a:extLst>
              <a:ext uri="{FF2B5EF4-FFF2-40B4-BE49-F238E27FC236}">
                <a16:creationId xmlns:a16="http://schemas.microsoft.com/office/drawing/2014/main" id="{65AEE184-C799-F721-E213-5E37AAB5B0E1}"/>
              </a:ext>
            </a:extLst>
          </p:cNvPr>
          <p:cNvSpPr/>
          <p:nvPr/>
        </p:nvSpPr>
        <p:spPr>
          <a:xfrm>
            <a:off x="7639134" y="6040022"/>
            <a:ext cx="418932" cy="34034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5A88A66-0B38-B9DC-54BB-E36057A72A72}"/>
              </a:ext>
            </a:extLst>
          </p:cNvPr>
          <p:cNvSpPr/>
          <p:nvPr/>
        </p:nvSpPr>
        <p:spPr>
          <a:xfrm>
            <a:off x="10134600" y="6060460"/>
            <a:ext cx="283029" cy="2612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740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A2C9F-0AF8-2800-C628-DAB5E04EC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13CF-41D2-1B9F-788D-66AAA0C1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Data User Guide (previously EAICD)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63E0-F05E-B998-9BC8-BFE2118A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0878460" cy="5202275"/>
          </a:xfrm>
        </p:spPr>
        <p:txBody>
          <a:bodyPr/>
          <a:lstStyle/>
          <a:p>
            <a:pPr lvl="2"/>
            <a:endParaRPr lang="en-GB">
              <a:solidFill>
                <a:schemeClr val="accent6">
                  <a:lumMod val="10000"/>
                </a:schemeClr>
              </a:solidFill>
            </a:endParaRPr>
          </a:p>
          <a:p>
            <a:pPr lvl="1"/>
            <a:endParaRPr lang="en-GB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29748F-55EF-9B82-3045-36964B74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10685"/>
              </p:ext>
            </p:extLst>
          </p:nvPr>
        </p:nvGraphicFramePr>
        <p:xfrm>
          <a:off x="374339" y="1240631"/>
          <a:ext cx="11631399" cy="4949444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3646516">
                  <a:extLst>
                    <a:ext uri="{9D8B030D-6E8A-4147-A177-3AD203B41FA5}">
                      <a16:colId xmlns:a16="http://schemas.microsoft.com/office/drawing/2014/main" val="2140076358"/>
                    </a:ext>
                  </a:extLst>
                </a:gridCol>
                <a:gridCol w="7984883">
                  <a:extLst>
                    <a:ext uri="{9D8B030D-6E8A-4147-A177-3AD203B41FA5}">
                      <a16:colId xmlns:a16="http://schemas.microsoft.com/office/drawing/2014/main" val="48800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1.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8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1.1 Related documentation</a:t>
                      </a:r>
                      <a:endParaRPr lang="en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Documentation that can also be found in the instrument or mission archive </a:t>
                      </a:r>
                      <a:endParaRPr lang="en-E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1.2 Citation and license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</a:t>
                      </a:r>
                      <a:r>
                        <a:rPr lang="en-E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ow the data should be cited in the literature, list of DOIs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7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1.3 Data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dditional repositories?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2. Instrument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9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2.1 Science objectives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2.2 Instrument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</a:t>
                      </a:r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ncluding sensor locations, orientation, frames of reference, field-of-views, etc…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2.3 Instrument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hanges in the instrument performance should be reported, together with its impact on data quality.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8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2.4 Instrument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5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1015" marR="0" lvl="1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2.4.1 Planning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</a:t>
                      </a:r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ow were observations planned? Were there different strategies used for different mission phases?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2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1015" marR="0" lvl="1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2.4.2 Operating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Does the instrument generate different data in different modes?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2.5 Data handling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</a:t>
                      </a:r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verall processing and versioning strategy.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3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7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66F61-34CF-C261-4C6B-EF94A31A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5A0E-09CF-570B-0B9D-A29FD23F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Data User Guide (previously EAICD)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4ADFE8-D943-D8EA-BEE1-E71F2C1F7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15039"/>
              </p:ext>
            </p:extLst>
          </p:nvPr>
        </p:nvGraphicFramePr>
        <p:xfrm>
          <a:off x="374339" y="1240631"/>
          <a:ext cx="11631399" cy="4939284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3646516">
                  <a:extLst>
                    <a:ext uri="{9D8B030D-6E8A-4147-A177-3AD203B41FA5}">
                      <a16:colId xmlns:a16="http://schemas.microsoft.com/office/drawing/2014/main" val="2140076358"/>
                    </a:ext>
                  </a:extLst>
                </a:gridCol>
                <a:gridCol w="7984883">
                  <a:extLst>
                    <a:ext uri="{9D8B030D-6E8A-4147-A177-3AD203B41FA5}">
                      <a16:colId xmlns:a16="http://schemas.microsoft.com/office/drawing/2014/main" val="488002575"/>
                    </a:ext>
                  </a:extLst>
                </a:gridCol>
              </a:tblGrid>
              <a:tr h="476273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3.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</a:t>
                      </a:r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 of the most important sections of this document! All information that a random user needs to perform the calibration (e.g., from raw to cal) without contacting the instrument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8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kern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Calibration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On-ground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</a:t>
                      </a:r>
                      <a:r>
                        <a:rPr lang="en-E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 it was performed, the results should be described 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7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In-flight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If used, then describe it here. Is this performed per observation or periodically?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4. Data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</a:t>
                      </a:r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verview how to use the data (description of each different types of data product, filename conventions, metadata possible values, caveats of data use, …).</a:t>
                      </a:r>
                      <a:b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ES" sz="14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NOTE: description should NOT be a repetition of the PDS4 label.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9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5. Science user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How to approach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Which are the most important products for different science cases?</a:t>
                      </a:r>
                      <a:endParaRPr lang="en-ES" sz="14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Working with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Recom</a:t>
                      </a:r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mendations for software to be used, or data analysis techniques…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8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Key data and meta-data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5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kern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Known issues and caveats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2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Example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e.g., Reproducing an analysis from a published paper.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9C52-F23C-F113-3276-C996B938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6BB3-E6E2-8290-BDA8-DE718FB5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Calibration reports/documents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AA0D-23E7-04A0-171A-CF7C2168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1764800" cy="520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There is no "one size fits all" rule!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T</a:t>
            </a: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hese documents contain calibration aspects that are extremely detailed, and will be referenced in the Data User Guide/EAICD.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E.g., in the case of lab measurements, detector characterisation, beamline tests, etc... it's often difficult to get these as data into the archive.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>
                    <a:lumMod val="10000"/>
                  </a:schemeClr>
                </a:solidFill>
              </a:rPr>
              <a:t>Ideally, reports that came out of these campaigns are archived together with the derived calibration files.</a:t>
            </a:r>
            <a:endParaRPr lang="en-ES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4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61286-443B-9ADE-1BEC-78548F7A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9C61-77E1-ED48-5DEB-941DAB91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Documents are products!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E27C-4B32-060D-8E14-7E78D135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1764800" cy="520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Bear in mind that a document needs its own label!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6">
                    <a:lumMod val="10000"/>
                  </a:schemeClr>
                </a:solidFill>
              </a:rPr>
              <a:t>And like any product, it </a:t>
            </a:r>
            <a:r>
              <a:rPr lang="en-ES">
                <a:solidFill>
                  <a:schemeClr val="accent6">
                    <a:lumMod val="10000"/>
                  </a:schemeClr>
                </a:solidFill>
              </a:rPr>
              <a:t>also needs to be validated (Validator checks for PDF/A compliance).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7A8D50-4827-B0A4-A198-DB8EB46A4C7A}"/>
              </a:ext>
            </a:extLst>
          </p:cNvPr>
          <p:cNvGrpSpPr/>
          <p:nvPr/>
        </p:nvGrpSpPr>
        <p:grpSpPr>
          <a:xfrm>
            <a:off x="4340034" y="2835268"/>
            <a:ext cx="1433619" cy="1595480"/>
            <a:chOff x="4340034" y="2847796"/>
            <a:chExt cx="1433619" cy="1595480"/>
          </a:xfrm>
        </p:grpSpPr>
        <p:sp>
          <p:nvSpPr>
            <p:cNvPr id="4" name="Snip Single Corner of Rectangle 3">
              <a:extLst>
                <a:ext uri="{FF2B5EF4-FFF2-40B4-BE49-F238E27FC236}">
                  <a16:creationId xmlns:a16="http://schemas.microsoft.com/office/drawing/2014/main" id="{F1FD0121-3266-B287-BB0E-0DA3542D75D5}"/>
                </a:ext>
              </a:extLst>
            </p:cNvPr>
            <p:cNvSpPr/>
            <p:nvPr/>
          </p:nvSpPr>
          <p:spPr>
            <a:xfrm>
              <a:off x="4340034" y="2847796"/>
              <a:ext cx="1433619" cy="1595480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ES" sz="1600"/>
                <a:t>PDF/A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9273F262-9C84-BAD0-9154-270215B638EA}"/>
                </a:ext>
              </a:extLst>
            </p:cNvPr>
            <p:cNvSpPr/>
            <p:nvPr/>
          </p:nvSpPr>
          <p:spPr>
            <a:xfrm rot="13416117">
              <a:off x="5423900" y="2934775"/>
              <a:ext cx="321713" cy="209999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FAA846-7E4C-46DD-AD97-88E6FDD9723F}"/>
              </a:ext>
            </a:extLst>
          </p:cNvPr>
          <p:cNvGrpSpPr/>
          <p:nvPr/>
        </p:nvGrpSpPr>
        <p:grpSpPr>
          <a:xfrm>
            <a:off x="6112669" y="2835268"/>
            <a:ext cx="1433619" cy="1595480"/>
            <a:chOff x="6112669" y="2847796"/>
            <a:chExt cx="1433619" cy="159548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50974BBE-2D09-FC23-7012-5C6B66F81088}"/>
                </a:ext>
              </a:extLst>
            </p:cNvPr>
            <p:cNvSpPr/>
            <p:nvPr/>
          </p:nvSpPr>
          <p:spPr>
            <a:xfrm>
              <a:off x="6112669" y="2847796"/>
              <a:ext cx="1433619" cy="1595480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ES">
                  <a:solidFill>
                    <a:schemeClr val="accent1">
                      <a:lumMod val="50000"/>
                    </a:schemeClr>
                  </a:solidFill>
                </a:rPr>
                <a:t>.lblx 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E9D2F955-C857-F049-0870-893DB12AEF37}"/>
                </a:ext>
              </a:extLst>
            </p:cNvPr>
            <p:cNvSpPr/>
            <p:nvPr/>
          </p:nvSpPr>
          <p:spPr>
            <a:xfrm rot="13416117">
              <a:off x="7196537" y="2929765"/>
              <a:ext cx="321713" cy="20999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0C01E-920B-48D7-052E-047FBC24DCFE}"/>
              </a:ext>
            </a:extLst>
          </p:cNvPr>
          <p:cNvSpPr/>
          <p:nvPr/>
        </p:nvSpPr>
        <p:spPr>
          <a:xfrm>
            <a:off x="3742005" y="2467625"/>
            <a:ext cx="4359058" cy="23548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941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EE979-FF16-774F-2BFF-9C0AD8C96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ECBC-0DC1-3D67-2BD1-2D8AF473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Documents are products!</a:t>
            </a:r>
            <a:endParaRPr lang="en-ES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AC90C7-1EAF-1212-457B-AC65F1D19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54" y="1019386"/>
            <a:ext cx="7973848" cy="5202237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D050C1E-3045-BBDD-9B5A-449F15731325}"/>
              </a:ext>
            </a:extLst>
          </p:cNvPr>
          <p:cNvGrpSpPr/>
          <p:nvPr/>
        </p:nvGrpSpPr>
        <p:grpSpPr>
          <a:xfrm>
            <a:off x="365012" y="1085489"/>
            <a:ext cx="1433619" cy="1595480"/>
            <a:chOff x="6112669" y="2847796"/>
            <a:chExt cx="1433619" cy="159548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E94138C4-FE82-95C7-984D-ADDA58A72CFB}"/>
                </a:ext>
              </a:extLst>
            </p:cNvPr>
            <p:cNvSpPr/>
            <p:nvPr/>
          </p:nvSpPr>
          <p:spPr>
            <a:xfrm>
              <a:off x="6112669" y="2847796"/>
              <a:ext cx="1433619" cy="1595480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ES">
                  <a:solidFill>
                    <a:schemeClr val="accent1">
                      <a:lumMod val="50000"/>
                    </a:schemeClr>
                  </a:solidFill>
                </a:rPr>
                <a:t>.lblx 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1E2B1D52-BF46-23BB-D4C1-5EACF7757923}"/>
                </a:ext>
              </a:extLst>
            </p:cNvPr>
            <p:cNvSpPr/>
            <p:nvPr/>
          </p:nvSpPr>
          <p:spPr>
            <a:xfrm rot="13416117">
              <a:off x="7196537" y="2929765"/>
              <a:ext cx="321713" cy="20999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</p:spTree>
    <p:extLst>
      <p:ext uri="{BB962C8B-B14F-4D97-AF65-F5344CB8AC3E}">
        <p14:creationId xmlns:p14="http://schemas.microsoft.com/office/powerpoint/2010/main" val="2916973332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20BA0A263354F97A095DFF6C3C873" ma:contentTypeVersion="14" ma:contentTypeDescription="Create a new document." ma:contentTypeScope="" ma:versionID="248a3f07d1d96173d7cce53d551533b2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e889dc080bcdd773176b05e108f531a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22279E-2C4C-4C93-8498-455A58D1433E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b6cecf9b-e75b-468e-bd21-3447df87bb36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3f94354-f5e8-4aa3-aa3d-ac077d14085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7AAE1D-7C8E-430B-B114-3088BAD2C929}">
  <ds:schemaRefs>
    <ds:schemaRef ds:uri="b6cecf9b-e75b-468e-bd21-3447df87bb36"/>
    <ds:schemaRef ds:uri="e3f94354-f5e8-4aa3-aa3d-ac077d1408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0</TotalTime>
  <Words>859</Words>
  <Application>Microsoft Macintosh PowerPoint</Application>
  <PresentationFormat>Custom</PresentationFormat>
  <Paragraphs>110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ArialMT</vt:lpstr>
      <vt:lpstr>Calibri</vt:lpstr>
      <vt:lpstr>Verdana</vt:lpstr>
      <vt:lpstr>ESA_Presentation_DARK</vt:lpstr>
      <vt:lpstr>ESA_Presentation_DARK_BG</vt:lpstr>
      <vt:lpstr>ESA_Presentation_CLEAR</vt:lpstr>
      <vt:lpstr>ESA_Presentation_CLEAR_BG</vt:lpstr>
      <vt:lpstr>PowerPoint Presentation</vt:lpstr>
      <vt:lpstr>Why, if data is available?</vt:lpstr>
      <vt:lpstr>What documentation is required?</vt:lpstr>
      <vt:lpstr>Data User Guide (previously EAICD)</vt:lpstr>
      <vt:lpstr>Data User Guide (previously EAICD)</vt:lpstr>
      <vt:lpstr>Data User Guide (previously EAICD)</vt:lpstr>
      <vt:lpstr>Calibration reports/documents</vt:lpstr>
      <vt:lpstr>Documents are products!</vt:lpstr>
      <vt:lpstr>Documents are products!</vt:lpstr>
      <vt:lpstr>Documents are products!</vt:lpstr>
      <vt:lpstr>Documents are products!</vt:lpstr>
      <vt:lpstr>Documents are products!</vt:lpstr>
      <vt:lpstr>Documents are products!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Mark Bentley</cp:lastModifiedBy>
  <cp:revision>1</cp:revision>
  <cp:lastPrinted>2008-08-26T16:26:23Z</cp:lastPrinted>
  <dcterms:created xsi:type="dcterms:W3CDTF">2022-06-15T13:36:28Z</dcterms:created>
  <dcterms:modified xsi:type="dcterms:W3CDTF">2024-11-04T10:48:58Z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