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3013-4EE0-A1D1-A655E7C295A9}"/>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3013-4EE0-A1D1-A655E7C295A9}"/>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3013-4EE0-A1D1-A655E7C295A9}"/>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3013-4EE0-A1D1-A655E7C295A9}"/>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3013-4EE0-A1D1-A655E7C295A9}"/>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SAMUVEL K</a:t>
            </a:r>
          </a:p>
          <a:p>
            <a:r>
              <a:rPr lang="en-US" sz="2400" dirty="0"/>
              <a:t>REGISTER NO</a:t>
            </a:r>
            <a:r>
              <a:rPr lang="en-US" sz="2400"/>
              <a:t>: 1E6DA00AA8385B3BF01491830426AA9C</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2024-09-10T07:13:14Z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