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4" r:id="rId5"/>
    <p:sldId id="259" r:id="rId6"/>
    <p:sldId id="266" r:id="rId7"/>
    <p:sldId id="272" r:id="rId8"/>
    <p:sldId id="269" r:id="rId9"/>
    <p:sldId id="280" r:id="rId10"/>
    <p:sldId id="273" r:id="rId11"/>
    <p:sldId id="279" r:id="rId12"/>
    <p:sldId id="275" r:id="rId13"/>
    <p:sldId id="261" r:id="rId14"/>
    <p:sldId id="282" r:id="rId15"/>
    <p:sldId id="281"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p:cViewPr varScale="1">
        <p:scale>
          <a:sx n="66" d="100"/>
          <a:sy n="66" d="100"/>
        </p:scale>
        <p:origin x="-13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2362200"/>
            <a:ext cx="8077200" cy="1447800"/>
          </a:xfrm>
        </p:spPr>
        <p:txBody>
          <a:bodyPr>
            <a:normAutofit/>
          </a:bodyPr>
          <a:lstStyle/>
          <a:p>
            <a:r>
              <a:rPr lang="en-US" sz="3200" dirty="0" smtClean="0"/>
              <a:t>DEPT </a:t>
            </a:r>
            <a:r>
              <a:rPr lang="en-US" sz="3200" dirty="0" err="1" smtClean="0"/>
              <a:t>of.IT.KITE</a:t>
            </a:r>
            <a:endParaRPr lang="en-IN" sz="3200" dirty="0"/>
          </a:p>
        </p:txBody>
      </p:sp>
      <p:sp>
        <p:nvSpPr>
          <p:cNvPr id="6" name="Subtitle 5"/>
          <p:cNvSpPr>
            <a:spLocks noGrp="1"/>
          </p:cNvSpPr>
          <p:nvPr>
            <p:ph type="subTitle" idx="1"/>
          </p:nvPr>
        </p:nvSpPr>
        <p:spPr>
          <a:xfrm>
            <a:off x="16002000" y="4267200"/>
            <a:ext cx="996696" cy="914400"/>
          </a:xfrm>
        </p:spPr>
        <p:txBody>
          <a:bodyPr/>
          <a:lstStyle/>
          <a:p>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p>
          <a:p>
            <a:pPr>
              <a:buFont typeface="Wingdings" pitchFamily="2" charset="2"/>
              <a:buChar char="ü"/>
            </a:pPr>
            <a:r>
              <a:rPr lang="en-US" sz="3200" dirty="0" smtClean="0"/>
              <a:t>The single player will attack the opponent differentiated than the other tanker.</a:t>
            </a:r>
          </a:p>
          <a:p>
            <a:pPr>
              <a:buFont typeface="Wingdings" pitchFamily="2" charset="2"/>
              <a:buChar char="ü"/>
            </a:pPr>
            <a:r>
              <a:rPr lang="en-US" sz="3200" dirty="0" smtClean="0"/>
              <a:t>The each players have three life.</a:t>
            </a:r>
          </a:p>
          <a:p>
            <a:pPr>
              <a:buFont typeface="Wingdings" pitchFamily="2" charset="2"/>
              <a:buChar char="ü"/>
            </a:pPr>
            <a:r>
              <a:rPr lang="en-US" sz="3200" dirty="0" smtClean="0"/>
              <a:t>In  this both players will  be in green color. </a:t>
            </a:r>
          </a:p>
          <a:p>
            <a:pPr>
              <a:buFont typeface="Wingdings" pitchFamily="2" charset="2"/>
              <a:buChar char="ü"/>
            </a:pPr>
            <a:r>
              <a:rPr lang="en-US" sz="3200" dirty="0" smtClean="0"/>
              <a:t>In this game the tanks will move faster .</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 ONE VS ONE BATTLE</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0" y="1447800"/>
            <a:ext cx="1143000" cy="246888"/>
          </a:xfrm>
        </p:spPr>
        <p:txBody>
          <a:bodyPr>
            <a:normAutofit fontScale="90000"/>
          </a:bodyPr>
          <a:lstStyle/>
          <a:p>
            <a:endParaRPr lang="en-IN" dirty="0"/>
          </a:p>
        </p:txBody>
      </p:sp>
      <p:pic>
        <p:nvPicPr>
          <p:cNvPr id="4" name="Content Placeholder 3" descr="HGCH.png"/>
          <p:cNvPicPr>
            <a:picLocks noGrp="1" noChangeAspect="1"/>
          </p:cNvPicPr>
          <p:nvPr>
            <p:ph idx="1"/>
          </p:nvPr>
        </p:nvPicPr>
        <p:blipFill>
          <a:blip r:embed="rId2" cstate="print"/>
          <a:stretch>
            <a:fillRect/>
          </a:stretch>
        </p:blipFill>
        <p:spPr>
          <a:xfrm>
            <a:off x="0" y="990600"/>
            <a:ext cx="13106400" cy="7543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600" y="1219200"/>
            <a:ext cx="838200" cy="1429512"/>
          </a:xfrm>
        </p:spPr>
        <p:txBody>
          <a:bodyPr/>
          <a:lstStyle/>
          <a:p>
            <a:endParaRPr lang="en-IN" dirty="0"/>
          </a:p>
        </p:txBody>
      </p:sp>
      <p:pic>
        <p:nvPicPr>
          <p:cNvPr id="4" name="Content Placeholder 3" descr="hj.JPG"/>
          <p:cNvPicPr>
            <a:picLocks noGrp="1" noChangeAspect="1"/>
          </p:cNvPicPr>
          <p:nvPr>
            <p:ph idx="1"/>
          </p:nvPr>
        </p:nvPicPr>
        <p:blipFill>
          <a:blip r:embed="rId2" cstate="print"/>
          <a:stretch>
            <a:fillRect/>
          </a:stretch>
        </p:blipFill>
        <p:spPr>
          <a:xfrm>
            <a:off x="1219200" y="1036161"/>
            <a:ext cx="6237684" cy="582183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one </a:t>
            </a:r>
            <a:r>
              <a:rPr lang="en-US" sz="3200" dirty="0" err="1" smtClean="0"/>
              <a:t>vs</a:t>
            </a:r>
            <a:r>
              <a:rPr lang="en-US" sz="3200" dirty="0" smtClean="0"/>
              <a:t> one </a:t>
            </a:r>
          </a:p>
          <a:p>
            <a:pPr>
              <a:buFont typeface="Wingdings" pitchFamily="2" charset="2"/>
              <a:buChar char="ü"/>
            </a:pPr>
            <a:r>
              <a:rPr lang="en-US" sz="3200" dirty="0" smtClean="0"/>
              <a:t>  arena</a:t>
            </a:r>
            <a:endParaRPr lang="en-IN" sz="3200"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dobe Arabic" pitchFamily="18" charset="-78"/>
                <a:cs typeface="Adobe Arabic" pitchFamily="18" charset="-78"/>
              </a:rPr>
              <a:t>SHOOTING</a:t>
            </a:r>
            <a:r>
              <a:rPr lang="en-US" sz="4800" strike="sngStrike" dirty="0" smtClean="0">
                <a:latin typeface="Adobe Arabic" pitchFamily="18" charset="-78"/>
                <a:cs typeface="Adobe Arabic" pitchFamily="18" charset="-78"/>
              </a:rPr>
              <a:t> </a:t>
            </a:r>
            <a:r>
              <a:rPr lang="en-US" sz="4800" dirty="0" smtClean="0">
                <a:latin typeface="Adobe Arabic" pitchFamily="18" charset="-78"/>
                <a:cs typeface="Adobe Arabic" pitchFamily="18" charset="-78"/>
              </a:rPr>
              <a:t>GAME</a:t>
            </a:r>
            <a:endParaRPr lang="en-IN" sz="4800" dirty="0">
              <a:latin typeface="Adobe Arabic" pitchFamily="18" charset="-78"/>
              <a:cs typeface="Adobe Arabic" pitchFamily="18" charset="-78"/>
            </a:endParaRPr>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smtClean="0">
                <a:latin typeface="Adobe Devanagari" pitchFamily="18" charset="0"/>
                <a:cs typeface="Adobe Devanagari" pitchFamily="18" charset="0"/>
              </a:rPr>
              <a:t>Ms.Subhashini.U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battle tank the toughness of the will </a:t>
            </a:r>
            <a:r>
              <a:rPr lang="en-US" sz="2800" smtClean="0"/>
              <a:t>be increased Once </a:t>
            </a:r>
            <a:r>
              <a:rPr lang="en-US" sz="2800" dirty="0" smtClean="0"/>
              <a:t>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469</TotalTime>
  <Words>286</Words>
  <Application>Microsoft Office PowerPoint</Application>
  <PresentationFormat>On-screen Show (4:3)</PresentationFormat>
  <Paragraphs>55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DEPT of.IT.KITE</vt:lpstr>
      <vt:lpstr>Slide 2</vt:lpstr>
      <vt:lpstr>Slide 3</vt:lpstr>
      <vt:lpstr>Slide 4</vt:lpstr>
      <vt:lpstr> `</vt:lpstr>
      <vt:lpstr>INDUSTRY MENTOR: MR             </vt:lpstr>
      <vt:lpstr>Slide 7</vt:lpstr>
      <vt:lpstr>Slide 8</vt:lpstr>
      <vt:lpstr>Slide 9</vt:lpstr>
      <vt:lpstr>MODULES</vt:lpstr>
      <vt:lpstr>MODEL ARCHITECTURE</vt:lpstr>
      <vt:lpstr>REQUIREMENT  THONNY     LANGUAGE  PYTHON</vt:lpstr>
      <vt:lpstr>Statement:</vt:lpstr>
      <vt:lpstr>Slide 14</vt:lpstr>
      <vt:lpstr>Slide 15</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73</cp:revision>
  <dcterms:created xsi:type="dcterms:W3CDTF">2019-01-22T03:29:19Z</dcterms:created>
  <dcterms:modified xsi:type="dcterms:W3CDTF">2019-01-23T07:17:34Z</dcterms:modified>
</cp:coreProperties>
</file>