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75" r:id="rId13"/>
    <p:sldId id="261" r:id="rId14"/>
    <p:sldId id="282"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varScale="1">
        <p:scale>
          <a:sx n="68" d="100"/>
          <a:sy n="68" d="100"/>
        </p:scale>
        <p:origin x="-129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endParaRPr lang="en-US" sz="3200" dirty="0" smtClean="0"/>
          </a:p>
          <a:p>
            <a:pPr>
              <a:buFont typeface="Wingdings" pitchFamily="2" charset="2"/>
              <a:buChar char="ü"/>
            </a:pPr>
            <a:r>
              <a:rPr lang="en-US" sz="3200" dirty="0" smtClean="0"/>
              <a:t>The single player will attack the opponent differentiated than the other tanker</a:t>
            </a:r>
            <a:r>
              <a:rPr lang="en-US" sz="3200" dirty="0" smtClean="0"/>
              <a:t>.</a:t>
            </a:r>
          </a:p>
          <a:p>
            <a:pPr>
              <a:buFont typeface="Wingdings" pitchFamily="2" charset="2"/>
              <a:buChar char="ü"/>
            </a:pPr>
            <a:r>
              <a:rPr lang="en-US" sz="3200" dirty="0" smtClean="0"/>
              <a:t>The each players have three life.</a:t>
            </a:r>
            <a:endParaRPr lang="en-US" sz="3200" dirty="0" smtClean="0"/>
          </a:p>
          <a:p>
            <a:pPr>
              <a:buFont typeface="Wingdings" pitchFamily="2" charset="2"/>
              <a:buChar char="ü"/>
            </a:pPr>
            <a:r>
              <a:rPr lang="en-US" sz="3200" dirty="0" smtClean="0"/>
              <a:t>In </a:t>
            </a:r>
            <a:r>
              <a:rPr lang="en-US" sz="3200" dirty="0" smtClean="0"/>
              <a:t> this both players will  </a:t>
            </a:r>
            <a:r>
              <a:rPr lang="en-US" sz="3200" dirty="0" smtClean="0"/>
              <a:t>be in green color. </a:t>
            </a:r>
          </a:p>
          <a:p>
            <a:pPr>
              <a:buFont typeface="Wingdings" pitchFamily="2" charset="2"/>
              <a:buChar char="ü"/>
            </a:pPr>
            <a:r>
              <a:rPr lang="en-US" sz="3200" dirty="0" smtClean="0"/>
              <a:t>In this game the tanks will move faster .</a:t>
            </a:r>
            <a:endParaRPr lang="en-US" sz="3200" dirty="0" smtClean="0"/>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single player </a:t>
            </a:r>
          </a:p>
          <a:p>
            <a:pPr>
              <a:buFont typeface="Wingdings" pitchFamily="2" charset="2"/>
              <a:buChar char="ü"/>
            </a:pPr>
            <a:r>
              <a:rPr lang="en-US" sz="3200" dirty="0" smtClean="0"/>
              <a:t>  multiplayer</a:t>
            </a:r>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battle tank the toughness of the will </a:t>
            </a:r>
            <a:r>
              <a:rPr lang="en-US" sz="2800" smtClean="0"/>
              <a:t>be 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468</TotalTime>
  <Words>284</Words>
  <Application>Microsoft Office PowerPoint</Application>
  <PresentationFormat>On-screen Show (4:3)</PresentationFormat>
  <Paragraphs>55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Slide 3</vt:lpstr>
      <vt:lpstr>Slide 4</vt:lpstr>
      <vt:lpstr> `</vt:lpstr>
      <vt:lpstr>INDUSTRY MENTOR: MR             </vt:lpstr>
      <vt:lpstr>Slide 7</vt:lpstr>
      <vt:lpstr>Slide 8</vt:lpstr>
      <vt:lpstr>Slide 9</vt:lpstr>
      <vt:lpstr>MODULES</vt:lpstr>
      <vt:lpstr>MODEL ARCHITECTURE</vt:lpstr>
      <vt:lpstr>REQUIREMENT  THONNY     LANGUAGE  PYTHON</vt:lpstr>
      <vt:lpstr>Statement:</vt:lpstr>
      <vt:lpstr>Slide 14</vt:lpstr>
      <vt:lpstr>Slide 15</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69</cp:revision>
  <dcterms:created xsi:type="dcterms:W3CDTF">2019-01-22T03:29:19Z</dcterms:created>
  <dcterms:modified xsi:type="dcterms:W3CDTF">2019-01-23T06:31:18Z</dcterms:modified>
</cp:coreProperties>
</file>