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4" r:id="rId5"/>
    <p:sldId id="259" r:id="rId6"/>
    <p:sldId id="266" r:id="rId7"/>
    <p:sldId id="272" r:id="rId8"/>
    <p:sldId id="269" r:id="rId9"/>
    <p:sldId id="280" r:id="rId10"/>
    <p:sldId id="273" r:id="rId11"/>
    <p:sldId id="279" r:id="rId12"/>
    <p:sldId id="275" r:id="rId13"/>
    <p:sldId id="261" r:id="rId14"/>
    <p:sldId id="282" r:id="rId15"/>
    <p:sldId id="281"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4660"/>
  </p:normalViewPr>
  <p:slideViewPr>
    <p:cSldViewPr>
      <p:cViewPr varScale="1">
        <p:scale>
          <a:sx n="68" d="100"/>
          <a:sy n="68" d="100"/>
        </p:scale>
        <p:origin x="-129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1066800" y="2362200"/>
            <a:ext cx="8077200" cy="1447800"/>
          </a:xfrm>
        </p:spPr>
        <p:txBody>
          <a:bodyPr>
            <a:normAutofit/>
          </a:bodyPr>
          <a:lstStyle/>
          <a:p>
            <a:r>
              <a:rPr lang="en-US" sz="3200" dirty="0" smtClean="0"/>
              <a:t>                                                 WORKSHOP</a:t>
            </a:r>
            <a:endParaRPr lang="en-IN" sz="3200"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228600"/>
            <a:ext cx="8229600" cy="1143000"/>
          </a:xfrm>
        </p:spPr>
        <p:txBody>
          <a:bodyPr/>
          <a:lstStyle/>
          <a:p>
            <a:r>
              <a:rPr lang="en-US" u="sng" dirty="0" smtClean="0"/>
              <a:t>MODULES</a:t>
            </a:r>
            <a:endParaRPr lang="en-IN" u="sng" dirty="0"/>
          </a:p>
        </p:txBody>
      </p:sp>
      <p:sp>
        <p:nvSpPr>
          <p:cNvPr id="5" name="Rectangle 4"/>
          <p:cNvSpPr/>
          <p:nvPr/>
        </p:nvSpPr>
        <p:spPr>
          <a:xfrm>
            <a:off x="1676400" y="1371600"/>
            <a:ext cx="4572000" cy="584775"/>
          </a:xfrm>
          <a:prstGeom prst="rect">
            <a:avLst/>
          </a:prstGeom>
        </p:spPr>
        <p:txBody>
          <a:bodyPr wrap="square">
            <a:spAutoFit/>
          </a:bodyPr>
          <a:lstStyle/>
          <a:p>
            <a:r>
              <a:rPr lang="en-US" sz="3200" u="sng" dirty="0" smtClean="0">
                <a:latin typeface="BankGothic Lt BT" pitchFamily="34" charset="0"/>
              </a:rPr>
              <a:t>One </a:t>
            </a:r>
            <a:r>
              <a:rPr lang="en-US" sz="3200" u="sng" dirty="0" err="1" smtClean="0">
                <a:latin typeface="BankGothic Lt BT" pitchFamily="34" charset="0"/>
              </a:rPr>
              <a:t>vs</a:t>
            </a:r>
            <a:r>
              <a:rPr lang="en-US" sz="3200" u="sng" dirty="0" smtClean="0">
                <a:latin typeface="BankGothic Lt BT" pitchFamily="34" charset="0"/>
              </a:rPr>
              <a:t> one </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Two players will face each other.</a:t>
            </a:r>
          </a:p>
          <a:p>
            <a:pPr>
              <a:buFont typeface="Wingdings" pitchFamily="2" charset="2"/>
              <a:buChar char="ü"/>
            </a:pPr>
            <a:r>
              <a:rPr lang="en-US" sz="3200" dirty="0" smtClean="0"/>
              <a:t>The single player will attack the opponent differentiated than the other tanker.</a:t>
            </a:r>
          </a:p>
          <a:p>
            <a:pPr>
              <a:buFont typeface="Wingdings" pitchFamily="2" charset="2"/>
              <a:buChar char="ü"/>
            </a:pPr>
            <a:r>
              <a:rPr lang="en-US" sz="3200" dirty="0" smtClean="0"/>
              <a:t>The each players have three life.</a:t>
            </a:r>
          </a:p>
          <a:p>
            <a:pPr>
              <a:buFont typeface="Wingdings" pitchFamily="2" charset="2"/>
              <a:buChar char="ü"/>
            </a:pPr>
            <a:r>
              <a:rPr lang="en-US" sz="3200" dirty="0" smtClean="0"/>
              <a:t>In  this both players will  be in green color. </a:t>
            </a:r>
          </a:p>
          <a:p>
            <a:pPr>
              <a:buFont typeface="Wingdings" pitchFamily="2" charset="2"/>
              <a:buChar char="ü"/>
            </a:pPr>
            <a:r>
              <a:rPr lang="en-US" sz="3200" dirty="0" smtClean="0"/>
              <a:t>In this game the tanks will move faster .</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 ONE VS ONE BATTLE</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1447800" y="914400"/>
            <a:ext cx="5791200" cy="4955203"/>
          </a:xfrm>
          <a:prstGeom prst="rect">
            <a:avLst/>
          </a:prstGeom>
          <a:ln>
            <a:solidFill>
              <a:schemeClr val="bg1"/>
            </a:solidFill>
          </a:ln>
        </p:spPr>
        <p:txBody>
          <a:bodyPr wrap="square">
            <a:spAutoFit/>
          </a:bodyPr>
          <a:lstStyle/>
          <a:p>
            <a:r>
              <a:rPr lang="en-US" sz="3600" b="1" u="sng" dirty="0" smtClean="0">
                <a:latin typeface="BankGothic Lt BT" pitchFamily="34" charset="0"/>
              </a:rPr>
              <a:t>REQUIREMENT</a:t>
            </a:r>
            <a:r>
              <a:rPr lang="en-US" sz="3600" b="1" u="sng" dirty="0" smtClean="0">
                <a:latin typeface="BankGothic Lt BT" pitchFamily="34" charset="0"/>
              </a:rPr>
              <a:t>:</a:t>
            </a:r>
          </a:p>
          <a:p>
            <a:r>
              <a:rPr lang="en-US" sz="3600" u="sng" dirty="0" smtClean="0">
                <a:latin typeface="BankGothic Lt BT" pitchFamily="34" charset="0"/>
              </a:rPr>
              <a:t> </a:t>
            </a:r>
            <a:r>
              <a:rPr lang="en-US" sz="3600" u="sng" dirty="0" smtClean="0">
                <a:latin typeface="BankGothic Lt BT" pitchFamily="34" charset="0"/>
              </a:rPr>
              <a:t>    </a:t>
            </a:r>
          </a:p>
          <a:p>
            <a:r>
              <a:rPr lang="en-US" sz="3600" b="1" u="sng" dirty="0" smtClean="0">
                <a:latin typeface="BankGothic Lt BT" pitchFamily="34" charset="0"/>
              </a:rPr>
              <a:t>HARDWARE:                                                                                   </a:t>
            </a:r>
            <a:endParaRPr lang="en-US" sz="3600" b="1" u="sng" dirty="0" smtClean="0">
              <a:latin typeface="BankGothic Lt BT" pitchFamily="34" charset="0"/>
            </a:endParaRPr>
          </a:p>
          <a:p>
            <a:r>
              <a:rPr lang="en-US" sz="3600" dirty="0" smtClean="0">
                <a:latin typeface="BankGothic Lt BT" pitchFamily="34" charset="0"/>
              </a:rPr>
              <a:t>           </a:t>
            </a:r>
            <a:r>
              <a:rPr lang="en-US" sz="3200" dirty="0" smtClean="0">
                <a:latin typeface="BankGothic Lt BT" pitchFamily="34" charset="0"/>
              </a:rPr>
              <a:t>pentium4</a:t>
            </a:r>
            <a:endParaRPr lang="en-US" sz="3200" dirty="0" smtClean="0">
              <a:latin typeface="BankGothic Lt BT" pitchFamily="34" charset="0"/>
            </a:endParaRPr>
          </a:p>
          <a:p>
            <a:r>
              <a:rPr lang="en-US" sz="3600" b="1" u="sng" dirty="0" smtClean="0">
                <a:latin typeface="BankGothic Lt BT" pitchFamily="34" charset="0"/>
              </a:rPr>
              <a:t>SOFTWARE</a:t>
            </a:r>
            <a:r>
              <a:rPr lang="en-US" sz="3600" b="1" dirty="0" smtClean="0">
                <a:latin typeface="BankGothic Lt BT" pitchFamily="34" charset="0"/>
              </a:rPr>
              <a:t>: </a:t>
            </a:r>
          </a:p>
          <a:p>
            <a:r>
              <a:rPr lang="en-US" sz="3600" dirty="0" smtClean="0">
                <a:latin typeface="BankGothic Lt BT" pitchFamily="34" charset="0"/>
              </a:rPr>
              <a:t> </a:t>
            </a:r>
            <a:r>
              <a:rPr lang="en-US" sz="3600" dirty="0" smtClean="0">
                <a:latin typeface="BankGothic Lt BT" pitchFamily="34" charset="0"/>
              </a:rPr>
              <a:t>           </a:t>
            </a:r>
            <a:r>
              <a:rPr lang="en-US" sz="2800" dirty="0" err="1" smtClean="0">
                <a:latin typeface="BankGothic Lt BT" pitchFamily="34" charset="0"/>
              </a:rPr>
              <a:t>thonny</a:t>
            </a:r>
            <a:endParaRPr lang="en-US" sz="2800" dirty="0" smtClean="0">
              <a:latin typeface="BankGothic Lt BT" pitchFamily="34" charset="0"/>
            </a:endParaRPr>
          </a:p>
          <a:p>
            <a:r>
              <a:rPr lang="en-US" sz="3600" b="1" u="sng" dirty="0" smtClean="0">
                <a:latin typeface="BankGothic Lt BT" pitchFamily="34" charset="0"/>
              </a:rPr>
              <a:t>LANGUAGE:</a:t>
            </a:r>
            <a:r>
              <a:rPr lang="en-US" sz="3600" b="1" dirty="0" smtClean="0">
                <a:latin typeface="BankGothic Lt BT" pitchFamily="34" charset="0"/>
              </a:rPr>
              <a:t> </a:t>
            </a:r>
            <a:endParaRPr lang="en-US" sz="2800" b="1" dirty="0" smtClean="0">
              <a:latin typeface="BankGothic Lt BT" pitchFamily="34" charset="0"/>
            </a:endParaRPr>
          </a:p>
          <a:p>
            <a:r>
              <a:rPr lang="en-US" sz="2800" dirty="0" smtClean="0">
                <a:latin typeface="BankGothic Lt BT" pitchFamily="34" charset="0"/>
              </a:rPr>
              <a:t> </a:t>
            </a:r>
            <a:r>
              <a:rPr lang="en-US" sz="2800" dirty="0" smtClean="0">
                <a:latin typeface="BankGothic Lt BT" pitchFamily="34" charset="0"/>
              </a:rPr>
              <a:t>          </a:t>
            </a:r>
            <a:r>
              <a:rPr lang="en-US" sz="3600" dirty="0" smtClean="0">
                <a:latin typeface="BankGothic Lt BT" pitchFamily="34" charset="0"/>
              </a:rPr>
              <a:t>python program</a:t>
            </a:r>
            <a:r>
              <a:rPr lang="en-US" sz="3600" dirty="0" smtClean="0">
                <a:latin typeface="BankGothic Lt BT" pitchFamily="34" charset="0"/>
              </a:rPr>
              <a:t/>
            </a:r>
            <a:br>
              <a:rPr lang="en-US" sz="3600" dirty="0" smtClean="0">
                <a:latin typeface="BankGothic Lt BT" pitchFamily="34" charset="0"/>
              </a:rPr>
            </a:br>
            <a:r>
              <a:rPr lang="en-US" sz="2800" dirty="0" smtClean="0"/>
              <a:t> </a:t>
            </a:r>
            <a:r>
              <a:rPr lang="en-US" sz="2800" dirty="0" smtClean="0"/>
              <a:t>        </a:t>
            </a:r>
            <a:endParaRPr lang="en-IN" sz="28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838200"/>
            <a:ext cx="7315200" cy="533400"/>
          </a:xfrm>
        </p:spPr>
        <p:txBody>
          <a:bodyPr>
            <a:noAutofit/>
          </a:bodyPr>
          <a:lstStyle/>
          <a:p>
            <a:r>
              <a:rPr lang="en-US" sz="3600" dirty="0" smtClean="0"/>
              <a:t>SOURSE CODE</a:t>
            </a:r>
            <a:endParaRPr lang="en-IN" sz="3600" dirty="0"/>
          </a:p>
        </p:txBody>
      </p:sp>
      <p:pic>
        <p:nvPicPr>
          <p:cNvPr id="8" name="Content Placeholder 7" descr="ty.JPG"/>
          <p:cNvPicPr>
            <a:picLocks noGrp="1" noChangeAspect="1"/>
          </p:cNvPicPr>
          <p:nvPr>
            <p:ph idx="1"/>
          </p:nvPr>
        </p:nvPicPr>
        <p:blipFill>
          <a:blip r:embed="rId2" cstate="print"/>
          <a:stretch>
            <a:fillRect/>
          </a:stretch>
        </p:blipFill>
        <p:spPr>
          <a:xfrm>
            <a:off x="304800" y="1371600"/>
            <a:ext cx="8661769" cy="490961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896112"/>
          </a:xfrm>
        </p:spPr>
        <p:txBody>
          <a:bodyPr>
            <a:normAutofit/>
          </a:bodyPr>
          <a:lstStyle/>
          <a:p>
            <a:r>
              <a:rPr lang="en-US" sz="4000" dirty="0" smtClean="0"/>
              <a:t>PYGAME(SCREEN SHOT)</a:t>
            </a:r>
            <a:endParaRPr lang="en-IN" sz="4000" dirty="0"/>
          </a:p>
        </p:txBody>
      </p:sp>
      <p:pic>
        <p:nvPicPr>
          <p:cNvPr id="4" name="Content Placeholder 3" descr="hj.JPG"/>
          <p:cNvPicPr>
            <a:picLocks noGrp="1" noChangeAspect="1"/>
          </p:cNvPicPr>
          <p:nvPr>
            <p:ph idx="1"/>
          </p:nvPr>
        </p:nvPicPr>
        <p:blipFill>
          <a:blip r:embed="rId2" cstate="print"/>
          <a:stretch>
            <a:fillRect/>
          </a:stretch>
        </p:blipFill>
        <p:spPr>
          <a:xfrm>
            <a:off x="2220516" y="1935163"/>
            <a:ext cx="4702968" cy="43894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one </a:t>
            </a:r>
            <a:r>
              <a:rPr lang="en-US" sz="3200" dirty="0" err="1" smtClean="0"/>
              <a:t>vs</a:t>
            </a:r>
            <a:r>
              <a:rPr lang="en-US" sz="3200" dirty="0" smtClean="0"/>
              <a:t> one </a:t>
            </a:r>
          </a:p>
          <a:p>
            <a:pPr>
              <a:buFont typeface="Wingdings" pitchFamily="2" charset="2"/>
              <a:buChar char="ü"/>
            </a:pPr>
            <a:r>
              <a:rPr lang="en-US" sz="3200" dirty="0" smtClean="0"/>
              <a:t>  arena</a:t>
            </a:r>
            <a:endParaRPr lang="en-IN" sz="3200"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dobe Arabic" pitchFamily="18" charset="-78"/>
                <a:cs typeface="Adobe Arabic" pitchFamily="18" charset="-78"/>
              </a:rPr>
              <a:t>SHOOTING</a:t>
            </a:r>
            <a:r>
              <a:rPr lang="en-US" sz="4800" strike="sngStrike" dirty="0" smtClean="0">
                <a:latin typeface="Adobe Arabic" pitchFamily="18" charset="-78"/>
                <a:cs typeface="Adobe Arabic" pitchFamily="18" charset="-78"/>
              </a:rPr>
              <a:t> </a:t>
            </a:r>
            <a:r>
              <a:rPr lang="en-US" sz="4800" dirty="0" smtClean="0">
                <a:latin typeface="Adobe Arabic" pitchFamily="18" charset="-78"/>
                <a:cs typeface="Adobe Arabic" pitchFamily="18" charset="-78"/>
              </a:rPr>
              <a:t>GAME</a:t>
            </a:r>
            <a:endParaRPr lang="en-IN" sz="4800" dirty="0">
              <a:latin typeface="Adobe Arabic" pitchFamily="18" charset="-78"/>
              <a:cs typeface="Adobe Arabic" pitchFamily="18" charset="-78"/>
            </a:endParaRPr>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1446550"/>
          </a:xfrm>
          <a:prstGeom prst="rect">
            <a:avLst/>
          </a:prstGeom>
        </p:spPr>
        <p:txBody>
          <a:bodyPr wrap="square">
            <a:spAutoFit/>
          </a:bodyPr>
          <a:lstStyle/>
          <a:p>
            <a:r>
              <a:rPr lang="en-US" sz="4400" dirty="0" err="1" smtClean="0">
                <a:latin typeface="Adobe Arabic"/>
              </a:rPr>
              <a:t>Mr.RAJASEKARAN</a:t>
            </a:r>
            <a:endParaRPr lang="en-US" sz="4400" dirty="0" smtClean="0">
              <a:latin typeface="Adobe Arabic"/>
            </a:endParaRPr>
          </a:p>
          <a:p>
            <a:r>
              <a:rPr lang="en-US" sz="4400" dirty="0" smtClean="0">
                <a:latin typeface="Adobe Arabic"/>
              </a:rPr>
              <a:t>Dept of .IT.KITE</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2677656"/>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Ms.Subhashini.U</a:t>
            </a:r>
            <a:endParaRPr lang="en-US" sz="4400" dirty="0" smtClean="0">
              <a:latin typeface="Adobe Devanagari" pitchFamily="18" charset="0"/>
              <a:cs typeface="Adobe Devanagari" pitchFamily="18" charset="0"/>
            </a:endParaRPr>
          </a:p>
          <a:p>
            <a:r>
              <a:rPr lang="en-US" sz="4400" dirty="0" smtClean="0">
                <a:latin typeface="Adobe Devanagari" pitchFamily="18" charset="0"/>
                <a:cs typeface="Adobe Devanagari" pitchFamily="18" charset="0"/>
              </a:rPr>
              <a:t> </a:t>
            </a:r>
            <a:r>
              <a:rPr lang="en-US" sz="4400" dirty="0" smtClean="0">
                <a:latin typeface="Adobe Devanagari" pitchFamily="18" charset="0"/>
                <a:cs typeface="Adobe Devanagari" pitchFamily="18" charset="0"/>
              </a:rPr>
              <a:t>                 associate </a:t>
            </a:r>
          </a:p>
          <a:p>
            <a:r>
              <a:rPr lang="en-US" sz="4400" dirty="0" smtClean="0">
                <a:latin typeface="Adobe Devanagari" pitchFamily="18" charset="0"/>
                <a:cs typeface="Adobe Devanagari" pitchFamily="18" charset="0"/>
              </a:rPr>
              <a:t> </a:t>
            </a:r>
            <a:r>
              <a:rPr lang="en-US" sz="4400" dirty="0" smtClean="0">
                <a:latin typeface="Adobe Devanagari" pitchFamily="18" charset="0"/>
                <a:cs typeface="Adobe Devanagari" pitchFamily="18" charset="0"/>
              </a:rPr>
              <a:t>                  KG </a:t>
            </a:r>
            <a:r>
              <a:rPr lang="en-US" sz="4400" dirty="0" err="1" smtClean="0">
                <a:latin typeface="Adobe Devanagari" pitchFamily="18" charset="0"/>
                <a:cs typeface="Adobe Devanagari" pitchFamily="18" charset="0"/>
              </a:rPr>
              <a:t>gss</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battle tank the toughness of the will </a:t>
            </a:r>
            <a:r>
              <a:rPr lang="en-US" sz="2800" smtClean="0"/>
              <a:t>be increased Once </a:t>
            </a:r>
            <a:r>
              <a:rPr lang="en-US" sz="2800" dirty="0" smtClean="0"/>
              <a:t>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490</TotalTime>
  <Words>310</Words>
  <Application>Microsoft Office PowerPoint</Application>
  <PresentationFormat>On-screen Show (4:3)</PresentationFormat>
  <Paragraphs>68</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                                                 WORKSHOP</vt:lpstr>
      <vt:lpstr>Slide 2</vt:lpstr>
      <vt:lpstr>Slide 3</vt:lpstr>
      <vt:lpstr>Slide 4</vt:lpstr>
      <vt:lpstr> `</vt:lpstr>
      <vt:lpstr>INDUSTRY MENTOR: MR             </vt:lpstr>
      <vt:lpstr>Slide 7</vt:lpstr>
      <vt:lpstr>Slide 8</vt:lpstr>
      <vt:lpstr>Slide 9</vt:lpstr>
      <vt:lpstr>MODULES</vt:lpstr>
      <vt:lpstr>MODEL ARCHITECTURE</vt:lpstr>
      <vt:lpstr>REQUIREMENT  THONNY     LANGUAGE  PYTHON</vt:lpstr>
      <vt:lpstr>Statement:</vt:lpstr>
      <vt:lpstr>SOURSE CODE</vt:lpstr>
      <vt:lpstr>PYGAME(SCREEN SHOT)</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76</cp:revision>
  <dcterms:created xsi:type="dcterms:W3CDTF">2019-01-22T03:29:19Z</dcterms:created>
  <dcterms:modified xsi:type="dcterms:W3CDTF">2019-01-23T07:40:32Z</dcterms:modified>
</cp:coreProperties>
</file>