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68" d="100"/>
          <a:sy n="68" d="100"/>
        </p:scale>
        <p:origin x="-12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a:t>
            </a:r>
            <a:r>
              <a:rPr lang="en-US" sz="3200" dirty="0" err="1" smtClean="0"/>
              <a:t>vs</a:t>
            </a:r>
            <a:r>
              <a:rPr lang="en-US" sz="3200" dirty="0" smtClean="0"/>
              <a:t> one </a:t>
            </a:r>
          </a:p>
          <a:p>
            <a:pPr>
              <a:buFont typeface="Wingdings" pitchFamily="2" charset="2"/>
              <a:buChar char="ü"/>
            </a:pPr>
            <a:r>
              <a:rPr lang="en-US" sz="3200" dirty="0" smtClean="0"/>
              <a:t>  arena</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Arabic" pitchFamily="18" charset="-78"/>
                <a:cs typeface="Adobe Arabic" pitchFamily="18" charset="-78"/>
              </a:rPr>
              <a:t>SHOOTING</a:t>
            </a:r>
            <a:r>
              <a:rPr lang="en-US" sz="4800" strike="sngStrike"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GAME</a:t>
            </a:r>
            <a:endParaRPr lang="en-IN" sz="4800" dirty="0">
              <a:latin typeface="Adobe Arabic" pitchFamily="18" charset="-78"/>
              <a:cs typeface="Adobe Arabic" pitchFamily="18" charset="-78"/>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468</TotalTime>
  <Words>285</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71</cp:revision>
  <dcterms:created xsi:type="dcterms:W3CDTF">2019-01-22T03:29:19Z</dcterms:created>
  <dcterms:modified xsi:type="dcterms:W3CDTF">2019-01-23T06:39:25Z</dcterms:modified>
</cp:coreProperties>
</file>