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58" r:id="rId4"/>
    <p:sldId id="264" r:id="rId5"/>
    <p:sldId id="259" r:id="rId6"/>
    <p:sldId id="266" r:id="rId7"/>
    <p:sldId id="272" r:id="rId8"/>
    <p:sldId id="269" r:id="rId9"/>
    <p:sldId id="280" r:id="rId10"/>
    <p:sldId id="271" r:id="rId11"/>
    <p:sldId id="273" r:id="rId12"/>
    <p:sldId id="274" r:id="rId13"/>
    <p:sldId id="279" r:id="rId14"/>
    <p:sldId id="275" r:id="rId15"/>
    <p:sldId id="261" r:id="rId16"/>
    <p:sldId id="282" r:id="rId17"/>
    <p:sldId id="281" r:id="rId18"/>
    <p:sldId id="262"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5A5348-1D4C-4CDA-9E5A-8E692B2B8B9F}" type="datetimeFigureOut">
              <a:rPr lang="en-IN" smtClean="0"/>
              <a:pPr/>
              <a:t>23-01-2019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CF098D-22A4-46E9-AB85-F8B5262C77B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7CF098D-22A4-46E9-AB85-F8B5262C77BD}"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E8ABFF-B1D6-479B-84FF-A61D7979BFE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E8ABFF-B1D6-479B-84FF-A61D7979BFE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78AF87-87FF-4F67-B575-F2D77A4BCE23}" type="datetimeFigureOut">
              <a:rPr lang="en-IN" smtClean="0"/>
              <a:pPr/>
              <a:t>23-01-2019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0E8ABFF-B1D6-479B-84FF-A61D7979BFE0}"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78AF87-87FF-4F67-B575-F2D77A4BCE23}" type="datetimeFigureOut">
              <a:rPr lang="en-IN" smtClean="0"/>
              <a:pPr/>
              <a:t>23-01-2019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E8ABFF-B1D6-479B-84FF-A61D7979BFE0}"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flipV="1">
            <a:off x="17678400" y="3679825"/>
            <a:ext cx="457200" cy="1349375"/>
          </a:xfrm>
        </p:spPr>
        <p:txBody>
          <a:bodyPr>
            <a:normAutofit/>
          </a:bodyPr>
          <a:lstStyle/>
          <a:p>
            <a:endParaRPr lang="en-IN" sz="8800" dirty="0">
              <a:latin typeface="Adobe Hebrew" pitchFamily="18" charset="-79"/>
              <a:cs typeface="Adobe Hebrew" pitchFamily="18" charset="-79"/>
            </a:endParaRPr>
          </a:p>
        </p:txBody>
      </p:sp>
      <p:sp>
        <p:nvSpPr>
          <p:cNvPr id="3" name="Subtitle 2"/>
          <p:cNvSpPr>
            <a:spLocks noGrp="1"/>
          </p:cNvSpPr>
          <p:nvPr>
            <p:ph type="subTitle" idx="1"/>
          </p:nvPr>
        </p:nvSpPr>
        <p:spPr>
          <a:xfrm flipH="1">
            <a:off x="13365480" y="4267200"/>
            <a:ext cx="45719" cy="1752600"/>
          </a:xfrm>
        </p:spPr>
        <p:txBody>
          <a:bodyPr/>
          <a:lstStyle/>
          <a:p>
            <a:r>
              <a:rPr lang="en-US" dirty="0" smtClean="0"/>
              <a:t>DSD</a:t>
            </a:r>
            <a:endParaRPr lang="en-IN" dirty="0"/>
          </a:p>
        </p:txBody>
      </p:sp>
      <p:sp>
        <p:nvSpPr>
          <p:cNvPr id="9" name="Rectangle 8"/>
          <p:cNvSpPr/>
          <p:nvPr/>
        </p:nvSpPr>
        <p:spPr>
          <a:xfrm>
            <a:off x="2438400" y="1981200"/>
            <a:ext cx="5105400" cy="1446550"/>
          </a:xfrm>
          <a:prstGeom prst="rect">
            <a:avLst/>
          </a:prstGeom>
        </p:spPr>
        <p:txBody>
          <a:bodyPr wrap="square">
            <a:spAutoFit/>
          </a:bodyPr>
          <a:lstStyle/>
          <a:p>
            <a:r>
              <a:rPr lang="en-US" sz="8800" dirty="0" err="1" smtClean="0">
                <a:latin typeface="Adobe Hebrew" pitchFamily="18" charset="-79"/>
                <a:cs typeface="Adobe Hebrew" pitchFamily="18" charset="-79"/>
              </a:rPr>
              <a:t>pygame</a:t>
            </a:r>
            <a:endParaRPr lang="en-IN" sz="8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57400" y="990600"/>
            <a:ext cx="4267200" cy="830997"/>
          </a:xfrm>
          <a:prstGeom prst="rect">
            <a:avLst/>
          </a:prstGeom>
        </p:spPr>
        <p:txBody>
          <a:bodyPr wrap="square">
            <a:spAutoFit/>
          </a:bodyPr>
          <a:lstStyle/>
          <a:p>
            <a:r>
              <a:rPr lang="en-US" sz="4800" b="1" u="sng" dirty="0" smtClean="0">
                <a:latin typeface="BankGothic Lt BT" pitchFamily="34" charset="0"/>
                <a:cs typeface="Adobe Arabic" pitchFamily="18" charset="-78"/>
              </a:rPr>
              <a:t>MODULES</a:t>
            </a:r>
            <a:endParaRPr lang="en-IN" sz="4800" b="1" u="sng" dirty="0">
              <a:latin typeface="BankGothic Lt BT" pitchFamily="34" charset="0"/>
              <a:cs typeface="Adobe Arabic" pitchFamily="18" charset="-78"/>
            </a:endParaRPr>
          </a:p>
        </p:txBody>
      </p:sp>
      <p:sp>
        <p:nvSpPr>
          <p:cNvPr id="6" name="Rectangle 5"/>
          <p:cNvSpPr/>
          <p:nvPr/>
        </p:nvSpPr>
        <p:spPr>
          <a:xfrm>
            <a:off x="1371600" y="1981200"/>
            <a:ext cx="6096000" cy="2554545"/>
          </a:xfrm>
          <a:prstGeom prst="rect">
            <a:avLst/>
          </a:prstGeom>
        </p:spPr>
        <p:txBody>
          <a:bodyPr wrap="square">
            <a:spAutoFit/>
          </a:bodyPr>
          <a:lstStyle/>
          <a:p>
            <a:r>
              <a:rPr lang="en-US" sz="4000" dirty="0" smtClean="0">
                <a:latin typeface="+mj-lt"/>
              </a:rPr>
              <a:t>Module is divided into two roles they are.</a:t>
            </a:r>
          </a:p>
          <a:p>
            <a:pPr>
              <a:buFont typeface="Wingdings" pitchFamily="2" charset="2"/>
              <a:buChar char="v"/>
            </a:pPr>
            <a:r>
              <a:rPr lang="en-US" sz="4000" dirty="0" smtClean="0"/>
              <a:t>Single role </a:t>
            </a:r>
          </a:p>
          <a:p>
            <a:pPr>
              <a:buFont typeface="Wingdings" pitchFamily="2" charset="2"/>
              <a:buChar char="v"/>
            </a:pPr>
            <a:r>
              <a:rPr lang="en-US" sz="4000" dirty="0" smtClean="0"/>
              <a:t>Double role</a:t>
            </a: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18516600" y="2392362"/>
            <a:ext cx="1295400" cy="122238"/>
          </a:xfrm>
        </p:spPr>
        <p:txBody>
          <a:bodyPr>
            <a:normAutofit fontScale="90000"/>
          </a:bodyPr>
          <a:lstStyle/>
          <a:p>
            <a:endParaRPr lang="en-IN" u="sng" dirty="0"/>
          </a:p>
        </p:txBody>
      </p:sp>
      <p:sp>
        <p:nvSpPr>
          <p:cNvPr id="3" name="Content Placeholder 2"/>
          <p:cNvSpPr>
            <a:spLocks noGrp="1"/>
          </p:cNvSpPr>
          <p:nvPr>
            <p:ph idx="1"/>
          </p:nvPr>
        </p:nvSpPr>
        <p:spPr>
          <a:xfrm>
            <a:off x="17526000" y="3810000"/>
            <a:ext cx="1828800" cy="3459163"/>
          </a:xfrm>
        </p:spPr>
        <p:txBody>
          <a:bodyPr/>
          <a:lstStyle/>
          <a:p>
            <a:pPr>
              <a:buFont typeface="Wingdings" pitchFamily="2" charset="2"/>
              <a:buChar char="ü"/>
            </a:pPr>
            <a:endParaRPr lang="en-IN" dirty="0"/>
          </a:p>
        </p:txBody>
      </p:sp>
      <p:sp>
        <p:nvSpPr>
          <p:cNvPr id="5" name="Rectangle 4"/>
          <p:cNvSpPr/>
          <p:nvPr/>
        </p:nvSpPr>
        <p:spPr>
          <a:xfrm>
            <a:off x="2514600" y="1219200"/>
            <a:ext cx="3581400" cy="584775"/>
          </a:xfrm>
          <a:prstGeom prst="rect">
            <a:avLst/>
          </a:prstGeom>
        </p:spPr>
        <p:txBody>
          <a:bodyPr wrap="square">
            <a:spAutoFit/>
          </a:bodyPr>
          <a:lstStyle/>
          <a:p>
            <a:r>
              <a:rPr lang="en-US" sz="3200" u="sng" dirty="0" smtClean="0">
                <a:latin typeface="BankGothic Lt BT" pitchFamily="34" charset="0"/>
              </a:rPr>
              <a:t>SINGLE</a:t>
            </a:r>
            <a:r>
              <a:rPr lang="en-US" sz="3200" dirty="0" smtClean="0">
                <a:latin typeface="BankGothic Lt BT" pitchFamily="34" charset="0"/>
              </a:rPr>
              <a:t> </a:t>
            </a:r>
            <a:r>
              <a:rPr lang="en-US" sz="3200" u="sng" dirty="0" smtClean="0">
                <a:latin typeface="BankGothic Lt BT" pitchFamily="34" charset="0"/>
              </a:rPr>
              <a:t>ROLE</a:t>
            </a:r>
            <a:endParaRPr lang="en-IN" sz="3200" dirty="0">
              <a:latin typeface="BankGothic Lt BT" pitchFamily="34" charset="0"/>
            </a:endParaRPr>
          </a:p>
        </p:txBody>
      </p:sp>
      <p:sp>
        <p:nvSpPr>
          <p:cNvPr id="6" name="Rectangle 5"/>
          <p:cNvSpPr/>
          <p:nvPr/>
        </p:nvSpPr>
        <p:spPr>
          <a:xfrm>
            <a:off x="1066800" y="1981200"/>
            <a:ext cx="6629400" cy="4308872"/>
          </a:xfrm>
          <a:prstGeom prst="rect">
            <a:avLst/>
          </a:prstGeom>
        </p:spPr>
        <p:txBody>
          <a:bodyPr wrap="square">
            <a:spAutoFit/>
          </a:bodyPr>
          <a:lstStyle/>
          <a:p>
            <a:pPr>
              <a:buFont typeface="Wingdings" pitchFamily="2" charset="2"/>
              <a:buChar char="ü"/>
            </a:pPr>
            <a:r>
              <a:rPr lang="en-US" sz="3200" dirty="0" smtClean="0"/>
              <a:t>In single role there will be only one player.</a:t>
            </a:r>
          </a:p>
          <a:p>
            <a:pPr>
              <a:buFont typeface="Wingdings" pitchFamily="2" charset="2"/>
              <a:buChar char="ü"/>
            </a:pPr>
            <a:r>
              <a:rPr lang="en-US" sz="3200" dirty="0" smtClean="0"/>
              <a:t>The single player will be differentiated than the other tanker.</a:t>
            </a:r>
          </a:p>
          <a:p>
            <a:pPr>
              <a:buFont typeface="Wingdings" pitchFamily="2" charset="2"/>
              <a:buChar char="ü"/>
            </a:pPr>
            <a:r>
              <a:rPr lang="en-US" sz="3200" dirty="0" smtClean="0"/>
              <a:t>In single role the player will be in yellow color. </a:t>
            </a:r>
          </a:p>
          <a:p>
            <a:pPr>
              <a:buFont typeface="Wingdings" pitchFamily="2" charset="2"/>
              <a:buChar char="ü"/>
            </a:pPr>
            <a:r>
              <a:rPr lang="en-US" sz="3200" dirty="0" smtClean="0"/>
              <a:t>In single role there will be only two levels.</a:t>
            </a:r>
          </a:p>
          <a:p>
            <a:pPr>
              <a:buFont typeface="Wingdings" pitchFamily="2" charset="2"/>
              <a:buChar char="ü"/>
            </a:pPr>
            <a:endParaRPr lang="en-IN" dirty="0"/>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344400" y="1143000"/>
            <a:ext cx="304800" cy="704088"/>
          </a:xfrm>
        </p:spPr>
        <p:txBody>
          <a:bodyPr>
            <a:normAutofit fontScale="90000"/>
          </a:bodyPr>
          <a:lstStyle/>
          <a:p>
            <a:endParaRPr lang="en-IN" dirty="0"/>
          </a:p>
        </p:txBody>
      </p:sp>
      <p:sp>
        <p:nvSpPr>
          <p:cNvPr id="5" name="Rectangle 4"/>
          <p:cNvSpPr/>
          <p:nvPr/>
        </p:nvSpPr>
        <p:spPr>
          <a:xfrm>
            <a:off x="2286000" y="838200"/>
            <a:ext cx="4267200" cy="584775"/>
          </a:xfrm>
          <a:prstGeom prst="rect">
            <a:avLst/>
          </a:prstGeom>
        </p:spPr>
        <p:txBody>
          <a:bodyPr wrap="square">
            <a:spAutoFit/>
          </a:bodyPr>
          <a:lstStyle/>
          <a:p>
            <a:r>
              <a:rPr lang="en-US" sz="3200" b="1" u="sng" dirty="0" smtClean="0">
                <a:latin typeface="BankGothic Lt BT" pitchFamily="34" charset="0"/>
              </a:rPr>
              <a:t>DOUBLE</a:t>
            </a:r>
            <a:r>
              <a:rPr lang="en-US" sz="3200" b="1" dirty="0" smtClean="0">
                <a:latin typeface="BankGothic Lt BT" pitchFamily="34" charset="0"/>
              </a:rPr>
              <a:t> </a:t>
            </a:r>
            <a:r>
              <a:rPr lang="en-US" sz="3200" b="1" u="sng" dirty="0" smtClean="0">
                <a:latin typeface="BankGothic Lt BT" pitchFamily="34" charset="0"/>
              </a:rPr>
              <a:t>ROLE</a:t>
            </a:r>
            <a:endParaRPr lang="en-IN" sz="3200" b="1" u="sng" dirty="0">
              <a:latin typeface="BankGothic Lt BT" pitchFamily="34" charset="0"/>
            </a:endParaRPr>
          </a:p>
        </p:txBody>
      </p:sp>
      <p:sp>
        <p:nvSpPr>
          <p:cNvPr id="6" name="Rectangle 5"/>
          <p:cNvSpPr/>
          <p:nvPr/>
        </p:nvSpPr>
        <p:spPr>
          <a:xfrm>
            <a:off x="1371600" y="1752600"/>
            <a:ext cx="6096000" cy="4524315"/>
          </a:xfrm>
          <a:prstGeom prst="rect">
            <a:avLst/>
          </a:prstGeom>
        </p:spPr>
        <p:txBody>
          <a:bodyPr wrap="square">
            <a:spAutoFit/>
          </a:bodyPr>
          <a:lstStyle/>
          <a:p>
            <a:pPr>
              <a:buFont typeface="Wingdings" pitchFamily="2" charset="2"/>
              <a:buChar char="ü"/>
            </a:pPr>
            <a:r>
              <a:rPr lang="en-US" sz="3200" dirty="0" smtClean="0"/>
              <a:t>In double role there will are multi players </a:t>
            </a:r>
          </a:p>
          <a:p>
            <a:pPr>
              <a:buFont typeface="Wingdings" pitchFamily="2" charset="2"/>
              <a:buChar char="ü"/>
            </a:pPr>
            <a:r>
              <a:rPr lang="en-US" sz="3200" dirty="0" smtClean="0"/>
              <a:t>The first player will be in yellow color</a:t>
            </a:r>
          </a:p>
          <a:p>
            <a:pPr>
              <a:buFont typeface="Wingdings" pitchFamily="2" charset="2"/>
              <a:buChar char="ü"/>
            </a:pPr>
            <a:r>
              <a:rPr lang="en-US" sz="3200" dirty="0" smtClean="0"/>
              <a:t>And the second player will be green color </a:t>
            </a:r>
          </a:p>
          <a:p>
            <a:pPr>
              <a:buFont typeface="Wingdings" pitchFamily="2" charset="2"/>
              <a:buChar char="ü"/>
            </a:pPr>
            <a:r>
              <a:rPr lang="en-US" sz="3200" dirty="0" smtClean="0"/>
              <a:t>In double role each player will have two level</a:t>
            </a:r>
          </a:p>
          <a:p>
            <a:pPr>
              <a:buFont typeface="Wingdings" pitchFamily="2" charset="2"/>
              <a:buChar char="ü"/>
            </a:pPr>
            <a:r>
              <a:rPr lang="en-US" sz="3200" dirty="0" smtClean="0"/>
              <a:t>Each player have three life</a:t>
            </a:r>
          </a:p>
        </p:txBody>
      </p:sp>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BankGothic Lt BT" pitchFamily="34" charset="0"/>
              </a:rPr>
              <a:t>MODEL</a:t>
            </a:r>
            <a:r>
              <a:rPr lang="en-US" sz="3600" b="1" dirty="0" smtClean="0">
                <a:latin typeface="BankGothic Lt BT" pitchFamily="34" charset="0"/>
              </a:rPr>
              <a:t> </a:t>
            </a:r>
            <a:r>
              <a:rPr lang="en-US" sz="3600" b="1" u="sng" dirty="0" smtClean="0">
                <a:latin typeface="BankGothic Lt BT" pitchFamily="34" charset="0"/>
              </a:rPr>
              <a:t>ARCHITECTURE</a:t>
            </a:r>
            <a:endParaRPr lang="en-IN" sz="3600" b="1" u="sng" dirty="0">
              <a:latin typeface="BankGothic Lt BT" pitchFamily="34" charset="0"/>
            </a:endParaRPr>
          </a:p>
        </p:txBody>
      </p:sp>
      <p:sp>
        <p:nvSpPr>
          <p:cNvPr id="5" name="Content Placeholder 4"/>
          <p:cNvSpPr>
            <a:spLocks noGrp="1"/>
          </p:cNvSpPr>
          <p:nvPr>
            <p:ph idx="1"/>
          </p:nvPr>
        </p:nvSpPr>
        <p:spPr/>
        <p:txBody>
          <a:bodyPr>
            <a:normAutofit/>
          </a:bodyPr>
          <a:lstStyle/>
          <a:p>
            <a:pPr>
              <a:buFont typeface="Wingdings" pitchFamily="2" charset="2"/>
              <a:buChar char="v"/>
            </a:pPr>
            <a:r>
              <a:rPr lang="en-US" sz="2800" dirty="0" smtClean="0"/>
              <a:t>START THE GAME</a:t>
            </a:r>
          </a:p>
          <a:p>
            <a:pPr>
              <a:buFont typeface="Wingdings" pitchFamily="2" charset="2"/>
              <a:buChar char="v"/>
            </a:pPr>
            <a:r>
              <a:rPr lang="en-US" sz="2800" dirty="0" smtClean="0"/>
              <a:t>TWO LEVELS </a:t>
            </a:r>
          </a:p>
          <a:p>
            <a:pPr>
              <a:buFont typeface="Wingdings" pitchFamily="2" charset="2"/>
              <a:buChar char="v"/>
            </a:pPr>
            <a:r>
              <a:rPr lang="en-US" sz="2800" dirty="0" smtClean="0"/>
              <a:t>TWO PLAYERS</a:t>
            </a:r>
          </a:p>
          <a:p>
            <a:pPr>
              <a:buFont typeface="Wingdings" pitchFamily="2" charset="2"/>
              <a:buChar char="v"/>
            </a:pPr>
            <a:r>
              <a:rPr lang="en-US" sz="2800" dirty="0" smtClean="0"/>
              <a:t>SHOOTING GAME</a:t>
            </a:r>
          </a:p>
          <a:p>
            <a:pPr>
              <a:buFont typeface="Wingdings" pitchFamily="2" charset="2"/>
              <a:buChar char="v"/>
            </a:pPr>
            <a:r>
              <a:rPr lang="en-US" sz="2800" dirty="0" smtClean="0"/>
              <a:t>END THE GAME</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0" y="4876800"/>
            <a:ext cx="2057400" cy="3657600"/>
          </a:xfrm>
        </p:spPr>
        <p:txBody>
          <a:bodyPr>
            <a:normAutofit fontScale="90000"/>
          </a:bodyPr>
          <a:lstStyle/>
          <a:p>
            <a:r>
              <a:rPr lang="en-US" u="sng" dirty="0" smtClean="0"/>
              <a:t>REQUIREMENT</a:t>
            </a:r>
            <a:r>
              <a:rPr lang="en-US" dirty="0" smtClean="0"/>
              <a:t> </a:t>
            </a:r>
            <a:br>
              <a:rPr lang="en-US" dirty="0" smtClean="0"/>
            </a:br>
            <a:r>
              <a:rPr lang="en-US" dirty="0" smtClean="0"/>
              <a:t>THONNY    </a:t>
            </a:r>
            <a:br>
              <a:rPr lang="en-US" dirty="0" smtClean="0"/>
            </a:br>
            <a:r>
              <a:rPr lang="en-US" u="sng" dirty="0" smtClean="0"/>
              <a:t>LANGUAGE</a:t>
            </a:r>
            <a:r>
              <a:rPr lang="en-US" dirty="0" smtClean="0"/>
              <a:t> </a:t>
            </a:r>
            <a:br>
              <a:rPr lang="en-US" dirty="0" smtClean="0"/>
            </a:br>
            <a:r>
              <a:rPr lang="en-US" dirty="0" smtClean="0"/>
              <a:t>PYTHON</a:t>
            </a:r>
            <a:endParaRPr lang="en-IN" dirty="0"/>
          </a:p>
        </p:txBody>
      </p:sp>
      <p:sp>
        <p:nvSpPr>
          <p:cNvPr id="7" name="Content Placeholder 6"/>
          <p:cNvSpPr>
            <a:spLocks noGrp="1"/>
          </p:cNvSpPr>
          <p:nvPr>
            <p:ph idx="1"/>
          </p:nvPr>
        </p:nvSpPr>
        <p:spPr>
          <a:xfrm>
            <a:off x="12496800" y="3048000"/>
            <a:ext cx="6705600" cy="3124200"/>
          </a:xfrm>
        </p:spPr>
        <p:txBody>
          <a:bodyPr/>
          <a:lstStyle/>
          <a:p>
            <a:endParaRPr lang="en-IN" dirty="0"/>
          </a:p>
        </p:txBody>
      </p:sp>
      <p:sp>
        <p:nvSpPr>
          <p:cNvPr id="6" name="Rectangle 5"/>
          <p:cNvSpPr/>
          <p:nvPr/>
        </p:nvSpPr>
        <p:spPr>
          <a:xfrm>
            <a:off x="2133600" y="2286000"/>
            <a:ext cx="5791200" cy="2185214"/>
          </a:xfrm>
          <a:prstGeom prst="rect">
            <a:avLst/>
          </a:prstGeom>
          <a:ln>
            <a:solidFill>
              <a:schemeClr val="bg1"/>
            </a:solidFill>
          </a:ln>
        </p:spPr>
        <p:txBody>
          <a:bodyPr wrap="square">
            <a:spAutoFit/>
          </a:bodyPr>
          <a:lstStyle/>
          <a:p>
            <a:r>
              <a:rPr lang="en-US" sz="3600" u="sng" dirty="0" smtClean="0">
                <a:latin typeface="BankGothic Lt BT" pitchFamily="34" charset="0"/>
              </a:rPr>
              <a:t>REQUIREMENT:</a:t>
            </a:r>
            <a:r>
              <a:rPr lang="en-US" sz="3600" dirty="0" smtClean="0">
                <a:latin typeface="BankGothic Lt BT" pitchFamily="34" charset="0"/>
              </a:rPr>
              <a:t> </a:t>
            </a:r>
            <a:br>
              <a:rPr lang="en-US" sz="3600" dirty="0" smtClean="0">
                <a:latin typeface="BankGothic Lt BT" pitchFamily="34" charset="0"/>
              </a:rPr>
            </a:br>
            <a:r>
              <a:rPr lang="en-US" sz="2800" dirty="0" smtClean="0"/>
              <a:t>THONNY</a:t>
            </a:r>
            <a:r>
              <a:rPr lang="en-US" sz="3600" dirty="0" smtClean="0"/>
              <a:t>    </a:t>
            </a:r>
            <a:br>
              <a:rPr lang="en-US" sz="3600" dirty="0" smtClean="0"/>
            </a:br>
            <a:r>
              <a:rPr lang="en-US" sz="3600" u="sng" dirty="0" smtClean="0">
                <a:latin typeface="BankGothic Lt BT" pitchFamily="34" charset="0"/>
              </a:rPr>
              <a:t>LANGUAGE:</a:t>
            </a:r>
            <a:r>
              <a:rPr lang="en-US" sz="3600" dirty="0" smtClean="0"/>
              <a:t> </a:t>
            </a:r>
            <a:br>
              <a:rPr lang="en-US" sz="3600" dirty="0" smtClean="0"/>
            </a:br>
            <a:r>
              <a:rPr lang="en-US" sz="2800" dirty="0" smtClean="0"/>
              <a:t>PYTHON</a:t>
            </a:r>
            <a:endParaRPr lang="en-IN" sz="2800"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2057400" y="990600"/>
            <a:ext cx="4419600" cy="1249362"/>
          </a:xfrm>
        </p:spPr>
        <p:txBody>
          <a:bodyPr>
            <a:normAutofit/>
          </a:bodyPr>
          <a:lstStyle/>
          <a:p>
            <a:r>
              <a:rPr lang="en-US" b="1" u="sng" dirty="0" smtClean="0">
                <a:latin typeface="BankGothic Lt BT" pitchFamily="34" charset="0"/>
              </a:rPr>
              <a:t>Statement</a:t>
            </a:r>
            <a:r>
              <a:rPr lang="en-US" b="1" dirty="0" smtClean="0">
                <a:latin typeface="BankGothic Lt BT" pitchFamily="34" charset="0"/>
              </a:rPr>
              <a:t>:</a:t>
            </a:r>
            <a:endParaRPr lang="en-IN" b="1" dirty="0">
              <a:latin typeface="BankGothic Lt BT" pitchFamily="34" charset="0"/>
            </a:endParaRPr>
          </a:p>
        </p:txBody>
      </p:sp>
      <p:sp>
        <p:nvSpPr>
          <p:cNvPr id="3" name="Content Placeholder 2"/>
          <p:cNvSpPr>
            <a:spLocks noGrp="1"/>
          </p:cNvSpPr>
          <p:nvPr>
            <p:ph idx="1"/>
          </p:nvPr>
        </p:nvSpPr>
        <p:spPr>
          <a:xfrm>
            <a:off x="16687800" y="5791200"/>
            <a:ext cx="2057400" cy="1935163"/>
          </a:xfrm>
        </p:spPr>
        <p:txBody>
          <a:bodyPr/>
          <a:lstStyle/>
          <a:p>
            <a:pPr>
              <a:buNone/>
            </a:pPr>
            <a:endParaRPr lang="en-IN" dirty="0"/>
          </a:p>
        </p:txBody>
      </p:sp>
      <p:sp>
        <p:nvSpPr>
          <p:cNvPr id="5" name="Rectangle 4"/>
          <p:cNvSpPr/>
          <p:nvPr/>
        </p:nvSpPr>
        <p:spPr>
          <a:xfrm flipH="1" flipV="1">
            <a:off x="15697200" y="5638800"/>
            <a:ext cx="4495800" cy="369332"/>
          </a:xfrm>
          <a:prstGeom prst="rect">
            <a:avLst/>
          </a:prstGeom>
        </p:spPr>
        <p:txBody>
          <a:bodyPr wrap="square">
            <a:spAutoFit/>
          </a:bodyPr>
          <a:lstStyle/>
          <a:p>
            <a:r>
              <a:rPr lang="en-US" dirty="0" smtClean="0"/>
              <a:t>:</a:t>
            </a:r>
            <a:endParaRPr lang="en-IN" dirty="0"/>
          </a:p>
        </p:txBody>
      </p:sp>
      <p:sp>
        <p:nvSpPr>
          <p:cNvPr id="6" name="Rectangle 5"/>
          <p:cNvSpPr/>
          <p:nvPr/>
        </p:nvSpPr>
        <p:spPr>
          <a:xfrm>
            <a:off x="1905000" y="2438400"/>
            <a:ext cx="4572000" cy="2308324"/>
          </a:xfrm>
          <a:prstGeom prst="rect">
            <a:avLst/>
          </a:prstGeom>
        </p:spPr>
        <p:txBody>
          <a:bodyPr wrap="square">
            <a:spAutoFit/>
          </a:bodyPr>
          <a:lstStyle/>
          <a:p>
            <a:r>
              <a:rPr lang="en-US" dirty="0" smtClean="0"/>
              <a:t> </a:t>
            </a:r>
            <a:r>
              <a:rPr lang="en-US" sz="3600" dirty="0" smtClean="0"/>
              <a:t>we developed the simple tanker battle game using python programming  </a:t>
            </a:r>
            <a:endParaRPr lang="en-IN" sz="3600"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3200" y="1447800"/>
            <a:ext cx="1143000" cy="246888"/>
          </a:xfrm>
        </p:spPr>
        <p:txBody>
          <a:bodyPr>
            <a:normAutofit fontScale="90000"/>
          </a:bodyPr>
          <a:lstStyle/>
          <a:p>
            <a:endParaRPr lang="en-IN" dirty="0"/>
          </a:p>
        </p:txBody>
      </p:sp>
      <p:pic>
        <p:nvPicPr>
          <p:cNvPr id="4" name="Content Placeholder 3" descr="HGCH.png"/>
          <p:cNvPicPr>
            <a:picLocks noGrp="1" noChangeAspect="1"/>
          </p:cNvPicPr>
          <p:nvPr>
            <p:ph idx="1"/>
          </p:nvPr>
        </p:nvPicPr>
        <p:blipFill>
          <a:blip r:embed="rId2" cstate="print"/>
          <a:stretch>
            <a:fillRect/>
          </a:stretch>
        </p:blipFill>
        <p:spPr>
          <a:xfrm>
            <a:off x="0" y="990600"/>
            <a:ext cx="13106400" cy="75438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4600" y="1219200"/>
            <a:ext cx="838200" cy="1429512"/>
          </a:xfrm>
        </p:spPr>
        <p:txBody>
          <a:bodyPr/>
          <a:lstStyle/>
          <a:p>
            <a:endParaRPr lang="en-IN" dirty="0"/>
          </a:p>
        </p:txBody>
      </p:sp>
      <p:pic>
        <p:nvPicPr>
          <p:cNvPr id="4" name="Content Placeholder 3" descr="hj.JPG"/>
          <p:cNvPicPr>
            <a:picLocks noGrp="1" noChangeAspect="1"/>
          </p:cNvPicPr>
          <p:nvPr>
            <p:ph idx="1"/>
          </p:nvPr>
        </p:nvPicPr>
        <p:blipFill>
          <a:blip r:embed="rId2" cstate="print"/>
          <a:stretch>
            <a:fillRect/>
          </a:stretch>
        </p:blipFill>
        <p:spPr>
          <a:xfrm>
            <a:off x="1219200" y="1036161"/>
            <a:ext cx="6237684" cy="582183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7800" y="0"/>
            <a:ext cx="1600200" cy="457200"/>
          </a:xfrm>
        </p:spPr>
        <p:txBody>
          <a:bodyPr>
            <a:normAutofit fontScale="90000"/>
          </a:bodyPr>
          <a:lstStyle/>
          <a:p>
            <a:r>
              <a:rPr lang="en-US" dirty="0" smtClean="0"/>
              <a:t>FEATURES:</a:t>
            </a:r>
            <a:endParaRPr lang="en-IN" dirty="0"/>
          </a:p>
        </p:txBody>
      </p:sp>
      <p:sp>
        <p:nvSpPr>
          <p:cNvPr id="3" name="Content Placeholder 2"/>
          <p:cNvSpPr>
            <a:spLocks noGrp="1"/>
          </p:cNvSpPr>
          <p:nvPr>
            <p:ph idx="1"/>
          </p:nvPr>
        </p:nvSpPr>
        <p:spPr>
          <a:xfrm>
            <a:off x="16916400" y="2590800"/>
            <a:ext cx="1524000" cy="3535363"/>
          </a:xfrm>
        </p:spPr>
        <p:txBody>
          <a:bodyPr/>
          <a:lstStyle/>
          <a:p>
            <a:pPr>
              <a:buNone/>
            </a:pPr>
            <a:endParaRPr lang="en-IN" dirty="0"/>
          </a:p>
        </p:txBody>
      </p:sp>
      <p:sp>
        <p:nvSpPr>
          <p:cNvPr id="5" name="Rectangle 4"/>
          <p:cNvSpPr/>
          <p:nvPr/>
        </p:nvSpPr>
        <p:spPr>
          <a:xfrm rot="10800000" flipV="1">
            <a:off x="1828800" y="1371600"/>
            <a:ext cx="5029200" cy="1015663"/>
          </a:xfrm>
          <a:prstGeom prst="rect">
            <a:avLst/>
          </a:prstGeom>
        </p:spPr>
        <p:txBody>
          <a:bodyPr wrap="square">
            <a:spAutoFit/>
          </a:bodyPr>
          <a:lstStyle/>
          <a:p>
            <a:r>
              <a:rPr lang="en-US" sz="6000" u="sng" dirty="0" smtClean="0">
                <a:latin typeface="BankGothic Lt BT" pitchFamily="34" charset="0"/>
              </a:rPr>
              <a:t>FEATURES</a:t>
            </a:r>
            <a:r>
              <a:rPr lang="en-US" sz="6000" dirty="0" smtClean="0">
                <a:latin typeface="BankGothic Lt BT" pitchFamily="34" charset="0"/>
              </a:rPr>
              <a:t>:</a:t>
            </a:r>
            <a:endParaRPr lang="en-IN" dirty="0">
              <a:latin typeface="BankGothic Lt BT" pitchFamily="34" charset="0"/>
            </a:endParaRPr>
          </a:p>
        </p:txBody>
      </p:sp>
      <p:sp>
        <p:nvSpPr>
          <p:cNvPr id="6" name="Rectangle 5"/>
          <p:cNvSpPr/>
          <p:nvPr/>
        </p:nvSpPr>
        <p:spPr>
          <a:xfrm>
            <a:off x="1905000" y="2590800"/>
            <a:ext cx="4572000" cy="2062103"/>
          </a:xfrm>
          <a:prstGeom prst="rect">
            <a:avLst/>
          </a:prstGeom>
        </p:spPr>
        <p:txBody>
          <a:bodyPr wrap="square">
            <a:spAutoFit/>
          </a:bodyPr>
          <a:lstStyle/>
          <a:p>
            <a:r>
              <a:rPr lang="en-US" sz="3200" dirty="0" smtClean="0"/>
              <a:t>interactive game </a:t>
            </a:r>
          </a:p>
          <a:p>
            <a:r>
              <a:rPr lang="en-US" sz="3200" dirty="0" smtClean="0"/>
              <a:t>    </a:t>
            </a:r>
          </a:p>
          <a:p>
            <a:pPr>
              <a:buFont typeface="Wingdings" pitchFamily="2" charset="2"/>
              <a:buChar char="ü"/>
            </a:pPr>
            <a:r>
              <a:rPr lang="en-US" sz="3200" dirty="0" smtClean="0"/>
              <a:t>  single player </a:t>
            </a:r>
          </a:p>
          <a:p>
            <a:pPr>
              <a:buFont typeface="Wingdings" pitchFamily="2" charset="2"/>
              <a:buChar char="ü"/>
            </a:pPr>
            <a:r>
              <a:rPr lang="en-US" sz="3200" dirty="0" smtClean="0"/>
              <a:t>  multiplayer</a:t>
            </a:r>
            <a:endParaRPr lang="en-IN" sz="3200"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THANK YOU</a:t>
            </a:r>
            <a:endParaRPr lang="en-IN" dirty="0"/>
          </a:p>
        </p:txBody>
      </p:sp>
      <p:pic>
        <p:nvPicPr>
          <p:cNvPr id="4" name="Content Placeholder 3" descr="images (2).jpg"/>
          <p:cNvPicPr>
            <a:picLocks noGrp="1" noChangeAspect="1"/>
          </p:cNvPicPr>
          <p:nvPr>
            <p:ph idx="1"/>
          </p:nvPr>
        </p:nvPicPr>
        <p:blipFill>
          <a:blip r:embed="rId2" cstate="print"/>
          <a:stretch>
            <a:fillRect/>
          </a:stretch>
        </p:blipFill>
        <p:spPr>
          <a:xfrm>
            <a:off x="3143250" y="3329781"/>
            <a:ext cx="2857500" cy="1600200"/>
          </a:xfrm>
        </p:spPr>
      </p:pic>
      <p:pic>
        <p:nvPicPr>
          <p:cNvPr id="5" name="Picture 4" descr="thank-you.gif"/>
          <p:cNvPicPr>
            <a:picLocks noChangeAspect="1"/>
          </p:cNvPicPr>
          <p:nvPr/>
        </p:nvPicPr>
        <p:blipFill>
          <a:blip r:embed="rId3" cstate="print"/>
          <a:stretch>
            <a:fillRect/>
          </a:stretch>
        </p:blipFill>
        <p:spPr>
          <a:xfrm>
            <a:off x="152400" y="1143000"/>
            <a:ext cx="8572500" cy="5715000"/>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19200" y="1828800"/>
            <a:ext cx="5638800" cy="1015663"/>
          </a:xfrm>
          <a:prstGeom prst="rect">
            <a:avLst/>
          </a:prstGeom>
        </p:spPr>
        <p:txBody>
          <a:bodyPr wrap="square">
            <a:spAutoFit/>
          </a:bodyPr>
          <a:lstStyle/>
          <a:p>
            <a:r>
              <a:rPr lang="en-US" sz="6000" b="1" u="sng" dirty="0" smtClean="0">
                <a:latin typeface="Adobe Arabic" pitchFamily="18" charset="-78"/>
                <a:cs typeface="Adobe Arabic" pitchFamily="18" charset="-78"/>
              </a:rPr>
              <a:t>BATTLE</a:t>
            </a:r>
            <a:r>
              <a:rPr lang="en-US" sz="6000" b="1" dirty="0" smtClean="0">
                <a:latin typeface="Adobe Arabic" pitchFamily="18" charset="-78"/>
                <a:cs typeface="Adobe Arabic" pitchFamily="18" charset="-78"/>
              </a:rPr>
              <a:t> </a:t>
            </a:r>
            <a:r>
              <a:rPr lang="en-US" sz="6000" b="1" u="sng" dirty="0" smtClean="0">
                <a:latin typeface="Adobe Arabic" pitchFamily="18" charset="-78"/>
                <a:cs typeface="Adobe Arabic" pitchFamily="18" charset="-78"/>
              </a:rPr>
              <a:t>TANK</a:t>
            </a:r>
            <a:endParaRPr lang="en-IN" sz="6000" b="1" u="sng" dirty="0">
              <a:latin typeface="Adobe Arabic" pitchFamily="18" charset="-78"/>
              <a:cs typeface="Adobe Arabic" pitchFamily="18" charset="-78"/>
            </a:endParaRPr>
          </a:p>
        </p:txBody>
      </p:sp>
      <p:sp>
        <p:nvSpPr>
          <p:cNvPr id="13" name="Rectangle 12"/>
          <p:cNvSpPr/>
          <p:nvPr/>
        </p:nvSpPr>
        <p:spPr>
          <a:xfrm>
            <a:off x="2514600" y="3048000"/>
            <a:ext cx="5715000" cy="830997"/>
          </a:xfrm>
          <a:prstGeom prst="rect">
            <a:avLst/>
          </a:prstGeom>
        </p:spPr>
        <p:txBody>
          <a:bodyPr wrap="square">
            <a:spAutoFit/>
          </a:bodyPr>
          <a:lstStyle/>
          <a:p>
            <a:r>
              <a:rPr lang="en-US" sz="4800" b="1" dirty="0" smtClean="0">
                <a:latin typeface="Algerian" pitchFamily="82" charset="0"/>
              </a:rPr>
              <a:t>SHOOTING</a:t>
            </a:r>
            <a:r>
              <a:rPr lang="en-US" sz="4800" strike="sngStrike" dirty="0" smtClean="0">
                <a:latin typeface="Algerian" pitchFamily="82" charset="0"/>
              </a:rPr>
              <a:t> </a:t>
            </a:r>
            <a:r>
              <a:rPr lang="en-US" sz="4800" dirty="0" smtClean="0">
                <a:latin typeface="Algerian" pitchFamily="82" charset="0"/>
              </a:rPr>
              <a:t>GAME</a:t>
            </a:r>
            <a:endParaRPr lang="en-IN" sz="4800" dirty="0"/>
          </a:p>
        </p:txBody>
      </p:sp>
      <p:sp>
        <p:nvSpPr>
          <p:cNvPr id="14" name="Content Placeholder 13"/>
          <p:cNvSpPr>
            <a:spLocks noGrp="1"/>
          </p:cNvSpPr>
          <p:nvPr>
            <p:ph idx="1"/>
          </p:nvPr>
        </p:nvSpPr>
        <p:spPr>
          <a:xfrm flipH="1">
            <a:off x="12725400" y="3886200"/>
            <a:ext cx="457200" cy="2438400"/>
          </a:xfrm>
        </p:spPr>
        <p:txBody>
          <a:bodyPr/>
          <a:lstStyle/>
          <a:p>
            <a:endParaRPr lang="en-IN"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0" y="2971800"/>
            <a:ext cx="8229600" cy="1143000"/>
          </a:xfrm>
        </p:spPr>
        <p:txBody>
          <a:bodyPr/>
          <a:lstStyle/>
          <a:p>
            <a:endParaRPr lang="en-IN" dirty="0">
              <a:latin typeface="Adobe Garamond Pro" pitchFamily="18" charset="0"/>
            </a:endParaRPr>
          </a:p>
        </p:txBody>
      </p:sp>
      <p:sp>
        <p:nvSpPr>
          <p:cNvPr id="7" name="Content Placeholder 6"/>
          <p:cNvSpPr>
            <a:spLocks noGrp="1"/>
          </p:cNvSpPr>
          <p:nvPr>
            <p:ph idx="1"/>
          </p:nvPr>
        </p:nvSpPr>
        <p:spPr>
          <a:xfrm>
            <a:off x="304800" y="3429000"/>
            <a:ext cx="8229600" cy="4525963"/>
          </a:xfrm>
        </p:spPr>
        <p:txBody>
          <a:bodyPr/>
          <a:lstStyle/>
          <a:p>
            <a:pPr>
              <a:buNone/>
            </a:pPr>
            <a:r>
              <a:rPr lang="en-US" sz="4800" dirty="0" smtClean="0">
                <a:latin typeface="Adobe Caslon Pro Bold" pitchFamily="18" charset="0"/>
              </a:rPr>
              <a:t>   </a:t>
            </a:r>
            <a:r>
              <a:rPr lang="en-US" sz="4800" b="1" u="sng" dirty="0" smtClean="0">
                <a:latin typeface="BankGothic Lt BT" pitchFamily="34" charset="0"/>
              </a:rPr>
              <a:t>TEAM</a:t>
            </a:r>
            <a:r>
              <a:rPr lang="en-US" sz="4800" b="1" dirty="0" smtClean="0">
                <a:latin typeface="BankGothic Lt BT" pitchFamily="34" charset="0"/>
              </a:rPr>
              <a:t>  </a:t>
            </a:r>
            <a:r>
              <a:rPr lang="en-US" sz="4800" b="1" u="sng" dirty="0" smtClean="0">
                <a:latin typeface="BankGothic Lt BT" pitchFamily="34" charset="0"/>
              </a:rPr>
              <a:t>NUMBER</a:t>
            </a:r>
            <a:r>
              <a:rPr lang="en-US" sz="4800" b="1" dirty="0" smtClean="0">
                <a:latin typeface="BankGothic Lt BT" pitchFamily="34" charset="0"/>
              </a:rPr>
              <a:t>:</a:t>
            </a:r>
          </a:p>
          <a:p>
            <a:pPr>
              <a:buNone/>
            </a:pPr>
            <a:r>
              <a:rPr lang="en-US" sz="6000" dirty="0" smtClean="0">
                <a:latin typeface="Adobe Devanagari" pitchFamily="18" charset="0"/>
                <a:cs typeface="Adobe Devanagari" pitchFamily="18" charset="0"/>
              </a:rPr>
              <a:t>                   26</a:t>
            </a:r>
            <a:endParaRPr lang="en-IN" sz="6000" dirty="0">
              <a:latin typeface="Adobe Devanagari" pitchFamily="18" charset="0"/>
              <a:cs typeface="Adobe Devanagari" pitchFamily="18" charset="0"/>
            </a:endParaRPr>
          </a:p>
        </p:txBody>
      </p:sp>
      <p:sp>
        <p:nvSpPr>
          <p:cNvPr id="5" name="Rectangle 4"/>
          <p:cNvSpPr/>
          <p:nvPr/>
        </p:nvSpPr>
        <p:spPr>
          <a:xfrm>
            <a:off x="762000" y="762000"/>
            <a:ext cx="7924800" cy="1323439"/>
          </a:xfrm>
          <a:prstGeom prst="rect">
            <a:avLst/>
          </a:prstGeom>
        </p:spPr>
        <p:txBody>
          <a:bodyPr wrap="square">
            <a:spAutoFit/>
          </a:bodyPr>
          <a:lstStyle/>
          <a:p>
            <a:r>
              <a:rPr lang="en-US" sz="5400" b="1" u="sng" dirty="0" smtClean="0">
                <a:latin typeface="BankGothic Lt BT" pitchFamily="34" charset="0"/>
              </a:rPr>
              <a:t>TEAM</a:t>
            </a:r>
            <a:r>
              <a:rPr lang="en-US" sz="5400" b="1" dirty="0" smtClean="0">
                <a:latin typeface="BankGothic Lt BT" pitchFamily="34" charset="0"/>
              </a:rPr>
              <a:t> </a:t>
            </a:r>
            <a:r>
              <a:rPr lang="en-US" sz="5400" b="1" u="sng" dirty="0" smtClean="0">
                <a:latin typeface="BankGothic Lt BT" pitchFamily="34" charset="0"/>
              </a:rPr>
              <a:t>NAME</a:t>
            </a:r>
            <a:r>
              <a:rPr lang="en-US" sz="8000" dirty="0" smtClean="0">
                <a:latin typeface="BankGothic Lt BT" pitchFamily="34" charset="0"/>
              </a:rPr>
              <a:t>:</a:t>
            </a:r>
            <a:endParaRPr lang="en-IN" sz="8000" dirty="0">
              <a:latin typeface="BankGothic Lt BT" pitchFamily="34" charset="0"/>
            </a:endParaRPr>
          </a:p>
        </p:txBody>
      </p:sp>
      <p:sp>
        <p:nvSpPr>
          <p:cNvPr id="6" name="Rectangle 5"/>
          <p:cNvSpPr/>
          <p:nvPr/>
        </p:nvSpPr>
        <p:spPr>
          <a:xfrm>
            <a:off x="2667000" y="2209800"/>
            <a:ext cx="4038600" cy="1015663"/>
          </a:xfrm>
          <a:prstGeom prst="rect">
            <a:avLst/>
          </a:prstGeom>
        </p:spPr>
        <p:txBody>
          <a:bodyPr wrap="square">
            <a:spAutoFit/>
          </a:bodyPr>
          <a:lstStyle/>
          <a:p>
            <a:pPr>
              <a:buNone/>
            </a:pPr>
            <a:r>
              <a:rPr lang="en-US" sz="6000" dirty="0" smtClean="0">
                <a:latin typeface="Adobe Garamond Pro"/>
                <a:ea typeface="Adobe Gothic Std B" pitchFamily="34" charset="-128"/>
                <a:cs typeface="Adobe Arabic" pitchFamily="18" charset="-78"/>
              </a:rPr>
              <a:t>s cube      </a:t>
            </a:r>
            <a:endParaRPr lang="en-IN" sz="6000" dirty="0">
              <a:latin typeface="Adobe Garamond Pro"/>
              <a:ea typeface="Adobe Gothic Std B" pitchFamily="34" charset="-128"/>
              <a:cs typeface="Adobe Arabic" pitchFamily="18" charset="-78"/>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flipV="1">
            <a:off x="13944600" y="533400"/>
            <a:ext cx="4114800" cy="228600"/>
          </a:xfrm>
        </p:spPr>
        <p:txBody>
          <a:bodyPr>
            <a:normAutofit fontScale="90000"/>
          </a:bodyPr>
          <a:lstStyle/>
          <a:p>
            <a:endParaRPr lang="en-IN" dirty="0"/>
          </a:p>
        </p:txBody>
      </p:sp>
      <p:sp>
        <p:nvSpPr>
          <p:cNvPr id="3" name="Content Placeholder 2"/>
          <p:cNvSpPr>
            <a:spLocks noGrp="1"/>
          </p:cNvSpPr>
          <p:nvPr>
            <p:ph idx="1"/>
          </p:nvPr>
        </p:nvSpPr>
        <p:spPr>
          <a:xfrm>
            <a:off x="12877800" y="3733800"/>
            <a:ext cx="2819400" cy="3124200"/>
          </a:xfrm>
        </p:spPr>
        <p:txBody>
          <a:bodyPr/>
          <a:lstStyle/>
          <a:p>
            <a:pPr>
              <a:buNone/>
            </a:pPr>
            <a:endParaRPr lang="en-IN" dirty="0"/>
          </a:p>
        </p:txBody>
      </p:sp>
      <p:sp>
        <p:nvSpPr>
          <p:cNvPr id="5" name="Title 1"/>
          <p:cNvSpPr txBox="1">
            <a:spLocks/>
          </p:cNvSpPr>
          <p:nvPr/>
        </p:nvSpPr>
        <p:spPr>
          <a:xfrm>
            <a:off x="9906000" y="28194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4400" b="0" i="0" u="none" strike="noStrike" kern="1200" cap="none" spc="0" normalizeH="0" baseline="0" noProof="0" dirty="0" smtClean="0">
              <a:ln>
                <a:noFill/>
              </a:ln>
              <a:solidFill>
                <a:schemeClr val="tx1"/>
              </a:solidFill>
              <a:effectLst/>
              <a:uLnTx/>
              <a:uFillTx/>
              <a:latin typeface="AcadEref" pitchFamily="2" charset="0"/>
              <a:ea typeface="+mj-ea"/>
              <a:cs typeface="+mj-cs"/>
            </a:endParaRPr>
          </a:p>
        </p:txBody>
      </p:sp>
      <p:sp>
        <p:nvSpPr>
          <p:cNvPr id="6" name="Rectangle 5"/>
          <p:cNvSpPr/>
          <p:nvPr/>
        </p:nvSpPr>
        <p:spPr>
          <a:xfrm>
            <a:off x="646447" y="1752600"/>
            <a:ext cx="7035709" cy="1200329"/>
          </a:xfrm>
          <a:prstGeom prst="rect">
            <a:avLst/>
          </a:prstGeom>
        </p:spPr>
        <p:txBody>
          <a:bodyPr wrap="none">
            <a:spAutoFit/>
          </a:bodyPr>
          <a:lstStyle/>
          <a:p>
            <a:pPr lvl="0" algn="ctr">
              <a:spcBef>
                <a:spcPct val="0"/>
              </a:spcBef>
              <a:defRPr/>
            </a:pPr>
            <a:r>
              <a:rPr lang="en-US" sz="7200" u="sng" dirty="0">
                <a:latin typeface="BankGothic Lt BT" pitchFamily="34" charset="0"/>
              </a:rPr>
              <a:t>Team</a:t>
            </a:r>
            <a:r>
              <a:rPr lang="en-US" sz="7200" dirty="0">
                <a:latin typeface="BankGothic Lt BT" pitchFamily="34" charset="0"/>
              </a:rPr>
              <a:t> </a:t>
            </a:r>
            <a:r>
              <a:rPr lang="en-US" sz="7200" u="sng" dirty="0">
                <a:latin typeface="BankGothic Lt BT" pitchFamily="34" charset="0"/>
              </a:rPr>
              <a:t>members</a:t>
            </a:r>
            <a:endParaRPr lang="en-IN" sz="7200" u="sng" dirty="0">
              <a:latin typeface="BankGothic Lt BT" pitchFamily="34" charset="0"/>
            </a:endParaRPr>
          </a:p>
        </p:txBody>
      </p:sp>
      <p:sp>
        <p:nvSpPr>
          <p:cNvPr id="7" name="Rectangle 6"/>
          <p:cNvSpPr/>
          <p:nvPr/>
        </p:nvSpPr>
        <p:spPr>
          <a:xfrm>
            <a:off x="2286000" y="3105835"/>
            <a:ext cx="4572000" cy="923330"/>
          </a:xfrm>
          <a:prstGeom prst="rect">
            <a:avLst/>
          </a:prstGeom>
        </p:spPr>
        <p:txBody>
          <a:bodyPr>
            <a:spAutoFit/>
          </a:bodyPr>
          <a:lstStyle/>
          <a:p>
            <a:pPr>
              <a:buFont typeface="Wingdings" pitchFamily="2" charset="2"/>
              <a:buChar char="ü"/>
            </a:pPr>
            <a:r>
              <a:rPr lang="en-US" sz="3600" dirty="0" err="1" smtClean="0"/>
              <a:t>sanjay.j</a:t>
            </a:r>
            <a:endParaRPr lang="en-US" sz="3600" dirty="0" smtClean="0"/>
          </a:p>
          <a:p>
            <a:pPr>
              <a:buNone/>
            </a:pPr>
            <a:r>
              <a:rPr lang="en-US" dirty="0" smtClean="0"/>
              <a:t> </a:t>
            </a:r>
            <a:endParaRPr lang="en-IN" dirty="0"/>
          </a:p>
        </p:txBody>
      </p:sp>
      <p:sp>
        <p:nvSpPr>
          <p:cNvPr id="8" name="Rectangle 7"/>
          <p:cNvSpPr/>
          <p:nvPr/>
        </p:nvSpPr>
        <p:spPr>
          <a:xfrm>
            <a:off x="2209800" y="3886200"/>
            <a:ext cx="4419600" cy="1200329"/>
          </a:xfrm>
          <a:prstGeom prst="rect">
            <a:avLst/>
          </a:prstGeom>
        </p:spPr>
        <p:txBody>
          <a:bodyPr wrap="square">
            <a:spAutoFit/>
          </a:bodyPr>
          <a:lstStyle/>
          <a:p>
            <a:pPr>
              <a:buFont typeface="Wingdings" pitchFamily="2" charset="2"/>
              <a:buChar char="ü"/>
            </a:pPr>
            <a:r>
              <a:rPr lang="en-US" sz="3600" dirty="0" err="1" smtClean="0"/>
              <a:t>samuvel.s</a:t>
            </a:r>
            <a:endParaRPr lang="en-US" sz="3600" dirty="0" smtClean="0"/>
          </a:p>
          <a:p>
            <a:pPr>
              <a:buNone/>
            </a:pPr>
            <a:r>
              <a:rPr lang="en-US" sz="3600" dirty="0" smtClean="0"/>
              <a:t>                           </a:t>
            </a:r>
            <a:endParaRPr lang="en-IN" sz="3600" dirty="0"/>
          </a:p>
        </p:txBody>
      </p:sp>
      <p:sp>
        <p:nvSpPr>
          <p:cNvPr id="9" name="Rectangle 8"/>
          <p:cNvSpPr/>
          <p:nvPr/>
        </p:nvSpPr>
        <p:spPr>
          <a:xfrm>
            <a:off x="2133600" y="4648200"/>
            <a:ext cx="5205271" cy="707886"/>
          </a:xfrm>
          <a:prstGeom prst="rect">
            <a:avLst/>
          </a:prstGeom>
        </p:spPr>
        <p:txBody>
          <a:bodyPr wrap="none">
            <a:spAutoFit/>
          </a:bodyPr>
          <a:lstStyle/>
          <a:p>
            <a:pPr>
              <a:buFont typeface="Wingdings" pitchFamily="2" charset="2"/>
              <a:buChar char="ü"/>
            </a:pPr>
            <a:r>
              <a:rPr lang="en-US" sz="4000" dirty="0" smtClean="0"/>
              <a:t> </a:t>
            </a:r>
            <a:r>
              <a:rPr lang="en-US" sz="4000" dirty="0" err="1" smtClean="0"/>
              <a:t>sai</a:t>
            </a:r>
            <a:r>
              <a:rPr lang="en-US" sz="4000" dirty="0" smtClean="0"/>
              <a:t> BGM </a:t>
            </a:r>
            <a:r>
              <a:rPr lang="en-US" sz="4000" dirty="0" err="1" smtClean="0"/>
              <a:t>hemamalini</a:t>
            </a:r>
            <a:r>
              <a:rPr lang="en-US" dirty="0" smtClean="0"/>
              <a:t>    </a:t>
            </a:r>
            <a:endParaRPr lang="en-IN"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8059400" y="1828800"/>
            <a:ext cx="381000" cy="304800"/>
          </a:xfrm>
        </p:spPr>
        <p:txBody>
          <a:bodyPr>
            <a:normAutofit fontScale="90000"/>
          </a:bodyPr>
          <a:lstStyle/>
          <a:p>
            <a:r>
              <a:rPr lang="en-US" dirty="0" smtClean="0">
                <a:latin typeface="Broadway" pitchFamily="82" charset="0"/>
              </a:rPr>
              <a:t> `</a:t>
            </a:r>
            <a:endParaRPr lang="en-IN" dirty="0">
              <a:latin typeface="Broadway" pitchFamily="82" charset="0"/>
            </a:endParaRPr>
          </a:p>
        </p:txBody>
      </p:sp>
      <p:sp>
        <p:nvSpPr>
          <p:cNvPr id="3" name="Content Placeholder 2"/>
          <p:cNvSpPr>
            <a:spLocks noGrp="1"/>
          </p:cNvSpPr>
          <p:nvPr>
            <p:ph idx="1"/>
          </p:nvPr>
        </p:nvSpPr>
        <p:spPr>
          <a:xfrm>
            <a:off x="9525000" y="2819400"/>
            <a:ext cx="8229600" cy="4525963"/>
          </a:xfrm>
        </p:spPr>
        <p:txBody>
          <a:bodyPr/>
          <a:lstStyle/>
          <a:p>
            <a:pPr>
              <a:buNone/>
            </a:pPr>
            <a:r>
              <a:rPr lang="en-US" dirty="0" smtClean="0">
                <a:latin typeface="Britannic Bold" pitchFamily="34" charset="0"/>
              </a:rPr>
              <a:t>                 </a:t>
            </a:r>
            <a:endParaRPr lang="en-IN" dirty="0">
              <a:latin typeface="Britannic Bold" pitchFamily="34" charset="0"/>
            </a:endParaRPr>
          </a:p>
        </p:txBody>
      </p:sp>
      <p:sp>
        <p:nvSpPr>
          <p:cNvPr id="8" name="Rectangle 7"/>
          <p:cNvSpPr/>
          <p:nvPr/>
        </p:nvSpPr>
        <p:spPr>
          <a:xfrm>
            <a:off x="10896600" y="3352800"/>
            <a:ext cx="253596" cy="369332"/>
          </a:xfrm>
          <a:prstGeom prst="rect">
            <a:avLst/>
          </a:prstGeom>
        </p:spPr>
        <p:txBody>
          <a:bodyPr wrap="none">
            <a:spAutoFit/>
          </a:bodyPr>
          <a:lstStyle/>
          <a:p>
            <a:r>
              <a:rPr lang="en-US" dirty="0" smtClean="0">
                <a:latin typeface="Britannic Bold" pitchFamily="34" charset="0"/>
              </a:rPr>
              <a:t> </a:t>
            </a:r>
            <a:endParaRPr lang="en-IN" sz="4400" dirty="0">
              <a:latin typeface="Adobe Garamond Pro" pitchFamily="18" charset="0"/>
            </a:endParaRPr>
          </a:p>
        </p:txBody>
      </p:sp>
      <p:sp>
        <p:nvSpPr>
          <p:cNvPr id="10" name="Rectangle 9"/>
          <p:cNvSpPr/>
          <p:nvPr/>
        </p:nvSpPr>
        <p:spPr>
          <a:xfrm>
            <a:off x="1066800" y="1828800"/>
            <a:ext cx="5562600" cy="646331"/>
          </a:xfrm>
          <a:prstGeom prst="rect">
            <a:avLst/>
          </a:prstGeom>
        </p:spPr>
        <p:txBody>
          <a:bodyPr wrap="square">
            <a:spAutoFit/>
          </a:bodyPr>
          <a:lstStyle/>
          <a:p>
            <a:r>
              <a:rPr lang="en-US" sz="3600" b="1" u="sng" dirty="0" smtClean="0">
                <a:latin typeface="BankGothic Lt BT" pitchFamily="34" charset="0"/>
              </a:rPr>
              <a:t>ACADAMIC</a:t>
            </a:r>
            <a:r>
              <a:rPr lang="en-US" sz="3600" b="1" dirty="0" smtClean="0">
                <a:latin typeface="BankGothic Lt BT" pitchFamily="34" charset="0"/>
              </a:rPr>
              <a:t> </a:t>
            </a:r>
            <a:r>
              <a:rPr lang="en-US" sz="3600" b="1" u="sng" dirty="0" smtClean="0">
                <a:latin typeface="BankGothic Lt BT" pitchFamily="34" charset="0"/>
              </a:rPr>
              <a:t>MENTOR</a:t>
            </a:r>
            <a:r>
              <a:rPr lang="en-US" sz="3600" b="1" dirty="0" smtClean="0">
                <a:latin typeface="BankGothic Lt BT" pitchFamily="34" charset="0"/>
              </a:rPr>
              <a:t>: </a:t>
            </a:r>
            <a:endParaRPr lang="en-IN" sz="3600" b="1" dirty="0">
              <a:latin typeface="BankGothic Lt BT" pitchFamily="34" charset="0"/>
            </a:endParaRPr>
          </a:p>
        </p:txBody>
      </p:sp>
      <p:sp>
        <p:nvSpPr>
          <p:cNvPr id="12" name="Rectangle 11"/>
          <p:cNvSpPr/>
          <p:nvPr/>
        </p:nvSpPr>
        <p:spPr>
          <a:xfrm>
            <a:off x="3429000" y="2819400"/>
            <a:ext cx="4648200" cy="769441"/>
          </a:xfrm>
          <a:prstGeom prst="rect">
            <a:avLst/>
          </a:prstGeom>
        </p:spPr>
        <p:txBody>
          <a:bodyPr wrap="square">
            <a:spAutoFit/>
          </a:bodyPr>
          <a:lstStyle/>
          <a:p>
            <a:r>
              <a:rPr lang="en-US" sz="4400" dirty="0" err="1" smtClean="0">
                <a:latin typeface="Adobe Arabic"/>
              </a:rPr>
              <a:t>Mr.RAJASEKARAN</a:t>
            </a:r>
            <a:endParaRPr lang="en-IN" sz="4400" dirty="0">
              <a:latin typeface="Adobe Arabic"/>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4630400" y="5105400"/>
            <a:ext cx="4495800" cy="1066800"/>
          </a:xfrm>
        </p:spPr>
        <p:txBody>
          <a:bodyPr>
            <a:normAutofit fontScale="90000"/>
          </a:bodyPr>
          <a:lstStyle/>
          <a:p>
            <a:r>
              <a:rPr lang="en-US" dirty="0" smtClean="0"/>
              <a:t>INDUSTRY MENTOR:</a:t>
            </a:r>
            <a:br>
              <a:rPr lang="en-US" dirty="0" smtClean="0"/>
            </a:br>
            <a:r>
              <a:rPr lang="en-US" dirty="0" smtClean="0"/>
              <a:t>MR             </a:t>
            </a:r>
            <a:endParaRPr lang="en-IN" dirty="0"/>
          </a:p>
        </p:txBody>
      </p:sp>
      <p:sp>
        <p:nvSpPr>
          <p:cNvPr id="5" name="Rectangle 4"/>
          <p:cNvSpPr/>
          <p:nvPr/>
        </p:nvSpPr>
        <p:spPr>
          <a:xfrm>
            <a:off x="1143000" y="1905001"/>
            <a:ext cx="6629400" cy="1323439"/>
          </a:xfrm>
          <a:prstGeom prst="rect">
            <a:avLst/>
          </a:prstGeom>
        </p:spPr>
        <p:txBody>
          <a:bodyPr wrap="square">
            <a:spAutoFit/>
          </a:bodyPr>
          <a:lstStyle/>
          <a:p>
            <a:r>
              <a:rPr lang="en-US" sz="3600" b="1" u="sng" dirty="0" smtClean="0">
                <a:latin typeface="BankGothic Lt BT" pitchFamily="34" charset="0"/>
                <a:ea typeface="Adobe Gothic Std B" pitchFamily="34" charset="-128"/>
                <a:cs typeface="Adobe Devanagari" pitchFamily="18" charset="0"/>
              </a:rPr>
              <a:t>INDUSTRY</a:t>
            </a:r>
            <a:r>
              <a:rPr lang="en-US" sz="3600" b="1" dirty="0" smtClean="0">
                <a:latin typeface="BankGothic Lt BT" pitchFamily="34" charset="0"/>
                <a:ea typeface="Adobe Gothic Std B" pitchFamily="34" charset="-128"/>
                <a:cs typeface="Adobe Devanagari" pitchFamily="18" charset="0"/>
              </a:rPr>
              <a:t> </a:t>
            </a:r>
            <a:r>
              <a:rPr lang="en-US" sz="3600" b="1" u="sng" dirty="0" smtClean="0">
                <a:latin typeface="BankGothic Lt BT" pitchFamily="34" charset="0"/>
                <a:ea typeface="Adobe Gothic Std B" pitchFamily="34" charset="-128"/>
                <a:cs typeface="Adobe Devanagari" pitchFamily="18" charset="0"/>
              </a:rPr>
              <a:t>MENTOR</a:t>
            </a:r>
            <a:r>
              <a:rPr lang="en-US" sz="3600" b="1" dirty="0" smtClean="0">
                <a:latin typeface="BankGothic Lt BT" pitchFamily="34" charset="0"/>
                <a:ea typeface="Adobe Gothic Std B" pitchFamily="34" charset="-128"/>
                <a:cs typeface="Adobe Devanagari" pitchFamily="18" charset="0"/>
              </a:rPr>
              <a:t>:</a:t>
            </a:r>
            <a:br>
              <a:rPr lang="en-US" sz="3600" b="1" dirty="0" smtClean="0">
                <a:latin typeface="BankGothic Lt BT" pitchFamily="34" charset="0"/>
                <a:ea typeface="Adobe Gothic Std B" pitchFamily="34" charset="-128"/>
                <a:cs typeface="Adobe Devanagari" pitchFamily="18" charset="0"/>
              </a:rPr>
            </a:br>
            <a:r>
              <a:rPr lang="en-US" sz="4400" dirty="0" smtClean="0">
                <a:latin typeface="Adobe Devanagari" pitchFamily="18" charset="0"/>
                <a:cs typeface="Adobe Devanagari" pitchFamily="18" charset="0"/>
              </a:rPr>
              <a:t>                  </a:t>
            </a:r>
            <a:r>
              <a:rPr lang="en-US" sz="4400" dirty="0" err="1" smtClean="0">
                <a:latin typeface="Adobe Devanagari" pitchFamily="18" charset="0"/>
                <a:cs typeface="Adobe Devanagari" pitchFamily="18" charset="0"/>
              </a:rPr>
              <a:t>Mrs.Subhashini.U</a:t>
            </a:r>
            <a:endParaRPr lang="en-IN" sz="4400" dirty="0">
              <a:latin typeface="Adobe Devanagari" pitchFamily="18" charset="0"/>
              <a:cs typeface="Adobe Devanagari" pitchFamily="18" charset="0"/>
            </a:endParaRPr>
          </a:p>
        </p:txBody>
      </p:sp>
      <p:sp>
        <p:nvSpPr>
          <p:cNvPr id="6" name="Content Placeholder 5"/>
          <p:cNvSpPr>
            <a:spLocks noGrp="1"/>
          </p:cNvSpPr>
          <p:nvPr>
            <p:ph idx="1"/>
          </p:nvPr>
        </p:nvSpPr>
        <p:spPr>
          <a:xfrm>
            <a:off x="12344400" y="1143000"/>
            <a:ext cx="6172200" cy="4191000"/>
          </a:xfrm>
        </p:spPr>
        <p:txBody>
          <a:bodyPr/>
          <a:lstStyle/>
          <a:p>
            <a:pPr lvl="2"/>
            <a:endParaRPr lang="en-IN" dirty="0"/>
          </a:p>
        </p:txBody>
      </p:sp>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33600" y="3429000"/>
            <a:ext cx="7010400" cy="4419600"/>
          </a:xfrm>
        </p:spPr>
        <p:txBody>
          <a:bodyPr>
            <a:normAutofit/>
          </a:bodyPr>
          <a:lstStyle/>
          <a:p>
            <a:r>
              <a:rPr lang="en-US" dirty="0" smtClean="0"/>
              <a:t> </a:t>
            </a:r>
          </a:p>
        </p:txBody>
      </p:sp>
      <p:sp>
        <p:nvSpPr>
          <p:cNvPr id="5" name="Rectangle 4"/>
          <p:cNvSpPr/>
          <p:nvPr/>
        </p:nvSpPr>
        <p:spPr>
          <a:xfrm>
            <a:off x="838200" y="457200"/>
            <a:ext cx="7162800" cy="1661993"/>
          </a:xfrm>
          <a:prstGeom prst="rect">
            <a:avLst/>
          </a:prstGeom>
        </p:spPr>
        <p:txBody>
          <a:bodyPr wrap="square">
            <a:spAutoFit/>
          </a:bodyPr>
          <a:lstStyle/>
          <a:p>
            <a:r>
              <a:rPr lang="en-US" sz="5400" b="1" dirty="0" smtClean="0">
                <a:latin typeface="Adobe Hebrew" pitchFamily="18" charset="-79"/>
                <a:cs typeface="Adobe Hebrew" pitchFamily="18" charset="-79"/>
              </a:rPr>
              <a:t>         </a:t>
            </a:r>
            <a:r>
              <a:rPr lang="en-US" sz="5400" b="1" u="sng" dirty="0" smtClean="0">
                <a:latin typeface="Adobe Hebrew" pitchFamily="18" charset="-79"/>
                <a:cs typeface="Adobe Hebrew" pitchFamily="18" charset="-79"/>
              </a:rPr>
              <a:t> </a:t>
            </a:r>
            <a:r>
              <a:rPr lang="en-US" sz="5400" b="1" u="sng" dirty="0" smtClean="0">
                <a:latin typeface="BankGothic Lt BT" pitchFamily="34" charset="0"/>
                <a:cs typeface="Adobe Hebrew" pitchFamily="18" charset="-79"/>
              </a:rPr>
              <a:t>ABSTRACT</a:t>
            </a:r>
            <a:endParaRPr lang="en-US" sz="4800" dirty="0" smtClean="0">
              <a:latin typeface="BankGothic Lt BT" pitchFamily="34" charset="0"/>
              <a:cs typeface="Adobe Hebrew" pitchFamily="18" charset="-79"/>
            </a:endParaRPr>
          </a:p>
          <a:p>
            <a:r>
              <a:rPr lang="en-US" sz="4800" dirty="0" smtClean="0">
                <a:latin typeface="Adobe Hebrew" pitchFamily="18" charset="-79"/>
                <a:cs typeface="Adobe Hebrew" pitchFamily="18" charset="-79"/>
              </a:rPr>
              <a:t> </a:t>
            </a:r>
            <a:r>
              <a:rPr lang="en-US" sz="3600" i="1" dirty="0" smtClean="0">
                <a:latin typeface="Adobe Hebrew" pitchFamily="18" charset="-79"/>
                <a:cs typeface="Adobe Hebrew" pitchFamily="18" charset="-79"/>
              </a:rPr>
              <a:t>BATTLE TANKER  </a:t>
            </a:r>
            <a:endParaRPr lang="en-IN" sz="3600" i="1" dirty="0" smtClean="0">
              <a:latin typeface="Adobe Hebrew" pitchFamily="18" charset="-79"/>
              <a:cs typeface="Adobe Hebrew" pitchFamily="18" charset="-79"/>
            </a:endParaRPr>
          </a:p>
        </p:txBody>
      </p:sp>
      <p:sp>
        <p:nvSpPr>
          <p:cNvPr id="6" name="Rectangle 5"/>
          <p:cNvSpPr/>
          <p:nvPr/>
        </p:nvSpPr>
        <p:spPr>
          <a:xfrm>
            <a:off x="381000" y="2272129"/>
            <a:ext cx="7848600" cy="4585871"/>
          </a:xfrm>
          <a:prstGeom prst="rect">
            <a:avLst/>
          </a:prstGeom>
        </p:spPr>
        <p:txBody>
          <a:bodyPr wrap="square">
            <a:spAutoFit/>
          </a:bodyPr>
          <a:lstStyle/>
          <a:p>
            <a:pPr lvl="1"/>
            <a:r>
              <a:rPr lang="en-US" sz="2800" dirty="0" smtClean="0"/>
              <a:t>            This project is based on battle tank in </a:t>
            </a:r>
            <a:r>
              <a:rPr lang="en-US" sz="2800" dirty="0" err="1" smtClean="0"/>
              <a:t>war.It</a:t>
            </a:r>
            <a:r>
              <a:rPr lang="en-US" sz="2800" dirty="0" smtClean="0"/>
              <a:t> is a python game with graphics and user </a:t>
            </a:r>
            <a:r>
              <a:rPr lang="en-US" sz="2800" dirty="0" err="1" smtClean="0"/>
              <a:t>interaction.It</a:t>
            </a:r>
            <a:r>
              <a:rPr lang="en-US" sz="2800" dirty="0" smtClean="0"/>
              <a:t> is a basically battle game and it has two player controlled by keyboard actions .It has shooting function tankers have bombing functionality </a:t>
            </a:r>
            <a:r>
              <a:rPr lang="en-US" sz="2800" dirty="0" err="1" smtClean="0"/>
              <a:t>manyobjective</a:t>
            </a:r>
            <a:r>
              <a:rPr lang="en-US" sz="2800" dirty="0" smtClean="0"/>
              <a:t> of each player by shooting other </a:t>
            </a:r>
            <a:r>
              <a:rPr lang="en-US" sz="2800" dirty="0" err="1" smtClean="0"/>
              <a:t>tank.And</a:t>
            </a:r>
            <a:r>
              <a:rPr lang="en-US" sz="2800" dirty="0" smtClean="0"/>
              <a:t> make them every cause </a:t>
            </a:r>
            <a:r>
              <a:rPr lang="en-US" sz="3200" dirty="0" smtClean="0"/>
              <a:t>one life for user but the life are limited </a:t>
            </a:r>
          </a:p>
          <a:p>
            <a:r>
              <a:rPr lang="en-US" sz="3200" dirty="0" smtClean="0"/>
              <a:t> </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flipH="1">
            <a:off x="13106400" y="2362200"/>
            <a:ext cx="4876800" cy="3276600"/>
          </a:xfrm>
        </p:spPr>
        <p:txBody>
          <a:bodyPr>
            <a:normAutofit/>
          </a:bodyPr>
          <a:lstStyle/>
          <a:p>
            <a:pPr>
              <a:buFont typeface="Wingdings" pitchFamily="2" charset="2"/>
              <a:buChar char="ü"/>
            </a:pPr>
            <a:endParaRPr lang="en-IN" sz="2000" dirty="0"/>
          </a:p>
        </p:txBody>
      </p:sp>
      <p:sp>
        <p:nvSpPr>
          <p:cNvPr id="5" name="Rectangle 4"/>
          <p:cNvSpPr/>
          <p:nvPr/>
        </p:nvSpPr>
        <p:spPr>
          <a:xfrm>
            <a:off x="1066800" y="1676400"/>
            <a:ext cx="7162800" cy="4216539"/>
          </a:xfrm>
          <a:prstGeom prst="rect">
            <a:avLst/>
          </a:prstGeom>
        </p:spPr>
        <p:txBody>
          <a:bodyPr wrap="square">
            <a:spAutoFit/>
          </a:bodyPr>
          <a:lstStyle/>
          <a:p>
            <a:r>
              <a:rPr lang="en-US" sz="2800" dirty="0" smtClean="0"/>
              <a:t>In next level the toughness of the will be </a:t>
            </a:r>
            <a:r>
              <a:rPr lang="en-US" sz="2800" dirty="0" err="1" smtClean="0"/>
              <a:t>increasedOnce</a:t>
            </a:r>
            <a:r>
              <a:rPr lang="en-US" sz="2800" dirty="0" smtClean="0"/>
              <a:t> the certain score is reached then the player will move to next stage. </a:t>
            </a:r>
          </a:p>
          <a:p>
            <a:r>
              <a:rPr lang="en-US" sz="2800" dirty="0" smtClean="0"/>
              <a:t>Once the player lost he will reappear for three time because in  this game you have three life. In this game we can improve our speed because tanker will be moving  speeder than you .This game is easily playable .It is an 2d game .</a:t>
            </a:r>
          </a:p>
          <a:p>
            <a:pPr>
              <a:buFont typeface="Wingdings" pitchFamily="2" charset="2"/>
              <a:buChar char="ü"/>
            </a:pPr>
            <a:endParaRPr lang="en-IN" sz="16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6764000" y="2971800"/>
            <a:ext cx="1371600" cy="457200"/>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295400"/>
            <a:ext cx="8473262" cy="5562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450</TotalTime>
  <Words>328</Words>
  <Application>Microsoft Office PowerPoint</Application>
  <PresentationFormat>On-screen Show (4:3)</PresentationFormat>
  <Paragraphs>63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Slide 1</vt:lpstr>
      <vt:lpstr>Slide 2</vt:lpstr>
      <vt:lpstr>Slide 3</vt:lpstr>
      <vt:lpstr>Slide 4</vt:lpstr>
      <vt:lpstr> `</vt:lpstr>
      <vt:lpstr>INDUSTRY MENTOR: MR             </vt:lpstr>
      <vt:lpstr>Slide 7</vt:lpstr>
      <vt:lpstr>Slide 8</vt:lpstr>
      <vt:lpstr>Slide 9</vt:lpstr>
      <vt:lpstr>Slide 10</vt:lpstr>
      <vt:lpstr>Slide 11</vt:lpstr>
      <vt:lpstr>Slide 12</vt:lpstr>
      <vt:lpstr>MODEL ARCHITECTURE</vt:lpstr>
      <vt:lpstr>REQUIREMENT  THONNY     LANGUAGE  PYTHON</vt:lpstr>
      <vt:lpstr>Statement:</vt:lpstr>
      <vt:lpstr>Slide 16</vt:lpstr>
      <vt:lpstr>Slide 17</vt:lpstr>
      <vt:lpstr>FEATURES: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SHOOTING GAME</dc:title>
  <dc:creator>ITLAB</dc:creator>
  <cp:lastModifiedBy>ITLAB</cp:lastModifiedBy>
  <cp:revision>63</cp:revision>
  <dcterms:created xsi:type="dcterms:W3CDTF">2019-01-22T03:29:19Z</dcterms:created>
  <dcterms:modified xsi:type="dcterms:W3CDTF">2019-01-23T06:00:30Z</dcterms:modified>
</cp:coreProperties>
</file>