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64" r:id="rId5"/>
    <p:sldId id="259" r:id="rId6"/>
    <p:sldId id="266" r:id="rId7"/>
    <p:sldId id="272" r:id="rId8"/>
    <p:sldId id="269" r:id="rId9"/>
    <p:sldId id="280" r:id="rId10"/>
    <p:sldId id="271" r:id="rId11"/>
    <p:sldId id="273" r:id="rId12"/>
    <p:sldId id="274" r:id="rId13"/>
    <p:sldId id="279" r:id="rId14"/>
    <p:sldId id="275" r:id="rId15"/>
    <p:sldId id="278" r:id="rId16"/>
    <p:sldId id="277" r:id="rId17"/>
    <p:sldId id="261"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varScale="1">
        <p:scale>
          <a:sx n="38" d="100"/>
          <a:sy n="38"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990600"/>
            <a:ext cx="4267200" cy="830997"/>
          </a:xfrm>
          <a:prstGeom prst="rect">
            <a:avLst/>
          </a:prstGeom>
        </p:spPr>
        <p:txBody>
          <a:bodyPr wrap="square">
            <a:spAutoFit/>
          </a:bodyPr>
          <a:lstStyle/>
          <a:p>
            <a:r>
              <a:rPr lang="en-US" sz="4800" b="1" u="sng" dirty="0" smtClean="0">
                <a:latin typeface="BankGothic Lt BT" pitchFamily="34" charset="0"/>
                <a:cs typeface="Adobe Arabic" pitchFamily="18" charset="-78"/>
              </a:rPr>
              <a:t>MODULES</a:t>
            </a:r>
            <a:endParaRPr lang="en-IN" sz="4800" b="1" u="sng" dirty="0">
              <a:latin typeface="BankGothic Lt BT" pitchFamily="34" charset="0"/>
              <a:cs typeface="Adobe Arabic" pitchFamily="18" charset="-78"/>
            </a:endParaRPr>
          </a:p>
        </p:txBody>
      </p:sp>
      <p:sp>
        <p:nvSpPr>
          <p:cNvPr id="6" name="Rectangle 5"/>
          <p:cNvSpPr/>
          <p:nvPr/>
        </p:nvSpPr>
        <p:spPr>
          <a:xfrm>
            <a:off x="1371600" y="1981200"/>
            <a:ext cx="6096000" cy="2554545"/>
          </a:xfrm>
          <a:prstGeom prst="rect">
            <a:avLst/>
          </a:prstGeom>
        </p:spPr>
        <p:txBody>
          <a:bodyPr wrap="square">
            <a:spAutoFit/>
          </a:bodyPr>
          <a:lstStyle/>
          <a:p>
            <a:r>
              <a:rPr lang="en-US" sz="4000" dirty="0" smtClean="0">
                <a:latin typeface="+mj-lt"/>
              </a:rPr>
              <a:t>Module is divided into two roles they are.</a:t>
            </a:r>
          </a:p>
          <a:p>
            <a:pPr>
              <a:buFont typeface="Wingdings" pitchFamily="2" charset="2"/>
              <a:buChar char="v"/>
            </a:pPr>
            <a:r>
              <a:rPr lang="en-US" sz="4000" dirty="0" smtClean="0"/>
              <a:t>Single role </a:t>
            </a:r>
          </a:p>
          <a:p>
            <a:pPr>
              <a:buFont typeface="Wingdings" pitchFamily="2" charset="2"/>
              <a:buChar char="v"/>
            </a:pPr>
            <a:r>
              <a:rPr lang="en-US" sz="4000" dirty="0" smtClean="0"/>
              <a:t>Double role</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8516600" y="2392362"/>
            <a:ext cx="1295400" cy="122238"/>
          </a:xfrm>
        </p:spPr>
        <p:txBody>
          <a:bodyPr>
            <a:normAutofit fontScale="90000"/>
          </a:bodyPr>
          <a:lstStyle/>
          <a:p>
            <a:endParaRPr lang="en-IN" u="sng" dirty="0"/>
          </a:p>
        </p:txBody>
      </p:sp>
      <p:sp>
        <p:nvSpPr>
          <p:cNvPr id="3" name="Content Placeholder 2"/>
          <p:cNvSpPr>
            <a:spLocks noGrp="1"/>
          </p:cNvSpPr>
          <p:nvPr>
            <p:ph idx="1"/>
          </p:nvPr>
        </p:nvSpPr>
        <p:spPr>
          <a:xfrm>
            <a:off x="17526000" y="3810000"/>
            <a:ext cx="1828800" cy="3459163"/>
          </a:xfrm>
        </p:spPr>
        <p:txBody>
          <a:bodyPr/>
          <a:lstStyle/>
          <a:p>
            <a:pPr>
              <a:buFont typeface="Wingdings" pitchFamily="2" charset="2"/>
              <a:buChar char="ü"/>
            </a:pPr>
            <a:endParaRPr lang="en-IN" dirty="0"/>
          </a:p>
        </p:txBody>
      </p:sp>
      <p:sp>
        <p:nvSpPr>
          <p:cNvPr id="5" name="Rectangle 4"/>
          <p:cNvSpPr/>
          <p:nvPr/>
        </p:nvSpPr>
        <p:spPr>
          <a:xfrm>
            <a:off x="2514600" y="1219200"/>
            <a:ext cx="3581400" cy="584775"/>
          </a:xfrm>
          <a:prstGeom prst="rect">
            <a:avLst/>
          </a:prstGeom>
        </p:spPr>
        <p:txBody>
          <a:bodyPr wrap="square">
            <a:spAutoFit/>
          </a:bodyPr>
          <a:lstStyle/>
          <a:p>
            <a:r>
              <a:rPr lang="en-US" sz="3200" u="sng" dirty="0" smtClean="0">
                <a:latin typeface="BankGothic Lt BT" pitchFamily="34" charset="0"/>
              </a:rPr>
              <a:t>SINGLE</a:t>
            </a:r>
            <a:r>
              <a:rPr lang="en-US" sz="3200" dirty="0" smtClean="0">
                <a:latin typeface="BankGothic Lt BT" pitchFamily="34" charset="0"/>
              </a:rPr>
              <a:t> </a:t>
            </a:r>
            <a:r>
              <a:rPr lang="en-US" sz="3200" u="sng" dirty="0" smtClean="0">
                <a:latin typeface="BankGothic Lt BT" pitchFamily="34" charset="0"/>
              </a:rPr>
              <a:t>ROLE</a:t>
            </a:r>
            <a:endParaRPr lang="en-IN" sz="3200" dirty="0">
              <a:latin typeface="BankGothic Lt BT" pitchFamily="34" charset="0"/>
            </a:endParaRPr>
          </a:p>
        </p:txBody>
      </p:sp>
      <p:sp>
        <p:nvSpPr>
          <p:cNvPr id="6" name="Rectangle 5"/>
          <p:cNvSpPr/>
          <p:nvPr/>
        </p:nvSpPr>
        <p:spPr>
          <a:xfrm>
            <a:off x="1066800" y="1981200"/>
            <a:ext cx="6629400" cy="4308872"/>
          </a:xfrm>
          <a:prstGeom prst="rect">
            <a:avLst/>
          </a:prstGeom>
        </p:spPr>
        <p:txBody>
          <a:bodyPr wrap="square">
            <a:spAutoFit/>
          </a:bodyPr>
          <a:lstStyle/>
          <a:p>
            <a:pPr>
              <a:buFont typeface="Wingdings" pitchFamily="2" charset="2"/>
              <a:buChar char="ü"/>
            </a:pPr>
            <a:r>
              <a:rPr lang="en-US" sz="3200" dirty="0" smtClean="0"/>
              <a:t>In single role there will be only one player.</a:t>
            </a:r>
          </a:p>
          <a:p>
            <a:pPr>
              <a:buFont typeface="Wingdings" pitchFamily="2" charset="2"/>
              <a:buChar char="ü"/>
            </a:pPr>
            <a:r>
              <a:rPr lang="en-US" sz="3200" dirty="0" smtClean="0"/>
              <a:t>The single player will be differentiated than the other tanker.</a:t>
            </a:r>
          </a:p>
          <a:p>
            <a:pPr>
              <a:buFont typeface="Wingdings" pitchFamily="2" charset="2"/>
              <a:buChar char="ü"/>
            </a:pPr>
            <a:r>
              <a:rPr lang="en-US" sz="3200" dirty="0" smtClean="0"/>
              <a:t>In single role the player will be in yellow color. </a:t>
            </a:r>
          </a:p>
          <a:p>
            <a:pPr>
              <a:buFont typeface="Wingdings" pitchFamily="2" charset="2"/>
              <a:buChar char="ü"/>
            </a:pPr>
            <a:r>
              <a:rPr lang="en-US" sz="3200" dirty="0" smtClean="0"/>
              <a:t>In single role there will be only two levels.</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344400" y="1143000"/>
            <a:ext cx="304800" cy="704088"/>
          </a:xfrm>
        </p:spPr>
        <p:txBody>
          <a:bodyPr>
            <a:normAutofit fontScale="90000"/>
          </a:bodyPr>
          <a:lstStyle/>
          <a:p>
            <a:endParaRPr lang="en-IN" dirty="0"/>
          </a:p>
        </p:txBody>
      </p:sp>
      <p:sp>
        <p:nvSpPr>
          <p:cNvPr id="5" name="Rectangle 4"/>
          <p:cNvSpPr/>
          <p:nvPr/>
        </p:nvSpPr>
        <p:spPr>
          <a:xfrm>
            <a:off x="2286000" y="838200"/>
            <a:ext cx="4267200" cy="584775"/>
          </a:xfrm>
          <a:prstGeom prst="rect">
            <a:avLst/>
          </a:prstGeom>
        </p:spPr>
        <p:txBody>
          <a:bodyPr wrap="square">
            <a:spAutoFit/>
          </a:bodyPr>
          <a:lstStyle/>
          <a:p>
            <a:r>
              <a:rPr lang="en-US" sz="3200" b="1" u="sng" dirty="0" smtClean="0">
                <a:latin typeface="BankGothic Lt BT" pitchFamily="34" charset="0"/>
              </a:rPr>
              <a:t>DOUBLE</a:t>
            </a:r>
            <a:r>
              <a:rPr lang="en-US" sz="3200" b="1" dirty="0" smtClean="0">
                <a:latin typeface="BankGothic Lt BT" pitchFamily="34" charset="0"/>
              </a:rPr>
              <a:t> </a:t>
            </a:r>
            <a:r>
              <a:rPr lang="en-US" sz="3200" b="1" u="sng" dirty="0" smtClean="0">
                <a:latin typeface="BankGothic Lt BT" pitchFamily="34" charset="0"/>
              </a:rPr>
              <a:t>ROLE</a:t>
            </a:r>
            <a:endParaRPr lang="en-IN" sz="3200" b="1" u="sng" dirty="0">
              <a:latin typeface="BankGothic Lt BT" pitchFamily="34" charset="0"/>
            </a:endParaRPr>
          </a:p>
        </p:txBody>
      </p:sp>
      <p:sp>
        <p:nvSpPr>
          <p:cNvPr id="6" name="Rectangle 5"/>
          <p:cNvSpPr/>
          <p:nvPr/>
        </p:nvSpPr>
        <p:spPr>
          <a:xfrm>
            <a:off x="1371600" y="1752600"/>
            <a:ext cx="6096000" cy="4524315"/>
          </a:xfrm>
          <a:prstGeom prst="rect">
            <a:avLst/>
          </a:prstGeom>
        </p:spPr>
        <p:txBody>
          <a:bodyPr wrap="square">
            <a:spAutoFit/>
          </a:bodyPr>
          <a:lstStyle/>
          <a:p>
            <a:pPr>
              <a:buFont typeface="Wingdings" pitchFamily="2" charset="2"/>
              <a:buChar char="ü"/>
            </a:pPr>
            <a:r>
              <a:rPr lang="en-US" sz="3200" dirty="0" smtClean="0"/>
              <a:t>In double role there will are multi players </a:t>
            </a:r>
          </a:p>
          <a:p>
            <a:pPr>
              <a:buFont typeface="Wingdings" pitchFamily="2" charset="2"/>
              <a:buChar char="ü"/>
            </a:pPr>
            <a:r>
              <a:rPr lang="en-US" sz="3200" dirty="0" smtClean="0"/>
              <a:t>The first player will be in yellow color</a:t>
            </a:r>
          </a:p>
          <a:p>
            <a:pPr>
              <a:buFont typeface="Wingdings" pitchFamily="2" charset="2"/>
              <a:buChar char="ü"/>
            </a:pPr>
            <a:r>
              <a:rPr lang="en-US" sz="3200" dirty="0" smtClean="0"/>
              <a:t>And the second player will be green color </a:t>
            </a:r>
          </a:p>
          <a:p>
            <a:pPr>
              <a:buFont typeface="Wingdings" pitchFamily="2" charset="2"/>
              <a:buChar char="ü"/>
            </a:pPr>
            <a:r>
              <a:rPr lang="en-US" sz="3200" dirty="0" smtClean="0"/>
              <a:t>In double role each player will have two level</a:t>
            </a:r>
          </a:p>
          <a:p>
            <a:pPr>
              <a:buFont typeface="Wingdings" pitchFamily="2" charset="2"/>
              <a:buChar char="ü"/>
            </a:pPr>
            <a:r>
              <a:rPr lang="en-US" sz="3200" dirty="0" smtClean="0"/>
              <a:t>Each player have three life</a:t>
            </a:r>
          </a:p>
        </p:txBody>
      </p:sp>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TWO LEVELS </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GCH.png"/>
          <p:cNvPicPr>
            <a:picLocks noChangeAspect="1"/>
          </p:cNvPicPr>
          <p:nvPr/>
        </p:nvPicPr>
        <p:blipFill>
          <a:blip r:embed="rId2" cstate="print"/>
          <a:stretch>
            <a:fillRect/>
          </a:stretch>
        </p:blipFill>
        <p:spPr>
          <a:xfrm>
            <a:off x="0" y="1066800"/>
            <a:ext cx="17983200" cy="819451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KL.png"/>
          <p:cNvPicPr>
            <a:picLocks noChangeAspect="1"/>
          </p:cNvPicPr>
          <p:nvPr/>
        </p:nvPicPr>
        <p:blipFill>
          <a:blip r:embed="rId2" cstate="print"/>
          <a:stretch>
            <a:fillRect/>
          </a:stretch>
        </p:blipFill>
        <p:spPr>
          <a:xfrm>
            <a:off x="838200" y="1295400"/>
            <a:ext cx="7543800" cy="4953000"/>
          </a:xfrm>
          <a:prstGeom prst="rect">
            <a:avLst/>
          </a:prstGeom>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single player </a:t>
            </a:r>
          </a:p>
          <a:p>
            <a:pPr>
              <a:buFont typeface="Wingdings" pitchFamily="2" charset="2"/>
              <a:buChar char="ü"/>
            </a:pPr>
            <a:r>
              <a:rPr lang="en-US" sz="3200" dirty="0" smtClean="0"/>
              <a:t>  multiplayer</a:t>
            </a:r>
            <a:endParaRPr lang="en-IN" sz="3200"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lgerian" pitchFamily="82" charset="0"/>
              </a:rPr>
              <a:t>SHOOTING</a:t>
            </a:r>
            <a:r>
              <a:rPr lang="en-US" sz="4800" strike="sngStrike" dirty="0" smtClean="0">
                <a:latin typeface="Algerian" pitchFamily="82" charset="0"/>
              </a:rPr>
              <a:t> </a:t>
            </a:r>
            <a:r>
              <a:rPr lang="en-US" sz="4800" dirty="0" smtClean="0">
                <a:latin typeface="Algerian" pitchFamily="82" charset="0"/>
              </a:rPr>
              <a:t>GAME</a:t>
            </a:r>
            <a:endParaRPr lang="en-IN" sz="4800" dirty="0"/>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Mrs.Subhashini.U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next level the toughness of the will be </a:t>
            </a:r>
            <a:r>
              <a:rPr lang="en-US" sz="2800" dirty="0" smtClean="0"/>
              <a:t>increased Once </a:t>
            </a:r>
            <a:r>
              <a:rPr lang="en-US" sz="2800" dirty="0" smtClean="0"/>
              <a:t>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446</TotalTime>
  <Words>329</Words>
  <Application>Microsoft Office PowerPoint</Application>
  <PresentationFormat>On-screen Show (4:3)</PresentationFormat>
  <Paragraphs>63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Slide 1</vt:lpstr>
      <vt:lpstr>Slide 2</vt:lpstr>
      <vt:lpstr>Slide 3</vt:lpstr>
      <vt:lpstr>Slide 4</vt:lpstr>
      <vt:lpstr> `</vt:lpstr>
      <vt:lpstr>INDUSTRY MENTOR: MR             </vt:lpstr>
      <vt:lpstr>Slide 7</vt:lpstr>
      <vt:lpstr>Slide 8</vt:lpstr>
      <vt:lpstr>Slide 9</vt:lpstr>
      <vt:lpstr>Slide 10</vt:lpstr>
      <vt:lpstr>Slide 11</vt:lpstr>
      <vt:lpstr>Slide 12</vt:lpstr>
      <vt:lpstr>MODEL ARCHITECTURE</vt:lpstr>
      <vt:lpstr>REQUIREMENT  THONNY     LANGUAGE  PYTHON</vt:lpstr>
      <vt:lpstr>Slide 15</vt:lpstr>
      <vt:lpstr>Slide 16</vt:lpstr>
      <vt:lpstr>Statement:</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63</cp:revision>
  <dcterms:created xsi:type="dcterms:W3CDTF">2019-01-22T03:29:19Z</dcterms:created>
  <dcterms:modified xsi:type="dcterms:W3CDTF">2019-01-23T05:24:14Z</dcterms:modified>
</cp:coreProperties>
</file>