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0A3"/>
    <a:srgbClr val="D6E4EE"/>
    <a:srgbClr val="CCEECC"/>
    <a:srgbClr val="FFCDCD"/>
    <a:srgbClr val="FF3399"/>
    <a:srgbClr val="9A8B7C"/>
    <a:srgbClr val="95BA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7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systems</a:t>
            </a:r>
            <a:r>
              <a:rPr lang="en-GB" sz="4000" dirty="0" smtClean="0"/>
              <a:t>,</a:t>
            </a:r>
            <a:br>
              <a:rPr lang="en-GB" sz="4000" dirty="0" smtClean="0"/>
            </a:br>
            <a:r>
              <a:rPr lang="en-GB" sz="4000" i="1" dirty="0" smtClean="0"/>
              <a:t>Internet of Things </a:t>
            </a:r>
            <a:r>
              <a:rPr lang="en-GB" sz="4000" b="0" dirty="0" smtClean="0"/>
              <a:t>and</a:t>
            </a:r>
            <a:br>
              <a:rPr lang="en-GB" sz="4000" b="0" dirty="0" smtClean="0"/>
            </a:br>
            <a:r>
              <a:rPr lang="en-GB" sz="4000" i="1" dirty="0" smtClean="0"/>
              <a:t>Communication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10" y="314795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Engineering Internship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8" name="Picture 2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4" y="1508890"/>
            <a:ext cx="3120862" cy="23904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smtClean="0">
                <a:latin typeface="+mn-lt"/>
                <a:ea typeface="+mn-ea"/>
              </a:rPr>
              <a:t>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fr-FR" i="1" dirty="0" smtClean="0"/>
              <a:t>ws://sockets.mbed.org/ws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</a:t>
            </a:r>
            <a:r>
              <a:rPr lang="fr-FR" i="1" dirty="0" smtClean="0">
                <a:solidFill>
                  <a:schemeClr val="accent3"/>
                </a:solidFill>
              </a:rPr>
              <a:t>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2"/>
            <a:ext cx="8501063" cy="4262438"/>
            <a:chOff x="249" y="1162"/>
            <a:chExt cx="5355" cy="26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969" y="1162"/>
              <a:ext cx="1635" cy="1145"/>
              <a:chOff x="3878" y="1162"/>
              <a:chExt cx="1635" cy="1145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2115"/>
                <a:ext cx="16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/>
                  <a:t>Lightweight Online Compiler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05" y="2614"/>
              <a:ext cx="1431" cy="1233"/>
              <a:chOff x="3969" y="2523"/>
              <a:chExt cx="1431" cy="1233"/>
            </a:xfrm>
          </p:grpSpPr>
          <p:pic>
            <p:nvPicPr>
              <p:cNvPr id="23" name="Picture 13" descr="mbed-microcontroller-angled"/>
              <p:cNvPicPr>
                <a:picLocks noChangeAspect="1" noChangeArrowheads="1"/>
              </p:cNvPicPr>
              <p:nvPr/>
            </p:nvPicPr>
            <p:blipFill>
              <a:blip r:embed="rId3"/>
              <a:srcRect l="1071" r="1071"/>
              <a:stretch>
                <a:fillRect/>
              </a:stretch>
            </p:blipFill>
            <p:spPr bwMode="auto">
              <a:xfrm>
                <a:off x="4059" y="2523"/>
                <a:ext cx="1198" cy="9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3969" y="3430"/>
                <a:ext cx="143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/>
                  <a:t>Cortex-M3 MCU in a </a:t>
                </a:r>
                <a:br>
                  <a:rPr lang="en-GB" sz="1400" b="1"/>
                </a:br>
                <a:r>
                  <a:rPr lang="en-GB" sz="1400" b="1"/>
                  <a:t>Prototyping Form-Factor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1" y="1162"/>
              <a:ext cx="1270" cy="1278"/>
              <a:chOff x="340" y="2387"/>
              <a:chExt cx="1270" cy="1278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 b="1219"/>
              <a:stretch>
                <a:fillRect/>
              </a:stretch>
            </p:blipFill>
            <p:spPr bwMode="auto">
              <a:xfrm>
                <a:off x="385" y="2387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40" y="3339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Dedicated Developer</a:t>
                </a:r>
                <a:br>
                  <a:rPr lang="en-GB" sz="1400" b="1"/>
                </a:br>
                <a:r>
                  <a:rPr lang="en-GB" sz="1400" b="1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5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</a:t>
            </a:r>
            <a:r>
              <a:rPr lang="en-US" dirty="0" smtClean="0"/>
              <a:t>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778793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To replace all existing polling techniques (AJAX)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2050" name="Picture 2" descr="C:\Users\samux\Desktop\ARM-internship-report\report\ws_po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193" y="992636"/>
            <a:ext cx="4599106" cy="3285075"/>
          </a:xfrm>
          <a:prstGeom prst="rect">
            <a:avLst/>
          </a:prstGeom>
          <a:noFill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74840" y="4632380"/>
            <a:ext cx="8775700" cy="2225620"/>
          </a:xfrm>
        </p:spPr>
        <p:txBody>
          <a:bodyPr/>
          <a:lstStyle/>
          <a:p>
            <a:r>
              <a:rPr lang="en-US" dirty="0" smtClean="0"/>
              <a:t>Once the connection is established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Messages can flow between browser and server</a:t>
            </a:r>
          </a:p>
          <a:p>
            <a:pPr lvl="1"/>
            <a:r>
              <a:rPr lang="en-US" dirty="0" smtClean="0"/>
              <a:t>No need to send a request to the server to receive a data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this project:</a:t>
            </a:r>
          </a:p>
          <a:p>
            <a:pPr lvl="1"/>
            <a:r>
              <a:rPr lang="en-US" dirty="0" smtClean="0"/>
              <a:t>Access sensor data all over the world</a:t>
            </a:r>
          </a:p>
          <a:p>
            <a:pPr lvl="1"/>
            <a:r>
              <a:rPr lang="en-US" dirty="0" smtClean="0"/>
              <a:t>Display real-time graphs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WebSockets</a:t>
            </a:r>
            <a:r>
              <a:rPr lang="en-US" dirty="0" smtClean="0"/>
              <a:t> for more efficiency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mbed</a:t>
            </a:r>
            <a:r>
              <a:rPr lang="en-US" dirty="0" smtClean="0"/>
              <a:t> Cortex M0 board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159" y="3331779"/>
            <a:ext cx="4961941" cy="2301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190</TotalTime>
  <Words>474</Words>
  <Application>Microsoft Office PowerPoint</Application>
  <PresentationFormat>Affichage à l'écran 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ARM_Public_2007_0409</vt:lpstr>
      <vt:lpstr>Embedded systems, Internet of Things and Communication</vt:lpstr>
      <vt:lpstr>Outline</vt:lpstr>
      <vt:lpstr>Mbed</vt:lpstr>
      <vt:lpstr>Internet of Things (IOT)</vt:lpstr>
      <vt:lpstr>IOT: WebSockets</vt:lpstr>
      <vt:lpstr>IOT: WebSockets</vt:lpstr>
      <vt:lpstr>IOT: WebSockets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34</cp:revision>
  <dcterms:created xsi:type="dcterms:W3CDTF">2012-01-11T18:41:48Z</dcterms:created>
  <dcterms:modified xsi:type="dcterms:W3CDTF">2012-01-11T22:38:42Z</dcterms:modified>
</cp:coreProperties>
</file>