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  <p:sldMasterId id="2147483788" r:id="rId2"/>
    <p:sldMasterId id="2147483800" r:id="rId3"/>
    <p:sldMasterId id="2147483824" r:id="rId4"/>
  </p:sldMasterIdLst>
  <p:notesMasterIdLst>
    <p:notesMasterId r:id="rId16"/>
  </p:notesMasterIdLst>
  <p:handoutMasterIdLst>
    <p:handoutMasterId r:id="rId17"/>
  </p:handoutMasterIdLst>
  <p:sldIdLst>
    <p:sldId id="449" r:id="rId5"/>
    <p:sldId id="429" r:id="rId6"/>
    <p:sldId id="459" r:id="rId7"/>
    <p:sldId id="497" r:id="rId8"/>
    <p:sldId id="523" r:id="rId9"/>
    <p:sldId id="524" r:id="rId10"/>
    <p:sldId id="525" r:id="rId11"/>
    <p:sldId id="526" r:id="rId12"/>
    <p:sldId id="527" r:id="rId13"/>
    <p:sldId id="522" r:id="rId14"/>
    <p:sldId id="458" r:id="rId1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D8F"/>
    <a:srgbClr val="FFFFFF"/>
    <a:srgbClr val="7B689F"/>
    <a:srgbClr val="85C1E3"/>
    <a:srgbClr val="FF0066"/>
    <a:srgbClr val="F57F98"/>
    <a:srgbClr val="C1D14C"/>
    <a:srgbClr val="26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3" autoAdjust="0"/>
    <p:restoredTop sz="94206" autoAdjust="0"/>
  </p:normalViewPr>
  <p:slideViewPr>
    <p:cSldViewPr>
      <p:cViewPr varScale="1">
        <p:scale>
          <a:sx n="50" d="100"/>
          <a:sy n="50" d="100"/>
        </p:scale>
        <p:origin x="1278" y="4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5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64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A358F-C53D-49E1-BB7C-C3D5586403EE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6BFDF385-0DAC-4986-9B7A-888051644133}">
      <dgm:prSet custT="1"/>
      <dgm:spPr/>
      <dgm:t>
        <a:bodyPr/>
        <a:lstStyle/>
        <a:p>
          <a:pPr rtl="0"/>
          <a:r>
            <a:rPr lang="en-US" altLang="zh-TW" sz="3600" dirty="0" smtClean="0">
              <a:latin typeface="微軟正黑體" pitchFamily="34" charset="-120"/>
              <a:ea typeface="微軟正黑體" pitchFamily="34" charset="-120"/>
            </a:rPr>
            <a:t>1.</a:t>
          </a:r>
          <a:r>
            <a:rPr lang="zh-TW" altLang="en-US" sz="36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en-US" altLang="zh-TW" sz="3600" dirty="0" smtClean="0">
              <a:latin typeface="微軟正黑體" pitchFamily="34" charset="-120"/>
              <a:ea typeface="微軟正黑體" pitchFamily="34" charset="-120"/>
            </a:rPr>
            <a:t>Scrum </a:t>
          </a:r>
          <a:r>
            <a:rPr lang="en-US" altLang="zh-TW" sz="3600" dirty="0" smtClean="0">
              <a:latin typeface="微軟正黑體" pitchFamily="34" charset="-120"/>
              <a:ea typeface="微軟正黑體" pitchFamily="34" charset="-120"/>
            </a:rPr>
            <a:t>artifacts</a:t>
          </a:r>
          <a:endParaRPr lang="en-US" sz="36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6E7CCF9-E928-4299-845F-03D7665D9DAA}" type="parTrans" cxnId="{1E692DCE-4AD6-4800-BB0C-698793BE5283}">
      <dgm:prSet/>
      <dgm:spPr/>
      <dgm:t>
        <a:bodyPr/>
        <a:lstStyle/>
        <a:p>
          <a:endParaRPr lang="zh-TW" altLang="en-US"/>
        </a:p>
      </dgm:t>
    </dgm:pt>
    <dgm:pt modelId="{914ECB60-1B36-4CFE-A77B-83BB5EFD3628}" type="sibTrans" cxnId="{1E692DCE-4AD6-4800-BB0C-698793BE5283}">
      <dgm:prSet/>
      <dgm:spPr/>
      <dgm:t>
        <a:bodyPr/>
        <a:lstStyle/>
        <a:p>
          <a:endParaRPr lang="zh-TW" altLang="en-US"/>
        </a:p>
      </dgm:t>
    </dgm:pt>
    <dgm:pt modelId="{EA0058F9-332A-4D80-A1D3-0FB2D2B28016}">
      <dgm:prSet custT="1"/>
      <dgm:spPr/>
      <dgm:t>
        <a:bodyPr/>
        <a:lstStyle/>
        <a:p>
          <a:pPr rtl="0"/>
          <a:r>
            <a:rPr lang="en-US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2. </a:t>
          </a:r>
          <a:r>
            <a:rPr lang="en-US" sz="3600" dirty="0" smtClean="0">
              <a:latin typeface="微軟正黑體" pitchFamily="34" charset="-120"/>
              <a:ea typeface="微軟正黑體" pitchFamily="34" charset="-120"/>
            </a:rPr>
            <a:t>Definition of Done</a:t>
          </a:r>
          <a:endParaRPr lang="en-US" sz="3600" dirty="0">
            <a:latin typeface="微軟正黑體" pitchFamily="34" charset="-120"/>
            <a:ea typeface="微軟正黑體" pitchFamily="34" charset="-120"/>
          </a:endParaRPr>
        </a:p>
      </dgm:t>
    </dgm:pt>
    <dgm:pt modelId="{158232DB-375F-4528-9A87-39424C29C469}" type="parTrans" cxnId="{04B0A8AD-5419-4454-985A-3A82EE1735CE}">
      <dgm:prSet/>
      <dgm:spPr/>
      <dgm:t>
        <a:bodyPr/>
        <a:lstStyle/>
        <a:p>
          <a:endParaRPr lang="en-US"/>
        </a:p>
      </dgm:t>
    </dgm:pt>
    <dgm:pt modelId="{064563F6-AB54-4A04-8B5B-54BA4749F9D1}" type="sibTrans" cxnId="{04B0A8AD-5419-4454-985A-3A82EE1735CE}">
      <dgm:prSet/>
      <dgm:spPr/>
      <dgm:t>
        <a:bodyPr/>
        <a:lstStyle/>
        <a:p>
          <a:endParaRPr lang="en-US"/>
        </a:p>
      </dgm:t>
    </dgm:pt>
    <dgm:pt modelId="{80FAEC4D-0BF1-4DA9-8B01-2C66FA2BAC33}">
      <dgm:prSet custT="1"/>
      <dgm:spPr/>
      <dgm:t>
        <a:bodyPr/>
        <a:lstStyle/>
        <a:p>
          <a:pPr rtl="0"/>
          <a:r>
            <a:rPr lang="en-US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3. Other methods</a:t>
          </a:r>
          <a:endParaRPr lang="en-US" sz="36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97DAD2D-51BA-4DC0-9B5B-E52756FA2B2B}" type="parTrans" cxnId="{E1FD4565-8F5A-4E6D-9606-2E56D7D511E7}">
      <dgm:prSet/>
      <dgm:spPr/>
      <dgm:t>
        <a:bodyPr/>
        <a:lstStyle/>
        <a:p>
          <a:endParaRPr lang="en-US"/>
        </a:p>
      </dgm:t>
    </dgm:pt>
    <dgm:pt modelId="{101C3B34-E34F-47A9-8557-D7FFBA843E08}" type="sibTrans" cxnId="{E1FD4565-8F5A-4E6D-9606-2E56D7D511E7}">
      <dgm:prSet/>
      <dgm:spPr/>
      <dgm:t>
        <a:bodyPr/>
        <a:lstStyle/>
        <a:p>
          <a:endParaRPr lang="en-US"/>
        </a:p>
      </dgm:t>
    </dgm:pt>
    <dgm:pt modelId="{576A66CF-A681-4216-82D0-57E8AEA86E2A}">
      <dgm:prSet custT="1"/>
      <dgm:spPr/>
      <dgm:t>
        <a:bodyPr/>
        <a:lstStyle/>
        <a:p>
          <a:pPr rtl="0"/>
          <a:r>
            <a:rPr lang="en-US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4. History</a:t>
          </a:r>
          <a:endParaRPr lang="en-US" sz="36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296D3950-CFFB-491D-9FCF-239F284652B1}" type="parTrans" cxnId="{7D0BA0B1-8743-4A4F-972B-6DB51B4D9F1E}">
      <dgm:prSet/>
      <dgm:spPr/>
      <dgm:t>
        <a:bodyPr/>
        <a:lstStyle/>
        <a:p>
          <a:endParaRPr lang="en-US"/>
        </a:p>
      </dgm:t>
    </dgm:pt>
    <dgm:pt modelId="{1475B55D-CDE3-4A5C-8670-D1C9B768E675}" type="sibTrans" cxnId="{7D0BA0B1-8743-4A4F-972B-6DB51B4D9F1E}">
      <dgm:prSet/>
      <dgm:spPr/>
      <dgm:t>
        <a:bodyPr/>
        <a:lstStyle/>
        <a:p>
          <a:endParaRPr lang="en-US"/>
        </a:p>
      </dgm:t>
    </dgm:pt>
    <dgm:pt modelId="{DEBB817E-D76F-4EBF-AB1D-9F430ABA3AA8}">
      <dgm:prSet custT="1"/>
      <dgm:spPr/>
      <dgm:t>
        <a:bodyPr/>
        <a:lstStyle/>
        <a:p>
          <a:pPr rtl="0"/>
          <a:r>
            <a:rPr lang="en-US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5. </a:t>
          </a:r>
          <a:r>
            <a:rPr lang="en-US" sz="360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Other methods</a:t>
          </a:r>
          <a:endParaRPr lang="en-US" sz="36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6271B0D5-5B6D-4A48-A5FF-7BBB2C539461}" type="parTrans" cxnId="{301DEE09-B5A3-46EF-8484-BB0E1274209D}">
      <dgm:prSet/>
      <dgm:spPr/>
      <dgm:t>
        <a:bodyPr/>
        <a:lstStyle/>
        <a:p>
          <a:endParaRPr lang="en-US"/>
        </a:p>
      </dgm:t>
    </dgm:pt>
    <dgm:pt modelId="{2B0668C3-712D-4084-A6D2-F8CDE06230C8}" type="sibTrans" cxnId="{301DEE09-B5A3-46EF-8484-BB0E1274209D}">
      <dgm:prSet/>
      <dgm:spPr/>
      <dgm:t>
        <a:bodyPr/>
        <a:lstStyle/>
        <a:p>
          <a:endParaRPr lang="en-US"/>
        </a:p>
      </dgm:t>
    </dgm:pt>
    <dgm:pt modelId="{48C71D40-5725-4CD5-A955-FE5896D3007E}" type="pres">
      <dgm:prSet presAssocID="{4A1A358F-C53D-49E1-BB7C-C3D5586403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5C3E475-7427-40D3-B471-94859D8958A1}" type="pres">
      <dgm:prSet presAssocID="{6BFDF385-0DAC-4986-9B7A-888051644133}" presName="parentText" presStyleLbl="node1" presStyleIdx="0" presStyleCnt="5" custLinFactNeighborY="-1241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C8625D-2D18-4EE6-BB61-8960147534C0}" type="pres">
      <dgm:prSet presAssocID="{914ECB60-1B36-4CFE-A77B-83BB5EFD3628}" presName="spacer" presStyleCnt="0"/>
      <dgm:spPr/>
    </dgm:pt>
    <dgm:pt modelId="{C8CAB1F1-33AF-4FF7-92CC-6C08BF3AEB8B}" type="pres">
      <dgm:prSet presAssocID="{EA0058F9-332A-4D80-A1D3-0FB2D2B2801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16CC5-6A7F-4014-AD9F-4A10CD1A1A15}" type="pres">
      <dgm:prSet presAssocID="{064563F6-AB54-4A04-8B5B-54BA4749F9D1}" presName="spacer" presStyleCnt="0"/>
      <dgm:spPr/>
    </dgm:pt>
    <dgm:pt modelId="{1CA41A5A-654E-48D1-975B-4F0DFFAE5E17}" type="pres">
      <dgm:prSet presAssocID="{80FAEC4D-0BF1-4DA9-8B01-2C66FA2BAC3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C2D59-CFCC-4C00-80FA-1503401D07C9}" type="pres">
      <dgm:prSet presAssocID="{101C3B34-E34F-47A9-8557-D7FFBA843E08}" presName="spacer" presStyleCnt="0"/>
      <dgm:spPr/>
    </dgm:pt>
    <dgm:pt modelId="{9604BD25-8182-4E42-8B2D-1B2D0D3D1D49}" type="pres">
      <dgm:prSet presAssocID="{576A66CF-A681-4216-82D0-57E8AEA86E2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724B4-953E-4B3D-85F9-158F5A462384}" type="pres">
      <dgm:prSet presAssocID="{1475B55D-CDE3-4A5C-8670-D1C9B768E675}" presName="spacer" presStyleCnt="0"/>
      <dgm:spPr/>
    </dgm:pt>
    <dgm:pt modelId="{A46749E1-3BF2-4B08-A4EB-592112F3FD79}" type="pres">
      <dgm:prSet presAssocID="{DEBB817E-D76F-4EBF-AB1D-9F430ABA3AA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FD4565-8F5A-4E6D-9606-2E56D7D511E7}" srcId="{4A1A358F-C53D-49E1-BB7C-C3D5586403EE}" destId="{80FAEC4D-0BF1-4DA9-8B01-2C66FA2BAC33}" srcOrd="2" destOrd="0" parTransId="{C97DAD2D-51BA-4DC0-9B5B-E52756FA2B2B}" sibTransId="{101C3B34-E34F-47A9-8557-D7FFBA843E08}"/>
    <dgm:cxn modelId="{1E692DCE-4AD6-4800-BB0C-698793BE5283}" srcId="{4A1A358F-C53D-49E1-BB7C-C3D5586403EE}" destId="{6BFDF385-0DAC-4986-9B7A-888051644133}" srcOrd="0" destOrd="0" parTransId="{C6E7CCF9-E928-4299-845F-03D7665D9DAA}" sibTransId="{914ECB60-1B36-4CFE-A77B-83BB5EFD3628}"/>
    <dgm:cxn modelId="{957F8715-25DC-496A-A2EB-361303BFAC7A}" type="presOf" srcId="{80FAEC4D-0BF1-4DA9-8B01-2C66FA2BAC33}" destId="{1CA41A5A-654E-48D1-975B-4F0DFFAE5E17}" srcOrd="0" destOrd="0" presId="urn:microsoft.com/office/officeart/2005/8/layout/vList2"/>
    <dgm:cxn modelId="{5AC36B82-CF06-4AC0-B5C5-C12776E5AF0A}" type="presOf" srcId="{4A1A358F-C53D-49E1-BB7C-C3D5586403EE}" destId="{48C71D40-5725-4CD5-A955-FE5896D3007E}" srcOrd="0" destOrd="0" presId="urn:microsoft.com/office/officeart/2005/8/layout/vList2"/>
    <dgm:cxn modelId="{B9689A41-8BA5-4732-B48E-3C9A6C8222FB}" type="presOf" srcId="{576A66CF-A681-4216-82D0-57E8AEA86E2A}" destId="{9604BD25-8182-4E42-8B2D-1B2D0D3D1D49}" srcOrd="0" destOrd="0" presId="urn:microsoft.com/office/officeart/2005/8/layout/vList2"/>
    <dgm:cxn modelId="{C8875ED4-28FF-4A3F-97B5-D3F75230AEB6}" type="presOf" srcId="{EA0058F9-332A-4D80-A1D3-0FB2D2B28016}" destId="{C8CAB1F1-33AF-4FF7-92CC-6C08BF3AEB8B}" srcOrd="0" destOrd="0" presId="urn:microsoft.com/office/officeart/2005/8/layout/vList2"/>
    <dgm:cxn modelId="{3D5B0F70-028B-4718-8FA9-342C16CB632A}" type="presOf" srcId="{DEBB817E-D76F-4EBF-AB1D-9F430ABA3AA8}" destId="{A46749E1-3BF2-4B08-A4EB-592112F3FD79}" srcOrd="0" destOrd="0" presId="urn:microsoft.com/office/officeart/2005/8/layout/vList2"/>
    <dgm:cxn modelId="{7D0BA0B1-8743-4A4F-972B-6DB51B4D9F1E}" srcId="{4A1A358F-C53D-49E1-BB7C-C3D5586403EE}" destId="{576A66CF-A681-4216-82D0-57E8AEA86E2A}" srcOrd="3" destOrd="0" parTransId="{296D3950-CFFB-491D-9FCF-239F284652B1}" sibTransId="{1475B55D-CDE3-4A5C-8670-D1C9B768E675}"/>
    <dgm:cxn modelId="{04B0A8AD-5419-4454-985A-3A82EE1735CE}" srcId="{4A1A358F-C53D-49E1-BB7C-C3D5586403EE}" destId="{EA0058F9-332A-4D80-A1D3-0FB2D2B28016}" srcOrd="1" destOrd="0" parTransId="{158232DB-375F-4528-9A87-39424C29C469}" sibTransId="{064563F6-AB54-4A04-8B5B-54BA4749F9D1}"/>
    <dgm:cxn modelId="{30F577C4-A9DC-435D-B5BB-1A83656FE600}" type="presOf" srcId="{6BFDF385-0DAC-4986-9B7A-888051644133}" destId="{C5C3E475-7427-40D3-B471-94859D8958A1}" srcOrd="0" destOrd="0" presId="urn:microsoft.com/office/officeart/2005/8/layout/vList2"/>
    <dgm:cxn modelId="{301DEE09-B5A3-46EF-8484-BB0E1274209D}" srcId="{4A1A358F-C53D-49E1-BB7C-C3D5586403EE}" destId="{DEBB817E-D76F-4EBF-AB1D-9F430ABA3AA8}" srcOrd="4" destOrd="0" parTransId="{6271B0D5-5B6D-4A48-A5FF-7BBB2C539461}" sibTransId="{2B0668C3-712D-4084-A6D2-F8CDE06230C8}"/>
    <dgm:cxn modelId="{A4EB3E5D-2ADF-4986-8BB5-6F7277282D5A}" type="presParOf" srcId="{48C71D40-5725-4CD5-A955-FE5896D3007E}" destId="{C5C3E475-7427-40D3-B471-94859D8958A1}" srcOrd="0" destOrd="0" presId="urn:microsoft.com/office/officeart/2005/8/layout/vList2"/>
    <dgm:cxn modelId="{0A5DC7FD-F004-4B65-B0E4-3B1914D2AC08}" type="presParOf" srcId="{48C71D40-5725-4CD5-A955-FE5896D3007E}" destId="{82C8625D-2D18-4EE6-BB61-8960147534C0}" srcOrd="1" destOrd="0" presId="urn:microsoft.com/office/officeart/2005/8/layout/vList2"/>
    <dgm:cxn modelId="{55413519-C9F1-47DB-8F67-240C9BCDCA22}" type="presParOf" srcId="{48C71D40-5725-4CD5-A955-FE5896D3007E}" destId="{C8CAB1F1-33AF-4FF7-92CC-6C08BF3AEB8B}" srcOrd="2" destOrd="0" presId="urn:microsoft.com/office/officeart/2005/8/layout/vList2"/>
    <dgm:cxn modelId="{BBFD734A-148D-4C41-909D-E2A81AC79CD3}" type="presParOf" srcId="{48C71D40-5725-4CD5-A955-FE5896D3007E}" destId="{65B16CC5-6A7F-4014-AD9F-4A10CD1A1A15}" srcOrd="3" destOrd="0" presId="urn:microsoft.com/office/officeart/2005/8/layout/vList2"/>
    <dgm:cxn modelId="{9E85C467-5A54-4136-B0C1-194B60FA8979}" type="presParOf" srcId="{48C71D40-5725-4CD5-A955-FE5896D3007E}" destId="{1CA41A5A-654E-48D1-975B-4F0DFFAE5E17}" srcOrd="4" destOrd="0" presId="urn:microsoft.com/office/officeart/2005/8/layout/vList2"/>
    <dgm:cxn modelId="{07EAF27A-D3D7-4F50-80A8-4BBB6356B4D9}" type="presParOf" srcId="{48C71D40-5725-4CD5-A955-FE5896D3007E}" destId="{2E1C2D59-CFCC-4C00-80FA-1503401D07C9}" srcOrd="5" destOrd="0" presId="urn:microsoft.com/office/officeart/2005/8/layout/vList2"/>
    <dgm:cxn modelId="{E196BE4E-4014-4C81-AA1C-BB07F01826D4}" type="presParOf" srcId="{48C71D40-5725-4CD5-A955-FE5896D3007E}" destId="{9604BD25-8182-4E42-8B2D-1B2D0D3D1D49}" srcOrd="6" destOrd="0" presId="urn:microsoft.com/office/officeart/2005/8/layout/vList2"/>
    <dgm:cxn modelId="{65953E76-427D-41EE-AF0A-2AA95AE28D77}" type="presParOf" srcId="{48C71D40-5725-4CD5-A955-FE5896D3007E}" destId="{DFD724B4-953E-4B3D-85F9-158F5A462384}" srcOrd="7" destOrd="0" presId="urn:microsoft.com/office/officeart/2005/8/layout/vList2"/>
    <dgm:cxn modelId="{F610EF37-4329-48B6-8268-6A731A6D436B}" type="presParOf" srcId="{48C71D40-5725-4CD5-A955-FE5896D3007E}" destId="{A46749E1-3BF2-4B08-A4EB-592112F3FD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3E475-7427-40D3-B471-94859D8958A1}">
      <dsp:nvSpPr>
        <dsp:cNvPr id="0" name=""/>
        <dsp:cNvSpPr/>
      </dsp:nvSpPr>
      <dsp:spPr>
        <a:xfrm>
          <a:off x="0" y="94"/>
          <a:ext cx="11880000" cy="8644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latin typeface="微軟正黑體" pitchFamily="34" charset="-120"/>
              <a:ea typeface="微軟正黑體" pitchFamily="34" charset="-120"/>
            </a:rPr>
            <a:t>1.</a:t>
          </a:r>
          <a:r>
            <a:rPr lang="zh-TW" altLang="en-US" sz="36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en-US" altLang="zh-TW" sz="3600" kern="1200" dirty="0" smtClean="0">
              <a:latin typeface="微軟正黑體" pitchFamily="34" charset="-120"/>
              <a:ea typeface="微軟正黑體" pitchFamily="34" charset="-120"/>
            </a:rPr>
            <a:t>Scrum </a:t>
          </a:r>
          <a:r>
            <a:rPr lang="en-US" altLang="zh-TW" sz="3600" kern="1200" dirty="0" smtClean="0">
              <a:latin typeface="微軟正黑體" pitchFamily="34" charset="-120"/>
              <a:ea typeface="微軟正黑體" pitchFamily="34" charset="-120"/>
            </a:rPr>
            <a:t>artifacts</a:t>
          </a:r>
          <a:endParaRPr lang="en-US" sz="3600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42200" y="42294"/>
        <a:ext cx="11795600" cy="780078"/>
      </dsp:txXfrm>
    </dsp:sp>
    <dsp:sp modelId="{C8CAB1F1-33AF-4FF7-92CC-6C08BF3AEB8B}">
      <dsp:nvSpPr>
        <dsp:cNvPr id="0" name=""/>
        <dsp:cNvSpPr/>
      </dsp:nvSpPr>
      <dsp:spPr>
        <a:xfrm>
          <a:off x="0" y="877188"/>
          <a:ext cx="11880000" cy="8644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2. </a:t>
          </a:r>
          <a:r>
            <a:rPr lang="en-US" sz="3600" kern="1200" dirty="0" smtClean="0">
              <a:latin typeface="微軟正黑體" pitchFamily="34" charset="-120"/>
              <a:ea typeface="微軟正黑體" pitchFamily="34" charset="-120"/>
            </a:rPr>
            <a:t>Definition of Done</a:t>
          </a:r>
          <a:endParaRPr lang="en-US" sz="3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2200" y="919388"/>
        <a:ext cx="11795600" cy="780078"/>
      </dsp:txXfrm>
    </dsp:sp>
    <dsp:sp modelId="{1CA41A5A-654E-48D1-975B-4F0DFFAE5E17}">
      <dsp:nvSpPr>
        <dsp:cNvPr id="0" name=""/>
        <dsp:cNvSpPr/>
      </dsp:nvSpPr>
      <dsp:spPr>
        <a:xfrm>
          <a:off x="0" y="1752889"/>
          <a:ext cx="11880000" cy="8644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3. Other methods</a:t>
          </a:r>
          <a:endParaRPr lang="en-US" sz="3600" kern="12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42200" y="1795089"/>
        <a:ext cx="11795600" cy="780078"/>
      </dsp:txXfrm>
    </dsp:sp>
    <dsp:sp modelId="{9604BD25-8182-4E42-8B2D-1B2D0D3D1D49}">
      <dsp:nvSpPr>
        <dsp:cNvPr id="0" name=""/>
        <dsp:cNvSpPr/>
      </dsp:nvSpPr>
      <dsp:spPr>
        <a:xfrm>
          <a:off x="0" y="2628590"/>
          <a:ext cx="11880000" cy="8644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4. History</a:t>
          </a:r>
          <a:endParaRPr lang="en-US" sz="3600" kern="12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42200" y="2670790"/>
        <a:ext cx="11795600" cy="780078"/>
      </dsp:txXfrm>
    </dsp:sp>
    <dsp:sp modelId="{A46749E1-3BF2-4B08-A4EB-592112F3FD79}">
      <dsp:nvSpPr>
        <dsp:cNvPr id="0" name=""/>
        <dsp:cNvSpPr/>
      </dsp:nvSpPr>
      <dsp:spPr>
        <a:xfrm>
          <a:off x="0" y="3504291"/>
          <a:ext cx="11880000" cy="8644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5. </a:t>
          </a:r>
          <a:r>
            <a:rPr lang="en-US" sz="3600" kern="120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Other methods</a:t>
          </a:r>
          <a:endParaRPr lang="en-US" sz="3600" kern="12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42200" y="3546491"/>
        <a:ext cx="11795600" cy="7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  <a:cs typeface="ヒラギノ角ゴ ProN W3" charset="0"/>
              </a:defRPr>
            </a:lvl1pPr>
          </a:lstStyle>
          <a:p>
            <a:pPr>
              <a:defRPr/>
            </a:pP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  <a:cs typeface="ヒラギノ角ゴ ProN W3" charset="0"/>
              </a:defRPr>
            </a:lvl1pPr>
          </a:lstStyle>
          <a:p>
            <a:pPr>
              <a:defRPr/>
            </a:pPr>
            <a:fld id="{268C236F-910F-4F42-AD0C-673B0904FEBE}" type="datetimeFigureOut">
              <a:rPr lang="zh-TW" altLang="en-US">
                <a:ea typeface="微軟正黑體" pitchFamily="34" charset="-120"/>
              </a:rPr>
              <a:pPr>
                <a:defRPr/>
              </a:pPr>
              <a:t>2015/11/19</a:t>
            </a:fld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  <a:cs typeface="ヒラギノ角ゴ ProN W3" charset="0"/>
              </a:defRPr>
            </a:lvl1pPr>
          </a:lstStyle>
          <a:p>
            <a:pPr>
              <a:defRPr/>
            </a:pP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  <a:cs typeface="ヒラギノ角ゴ ProN W3" charset="0"/>
              </a:defRPr>
            </a:lvl1pPr>
          </a:lstStyle>
          <a:p>
            <a:pPr>
              <a:defRPr/>
            </a:pPr>
            <a:fld id="{A1E0BD58-F5AF-42B9-9CC7-DE757A047AF9}" type="slidenum">
              <a:rPr lang="zh-TW" altLang="en-US">
                <a:ea typeface="微軟正黑體" pitchFamily="34" charset="-120"/>
              </a:rPr>
              <a:pPr>
                <a:defRPr/>
              </a:pPr>
              <a:t>‹#›</a:t>
            </a:fld>
            <a:endParaRPr lang="zh-TW" altLang="en-US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66615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微軟正黑體" pitchFamily="34" charset="-120"/>
                <a:cs typeface="ヒラギノ角ゴ ProN W3" charset="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軟正黑體" pitchFamily="34" charset="-120"/>
                <a:cs typeface="ヒラギノ角ゴ ProN W3" charset="0"/>
              </a:defRPr>
            </a:lvl1pPr>
          </a:lstStyle>
          <a:p>
            <a:pPr>
              <a:defRPr/>
            </a:pPr>
            <a:fld id="{73A18995-AF4D-4BC4-B909-8AB60B5A1D78}" type="datetimeFigureOut">
              <a:rPr lang="zh-TW" altLang="en-US" smtClean="0"/>
              <a:pPr>
                <a:defRPr/>
              </a:pPr>
              <a:t>2015/11/19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dirty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 smtClean="0"/>
              <a:t>按一下以編輯母片文字樣式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微軟正黑體" pitchFamily="34" charset="-120"/>
                <a:cs typeface="ヒラギノ角ゴ ProN W3" charset="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軟正黑體" pitchFamily="34" charset="-120"/>
                <a:cs typeface="ヒラギノ角ゴ ProN W3" charset="0"/>
              </a:defRPr>
            </a:lvl1pPr>
          </a:lstStyle>
          <a:p>
            <a:pPr>
              <a:defRPr/>
            </a:pPr>
            <a:fld id="{79EEBDEA-437E-4237-BA7A-6C5B41DD2AF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6685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04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F2851-2C7F-49DF-AE12-1CCEB479A3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09D3-BD12-48EE-BFEB-9988D1360F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1301E-7F9A-4B1F-98D5-CA89C24EB9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E689A4-1E56-4EB5-A931-770FE03DAC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4978400"/>
            <a:ext cx="2343150" cy="389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33750" y="4978400"/>
            <a:ext cx="2343150" cy="389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840E-0D23-43D2-8C1D-CC58274DB0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>
              <a:sym typeface="Microsoft JhengHei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467225" y="3797300"/>
            <a:ext cx="1209675" cy="5080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797300"/>
            <a:ext cx="3476625" cy="5080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FC5FA-33C8-4895-A8BE-E3ADBE38EF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06622-CCD9-4D40-962D-6A0B1E279B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371D-E1D3-4125-A559-FF36A67945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2BD0F-E05C-4FCB-BB9F-F54F73E75B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2E1-5B45-4084-B0B7-86263D7516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23116-AA3A-47E2-9C7D-ACE9D27FBC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7A91F-67C3-4035-BC6D-78E6D10D70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7539-F753-41F9-9419-F3668B63859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9A8E-D6A3-45A3-B7C8-2CF87FE1BA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B0424-30A9-4574-B64B-F9DD7ABAAE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2D0A-AA4D-4F30-9170-FFE639A7B1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03681-C7D0-413F-B603-16024775D0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F2851-2C7F-49DF-AE12-1CCEB479A3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840E-0D23-43D2-8C1D-CC58274DB0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7A91F-67C3-4035-BC6D-78E6D10D70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7488-8C34-4871-9F24-8C745C79BA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41EC-286E-4054-9849-042C6CF388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7488-8C34-4871-9F24-8C745C79BA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8F337-B388-4B54-9BED-51846AEFB2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7D12-9526-428C-B1C6-8B5B928ED5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724B0-8E64-49B3-AA35-A2F6D105A5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 rtlCol="0">
            <a:normAutofit/>
          </a:bodyPr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CE179-E6E2-416D-8897-DB3DADF769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09D3-BD12-48EE-BFEB-9988D1360F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1301E-7F9A-4B1F-98D5-CA89C24EB9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41EC-286E-4054-9849-042C6CF388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8F337-B388-4B54-9BED-51846AEFB2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7D12-9526-428C-B1C6-8B5B928ED5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724B0-8E64-49B3-AA35-A2F6D105A5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CE179-E6E2-416D-8897-DB3DADF769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圖片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3003213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14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1FC959FB-9B2D-40CB-89BF-4F6D2DA5C6B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83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978400"/>
            <a:ext cx="4838700" cy="389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icrosoft JhengHei" pitchFamily="34" charset="-12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Microsoft JhengHei" pitchFamily="34" charset="-120"/>
              </a:rPr>
              <a:t>Second level</a:t>
            </a:r>
          </a:p>
          <a:p>
            <a:pPr lvl="2"/>
            <a:r>
              <a:rPr lang="en-US" altLang="zh-TW" smtClean="0">
                <a:sym typeface="Microsoft JhengHei" pitchFamily="34" charset="-120"/>
              </a:rPr>
              <a:t>Third level</a:t>
            </a:r>
          </a:p>
          <a:p>
            <a:pPr lvl="3"/>
            <a:r>
              <a:rPr lang="en-US" altLang="zh-TW" smtClean="0">
                <a:sym typeface="Microsoft JhengHei" pitchFamily="34" charset="-120"/>
              </a:rPr>
              <a:t>Fourth level</a:t>
            </a:r>
          </a:p>
          <a:p>
            <a:pPr lvl="4"/>
            <a:r>
              <a:rPr lang="en-US" altLang="zh-TW" smtClean="0">
                <a:sym typeface="Microsoft JhengHei" pitchFamily="34" charset="-120"/>
              </a:rPr>
              <a:t>Fifth level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797300"/>
            <a:ext cx="48387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icrosoft JhengHei" pitchFamily="34" charset="-120"/>
              </a:rPr>
              <a:t>Click to edit Master title style</a:t>
            </a: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836613" y="4710113"/>
            <a:ext cx="4840287" cy="0"/>
          </a:xfrm>
          <a:prstGeom prst="line">
            <a:avLst/>
          </a:prstGeom>
          <a:noFill/>
          <a:ln w="25400" cap="flat">
            <a:solidFill>
              <a:srgbClr val="0E45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zh-TW" altLang="en-US">
              <a:ea typeface="ヒラギノ角ゴ ProN W3" charset="0"/>
              <a:cs typeface="ヒラギノ角ゴ ProN W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+mj-lt"/>
          <a:ea typeface="+mj-ea"/>
          <a:cs typeface="+mj-cs"/>
          <a:sym typeface="Microsoft JhengHei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charset="-12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•"/>
        <a:defRPr sz="2400">
          <a:solidFill>
            <a:srgbClr val="0E4580"/>
          </a:solidFill>
          <a:latin typeface="+mn-lt"/>
          <a:ea typeface="+mn-ea"/>
          <a:cs typeface="+mn-cs"/>
          <a:sym typeface="Microsoft JhengHei" pitchFamily="34" charset="-120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rgbClr val="0E4580"/>
          </a:solidFill>
          <a:latin typeface="+mn-lt"/>
          <a:ea typeface="+mn-ea"/>
          <a:sym typeface="Microsoft JhengHei" pitchFamily="34" charset="-120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•"/>
        <a:defRPr sz="2400">
          <a:solidFill>
            <a:srgbClr val="0E4580"/>
          </a:solidFill>
          <a:latin typeface="+mn-lt"/>
          <a:ea typeface="+mn-ea"/>
          <a:sym typeface="Microsoft JhengHei" pitchFamily="34" charset="-120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rgbClr val="0E4580"/>
          </a:solidFill>
          <a:latin typeface="+mn-lt"/>
          <a:ea typeface="+mn-ea"/>
          <a:sym typeface="Microsoft JhengHei" pitchFamily="34" charset="-120"/>
        </a:defRPr>
      </a:lvl4pPr>
      <a:lvl5pPr marL="20574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»"/>
        <a:defRPr sz="2400">
          <a:solidFill>
            <a:srgbClr val="0E4580"/>
          </a:solidFill>
          <a:latin typeface="+mn-lt"/>
          <a:ea typeface="+mn-ea"/>
          <a:sym typeface="Microsoft JhengHei" pitchFamily="34" charset="-120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rgbClr val="0E4580"/>
          </a:solidFill>
          <a:latin typeface="+mn-lt"/>
          <a:ea typeface="+mn-ea"/>
          <a:sym typeface="Microsoft JhengHei" charset="-120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rgbClr val="0E4580"/>
          </a:solidFill>
          <a:latin typeface="+mn-lt"/>
          <a:ea typeface="+mn-ea"/>
          <a:sym typeface="Microsoft JhengHei" charset="-120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rgbClr val="0E4580"/>
          </a:solidFill>
          <a:latin typeface="+mn-lt"/>
          <a:ea typeface="+mn-ea"/>
          <a:sym typeface="Microsoft JhengHei" charset="-120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rgbClr val="0E4580"/>
          </a:solidFill>
          <a:latin typeface="+mn-lt"/>
          <a:ea typeface="+mn-ea"/>
          <a:sym typeface="Microsoft JhengHei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圖片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3003213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4100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A99386E7-D9A6-4095-8B00-563BEB5517C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圖片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3003213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50876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14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50876" y="2276476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1FC959FB-9B2D-40CB-89BF-4F6D2DA5C6B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12" indent="-2857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2941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119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295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47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940696"/>
            <a:ext cx="4878382" cy="5150946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Scrum class </a:t>
            </a:r>
            <a:r>
              <a:rPr lang="en-US" altLang="zh-TW" dirty="0" smtClean="0"/>
              <a:t>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lvl="0" algn="just"/>
            <a:r>
              <a:rPr lang="en-US" altLang="zh-TW" sz="36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References</a:t>
            </a:r>
            <a:endParaRPr lang="zh-TW" altLang="en-US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>
          <a:xfrm>
            <a:off x="650875" y="3220616"/>
            <a:ext cx="11703050" cy="5491584"/>
          </a:xfrm>
          <a:prstGeom prst="rect">
            <a:avLst/>
          </a:prstGeom>
        </p:spPr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K. </a:t>
            </a:r>
            <a:r>
              <a:rPr lang="en-US" altLang="zh-TW" sz="2800" dirty="0" err="1" smtClean="0">
                <a:latin typeface="Microsoft JhengHei" pitchFamily="34" charset="-120"/>
                <a:ea typeface="Microsoft JhengHei" pitchFamily="34" charset="-120"/>
              </a:rPr>
              <a:t>Schwaber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J. Sutherland, </a:t>
            </a:r>
            <a:r>
              <a:rPr lang="en-US" altLang="zh-TW" sz="2800" i="1" dirty="0" smtClean="0">
                <a:latin typeface="Microsoft JhengHei" pitchFamily="34" charset="-120"/>
                <a:ea typeface="Microsoft JhengHei" pitchFamily="34" charset="-120"/>
              </a:rPr>
              <a:t>“The Scrum Guide, the definitive Guide to Scrum: The Rules of the Game”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July 2013.</a:t>
            </a:r>
            <a:endParaRPr lang="zh-TW" altLang="zh-TW" sz="2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P. </a:t>
            </a:r>
            <a:r>
              <a:rPr lang="en-US" altLang="zh-TW" sz="2800" dirty="0" err="1" smtClean="0">
                <a:latin typeface="Microsoft JhengHei" pitchFamily="34" charset="-120"/>
                <a:ea typeface="Microsoft JhengHei" pitchFamily="34" charset="-120"/>
              </a:rPr>
              <a:t>Hundermark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</a:t>
            </a:r>
            <a:r>
              <a:rPr lang="en-US" altLang="zh-TW" sz="2800" i="1" dirty="0" smtClean="0">
                <a:latin typeface="Microsoft JhengHei" pitchFamily="34" charset="-120"/>
                <a:ea typeface="Microsoft JhengHei" pitchFamily="34" charset="-120"/>
              </a:rPr>
              <a:t>“Do better Scrum”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ver. 3, agile42 – The Agile Coaching Company.</a:t>
            </a:r>
            <a:endParaRPr lang="zh-TW" altLang="zh-TW" sz="2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K. Nader, K. </a:t>
            </a:r>
            <a:r>
              <a:rPr lang="en-US" altLang="zh-TW" sz="2800" dirty="0" err="1" smtClean="0">
                <a:latin typeface="Microsoft JhengHei" pitchFamily="34" charset="-120"/>
                <a:ea typeface="Microsoft JhengHei" pitchFamily="34" charset="-120"/>
              </a:rPr>
              <a:t>Rad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F. Turley, </a:t>
            </a:r>
            <a:r>
              <a:rPr lang="en-US" altLang="zh-TW" sz="2800" i="1" dirty="0" smtClean="0">
                <a:latin typeface="Microsoft JhengHei" pitchFamily="34" charset="-120"/>
                <a:ea typeface="Microsoft JhengHei" pitchFamily="34" charset="-120"/>
              </a:rPr>
              <a:t>“The Scrum Master Training Manual”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</a:t>
            </a:r>
            <a:r>
              <a:rPr lang="en-US" altLang="zh-TW" sz="2800" dirty="0" err="1" smtClean="0">
                <a:latin typeface="Microsoft JhengHei" pitchFamily="34" charset="-120"/>
                <a:ea typeface="Microsoft JhengHei" pitchFamily="34" charset="-120"/>
              </a:rPr>
              <a:t>ver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 1.2, Management Plaza.</a:t>
            </a:r>
            <a:endParaRPr lang="zh-TW" altLang="zh-TW" sz="2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3011152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 txBox="1">
            <a:spLocks noChangeArrowheads="1"/>
          </p:cNvSpPr>
          <p:nvPr/>
        </p:nvSpPr>
        <p:spPr bwMode="auto">
          <a:xfrm>
            <a:off x="1173163" y="3508375"/>
            <a:ext cx="5473700" cy="22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797" tIns="50797" rIns="81274" bIns="50797"/>
          <a:lstStyle/>
          <a:p>
            <a:pPr marL="554009" indent="-514323" algn="l">
              <a:spcBef>
                <a:spcPts val="501"/>
              </a:spcBef>
              <a:buClr>
                <a:srgbClr val="134781"/>
              </a:buClr>
              <a:buSzPct val="100000"/>
              <a:buFont typeface="Wingdings" pitchFamily="2" charset="2"/>
              <a:buChar char="l"/>
            </a:pPr>
            <a:endParaRPr lang="zh-TW" altLang="en-US" sz="2800" dirty="0" smtClean="0">
              <a:latin typeface="微軟正黑體" pitchFamily="34" charset="-120"/>
              <a:ea typeface="微軟正黑體" pitchFamily="34" charset="-120"/>
              <a:sym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lvl="0" algn="l"/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Outline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5" name="內容版面配置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48484"/>
              </p:ext>
            </p:extLst>
          </p:nvPr>
        </p:nvGraphicFramePr>
        <p:xfrm>
          <a:off x="597745" y="3292624"/>
          <a:ext cx="11880000" cy="4370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Scrum </a:t>
            </a:r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Artifacts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2016224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Artifacts represent work or value to provide transparency and opportunities for inspection and adaption.</a:t>
            </a:r>
          </a:p>
          <a:p>
            <a:pPr marL="514350" indent="-514350"/>
            <a:r>
              <a:rPr lang="en-US" altLang="zh-TW" dirty="0" smtClean="0"/>
              <a:t>Specifically designed to maximize transparency of key information.</a:t>
            </a:r>
            <a:endParaRPr lang="zh-TW" altLang="en-US" dirty="0"/>
          </a:p>
        </p:txBody>
      </p:sp>
      <p:pic>
        <p:nvPicPr>
          <p:cNvPr id="1026" name="Picture 2" descr="http://blogs.msdn.com/blogfiles/willy-peter_schaub/windowslivewriter/basicsofscrumpart3whatarethescrumartefac_abb0/image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24" y="5701104"/>
            <a:ext cx="4951152" cy="37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Product backlog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A list of everything that might be needed in the product and is the single source of requirements for any changes to be made to the product.</a:t>
            </a:r>
          </a:p>
          <a:p>
            <a:pPr marL="514350" indent="-514350"/>
            <a:r>
              <a:rPr lang="en-US" altLang="zh-TW" dirty="0" smtClean="0"/>
              <a:t>The product owner is responsible in every aspect of it.</a:t>
            </a:r>
          </a:p>
          <a:p>
            <a:pPr marL="514350" indent="-514350"/>
            <a:r>
              <a:rPr lang="en-US" altLang="zh-TW" dirty="0" smtClean="0"/>
              <a:t>The product backlog is never complete.</a:t>
            </a:r>
          </a:p>
          <a:p>
            <a:pPr marL="514350" indent="-514350"/>
            <a:r>
              <a:rPr lang="en-US" altLang="zh-TW" dirty="0" smtClean="0"/>
              <a:t>As the products is used and gains value, and the marketplace provides feedback, the PB becomes a larger and more exhaustive list.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Product backlog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Multiple Scrum teams often work together on the same product, but a single PB is used to describing the upcoming work.</a:t>
            </a:r>
          </a:p>
          <a:p>
            <a:pPr marL="514350" indent="-514350"/>
            <a:r>
              <a:rPr lang="en-US" altLang="zh-TW" dirty="0" smtClean="0"/>
              <a:t>Higher ordered PB items are usually clearer and more detailed than lower ordered ones.</a:t>
            </a:r>
          </a:p>
          <a:p>
            <a:pPr marL="514350" indent="-514350"/>
            <a:r>
              <a:rPr lang="en-US" altLang="zh-TW" dirty="0" smtClean="0"/>
              <a:t>The development team is responsible for all estimates (though the PO may influence it).</a:t>
            </a:r>
          </a:p>
          <a:p>
            <a:pPr marL="514350" indent="-514350"/>
            <a:r>
              <a:rPr lang="en-US" altLang="zh-TW" dirty="0" smtClean="0"/>
              <a:t>To forecast progress various projective practices have been used though these do not replace </a:t>
            </a:r>
            <a:r>
              <a:rPr lang="en-US" altLang="zh-TW" dirty="0" smtClean="0"/>
              <a:t>empiricism.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Sprint backlog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The set of PB items selected for the Sprint, plus a plan to deliver the product increment and realize the spring Goal.</a:t>
            </a:r>
          </a:p>
          <a:p>
            <a:pPr marL="514350" indent="-514350"/>
            <a:r>
              <a:rPr lang="en-US" altLang="zh-TW" dirty="0" smtClean="0"/>
              <a:t>It makes visible all the required efforts from the DT to meet the sprint Goal.</a:t>
            </a:r>
          </a:p>
          <a:p>
            <a:pPr marL="514350" indent="-514350"/>
            <a:r>
              <a:rPr lang="en-US" altLang="zh-TW" dirty="0" smtClean="0"/>
              <a:t>The DT modifies it during the sprint and the sprint Backlog emerges during the sprint.</a:t>
            </a:r>
          </a:p>
          <a:p>
            <a:pPr marL="514350" indent="-514350"/>
            <a:r>
              <a:rPr lang="en-US" altLang="zh-TW" dirty="0" smtClean="0"/>
              <a:t>Only the development team can change its Sprint backlog during a Sprint.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0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Increment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The increment is the sum of all the PB items completed during a Sprint and the value of the increments of all previous Sprints.</a:t>
            </a:r>
          </a:p>
          <a:p>
            <a:pPr marL="514350" indent="-514350"/>
            <a:r>
              <a:rPr lang="en-US" altLang="zh-TW" dirty="0" smtClean="0"/>
              <a:t>At the end of the sprint the increment must be “Done”.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2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Definition of “Done”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Everyone must understand the meaning of “Done”.</a:t>
            </a:r>
          </a:p>
          <a:p>
            <a:pPr marL="514350" indent="-514350"/>
            <a:r>
              <a:rPr lang="en-US" altLang="zh-TW" dirty="0" smtClean="0"/>
              <a:t>It is used to assess when work is complete on the product increment.</a:t>
            </a:r>
          </a:p>
          <a:p>
            <a:pPr marL="514350" indent="-514350"/>
            <a:r>
              <a:rPr lang="en-US" altLang="zh-TW" dirty="0" smtClean="0"/>
              <a:t>When more scrum teams works on the same product backlog, a common definition of “Done” must be defined.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History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Ken </a:t>
            </a:r>
            <a:r>
              <a:rPr lang="en-US" altLang="zh-TW" dirty="0" err="1" smtClean="0"/>
              <a:t>Schwaber</a:t>
            </a:r>
            <a:r>
              <a:rPr lang="en-US" altLang="zh-TW" dirty="0" smtClean="0"/>
              <a:t> and Jeff Sutherland first co-presented Scrum at the OOPSLA conference in 1995.</a:t>
            </a:r>
          </a:p>
          <a:p>
            <a:pPr marL="514350" indent="-514350"/>
            <a:r>
              <a:rPr lang="en-US" altLang="zh-TW" dirty="0" smtClean="0"/>
              <a:t>The history of Scrum is already considered long.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3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reak Page">
  <a:themeElements>
    <a:clrScheme name="Break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Page">
      <a:majorFont>
        <a:latin typeface="Microsoft JhengHei"/>
        <a:ea typeface="Microsoft JhengHei"/>
        <a:cs typeface=""/>
      </a:majorFont>
      <a:minorFont>
        <a:latin typeface="Microsoft JhengHei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reak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Pages>0</Pages>
  <Words>454</Words>
  <Characters>0</Characters>
  <Application>Microsoft Office PowerPoint</Application>
  <PresentationFormat>Custom</PresentationFormat>
  <Lines>0</Lines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微軟正黑體</vt:lpstr>
      <vt:lpstr>微軟正黑體</vt:lpstr>
      <vt:lpstr>Arial</vt:lpstr>
      <vt:lpstr>Calibri</vt:lpstr>
      <vt:lpstr>Gill Sans</vt:lpstr>
      <vt:lpstr>Times New Roman</vt:lpstr>
      <vt:lpstr>Verdana</vt:lpstr>
      <vt:lpstr>Wingdings</vt:lpstr>
      <vt:lpstr>ヒラギノ角ゴ ProN W3</vt:lpstr>
      <vt:lpstr>自訂設計</vt:lpstr>
      <vt:lpstr>1_Break Page</vt:lpstr>
      <vt:lpstr>1_自訂設計</vt:lpstr>
      <vt:lpstr>2_自訂設計</vt:lpstr>
      <vt:lpstr>Scrum class 3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公司簡介</dc:title>
  <dc:creator>user</dc:creator>
  <cp:lastModifiedBy>Sam</cp:lastModifiedBy>
  <cp:revision>729</cp:revision>
  <dcterms:modified xsi:type="dcterms:W3CDTF">2015-11-19T13:00:49Z</dcterms:modified>
</cp:coreProperties>
</file>