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diagrams/layout1.xml" ContentType="application/vnd.openxmlformats-officedocument.drawingml.diagram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 id="2147483788" r:id="rId2"/>
    <p:sldMasterId id="2147483800" r:id="rId3"/>
    <p:sldMasterId id="2147483824" r:id="rId4"/>
  </p:sldMasterIdLst>
  <p:notesMasterIdLst>
    <p:notesMasterId r:id="rId25"/>
  </p:notesMasterIdLst>
  <p:handoutMasterIdLst>
    <p:handoutMasterId r:id="rId26"/>
  </p:handoutMasterIdLst>
  <p:sldIdLst>
    <p:sldId id="449" r:id="rId5"/>
    <p:sldId id="429" r:id="rId6"/>
    <p:sldId id="459" r:id="rId7"/>
    <p:sldId id="497" r:id="rId8"/>
    <p:sldId id="495" r:id="rId9"/>
    <p:sldId id="509" r:id="rId10"/>
    <p:sldId id="510" r:id="rId11"/>
    <p:sldId id="511" r:id="rId12"/>
    <p:sldId id="512" r:id="rId13"/>
    <p:sldId id="513" r:id="rId14"/>
    <p:sldId id="514" r:id="rId15"/>
    <p:sldId id="515" r:id="rId16"/>
    <p:sldId id="516" r:id="rId17"/>
    <p:sldId id="517" r:id="rId18"/>
    <p:sldId id="518" r:id="rId19"/>
    <p:sldId id="519" r:id="rId20"/>
    <p:sldId id="520" r:id="rId21"/>
    <p:sldId id="521" r:id="rId22"/>
    <p:sldId id="522" r:id="rId23"/>
    <p:sldId id="458" r:id="rId24"/>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mn-ea"/>
        <a:cs typeface="+mn-cs"/>
        <a:sym typeface="Gill Sans" charset="0"/>
      </a:defRPr>
    </a:lvl1pPr>
    <a:lvl2pPr marL="457200" algn="ctr" rtl="0" fontAlgn="base">
      <a:spcBef>
        <a:spcPct val="0"/>
      </a:spcBef>
      <a:spcAft>
        <a:spcPct val="0"/>
      </a:spcAft>
      <a:defRPr sz="4200" kern="1200">
        <a:solidFill>
          <a:srgbClr val="000000"/>
        </a:solidFill>
        <a:latin typeface="Gill Sans" charset="0"/>
        <a:ea typeface="+mn-ea"/>
        <a:cs typeface="+mn-cs"/>
        <a:sym typeface="Gill Sans" charset="0"/>
      </a:defRPr>
    </a:lvl2pPr>
    <a:lvl3pPr marL="914400" algn="ctr" rtl="0" fontAlgn="base">
      <a:spcBef>
        <a:spcPct val="0"/>
      </a:spcBef>
      <a:spcAft>
        <a:spcPct val="0"/>
      </a:spcAft>
      <a:defRPr sz="4200" kern="1200">
        <a:solidFill>
          <a:srgbClr val="000000"/>
        </a:solidFill>
        <a:latin typeface="Gill Sans" charset="0"/>
        <a:ea typeface="+mn-ea"/>
        <a:cs typeface="+mn-cs"/>
        <a:sym typeface="Gill Sans" charset="0"/>
      </a:defRPr>
    </a:lvl3pPr>
    <a:lvl4pPr marL="1371600" algn="ctr" rtl="0" fontAlgn="base">
      <a:spcBef>
        <a:spcPct val="0"/>
      </a:spcBef>
      <a:spcAft>
        <a:spcPct val="0"/>
      </a:spcAft>
      <a:defRPr sz="4200" kern="1200">
        <a:solidFill>
          <a:srgbClr val="000000"/>
        </a:solidFill>
        <a:latin typeface="Gill Sans" charset="0"/>
        <a:ea typeface="+mn-ea"/>
        <a:cs typeface="+mn-cs"/>
        <a:sym typeface="Gill Sans" charset="0"/>
      </a:defRPr>
    </a:lvl4pPr>
    <a:lvl5pPr marL="1828800" algn="ctr" rtl="0" fontAlgn="base">
      <a:spcBef>
        <a:spcPct val="0"/>
      </a:spcBef>
      <a:spcAft>
        <a:spcPct val="0"/>
      </a:spcAft>
      <a:defRPr sz="4200" kern="1200">
        <a:solidFill>
          <a:srgbClr val="000000"/>
        </a:solidFill>
        <a:latin typeface="Gill Sans" charset="0"/>
        <a:ea typeface="+mn-ea"/>
        <a:cs typeface="+mn-cs"/>
        <a:sym typeface="Gill Sans" charset="0"/>
      </a:defRPr>
    </a:lvl5pPr>
    <a:lvl6pPr marL="2286000" algn="l" defTabSz="914400" rtl="0" eaLnBrk="1" latinLnBrk="0" hangingPunct="1">
      <a:defRPr sz="4200" kern="1200">
        <a:solidFill>
          <a:srgbClr val="000000"/>
        </a:solidFill>
        <a:latin typeface="Gill Sans" charset="0"/>
        <a:ea typeface="+mn-ea"/>
        <a:cs typeface="+mn-cs"/>
        <a:sym typeface="Gill Sans" charset="0"/>
      </a:defRPr>
    </a:lvl6pPr>
    <a:lvl7pPr marL="2743200" algn="l" defTabSz="914400" rtl="0" eaLnBrk="1" latinLnBrk="0" hangingPunct="1">
      <a:defRPr sz="4200" kern="1200">
        <a:solidFill>
          <a:srgbClr val="000000"/>
        </a:solidFill>
        <a:latin typeface="Gill Sans" charset="0"/>
        <a:ea typeface="+mn-ea"/>
        <a:cs typeface="+mn-cs"/>
        <a:sym typeface="Gill Sans" charset="0"/>
      </a:defRPr>
    </a:lvl7pPr>
    <a:lvl8pPr marL="3200400" algn="l" defTabSz="914400" rtl="0" eaLnBrk="1" latinLnBrk="0" hangingPunct="1">
      <a:defRPr sz="4200" kern="1200">
        <a:solidFill>
          <a:srgbClr val="000000"/>
        </a:solidFill>
        <a:latin typeface="Gill Sans" charset="0"/>
        <a:ea typeface="+mn-ea"/>
        <a:cs typeface="+mn-cs"/>
        <a:sym typeface="Gill Sans" charset="0"/>
      </a:defRPr>
    </a:lvl8pPr>
    <a:lvl9pPr marL="3657600" algn="l" defTabSz="914400" rtl="0" eaLnBrk="1" latinLnBrk="0" hangingPunct="1">
      <a:defRPr sz="4200" kern="1200">
        <a:solidFill>
          <a:srgbClr val="000000"/>
        </a:solidFill>
        <a:latin typeface="Gill Sans" charset="0"/>
        <a:ea typeface="+mn-ea"/>
        <a:cs typeface="+mn-cs"/>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5D8F"/>
    <a:srgbClr val="FFFFFF"/>
    <a:srgbClr val="7B689F"/>
    <a:srgbClr val="85C1E3"/>
    <a:srgbClr val="FF0066"/>
    <a:srgbClr val="F57F98"/>
    <a:srgbClr val="C1D14C"/>
    <a:srgbClr val="265C8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3" autoAdjust="0"/>
    <p:restoredTop sz="94206" autoAdjust="0"/>
  </p:normalViewPr>
  <p:slideViewPr>
    <p:cSldViewPr>
      <p:cViewPr>
        <p:scale>
          <a:sx n="50" d="100"/>
          <a:sy n="50" d="100"/>
        </p:scale>
        <p:origin x="-1064" y="-48"/>
      </p:cViewPr>
      <p:guideLst>
        <p:guide orient="horz" pos="3072"/>
        <p:guide pos="4096"/>
      </p:guideLst>
    </p:cSldViewPr>
  </p:slideViewPr>
  <p:outlineViewPr>
    <p:cViewPr>
      <p:scale>
        <a:sx n="33" d="100"/>
        <a:sy n="33" d="100"/>
      </p:scale>
      <p:origin x="0" y="534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664" y="-6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1A358F-C53D-49E1-BB7C-C3D5586403EE}"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TW" altLang="en-US"/>
        </a:p>
      </dgm:t>
    </dgm:pt>
    <dgm:pt modelId="{6BFDF385-0DAC-4986-9B7A-888051644133}">
      <dgm:prSet custT="1"/>
      <dgm:spPr/>
      <dgm:t>
        <a:bodyPr/>
        <a:lstStyle/>
        <a:p>
          <a:pPr rtl="0"/>
          <a:r>
            <a:rPr lang="en-US" altLang="zh-TW" sz="3600" dirty="0" smtClean="0">
              <a:latin typeface="微軟正黑體" pitchFamily="34" charset="-120"/>
              <a:ea typeface="微軟正黑體" pitchFamily="34" charset="-120"/>
            </a:rPr>
            <a:t>1.</a:t>
          </a:r>
          <a:r>
            <a:rPr lang="zh-TW" altLang="en-US" sz="3600" dirty="0" smtClean="0">
              <a:latin typeface="微軟正黑體" pitchFamily="34" charset="-120"/>
              <a:ea typeface="微軟正黑體" pitchFamily="34" charset="-120"/>
            </a:rPr>
            <a:t> </a:t>
          </a:r>
          <a:r>
            <a:rPr lang="en-US" altLang="zh-TW" sz="3600" dirty="0" smtClean="0">
              <a:latin typeface="微軟正黑體" pitchFamily="34" charset="-120"/>
              <a:ea typeface="微軟正黑體" pitchFamily="34" charset="-120"/>
            </a:rPr>
            <a:t>Scrum events</a:t>
          </a:r>
          <a:endParaRPr lang="en-US" sz="3600" dirty="0">
            <a:solidFill>
              <a:schemeClr val="tx1"/>
            </a:solidFill>
            <a:latin typeface="微軟正黑體" pitchFamily="34" charset="-120"/>
            <a:ea typeface="微軟正黑體" pitchFamily="34" charset="-120"/>
          </a:endParaRPr>
        </a:p>
      </dgm:t>
    </dgm:pt>
    <dgm:pt modelId="{C6E7CCF9-E928-4299-845F-03D7665D9DAA}" type="parTrans" cxnId="{1E692DCE-4AD6-4800-BB0C-698793BE5283}">
      <dgm:prSet/>
      <dgm:spPr/>
      <dgm:t>
        <a:bodyPr/>
        <a:lstStyle/>
        <a:p>
          <a:endParaRPr lang="zh-TW" altLang="en-US"/>
        </a:p>
      </dgm:t>
    </dgm:pt>
    <dgm:pt modelId="{914ECB60-1B36-4CFE-A77B-83BB5EFD3628}" type="sibTrans" cxnId="{1E692DCE-4AD6-4800-BB0C-698793BE5283}">
      <dgm:prSet/>
      <dgm:spPr/>
      <dgm:t>
        <a:bodyPr/>
        <a:lstStyle/>
        <a:p>
          <a:endParaRPr lang="zh-TW" altLang="en-US"/>
        </a:p>
      </dgm:t>
    </dgm:pt>
    <dgm:pt modelId="{48C71D40-5725-4CD5-A955-FE5896D3007E}" type="pres">
      <dgm:prSet presAssocID="{4A1A358F-C53D-49E1-BB7C-C3D5586403EE}" presName="linear" presStyleCnt="0">
        <dgm:presLayoutVars>
          <dgm:animLvl val="lvl"/>
          <dgm:resizeHandles val="exact"/>
        </dgm:presLayoutVars>
      </dgm:prSet>
      <dgm:spPr/>
      <dgm:t>
        <a:bodyPr/>
        <a:lstStyle/>
        <a:p>
          <a:endParaRPr lang="zh-TW" altLang="en-US"/>
        </a:p>
      </dgm:t>
    </dgm:pt>
    <dgm:pt modelId="{C5C3E475-7427-40D3-B471-94859D8958A1}" type="pres">
      <dgm:prSet presAssocID="{6BFDF385-0DAC-4986-9B7A-888051644133}" presName="parentText" presStyleLbl="node1" presStyleIdx="0" presStyleCnt="1" custLinFactNeighborY="-12417">
        <dgm:presLayoutVars>
          <dgm:chMax val="0"/>
          <dgm:bulletEnabled val="1"/>
        </dgm:presLayoutVars>
      </dgm:prSet>
      <dgm:spPr/>
      <dgm:t>
        <a:bodyPr/>
        <a:lstStyle/>
        <a:p>
          <a:endParaRPr lang="zh-TW" altLang="en-US"/>
        </a:p>
      </dgm:t>
    </dgm:pt>
  </dgm:ptLst>
  <dgm:cxnLst>
    <dgm:cxn modelId="{5AC36B82-CF06-4AC0-B5C5-C12776E5AF0A}" type="presOf" srcId="{4A1A358F-C53D-49E1-BB7C-C3D5586403EE}" destId="{48C71D40-5725-4CD5-A955-FE5896D3007E}" srcOrd="0" destOrd="0" presId="urn:microsoft.com/office/officeart/2005/8/layout/vList2"/>
    <dgm:cxn modelId="{1E692DCE-4AD6-4800-BB0C-698793BE5283}" srcId="{4A1A358F-C53D-49E1-BB7C-C3D5586403EE}" destId="{6BFDF385-0DAC-4986-9B7A-888051644133}" srcOrd="0" destOrd="0" parTransId="{C6E7CCF9-E928-4299-845F-03D7665D9DAA}" sibTransId="{914ECB60-1B36-4CFE-A77B-83BB5EFD3628}"/>
    <dgm:cxn modelId="{30F577C4-A9DC-435D-B5BB-1A83656FE600}" type="presOf" srcId="{6BFDF385-0DAC-4986-9B7A-888051644133}" destId="{C5C3E475-7427-40D3-B471-94859D8958A1}" srcOrd="0" destOrd="0" presId="urn:microsoft.com/office/officeart/2005/8/layout/vList2"/>
    <dgm:cxn modelId="{A4EB3E5D-2ADF-4986-8BB5-6F7277282D5A}" type="presParOf" srcId="{48C71D40-5725-4CD5-A955-FE5896D3007E}" destId="{C5C3E475-7427-40D3-B471-94859D8958A1}"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5C3E475-7427-40D3-B471-94859D8958A1}">
      <dsp:nvSpPr>
        <dsp:cNvPr id="0" name=""/>
        <dsp:cNvSpPr/>
      </dsp:nvSpPr>
      <dsp:spPr>
        <a:xfrm>
          <a:off x="0" y="1425638"/>
          <a:ext cx="11880000" cy="1216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altLang="zh-TW" sz="3600" kern="1200" dirty="0" smtClean="0">
              <a:latin typeface="微軟正黑體" pitchFamily="34" charset="-120"/>
              <a:ea typeface="微軟正黑體" pitchFamily="34" charset="-120"/>
            </a:rPr>
            <a:t>1.</a:t>
          </a:r>
          <a:r>
            <a:rPr lang="zh-TW" altLang="en-US" sz="3600" kern="1200" dirty="0" smtClean="0">
              <a:latin typeface="微軟正黑體" pitchFamily="34" charset="-120"/>
              <a:ea typeface="微軟正黑體" pitchFamily="34" charset="-120"/>
            </a:rPr>
            <a:t> </a:t>
          </a:r>
          <a:r>
            <a:rPr lang="en-US" altLang="zh-TW" sz="3600" kern="1200" dirty="0" smtClean="0">
              <a:latin typeface="微軟正黑體" pitchFamily="34" charset="-120"/>
              <a:ea typeface="微軟正黑體" pitchFamily="34" charset="-120"/>
            </a:rPr>
            <a:t>Scrum events</a:t>
          </a:r>
          <a:endParaRPr lang="en-US" sz="3600" kern="1200" dirty="0">
            <a:solidFill>
              <a:schemeClr val="tx1"/>
            </a:solidFill>
            <a:latin typeface="微軟正黑體" pitchFamily="34" charset="-120"/>
            <a:ea typeface="微軟正黑體" pitchFamily="34" charset="-120"/>
          </a:endParaRPr>
        </a:p>
      </dsp:txBody>
      <dsp:txXfrm>
        <a:off x="0" y="1425638"/>
        <a:ext cx="11880000" cy="1216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ea typeface="新細明體" pitchFamily="18" charset="-120"/>
                <a:cs typeface="ヒラギノ角ゴ ProN W3" charset="0"/>
              </a:defRPr>
            </a:lvl1pPr>
          </a:lstStyle>
          <a:p>
            <a:pPr>
              <a:defRPr/>
            </a:pPr>
            <a:endParaRPr lang="zh-TW" altLang="en-US" dirty="0">
              <a:ea typeface="微軟正黑體" pitchFamily="34" charset="-120"/>
            </a:endParaRPr>
          </a:p>
        </p:txBody>
      </p:sp>
      <p:sp>
        <p:nvSpPr>
          <p:cNvPr id="3" name="日期版面配置區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新細明體" pitchFamily="18" charset="-120"/>
                <a:cs typeface="ヒラギノ角ゴ ProN W3" charset="0"/>
              </a:defRPr>
            </a:lvl1pPr>
          </a:lstStyle>
          <a:p>
            <a:pPr>
              <a:defRPr/>
            </a:pPr>
            <a:fld id="{268C236F-910F-4F42-AD0C-673B0904FEBE}" type="datetimeFigureOut">
              <a:rPr lang="zh-TW" altLang="en-US">
                <a:ea typeface="微軟正黑體" pitchFamily="34" charset="-120"/>
              </a:rPr>
              <a:pPr>
                <a:defRPr/>
              </a:pPr>
              <a:t>2015/11/13</a:t>
            </a:fld>
            <a:endParaRPr lang="zh-TW" altLang="en-US" dirty="0">
              <a:ea typeface="微軟正黑體" pitchFamily="34" charset="-120"/>
            </a:endParaRPr>
          </a:p>
        </p:txBody>
      </p:sp>
      <p:sp>
        <p:nvSpPr>
          <p:cNvPr id="4" name="頁尾版面配置區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ea typeface="新細明體" pitchFamily="18" charset="-120"/>
                <a:cs typeface="ヒラギノ角ゴ ProN W3" charset="0"/>
              </a:defRPr>
            </a:lvl1pPr>
          </a:lstStyle>
          <a:p>
            <a:pPr>
              <a:defRPr/>
            </a:pPr>
            <a:endParaRPr lang="zh-TW" altLang="en-US" dirty="0">
              <a:ea typeface="微軟正黑體" pitchFamily="34" charset="-120"/>
            </a:endParaRPr>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新細明體" pitchFamily="18" charset="-120"/>
                <a:cs typeface="ヒラギノ角ゴ ProN W3" charset="0"/>
              </a:defRPr>
            </a:lvl1pPr>
          </a:lstStyle>
          <a:p>
            <a:pPr>
              <a:defRPr/>
            </a:pPr>
            <a:fld id="{A1E0BD58-F5AF-42B9-9CC7-DE757A047AF9}" type="slidenum">
              <a:rPr lang="zh-TW" altLang="en-US">
                <a:ea typeface="微軟正黑體" pitchFamily="34" charset="-120"/>
              </a:rPr>
              <a:pPr>
                <a:defRPr/>
              </a:pPr>
              <a:t>‹#›</a:t>
            </a:fld>
            <a:endParaRPr lang="zh-TW" altLang="en-US" dirty="0">
              <a:ea typeface="微軟正黑體" pitchFamily="34" charset="-120"/>
            </a:endParaRPr>
          </a:p>
        </p:txBody>
      </p:sp>
    </p:spTree>
    <p:extLst>
      <p:ext uri="{BB962C8B-B14F-4D97-AF65-F5344CB8AC3E}">
        <p14:creationId xmlns="" xmlns:p14="http://schemas.microsoft.com/office/powerpoint/2010/main" val="283666151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ea typeface="微軟正黑體" pitchFamily="34" charset="-120"/>
                <a:cs typeface="ヒラギノ角ゴ ProN W3" charset="0"/>
              </a:defRPr>
            </a:lvl1pPr>
          </a:lstStyle>
          <a:p>
            <a:pPr>
              <a:defRPr/>
            </a:pPr>
            <a:endParaRPr lang="zh-TW" altLang="en-US" dirty="0"/>
          </a:p>
        </p:txBody>
      </p:sp>
      <p:sp>
        <p:nvSpPr>
          <p:cNvPr id="3" name="日期版面配置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微軟正黑體" pitchFamily="34" charset="-120"/>
                <a:cs typeface="ヒラギノ角ゴ ProN W3" charset="0"/>
              </a:defRPr>
            </a:lvl1pPr>
          </a:lstStyle>
          <a:p>
            <a:pPr>
              <a:defRPr/>
            </a:pPr>
            <a:fld id="{73A18995-AF4D-4BC4-B909-8AB60B5A1D78}" type="datetimeFigureOut">
              <a:rPr lang="zh-TW" altLang="en-US" smtClean="0"/>
              <a:pPr>
                <a:defRPr/>
              </a:pPr>
              <a:t>2015/11/13</a:t>
            </a:fld>
            <a:endParaRPr lang="zh-TW" altLang="en-US" dirty="0"/>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dirty="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dirty="0" smtClean="0"/>
              <a:t>按一下以編輯母片文字樣式</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ea typeface="微軟正黑體" pitchFamily="34" charset="-120"/>
                <a:cs typeface="ヒラギノ角ゴ ProN W3" charset="0"/>
              </a:defRPr>
            </a:lvl1pPr>
          </a:lstStyle>
          <a:p>
            <a:pPr>
              <a:defRPr/>
            </a:pPr>
            <a:endParaRPr lang="zh-TW" altLang="en-US" dirty="0"/>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微軟正黑體" pitchFamily="34" charset="-120"/>
                <a:cs typeface="ヒラギノ角ゴ ProN W3" charset="0"/>
              </a:defRPr>
            </a:lvl1pPr>
          </a:lstStyle>
          <a:p>
            <a:pPr>
              <a:defRPr/>
            </a:pPr>
            <a:fld id="{79EEBDEA-437E-4237-BA7A-6C5B41DD2AFE}" type="slidenum">
              <a:rPr lang="zh-TW" altLang="en-US" smtClean="0"/>
              <a:pPr>
                <a:defRPr/>
              </a:pPr>
              <a:t>‹#›</a:t>
            </a:fld>
            <a:endParaRPr lang="zh-TW" altLang="en-US" dirty="0"/>
          </a:p>
        </p:txBody>
      </p:sp>
    </p:spTree>
    <p:extLst>
      <p:ext uri="{BB962C8B-B14F-4D97-AF65-F5344CB8AC3E}">
        <p14:creationId xmlns="" xmlns:p14="http://schemas.microsoft.com/office/powerpoint/2010/main" val="130366850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微軟正黑體" pitchFamily="34" charset="-120"/>
        <a:cs typeface="+mn-cs"/>
      </a:defRPr>
    </a:lvl1pPr>
    <a:lvl2pPr marL="457200" algn="l" rtl="0" eaLnBrk="0" fontAlgn="base" hangingPunct="0">
      <a:spcBef>
        <a:spcPct val="30000"/>
      </a:spcBef>
      <a:spcAft>
        <a:spcPct val="0"/>
      </a:spcAft>
      <a:defRPr sz="1200" kern="1200">
        <a:solidFill>
          <a:schemeClr val="tx1"/>
        </a:solidFill>
        <a:latin typeface="+mn-lt"/>
        <a:ea typeface="微軟正黑體" pitchFamily="34" charset="-120"/>
        <a:cs typeface="+mn-cs"/>
      </a:defRPr>
    </a:lvl2pPr>
    <a:lvl3pPr marL="914400" algn="l" rtl="0" eaLnBrk="0" fontAlgn="base" hangingPunct="0">
      <a:spcBef>
        <a:spcPct val="30000"/>
      </a:spcBef>
      <a:spcAft>
        <a:spcPct val="0"/>
      </a:spcAft>
      <a:defRPr sz="1200" kern="1200">
        <a:solidFill>
          <a:schemeClr val="tx1"/>
        </a:solidFill>
        <a:latin typeface="+mn-lt"/>
        <a:ea typeface="微軟正黑體" pitchFamily="34" charset="-120"/>
        <a:cs typeface="+mn-cs"/>
      </a:defRPr>
    </a:lvl3pPr>
    <a:lvl4pPr marL="1371600" algn="l" rtl="0" eaLnBrk="0" fontAlgn="base" hangingPunct="0">
      <a:spcBef>
        <a:spcPct val="30000"/>
      </a:spcBef>
      <a:spcAft>
        <a:spcPct val="0"/>
      </a:spcAft>
      <a:defRPr sz="1200" kern="1200">
        <a:solidFill>
          <a:schemeClr val="tx1"/>
        </a:solidFill>
        <a:latin typeface="+mn-lt"/>
        <a:ea typeface="微軟正黑體" pitchFamily="34" charset="-120"/>
        <a:cs typeface="+mn-cs"/>
      </a:defRPr>
    </a:lvl4pPr>
    <a:lvl5pPr marL="1828800" algn="l" rtl="0" eaLnBrk="0" fontAlgn="base" hangingPunct="0">
      <a:spcBef>
        <a:spcPct val="30000"/>
      </a:spcBef>
      <a:spcAft>
        <a:spcPct val="0"/>
      </a:spcAft>
      <a:defRPr sz="1200" kern="1200">
        <a:solidFill>
          <a:schemeClr val="tx1"/>
        </a:solidFill>
        <a:latin typeface="+mn-lt"/>
        <a:ea typeface="微軟正黑體"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195"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74725" y="3030538"/>
            <a:ext cx="11055350" cy="2090737"/>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951038" y="5527675"/>
            <a:ext cx="9102725" cy="249237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1BAF2851-2C7F-49DF-AE12-1CCEB479A392}" type="slidenum">
              <a:rPr lang="zh-TW" altLang="en-US"/>
              <a:pPr>
                <a:defRPr/>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F8EE09D3-BD12-48EE-BFEB-9988D1360F7C}" type="slidenum">
              <a:rPr lang="zh-TW" altLang="en-US"/>
              <a:pPr>
                <a:defRPr/>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428163" y="390525"/>
            <a:ext cx="2925762" cy="83216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50875" y="390525"/>
            <a:ext cx="8624888" cy="83216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53A1301E-7F9A-4B1F-98D5-CA89C24EB960}" type="slidenum">
              <a:rPr lang="zh-TW" altLang="en-US"/>
              <a:pPr>
                <a:defRPr/>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投影片編號版面配置區 2"/>
          <p:cNvSpPr>
            <a:spLocks noGrp="1"/>
          </p:cNvSpPr>
          <p:nvPr>
            <p:ph type="sldNum" sz="quarter" idx="10"/>
          </p:nvPr>
        </p:nvSpPr>
        <p:spPr/>
        <p:txBody>
          <a:bodyPr/>
          <a:lstStyle/>
          <a:p>
            <a:pPr>
              <a:defRPr/>
            </a:pPr>
            <a:fld id="{29E689A4-1E56-4EB5-A931-770FE03DAC60}" type="slidenum">
              <a:rPr lang="en-US" altLang="zh-TW" smtClean="0"/>
              <a:pPr>
                <a:defRPr/>
              </a:pPr>
              <a:t>‹#›</a:t>
            </a:fld>
            <a:endParaRPr lang="en-US" altLang="zh-TW"/>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74725" y="3030538"/>
            <a:ext cx="11055350" cy="2090737"/>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1027113" y="6267450"/>
            <a:ext cx="11053762" cy="1936750"/>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4978400"/>
            <a:ext cx="2343150" cy="3898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3333750" y="4978400"/>
            <a:ext cx="2343150" cy="3898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50875" y="390525"/>
            <a:ext cx="11703050" cy="16256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EA11840E-0D23-43D2-8C1D-CC58274DB0D2}" type="slidenum">
              <a:rPr lang="zh-TW" altLang="en-US"/>
              <a:pPr>
                <a:defRPr/>
              </a:pPr>
              <a:t>‹#›</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50875" y="388938"/>
            <a:ext cx="4278313" cy="165258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549525" y="6827838"/>
            <a:ext cx="7802563" cy="806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sym typeface="Microsoft JhengHei" charset="-120"/>
            </a:endParaRPr>
          </a:p>
        </p:txBody>
      </p:sp>
      <p:sp>
        <p:nvSpPr>
          <p:cNvPr id="4" name="文字版面配置區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4467225" y="3797300"/>
            <a:ext cx="1209675" cy="50800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797300"/>
            <a:ext cx="3476625" cy="50800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74725" y="3030538"/>
            <a:ext cx="11055350" cy="2090737"/>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951038" y="5527675"/>
            <a:ext cx="9102725" cy="249237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606FC5FA-33C8-4895-A8BE-E3ADBE38EF14}" type="slidenum">
              <a:rPr lang="zh-TW" altLang="en-US"/>
              <a:pPr>
                <a:defRPr/>
              </a:pPr>
              <a:t>‹#›</a:t>
            </a:fld>
            <a:endParaRPr lang="zh-TW"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A5806622-CCD9-4D40-962D-6A0B1E279B80}" type="slidenum">
              <a:rPr lang="zh-TW" altLang="en-US"/>
              <a:pPr>
                <a:defRPr/>
              </a:pPr>
              <a:t>‹#›</a:t>
            </a:fld>
            <a:endParaRPr lang="zh-TW"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1027113" y="6267450"/>
            <a:ext cx="11053762" cy="1936750"/>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027113" y="4133850"/>
            <a:ext cx="11053762" cy="21336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C8C0371D-E1D3-4125-A559-FF36A6794562}" type="slidenum">
              <a:rPr lang="zh-TW" altLang="en-US"/>
              <a:pPr>
                <a:defRPr/>
              </a:pPr>
              <a:t>‹#›</a:t>
            </a:fld>
            <a:endParaRPr lang="zh-TW"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50875" y="2276475"/>
            <a:ext cx="5775325" cy="643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578600" y="2276475"/>
            <a:ext cx="5775325" cy="643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9E52BD0F-E05C-4FCB-BB9F-F54F73E75B1B}" type="slidenum">
              <a:rPr lang="zh-TW" altLang="en-US"/>
              <a:pPr>
                <a:defRPr/>
              </a:pPr>
              <a:t>‹#›</a:t>
            </a:fld>
            <a:endParaRPr lang="zh-TW"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D71EF2E1-5B45-4084-B0B7-86263D751682}" type="slidenum">
              <a:rPr lang="zh-TW" altLang="en-US"/>
              <a:pPr>
                <a:defRPr/>
              </a:pPr>
              <a:t>‹#›</a:t>
            </a:fld>
            <a:endParaRPr lang="zh-TW"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01523116-AA3A-47E2-9C7D-ACE9D27FBC6E}" type="slidenum">
              <a:rPr lang="zh-TW" altLang="en-US"/>
              <a:pPr>
                <a:defRPr/>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1027113" y="6267450"/>
            <a:ext cx="11053762" cy="1936750"/>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027113" y="4133850"/>
            <a:ext cx="11053762" cy="21336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8E57A91F-67C3-4035-BC6D-78E6D10D70A4}" type="slidenum">
              <a:rPr lang="zh-TW" altLang="en-US"/>
              <a:pPr>
                <a:defRPr/>
              </a:pPr>
              <a:t>‹#›</a:t>
            </a:fld>
            <a:endParaRPr lang="zh-TW"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ED417539-F753-41F9-9419-F3668B63859E}" type="slidenum">
              <a:rPr lang="zh-TW" altLang="en-US"/>
              <a:pPr>
                <a:defRPr/>
              </a:pPr>
              <a:t>‹#›</a:t>
            </a:fld>
            <a:endParaRPr lang="zh-TW"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50875" y="388938"/>
            <a:ext cx="4278313" cy="165258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10D19A8E-D6A3-45A3-B7C8-2CF87FE1BA23}" type="slidenum">
              <a:rPr lang="zh-TW" altLang="en-US"/>
              <a:pPr>
                <a:defRPr/>
              </a:pPr>
              <a:t>‹#›</a:t>
            </a:fld>
            <a:endParaRPr lang="zh-TW"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549525" y="6827838"/>
            <a:ext cx="7802563" cy="806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549525" y="871538"/>
            <a:ext cx="7802563" cy="58515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724B0424-30A9-4574-B64B-F9DD7ABAAECE}" type="slidenum">
              <a:rPr lang="zh-TW" altLang="en-US"/>
              <a:pPr>
                <a:defRPr/>
              </a:pPr>
              <a:t>‹#›</a:t>
            </a:fld>
            <a:endParaRPr lang="zh-TW"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EA5E2D0A-AA4D-4F30-9170-FFE639A7B1D1}" type="slidenum">
              <a:rPr lang="zh-TW" altLang="en-US"/>
              <a:pPr>
                <a:defRPr/>
              </a:pPr>
              <a:t>‹#›</a:t>
            </a:fld>
            <a:endParaRPr lang="zh-TW"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428163" y="390525"/>
            <a:ext cx="2925762" cy="83216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50875" y="390525"/>
            <a:ext cx="8624888" cy="83216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3E003681-C7D0-413F-B603-16024775D016}" type="slidenum">
              <a:rPr lang="zh-TW" altLang="en-US"/>
              <a:pPr>
                <a:defRPr/>
              </a:pPr>
              <a:t>‹#›</a:t>
            </a:fld>
            <a:endParaRPr lang="zh-TW"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74726" y="3030540"/>
            <a:ext cx="11055350" cy="2090736"/>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951038" y="5527676"/>
            <a:ext cx="9102726" cy="2492375"/>
          </a:xfrm>
        </p:spPr>
        <p:txBody>
          <a:bodyPr/>
          <a:lstStyle>
            <a:lvl1pPr marL="0" indent="0" algn="ctr">
              <a:buNone/>
              <a:defRPr>
                <a:solidFill>
                  <a:schemeClr val="tx1">
                    <a:tint val="75000"/>
                  </a:schemeClr>
                </a:solidFill>
              </a:defRPr>
            </a:lvl1pPr>
            <a:lvl2pPr marL="457176" indent="0" algn="ctr">
              <a:buNone/>
              <a:defRPr>
                <a:solidFill>
                  <a:schemeClr val="tx1">
                    <a:tint val="75000"/>
                  </a:schemeClr>
                </a:solidFill>
              </a:defRPr>
            </a:lvl2pPr>
            <a:lvl3pPr marL="914354"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4"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1BAF2851-2C7F-49DF-AE12-1CCEB479A392}" type="slidenum">
              <a:rPr lang="zh-TW" altLang="en-US"/>
              <a:pPr>
                <a:defRPr/>
              </a:pPr>
              <a:t>‹#›</a:t>
            </a:fld>
            <a:endParaRPr lang="zh-TW"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EA11840E-0D23-43D2-8C1D-CC58274DB0D2}" type="slidenum">
              <a:rPr lang="zh-TW" altLang="en-US"/>
              <a:pPr>
                <a:defRPr/>
              </a:pPr>
              <a:t>‹#›</a:t>
            </a:fld>
            <a:endParaRPr lang="zh-TW"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1027113" y="6267451"/>
            <a:ext cx="11053761" cy="1936750"/>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027113" y="4133849"/>
            <a:ext cx="11053761" cy="2133601"/>
          </a:xfrm>
        </p:spPr>
        <p:txBody>
          <a:bodyPr anchor="b"/>
          <a:lstStyle>
            <a:lvl1pPr marL="0" indent="0">
              <a:buNone/>
              <a:defRPr sz="2000">
                <a:solidFill>
                  <a:schemeClr val="tx1">
                    <a:tint val="75000"/>
                  </a:schemeClr>
                </a:solidFill>
              </a:defRPr>
            </a:lvl1pPr>
            <a:lvl2pPr marL="457176" indent="0">
              <a:buNone/>
              <a:defRPr sz="1800">
                <a:solidFill>
                  <a:schemeClr val="tx1">
                    <a:tint val="75000"/>
                  </a:schemeClr>
                </a:solidFill>
              </a:defRPr>
            </a:lvl2pPr>
            <a:lvl3pPr marL="914354"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4"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8E57A91F-67C3-4035-BC6D-78E6D10D70A4}" type="slidenum">
              <a:rPr lang="zh-TW" altLang="en-US"/>
              <a:pPr>
                <a:defRPr/>
              </a:pPr>
              <a:t>‹#›</a:t>
            </a:fld>
            <a:endParaRPr lang="zh-TW"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50877" y="2276476"/>
            <a:ext cx="5775324" cy="643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578602" y="2276476"/>
            <a:ext cx="5775324" cy="643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0DD67488-8C34-4871-9F24-8C745C79BA4D}" type="slidenum">
              <a:rPr lang="zh-TW" altLang="en-US"/>
              <a:pPr>
                <a:defRPr/>
              </a:pPr>
              <a:t>‹#›</a:t>
            </a:fld>
            <a:endParaRPr lang="zh-TW"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7AC341EC-286E-4054-9849-042C6CF38847}" type="slidenum">
              <a:rPr lang="zh-TW" altLang="en-US"/>
              <a:pPr>
                <a:defRPr/>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50875" y="2276475"/>
            <a:ext cx="5775325" cy="643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578600" y="2276475"/>
            <a:ext cx="5775325" cy="643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0DD67488-8C34-4871-9F24-8C745C79BA4D}" type="slidenum">
              <a:rPr lang="zh-TW" altLang="en-US"/>
              <a:pPr>
                <a:defRPr/>
              </a:pPr>
              <a:t>‹#›</a:t>
            </a:fld>
            <a:endParaRPr lang="zh-TW"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D178F337-B388-4B54-9BED-51846AEFB280}" type="slidenum">
              <a:rPr lang="zh-TW" altLang="en-US"/>
              <a:pPr>
                <a:defRPr/>
              </a:pPr>
              <a:t>‹#›</a:t>
            </a:fld>
            <a:endParaRPr lang="zh-TW"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13767D12-9526-428C-B1C6-8B5B928ED56A}" type="slidenum">
              <a:rPr lang="zh-TW" altLang="en-US"/>
              <a:pPr>
                <a:defRPr/>
              </a:pPr>
              <a:t>‹#›</a:t>
            </a:fld>
            <a:endParaRPr lang="zh-TW"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50877" y="388940"/>
            <a:ext cx="4278313" cy="165258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43D724B0-8E64-49B3-AA35-A2F6D105A576}" type="slidenum">
              <a:rPr lang="zh-TW" altLang="en-US"/>
              <a:pPr>
                <a:defRPr/>
              </a:pPr>
              <a:t>‹#›</a:t>
            </a:fld>
            <a:endParaRPr lang="zh-TW"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549526" y="6827839"/>
            <a:ext cx="7802563" cy="806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549526" y="871538"/>
            <a:ext cx="7802563" cy="5851526"/>
          </a:xfrm>
        </p:spPr>
        <p:txBody>
          <a:bodyPr rtlCol="0">
            <a:normAutofit/>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zh-TW" altLang="en-US" noProof="0" smtClean="0"/>
          </a:p>
        </p:txBody>
      </p:sp>
      <p:sp>
        <p:nvSpPr>
          <p:cNvPr id="4" name="文字版面配置區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06CCE179-E6E2-416D-8897-DB3DADF7695A}" type="slidenum">
              <a:rPr lang="zh-TW" altLang="en-US"/>
              <a:pPr>
                <a:defRPr/>
              </a:pPr>
              <a:t>‹#›</a:t>
            </a:fld>
            <a:endParaRPr lang="zh-TW"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F8EE09D3-BD12-48EE-BFEB-9988D1360F7C}" type="slidenum">
              <a:rPr lang="zh-TW" altLang="en-US"/>
              <a:pPr>
                <a:defRPr/>
              </a:pPr>
              <a:t>‹#›</a:t>
            </a:fld>
            <a:endParaRPr lang="zh-TW"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428163" y="390525"/>
            <a:ext cx="2925761" cy="83216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50876" y="390525"/>
            <a:ext cx="8624887" cy="83216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53A1301E-7F9A-4B1F-98D5-CA89C24EB960}" type="slidenum">
              <a:rPr lang="zh-TW" altLang="en-US"/>
              <a:pPr>
                <a:defRPr/>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7AC341EC-286E-4054-9849-042C6CF38847}" type="slidenum">
              <a:rPr lang="zh-TW" altLang="en-US"/>
              <a:pPr>
                <a:defRPr/>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D178F337-B388-4B54-9BED-51846AEFB280}" type="slidenum">
              <a:rPr lang="zh-TW" altLang="en-US"/>
              <a:pPr>
                <a:defRPr/>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13767D12-9526-428C-B1C6-8B5B928ED56A}" type="slidenum">
              <a:rPr lang="zh-TW" altLang="en-US"/>
              <a:pPr>
                <a:defRPr/>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50875" y="388938"/>
            <a:ext cx="4278313" cy="165258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43D724B0-8E64-49B3-AA35-A2F6D105A576}" type="slidenum">
              <a:rPr lang="zh-TW" altLang="en-US"/>
              <a:pPr>
                <a:defRPr/>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549525" y="6827838"/>
            <a:ext cx="7802563" cy="806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549525" y="871538"/>
            <a:ext cx="7802563" cy="58515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06CCE179-E6E2-416D-8897-DB3DADF7695A}" type="slidenum">
              <a:rPr lang="zh-TW" altLang="en-US"/>
              <a:pPr>
                <a:defRPr/>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146" name="Picture 2" descr="C:\Users\user\Desktop\圖片1.jpg"/>
          <p:cNvPicPr>
            <a:picLocks noChangeAspect="1" noChangeArrowheads="1"/>
          </p:cNvPicPr>
          <p:nvPr/>
        </p:nvPicPr>
        <p:blipFill>
          <a:blip r:embed="rId14" cstate="print"/>
          <a:srcRect/>
          <a:stretch>
            <a:fillRect/>
          </a:stretch>
        </p:blipFill>
        <p:spPr bwMode="auto">
          <a:xfrm>
            <a:off x="0" y="0"/>
            <a:ext cx="13003213" cy="9753600"/>
          </a:xfrm>
          <a:prstGeom prst="rect">
            <a:avLst/>
          </a:prstGeom>
          <a:noFill/>
          <a:ln w="9525">
            <a:noFill/>
            <a:miter lim="800000"/>
            <a:headEnd/>
            <a:tailEnd/>
          </a:ln>
        </p:spPr>
      </p:pic>
      <p:sp>
        <p:nvSpPr>
          <p:cNvPr id="6147" name="標題版面配置區 1"/>
          <p:cNvSpPr>
            <a:spLocks noGrp="1"/>
          </p:cNvSpPr>
          <p:nvPr>
            <p:ph type="title"/>
          </p:nvPr>
        </p:nvSpPr>
        <p:spPr bwMode="auto">
          <a:xfrm>
            <a:off x="650875" y="390525"/>
            <a:ext cx="11703050" cy="1625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6148" name="文字版面配置區 2"/>
          <p:cNvSpPr>
            <a:spLocks noGrp="1"/>
          </p:cNvSpPr>
          <p:nvPr>
            <p:ph type="body" idx="1"/>
          </p:nvPr>
        </p:nvSpPr>
        <p:spPr bwMode="auto">
          <a:xfrm>
            <a:off x="650875" y="2276475"/>
            <a:ext cx="11703050" cy="6435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4" name="日期版面配置區 3"/>
          <p:cNvSpPr>
            <a:spLocks noGrp="1"/>
          </p:cNvSpPr>
          <p:nvPr>
            <p:ph type="dt" sz="half" idx="2"/>
          </p:nvPr>
        </p:nvSpPr>
        <p:spPr>
          <a:xfrm>
            <a:off x="650875" y="9040813"/>
            <a:ext cx="3033713" cy="519112"/>
          </a:xfrm>
          <a:prstGeom prst="rect">
            <a:avLst/>
          </a:prstGeom>
        </p:spPr>
        <p:txBody>
          <a:bodyPr vert="horz" lIns="91440" tIns="45720" rIns="91440" bIns="45720" rtlCol="0" anchor="ctr"/>
          <a:lstStyle>
            <a:lvl1pPr algn="l">
              <a:defRPr sz="1200">
                <a:solidFill>
                  <a:schemeClr val="tx1">
                    <a:tint val="75000"/>
                  </a:schemeClr>
                </a:solidFill>
                <a:ea typeface="微軟正黑體" pitchFamily="34" charset="-120"/>
              </a:defRPr>
            </a:lvl1pPr>
          </a:lstStyle>
          <a:p>
            <a:pPr>
              <a:defRPr/>
            </a:pPr>
            <a:endParaRPr lang="zh-TW" altLang="en-US" dirty="0"/>
          </a:p>
        </p:txBody>
      </p:sp>
      <p:sp>
        <p:nvSpPr>
          <p:cNvPr id="5" name="頁尾版面配置區 4"/>
          <p:cNvSpPr>
            <a:spLocks noGrp="1"/>
          </p:cNvSpPr>
          <p:nvPr>
            <p:ph type="ftr" sz="quarter" idx="3"/>
          </p:nvPr>
        </p:nvSpPr>
        <p:spPr>
          <a:xfrm>
            <a:off x="4443413" y="9040813"/>
            <a:ext cx="4117975" cy="519112"/>
          </a:xfrm>
          <a:prstGeom prst="rect">
            <a:avLst/>
          </a:prstGeom>
        </p:spPr>
        <p:txBody>
          <a:bodyPr vert="horz" lIns="91440" tIns="45720" rIns="91440" bIns="45720" rtlCol="0" anchor="ctr"/>
          <a:lstStyle>
            <a:lvl1pPr algn="ctr">
              <a:defRPr sz="1200">
                <a:solidFill>
                  <a:schemeClr val="tx1">
                    <a:tint val="75000"/>
                  </a:schemeClr>
                </a:solidFill>
                <a:ea typeface="微軟正黑體" pitchFamily="34" charset="-120"/>
              </a:defRPr>
            </a:lvl1pPr>
          </a:lstStyle>
          <a:p>
            <a:pPr>
              <a:defRPr/>
            </a:pPr>
            <a:endParaRPr lang="zh-TW" altLang="en-US" dirty="0"/>
          </a:p>
        </p:txBody>
      </p:sp>
      <p:sp>
        <p:nvSpPr>
          <p:cNvPr id="6" name="投影片編號版面配置區 5"/>
          <p:cNvSpPr>
            <a:spLocks noGrp="1"/>
          </p:cNvSpPr>
          <p:nvPr>
            <p:ph type="sldNum" sz="quarter" idx="4"/>
          </p:nvPr>
        </p:nvSpPr>
        <p:spPr>
          <a:xfrm>
            <a:off x="9320213" y="9040813"/>
            <a:ext cx="3033712" cy="519112"/>
          </a:xfrm>
          <a:prstGeom prst="rect">
            <a:avLst/>
          </a:prstGeom>
        </p:spPr>
        <p:txBody>
          <a:bodyPr vert="horz" lIns="91440" tIns="45720" rIns="91440" bIns="45720" rtlCol="0" anchor="ctr"/>
          <a:lstStyle>
            <a:lvl1pPr algn="r">
              <a:defRPr sz="1200">
                <a:solidFill>
                  <a:schemeClr val="tx1">
                    <a:tint val="75000"/>
                  </a:schemeClr>
                </a:solidFill>
                <a:ea typeface="微軟正黑體" pitchFamily="34" charset="-120"/>
              </a:defRPr>
            </a:lvl1pPr>
          </a:lstStyle>
          <a:p>
            <a:pPr>
              <a:defRPr/>
            </a:pPr>
            <a:fld id="{1FC959FB-9B2D-40CB-89BF-4F6D2DA5C6B2}" type="slidenum">
              <a:rPr lang="zh-TW" altLang="en-US" smtClean="0"/>
              <a:pPr>
                <a:defRPr/>
              </a:pPr>
              <a:t>‹#›</a:t>
            </a:fld>
            <a:endParaRPr lang="zh-TW" altLang="en-US" dirty="0"/>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836"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微軟正黑體" pitchFamily="34" charset="-120"/>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微軟正黑體" pitchFamily="34" charset="-12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微軟正黑體" pitchFamily="34" charset="-12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微軟正黑體" pitchFamily="34" charset="-12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微軟正黑體" pitchFamily="34" charset="-12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4" cstate="print"/>
          <a:srcRect/>
          <a:stretch>
            <a:fillRect/>
          </a:stretch>
        </p:blipFill>
        <p:spPr bwMode="auto">
          <a:xfrm>
            <a:off x="0" y="0"/>
            <a:ext cx="13004800" cy="9753600"/>
          </a:xfrm>
          <a:prstGeom prst="rect">
            <a:avLst/>
          </a:prstGeom>
          <a:noFill/>
          <a:ln w="12700">
            <a:noFill/>
            <a:miter lim="800000"/>
            <a:headEnd/>
            <a:tailEnd/>
          </a:ln>
        </p:spPr>
      </p:pic>
      <p:sp>
        <p:nvSpPr>
          <p:cNvPr id="1027" name="Rectangle 2"/>
          <p:cNvSpPr>
            <a:spLocks noGrp="1" noChangeArrowheads="1"/>
          </p:cNvSpPr>
          <p:nvPr>
            <p:ph type="body" idx="1"/>
          </p:nvPr>
        </p:nvSpPr>
        <p:spPr bwMode="auto">
          <a:xfrm>
            <a:off x="838200" y="4978400"/>
            <a:ext cx="4838700" cy="38989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ltLang="zh-TW" smtClean="0">
                <a:sym typeface="Microsoft JhengHei" pitchFamily="34" charset="-120"/>
              </a:rPr>
              <a:t>Click to edit Master text styles</a:t>
            </a:r>
          </a:p>
          <a:p>
            <a:pPr lvl="1"/>
            <a:r>
              <a:rPr lang="en-US" altLang="zh-TW" smtClean="0">
                <a:sym typeface="Microsoft JhengHei" pitchFamily="34" charset="-120"/>
              </a:rPr>
              <a:t>Second level</a:t>
            </a:r>
          </a:p>
          <a:p>
            <a:pPr lvl="2"/>
            <a:r>
              <a:rPr lang="en-US" altLang="zh-TW" smtClean="0">
                <a:sym typeface="Microsoft JhengHei" pitchFamily="34" charset="-120"/>
              </a:rPr>
              <a:t>Third level</a:t>
            </a:r>
          </a:p>
          <a:p>
            <a:pPr lvl="3"/>
            <a:r>
              <a:rPr lang="en-US" altLang="zh-TW" smtClean="0">
                <a:sym typeface="Microsoft JhengHei" pitchFamily="34" charset="-120"/>
              </a:rPr>
              <a:t>Fourth level</a:t>
            </a:r>
          </a:p>
          <a:p>
            <a:pPr lvl="4"/>
            <a:r>
              <a:rPr lang="en-US" altLang="zh-TW" smtClean="0">
                <a:sym typeface="Microsoft JhengHei" pitchFamily="34" charset="-120"/>
              </a:rPr>
              <a:t>Fifth level</a:t>
            </a:r>
          </a:p>
        </p:txBody>
      </p:sp>
      <p:sp>
        <p:nvSpPr>
          <p:cNvPr id="1028" name="Rectangle 3"/>
          <p:cNvSpPr>
            <a:spLocks noGrp="1" noChangeArrowheads="1"/>
          </p:cNvSpPr>
          <p:nvPr>
            <p:ph type="title"/>
          </p:nvPr>
        </p:nvSpPr>
        <p:spPr bwMode="auto">
          <a:xfrm>
            <a:off x="838200" y="3797300"/>
            <a:ext cx="4838700" cy="8382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ltLang="zh-TW" smtClean="0">
                <a:sym typeface="Microsoft JhengHei" pitchFamily="34" charset="-120"/>
              </a:rPr>
              <a:t>Click to edit Master title style</a:t>
            </a:r>
          </a:p>
        </p:txBody>
      </p:sp>
      <p:sp>
        <p:nvSpPr>
          <p:cNvPr id="2" name="Line 4"/>
          <p:cNvSpPr>
            <a:spLocks noChangeShapeType="1"/>
          </p:cNvSpPr>
          <p:nvPr/>
        </p:nvSpPr>
        <p:spPr bwMode="auto">
          <a:xfrm>
            <a:off x="836613" y="4710113"/>
            <a:ext cx="4840287" cy="0"/>
          </a:xfrm>
          <a:prstGeom prst="line">
            <a:avLst/>
          </a:prstGeom>
          <a:noFill/>
          <a:ln w="25400" cap="flat">
            <a:solidFill>
              <a:srgbClr val="0E4580"/>
            </a:solidFill>
            <a:prstDash val="solid"/>
            <a:miter lim="800000"/>
            <a:headEnd type="none" w="med" len="med"/>
            <a:tailEnd type="none" w="med" len="med"/>
          </a:ln>
        </p:spPr>
        <p:txBody>
          <a:bodyPr lIns="0" tIns="0" rIns="0" bIns="0"/>
          <a:lstStyle/>
          <a:p>
            <a:pPr>
              <a:defRPr/>
            </a:pPr>
            <a:endParaRPr lang="zh-TW" altLang="en-US">
              <a:ea typeface="ヒラギノ角ゴ ProN W3" charset="0"/>
              <a:cs typeface="ヒラギノ角ゴ ProN W3" charset="0"/>
            </a:endParaRPr>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ransition/>
  <p:hf sldNum="0" hdr="0" ftr="0" dt="0"/>
  <p:txStyles>
    <p:titleStyle>
      <a:lvl1pPr algn="l" rtl="0" eaLnBrk="0" fontAlgn="base" hangingPunct="0">
        <a:spcBef>
          <a:spcPct val="0"/>
        </a:spcBef>
        <a:spcAft>
          <a:spcPct val="0"/>
        </a:spcAft>
        <a:defRPr sz="3600">
          <a:solidFill>
            <a:srgbClr val="0E4580"/>
          </a:solidFill>
          <a:latin typeface="+mj-lt"/>
          <a:ea typeface="+mj-ea"/>
          <a:cs typeface="+mj-cs"/>
          <a:sym typeface="Microsoft JhengHei" pitchFamily="34" charset="-120"/>
        </a:defRPr>
      </a:lvl1pPr>
      <a:lvl2pPr algn="l" rtl="0" eaLnBrk="0" fontAlgn="base" hangingPunct="0">
        <a:spcBef>
          <a:spcPct val="0"/>
        </a:spcBef>
        <a:spcAft>
          <a:spcPct val="0"/>
        </a:spcAft>
        <a:defRPr sz="3600">
          <a:solidFill>
            <a:srgbClr val="0E4580"/>
          </a:solidFill>
          <a:latin typeface="Microsoft JhengHei" charset="-120"/>
          <a:ea typeface="Microsoft JhengHei" charset="-120"/>
          <a:sym typeface="Microsoft JhengHei" pitchFamily="34" charset="-120"/>
        </a:defRPr>
      </a:lvl2pPr>
      <a:lvl3pPr algn="l" rtl="0" eaLnBrk="0" fontAlgn="base" hangingPunct="0">
        <a:spcBef>
          <a:spcPct val="0"/>
        </a:spcBef>
        <a:spcAft>
          <a:spcPct val="0"/>
        </a:spcAft>
        <a:defRPr sz="3600">
          <a:solidFill>
            <a:srgbClr val="0E4580"/>
          </a:solidFill>
          <a:latin typeface="Microsoft JhengHei" charset="-120"/>
          <a:ea typeface="Microsoft JhengHei" charset="-120"/>
          <a:sym typeface="Microsoft JhengHei" pitchFamily="34" charset="-120"/>
        </a:defRPr>
      </a:lvl3pPr>
      <a:lvl4pPr algn="l" rtl="0" eaLnBrk="0" fontAlgn="base" hangingPunct="0">
        <a:spcBef>
          <a:spcPct val="0"/>
        </a:spcBef>
        <a:spcAft>
          <a:spcPct val="0"/>
        </a:spcAft>
        <a:defRPr sz="3600">
          <a:solidFill>
            <a:srgbClr val="0E4580"/>
          </a:solidFill>
          <a:latin typeface="Microsoft JhengHei" charset="-120"/>
          <a:ea typeface="Microsoft JhengHei" charset="-120"/>
          <a:sym typeface="Microsoft JhengHei" pitchFamily="34" charset="-120"/>
        </a:defRPr>
      </a:lvl4pPr>
      <a:lvl5pPr algn="l" rtl="0" eaLnBrk="0" fontAlgn="base" hangingPunct="0">
        <a:spcBef>
          <a:spcPct val="0"/>
        </a:spcBef>
        <a:spcAft>
          <a:spcPct val="0"/>
        </a:spcAft>
        <a:defRPr sz="3600">
          <a:solidFill>
            <a:srgbClr val="0E4580"/>
          </a:solidFill>
          <a:latin typeface="Microsoft JhengHei" charset="-120"/>
          <a:ea typeface="Microsoft JhengHei" charset="-120"/>
          <a:sym typeface="Microsoft JhengHei" pitchFamily="34" charset="-120"/>
        </a:defRPr>
      </a:lvl5pPr>
      <a:lvl6pPr marL="457200" algn="l" rtl="0" fontAlgn="base">
        <a:spcBef>
          <a:spcPct val="0"/>
        </a:spcBef>
        <a:spcAft>
          <a:spcPct val="0"/>
        </a:spcAft>
        <a:defRPr sz="3600">
          <a:solidFill>
            <a:srgbClr val="0E4580"/>
          </a:solidFill>
          <a:latin typeface="Microsoft JhengHei" charset="-120"/>
          <a:ea typeface="Microsoft JhengHei" charset="-120"/>
          <a:sym typeface="Microsoft JhengHei" charset="-120"/>
        </a:defRPr>
      </a:lvl6pPr>
      <a:lvl7pPr marL="914400" algn="l" rtl="0" fontAlgn="base">
        <a:spcBef>
          <a:spcPct val="0"/>
        </a:spcBef>
        <a:spcAft>
          <a:spcPct val="0"/>
        </a:spcAft>
        <a:defRPr sz="3600">
          <a:solidFill>
            <a:srgbClr val="0E4580"/>
          </a:solidFill>
          <a:latin typeface="Microsoft JhengHei" charset="-120"/>
          <a:ea typeface="Microsoft JhengHei" charset="-120"/>
          <a:sym typeface="Microsoft JhengHei" charset="-120"/>
        </a:defRPr>
      </a:lvl7pPr>
      <a:lvl8pPr marL="1371600" algn="l" rtl="0" fontAlgn="base">
        <a:spcBef>
          <a:spcPct val="0"/>
        </a:spcBef>
        <a:spcAft>
          <a:spcPct val="0"/>
        </a:spcAft>
        <a:defRPr sz="3600">
          <a:solidFill>
            <a:srgbClr val="0E4580"/>
          </a:solidFill>
          <a:latin typeface="Microsoft JhengHei" charset="-120"/>
          <a:ea typeface="Microsoft JhengHei" charset="-120"/>
          <a:sym typeface="Microsoft JhengHei" charset="-120"/>
        </a:defRPr>
      </a:lvl8pPr>
      <a:lvl9pPr marL="1828800" algn="l" rtl="0" fontAlgn="base">
        <a:spcBef>
          <a:spcPct val="0"/>
        </a:spcBef>
        <a:spcAft>
          <a:spcPct val="0"/>
        </a:spcAft>
        <a:defRPr sz="3600">
          <a:solidFill>
            <a:srgbClr val="0E4580"/>
          </a:solidFill>
          <a:latin typeface="Microsoft JhengHei" charset="-120"/>
          <a:ea typeface="Microsoft JhengHei" charset="-120"/>
          <a:sym typeface="Microsoft JhengHei" charset="-120"/>
        </a:defRPr>
      </a:lvl9pPr>
    </p:titleStyle>
    <p:bodyStyle>
      <a:lvl1pPr marL="342900" indent="-342900" algn="l" rtl="0" eaLnBrk="0" fontAlgn="base" hangingPunct="0">
        <a:lnSpc>
          <a:spcPct val="130000"/>
        </a:lnSpc>
        <a:spcBef>
          <a:spcPct val="0"/>
        </a:spcBef>
        <a:spcAft>
          <a:spcPct val="0"/>
        </a:spcAft>
        <a:buChar char="•"/>
        <a:defRPr sz="2400">
          <a:solidFill>
            <a:srgbClr val="0E4580"/>
          </a:solidFill>
          <a:latin typeface="+mn-lt"/>
          <a:ea typeface="+mn-ea"/>
          <a:cs typeface="+mn-cs"/>
          <a:sym typeface="Microsoft JhengHei" pitchFamily="34" charset="-120"/>
        </a:defRPr>
      </a:lvl1pPr>
      <a:lvl2pPr marL="742950" indent="-285750" algn="l" rtl="0" eaLnBrk="0" fontAlgn="base" hangingPunct="0">
        <a:lnSpc>
          <a:spcPct val="130000"/>
        </a:lnSpc>
        <a:spcBef>
          <a:spcPct val="0"/>
        </a:spcBef>
        <a:spcAft>
          <a:spcPct val="0"/>
        </a:spcAft>
        <a:buChar char="–"/>
        <a:defRPr sz="2400">
          <a:solidFill>
            <a:srgbClr val="0E4580"/>
          </a:solidFill>
          <a:latin typeface="+mn-lt"/>
          <a:ea typeface="+mn-ea"/>
          <a:sym typeface="Microsoft JhengHei" pitchFamily="34" charset="-120"/>
        </a:defRPr>
      </a:lvl2pPr>
      <a:lvl3pPr marL="1143000" indent="-228600" algn="l" rtl="0" eaLnBrk="0" fontAlgn="base" hangingPunct="0">
        <a:lnSpc>
          <a:spcPct val="130000"/>
        </a:lnSpc>
        <a:spcBef>
          <a:spcPct val="0"/>
        </a:spcBef>
        <a:spcAft>
          <a:spcPct val="0"/>
        </a:spcAft>
        <a:buChar char="•"/>
        <a:defRPr sz="2400">
          <a:solidFill>
            <a:srgbClr val="0E4580"/>
          </a:solidFill>
          <a:latin typeface="+mn-lt"/>
          <a:ea typeface="+mn-ea"/>
          <a:sym typeface="Microsoft JhengHei" pitchFamily="34" charset="-120"/>
        </a:defRPr>
      </a:lvl3pPr>
      <a:lvl4pPr marL="1600200" indent="-228600" algn="l" rtl="0" eaLnBrk="0" fontAlgn="base" hangingPunct="0">
        <a:lnSpc>
          <a:spcPct val="130000"/>
        </a:lnSpc>
        <a:spcBef>
          <a:spcPct val="0"/>
        </a:spcBef>
        <a:spcAft>
          <a:spcPct val="0"/>
        </a:spcAft>
        <a:buChar char="–"/>
        <a:defRPr sz="2400">
          <a:solidFill>
            <a:srgbClr val="0E4580"/>
          </a:solidFill>
          <a:latin typeface="+mn-lt"/>
          <a:ea typeface="+mn-ea"/>
          <a:sym typeface="Microsoft JhengHei" pitchFamily="34" charset="-120"/>
        </a:defRPr>
      </a:lvl4pPr>
      <a:lvl5pPr marL="2057400" indent="-228600" algn="l" rtl="0" eaLnBrk="0" fontAlgn="base" hangingPunct="0">
        <a:lnSpc>
          <a:spcPct val="130000"/>
        </a:lnSpc>
        <a:spcBef>
          <a:spcPct val="0"/>
        </a:spcBef>
        <a:spcAft>
          <a:spcPct val="0"/>
        </a:spcAft>
        <a:buChar char="»"/>
        <a:defRPr sz="2400">
          <a:solidFill>
            <a:srgbClr val="0E4580"/>
          </a:solidFill>
          <a:latin typeface="+mn-lt"/>
          <a:ea typeface="+mn-ea"/>
          <a:sym typeface="Microsoft JhengHei" pitchFamily="34" charset="-120"/>
        </a:defRPr>
      </a:lvl5pPr>
      <a:lvl6pPr marL="457200" algn="l" rtl="0" fontAlgn="base">
        <a:lnSpc>
          <a:spcPct val="130000"/>
        </a:lnSpc>
        <a:spcBef>
          <a:spcPct val="0"/>
        </a:spcBef>
        <a:spcAft>
          <a:spcPct val="0"/>
        </a:spcAft>
        <a:defRPr sz="2400">
          <a:solidFill>
            <a:srgbClr val="0E4580"/>
          </a:solidFill>
          <a:latin typeface="+mn-lt"/>
          <a:ea typeface="+mn-ea"/>
          <a:sym typeface="Microsoft JhengHei" charset="-120"/>
        </a:defRPr>
      </a:lvl6pPr>
      <a:lvl7pPr marL="914400" algn="l" rtl="0" fontAlgn="base">
        <a:lnSpc>
          <a:spcPct val="130000"/>
        </a:lnSpc>
        <a:spcBef>
          <a:spcPct val="0"/>
        </a:spcBef>
        <a:spcAft>
          <a:spcPct val="0"/>
        </a:spcAft>
        <a:defRPr sz="2400">
          <a:solidFill>
            <a:srgbClr val="0E4580"/>
          </a:solidFill>
          <a:latin typeface="+mn-lt"/>
          <a:ea typeface="+mn-ea"/>
          <a:sym typeface="Microsoft JhengHei" charset="-120"/>
        </a:defRPr>
      </a:lvl7pPr>
      <a:lvl8pPr marL="1371600" algn="l" rtl="0" fontAlgn="base">
        <a:lnSpc>
          <a:spcPct val="130000"/>
        </a:lnSpc>
        <a:spcBef>
          <a:spcPct val="0"/>
        </a:spcBef>
        <a:spcAft>
          <a:spcPct val="0"/>
        </a:spcAft>
        <a:defRPr sz="2400">
          <a:solidFill>
            <a:srgbClr val="0E4580"/>
          </a:solidFill>
          <a:latin typeface="+mn-lt"/>
          <a:ea typeface="+mn-ea"/>
          <a:sym typeface="Microsoft JhengHei" charset="-120"/>
        </a:defRPr>
      </a:lvl8pPr>
      <a:lvl9pPr marL="1828800" algn="l" rtl="0" fontAlgn="base">
        <a:lnSpc>
          <a:spcPct val="130000"/>
        </a:lnSpc>
        <a:spcBef>
          <a:spcPct val="0"/>
        </a:spcBef>
        <a:spcAft>
          <a:spcPct val="0"/>
        </a:spcAft>
        <a:defRPr sz="2400">
          <a:solidFill>
            <a:srgbClr val="0E4580"/>
          </a:solidFill>
          <a:latin typeface="+mn-lt"/>
          <a:ea typeface="+mn-ea"/>
          <a:sym typeface="Microsoft JhengHei"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2" descr="C:\Users\user\Desktop\圖片1.jpg"/>
          <p:cNvPicPr>
            <a:picLocks noChangeAspect="1" noChangeArrowheads="1"/>
          </p:cNvPicPr>
          <p:nvPr/>
        </p:nvPicPr>
        <p:blipFill>
          <a:blip r:embed="rId13" cstate="print"/>
          <a:srcRect/>
          <a:stretch>
            <a:fillRect/>
          </a:stretch>
        </p:blipFill>
        <p:spPr bwMode="auto">
          <a:xfrm>
            <a:off x="0" y="0"/>
            <a:ext cx="13003213" cy="9753600"/>
          </a:xfrm>
          <a:prstGeom prst="rect">
            <a:avLst/>
          </a:prstGeom>
          <a:noFill/>
          <a:ln w="9525">
            <a:noFill/>
            <a:miter lim="800000"/>
            <a:headEnd/>
            <a:tailEnd/>
          </a:ln>
        </p:spPr>
      </p:pic>
      <p:sp>
        <p:nvSpPr>
          <p:cNvPr id="4099" name="標題版面配置區 1"/>
          <p:cNvSpPr>
            <a:spLocks noGrp="1"/>
          </p:cNvSpPr>
          <p:nvPr>
            <p:ph type="title"/>
          </p:nvPr>
        </p:nvSpPr>
        <p:spPr bwMode="auto">
          <a:xfrm>
            <a:off x="650875" y="390525"/>
            <a:ext cx="11703050" cy="1625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4100" name="文字版面配置區 2"/>
          <p:cNvSpPr>
            <a:spLocks noGrp="1"/>
          </p:cNvSpPr>
          <p:nvPr>
            <p:ph type="body" idx="1"/>
          </p:nvPr>
        </p:nvSpPr>
        <p:spPr bwMode="auto">
          <a:xfrm>
            <a:off x="650875" y="2276475"/>
            <a:ext cx="11703050" cy="6435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4" name="日期版面配置區 3"/>
          <p:cNvSpPr>
            <a:spLocks noGrp="1"/>
          </p:cNvSpPr>
          <p:nvPr>
            <p:ph type="dt" sz="half" idx="2"/>
          </p:nvPr>
        </p:nvSpPr>
        <p:spPr>
          <a:xfrm>
            <a:off x="650875" y="9040813"/>
            <a:ext cx="3033713" cy="519112"/>
          </a:xfrm>
          <a:prstGeom prst="rect">
            <a:avLst/>
          </a:prstGeom>
        </p:spPr>
        <p:txBody>
          <a:bodyPr vert="horz" lIns="91440" tIns="45720" rIns="91440" bIns="45720" rtlCol="0" anchor="ctr"/>
          <a:lstStyle>
            <a:lvl1pPr algn="l">
              <a:defRPr kumimoji="0" sz="1200">
                <a:solidFill>
                  <a:schemeClr val="tx1">
                    <a:tint val="75000"/>
                  </a:schemeClr>
                </a:solidFill>
                <a:ea typeface="微軟正黑體" pitchFamily="34" charset="-120"/>
              </a:defRPr>
            </a:lvl1pPr>
          </a:lstStyle>
          <a:p>
            <a:pPr>
              <a:defRPr/>
            </a:pPr>
            <a:endParaRPr lang="zh-TW" altLang="en-US" dirty="0"/>
          </a:p>
        </p:txBody>
      </p:sp>
      <p:sp>
        <p:nvSpPr>
          <p:cNvPr id="5" name="頁尾版面配置區 4"/>
          <p:cNvSpPr>
            <a:spLocks noGrp="1"/>
          </p:cNvSpPr>
          <p:nvPr>
            <p:ph type="ftr" sz="quarter" idx="3"/>
          </p:nvPr>
        </p:nvSpPr>
        <p:spPr>
          <a:xfrm>
            <a:off x="4443413" y="9040813"/>
            <a:ext cx="4117975" cy="519112"/>
          </a:xfrm>
          <a:prstGeom prst="rect">
            <a:avLst/>
          </a:prstGeom>
        </p:spPr>
        <p:txBody>
          <a:bodyPr vert="horz" lIns="91440" tIns="45720" rIns="91440" bIns="45720" rtlCol="0" anchor="ctr"/>
          <a:lstStyle>
            <a:lvl1pPr algn="ctr">
              <a:defRPr kumimoji="0" sz="1200">
                <a:solidFill>
                  <a:schemeClr val="tx1">
                    <a:tint val="75000"/>
                  </a:schemeClr>
                </a:solidFill>
                <a:ea typeface="微軟正黑體" pitchFamily="34" charset="-120"/>
              </a:defRPr>
            </a:lvl1pPr>
          </a:lstStyle>
          <a:p>
            <a:pPr>
              <a:defRPr/>
            </a:pPr>
            <a:endParaRPr lang="zh-TW" altLang="en-US" dirty="0"/>
          </a:p>
        </p:txBody>
      </p:sp>
      <p:sp>
        <p:nvSpPr>
          <p:cNvPr id="6" name="投影片編號版面配置區 5"/>
          <p:cNvSpPr>
            <a:spLocks noGrp="1"/>
          </p:cNvSpPr>
          <p:nvPr>
            <p:ph type="sldNum" sz="quarter" idx="4"/>
          </p:nvPr>
        </p:nvSpPr>
        <p:spPr>
          <a:xfrm>
            <a:off x="9320213" y="9040813"/>
            <a:ext cx="3033712" cy="519112"/>
          </a:xfrm>
          <a:prstGeom prst="rect">
            <a:avLst/>
          </a:prstGeom>
        </p:spPr>
        <p:txBody>
          <a:bodyPr vert="horz" lIns="91440" tIns="45720" rIns="91440" bIns="45720" rtlCol="0" anchor="ctr"/>
          <a:lstStyle>
            <a:lvl1pPr algn="r">
              <a:defRPr kumimoji="0" sz="1200">
                <a:solidFill>
                  <a:schemeClr val="tx1">
                    <a:tint val="75000"/>
                  </a:schemeClr>
                </a:solidFill>
                <a:ea typeface="微軟正黑體" pitchFamily="34" charset="-120"/>
              </a:defRPr>
            </a:lvl1pPr>
          </a:lstStyle>
          <a:p>
            <a:pPr>
              <a:defRPr/>
            </a:pPr>
            <a:fld id="{A99386E7-D9A6-4095-8B00-563BEB5517C7}" type="slidenum">
              <a:rPr lang="zh-TW" altLang="en-US" smtClean="0"/>
              <a:pPr>
                <a:defRPr/>
              </a:pPr>
              <a:t>‹#›</a:t>
            </a:fld>
            <a:endParaRPr lang="zh-TW" altLang="en-US" dirty="0"/>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微軟正黑體" pitchFamily="34" charset="-120"/>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微軟正黑體" pitchFamily="34" charset="-12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微軟正黑體" pitchFamily="34" charset="-12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微軟正黑體" pitchFamily="34" charset="-12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微軟正黑體" pitchFamily="34" charset="-12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146" name="Picture 2" descr="C:\Users\user\Desktop\圖片1.jpg"/>
          <p:cNvPicPr>
            <a:picLocks noChangeAspect="1" noChangeArrowheads="1"/>
          </p:cNvPicPr>
          <p:nvPr/>
        </p:nvPicPr>
        <p:blipFill>
          <a:blip r:embed="rId13" cstate="print"/>
          <a:srcRect/>
          <a:stretch>
            <a:fillRect/>
          </a:stretch>
        </p:blipFill>
        <p:spPr bwMode="auto">
          <a:xfrm>
            <a:off x="0" y="0"/>
            <a:ext cx="13003213" cy="9753600"/>
          </a:xfrm>
          <a:prstGeom prst="rect">
            <a:avLst/>
          </a:prstGeom>
          <a:noFill/>
          <a:ln w="9525">
            <a:noFill/>
            <a:miter lim="800000"/>
            <a:headEnd/>
            <a:tailEnd/>
          </a:ln>
        </p:spPr>
      </p:pic>
      <p:sp>
        <p:nvSpPr>
          <p:cNvPr id="6147" name="標題版面配置區 1"/>
          <p:cNvSpPr>
            <a:spLocks noGrp="1"/>
          </p:cNvSpPr>
          <p:nvPr>
            <p:ph type="title"/>
          </p:nvPr>
        </p:nvSpPr>
        <p:spPr bwMode="auto">
          <a:xfrm>
            <a:off x="650876" y="390525"/>
            <a:ext cx="11703050" cy="1625600"/>
          </a:xfrm>
          <a:prstGeom prst="rect">
            <a:avLst/>
          </a:prstGeom>
          <a:noFill/>
          <a:ln w="9525">
            <a:noFill/>
            <a:miter lim="800000"/>
            <a:headEnd/>
            <a:tailEnd/>
          </a:ln>
        </p:spPr>
        <p:txBody>
          <a:bodyPr vert="horz" wrap="square" lIns="91435" tIns="45718" rIns="91435" bIns="45718" numCol="1" anchor="ctr" anchorCtr="0" compatLnSpc="1">
            <a:prstTxWarp prst="textNoShape">
              <a:avLst/>
            </a:prstTxWarp>
          </a:bodyPr>
          <a:lstStyle/>
          <a:p>
            <a:pPr lvl="0"/>
            <a:r>
              <a:rPr lang="zh-TW" altLang="en-US" dirty="0" smtClean="0"/>
              <a:t>按一下以編輯母片標題樣式</a:t>
            </a:r>
          </a:p>
        </p:txBody>
      </p:sp>
      <p:sp>
        <p:nvSpPr>
          <p:cNvPr id="6148" name="文字版面配置區 2"/>
          <p:cNvSpPr>
            <a:spLocks noGrp="1"/>
          </p:cNvSpPr>
          <p:nvPr>
            <p:ph type="body" idx="1"/>
          </p:nvPr>
        </p:nvSpPr>
        <p:spPr bwMode="auto">
          <a:xfrm>
            <a:off x="650876" y="2276476"/>
            <a:ext cx="11703050" cy="6435725"/>
          </a:xfrm>
          <a:prstGeom prst="rect">
            <a:avLst/>
          </a:prstGeom>
          <a:noFill/>
          <a:ln w="9525">
            <a:noFill/>
            <a:miter lim="800000"/>
            <a:headEnd/>
            <a:tailEnd/>
          </a:ln>
        </p:spPr>
        <p:txBody>
          <a:bodyPr vert="horz" wrap="square" lIns="91435" tIns="45718" rIns="91435" bIns="45718" numCol="1" anchor="t" anchorCtr="0" compatLnSpc="1">
            <a:prstTxWarp prst="textNoShape">
              <a:avLst/>
            </a:prstTxWarp>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4" name="日期版面配置區 3"/>
          <p:cNvSpPr>
            <a:spLocks noGrp="1"/>
          </p:cNvSpPr>
          <p:nvPr>
            <p:ph type="dt" sz="half" idx="2"/>
          </p:nvPr>
        </p:nvSpPr>
        <p:spPr>
          <a:xfrm>
            <a:off x="650877" y="9040813"/>
            <a:ext cx="3033712" cy="519113"/>
          </a:xfrm>
          <a:prstGeom prst="rect">
            <a:avLst/>
          </a:prstGeom>
        </p:spPr>
        <p:txBody>
          <a:bodyPr vert="horz" lIns="91435" tIns="45718" rIns="91435" bIns="45718" rtlCol="0" anchor="ctr"/>
          <a:lstStyle>
            <a:lvl1pPr algn="l">
              <a:defRPr sz="1100">
                <a:solidFill>
                  <a:schemeClr val="tx1">
                    <a:tint val="75000"/>
                  </a:schemeClr>
                </a:solidFill>
                <a:ea typeface="微軟正黑體" pitchFamily="34" charset="-120"/>
              </a:defRPr>
            </a:lvl1pPr>
          </a:lstStyle>
          <a:p>
            <a:pPr>
              <a:defRPr/>
            </a:pPr>
            <a:endParaRPr lang="zh-TW" altLang="en-US" dirty="0"/>
          </a:p>
        </p:txBody>
      </p:sp>
      <p:sp>
        <p:nvSpPr>
          <p:cNvPr id="5" name="頁尾版面配置區 4"/>
          <p:cNvSpPr>
            <a:spLocks noGrp="1"/>
          </p:cNvSpPr>
          <p:nvPr>
            <p:ph type="ftr" sz="quarter" idx="3"/>
          </p:nvPr>
        </p:nvSpPr>
        <p:spPr>
          <a:xfrm>
            <a:off x="4443414" y="9040813"/>
            <a:ext cx="4117975" cy="519113"/>
          </a:xfrm>
          <a:prstGeom prst="rect">
            <a:avLst/>
          </a:prstGeom>
        </p:spPr>
        <p:txBody>
          <a:bodyPr vert="horz" lIns="91435" tIns="45718" rIns="91435" bIns="45718" rtlCol="0" anchor="ctr"/>
          <a:lstStyle>
            <a:lvl1pPr algn="ctr">
              <a:defRPr sz="1100">
                <a:solidFill>
                  <a:schemeClr val="tx1">
                    <a:tint val="75000"/>
                  </a:schemeClr>
                </a:solidFill>
                <a:ea typeface="微軟正黑體" pitchFamily="34" charset="-120"/>
              </a:defRPr>
            </a:lvl1pPr>
          </a:lstStyle>
          <a:p>
            <a:pPr>
              <a:defRPr/>
            </a:pPr>
            <a:endParaRPr lang="zh-TW" altLang="en-US" dirty="0"/>
          </a:p>
        </p:txBody>
      </p:sp>
      <p:sp>
        <p:nvSpPr>
          <p:cNvPr id="6" name="投影片編號版面配置區 5"/>
          <p:cNvSpPr>
            <a:spLocks noGrp="1"/>
          </p:cNvSpPr>
          <p:nvPr>
            <p:ph type="sldNum" sz="quarter" idx="4"/>
          </p:nvPr>
        </p:nvSpPr>
        <p:spPr>
          <a:xfrm>
            <a:off x="9320214" y="9040813"/>
            <a:ext cx="3033712" cy="519113"/>
          </a:xfrm>
          <a:prstGeom prst="rect">
            <a:avLst/>
          </a:prstGeom>
        </p:spPr>
        <p:txBody>
          <a:bodyPr vert="horz" lIns="91435" tIns="45718" rIns="91435" bIns="45718" rtlCol="0" anchor="ctr"/>
          <a:lstStyle>
            <a:lvl1pPr algn="r">
              <a:defRPr sz="1100">
                <a:solidFill>
                  <a:schemeClr val="tx1">
                    <a:tint val="75000"/>
                  </a:schemeClr>
                </a:solidFill>
                <a:ea typeface="微軟正黑體" pitchFamily="34" charset="-120"/>
              </a:defRPr>
            </a:lvl1pPr>
          </a:lstStyle>
          <a:p>
            <a:pPr>
              <a:defRPr/>
            </a:pPr>
            <a:fld id="{1FC959FB-9B2D-40CB-89BF-4F6D2DA5C6B2}" type="slidenum">
              <a:rPr lang="zh-TW" altLang="en-US" smtClean="0"/>
              <a:pPr>
                <a:defRPr/>
              </a:pPr>
              <a:t>‹#›</a:t>
            </a:fld>
            <a:endParaRPr lang="zh-TW" altLang="en-US" dirty="0"/>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微軟正黑體" pitchFamily="34" charset="-120"/>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76" algn="ctr" rtl="0" fontAlgn="base">
        <a:spcBef>
          <a:spcPct val="0"/>
        </a:spcBef>
        <a:spcAft>
          <a:spcPct val="0"/>
        </a:spcAft>
        <a:defRPr sz="4400">
          <a:solidFill>
            <a:schemeClr val="tx1"/>
          </a:solidFill>
          <a:latin typeface="Calibri" pitchFamily="34" charset="0"/>
        </a:defRPr>
      </a:lvl6pPr>
      <a:lvl7pPr marL="914354" algn="ctr" rtl="0" fontAlgn="base">
        <a:spcBef>
          <a:spcPct val="0"/>
        </a:spcBef>
        <a:spcAft>
          <a:spcPct val="0"/>
        </a:spcAft>
        <a:defRPr sz="4400">
          <a:solidFill>
            <a:schemeClr val="tx1"/>
          </a:solidFill>
          <a:latin typeface="Calibri" pitchFamily="34" charset="0"/>
        </a:defRPr>
      </a:lvl7pPr>
      <a:lvl8pPr marL="1371530" algn="ctr" rtl="0" fontAlgn="base">
        <a:spcBef>
          <a:spcPct val="0"/>
        </a:spcBef>
        <a:spcAft>
          <a:spcPct val="0"/>
        </a:spcAft>
        <a:defRPr sz="4400">
          <a:solidFill>
            <a:schemeClr val="tx1"/>
          </a:solidFill>
          <a:latin typeface="Calibri" pitchFamily="34" charset="0"/>
        </a:defRPr>
      </a:lvl8pPr>
      <a:lvl9pPr marL="1828706" algn="ctr" rtl="0" fontAlgn="base">
        <a:spcBef>
          <a:spcPct val="0"/>
        </a:spcBef>
        <a:spcAft>
          <a:spcPct val="0"/>
        </a:spcAft>
        <a:defRPr sz="4400">
          <a:solidFill>
            <a:schemeClr val="tx1"/>
          </a:solidFill>
          <a:latin typeface="Calibri" pitchFamily="34" charset="0"/>
        </a:defRPr>
      </a:lvl9pPr>
    </p:titleStyle>
    <p:bodyStyle>
      <a:lvl1pPr marL="342882" indent="-342882" algn="l" rtl="0" eaLnBrk="0" fontAlgn="base" hangingPunct="0">
        <a:spcBef>
          <a:spcPct val="20000"/>
        </a:spcBef>
        <a:spcAft>
          <a:spcPct val="0"/>
        </a:spcAft>
        <a:buFont typeface="Arial" pitchFamily="34" charset="0"/>
        <a:buChar char="•"/>
        <a:defRPr sz="3100" kern="1200">
          <a:solidFill>
            <a:schemeClr val="tx1"/>
          </a:solidFill>
          <a:latin typeface="+mn-lt"/>
          <a:ea typeface="微軟正黑體" pitchFamily="34" charset="-120"/>
          <a:cs typeface="+mn-cs"/>
        </a:defRPr>
      </a:lvl1pPr>
      <a:lvl2pPr marL="742912" indent="-285736" algn="l" rtl="0" eaLnBrk="0" fontAlgn="base" hangingPunct="0">
        <a:spcBef>
          <a:spcPct val="20000"/>
        </a:spcBef>
        <a:spcAft>
          <a:spcPct val="0"/>
        </a:spcAft>
        <a:buFont typeface="Arial" pitchFamily="34" charset="0"/>
        <a:buChar char="–"/>
        <a:defRPr sz="2800" kern="1200">
          <a:solidFill>
            <a:schemeClr val="tx1"/>
          </a:solidFill>
          <a:latin typeface="+mn-lt"/>
          <a:ea typeface="微軟正黑體" pitchFamily="34" charset="-120"/>
          <a:cs typeface="+mn-cs"/>
        </a:defRPr>
      </a:lvl2pPr>
      <a:lvl3pPr marL="1142941" indent="-228589" algn="l" rtl="0" eaLnBrk="0" fontAlgn="base" hangingPunct="0">
        <a:spcBef>
          <a:spcPct val="20000"/>
        </a:spcBef>
        <a:spcAft>
          <a:spcPct val="0"/>
        </a:spcAft>
        <a:buFont typeface="Arial" pitchFamily="34" charset="0"/>
        <a:buChar char="•"/>
        <a:defRPr sz="2400" kern="1200">
          <a:solidFill>
            <a:schemeClr val="tx1"/>
          </a:solidFill>
          <a:latin typeface="+mn-lt"/>
          <a:ea typeface="微軟正黑體" pitchFamily="34" charset="-120"/>
          <a:cs typeface="+mn-cs"/>
        </a:defRPr>
      </a:lvl3pPr>
      <a:lvl4pPr marL="1600119" indent="-228589" algn="l" rtl="0" eaLnBrk="0" fontAlgn="base" hangingPunct="0">
        <a:spcBef>
          <a:spcPct val="20000"/>
        </a:spcBef>
        <a:spcAft>
          <a:spcPct val="0"/>
        </a:spcAft>
        <a:buFont typeface="Arial" pitchFamily="34" charset="0"/>
        <a:buChar char="–"/>
        <a:defRPr sz="2000" kern="1200">
          <a:solidFill>
            <a:schemeClr val="tx1"/>
          </a:solidFill>
          <a:latin typeface="+mn-lt"/>
          <a:ea typeface="微軟正黑體" pitchFamily="34" charset="-120"/>
          <a:cs typeface="+mn-cs"/>
        </a:defRPr>
      </a:lvl4pPr>
      <a:lvl5pPr marL="2057295" indent="-228589" algn="l" rtl="0" eaLnBrk="0" fontAlgn="base" hangingPunct="0">
        <a:spcBef>
          <a:spcPct val="20000"/>
        </a:spcBef>
        <a:spcAft>
          <a:spcPct val="0"/>
        </a:spcAft>
        <a:buFont typeface="Arial" pitchFamily="34" charset="0"/>
        <a:buChar char="»"/>
        <a:defRPr sz="2000" kern="1200">
          <a:solidFill>
            <a:schemeClr val="tx1"/>
          </a:solidFill>
          <a:latin typeface="+mn-lt"/>
          <a:ea typeface="微軟正黑體" pitchFamily="34" charset="-120"/>
          <a:cs typeface="+mn-cs"/>
        </a:defRPr>
      </a:lvl5pPr>
      <a:lvl6pPr marL="2514471"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354" rtl="0" eaLnBrk="1" latinLnBrk="0" hangingPunct="1">
        <a:defRPr sz="1800" kern="1200">
          <a:solidFill>
            <a:schemeClr val="tx1"/>
          </a:solidFill>
          <a:latin typeface="+mn-lt"/>
          <a:ea typeface="+mn-ea"/>
          <a:cs typeface="+mn-cs"/>
        </a:defRPr>
      </a:lvl1pPr>
      <a:lvl2pPr marL="457176"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0" algn="l" defTabSz="914354" rtl="0" eaLnBrk="1" latinLnBrk="0" hangingPunct="1">
        <a:defRPr sz="1800" kern="1200">
          <a:solidFill>
            <a:schemeClr val="tx1"/>
          </a:solidFill>
          <a:latin typeface="+mn-lt"/>
          <a:ea typeface="+mn-ea"/>
          <a:cs typeface="+mn-cs"/>
        </a:defRPr>
      </a:lvl4pPr>
      <a:lvl5pPr marL="1828706" algn="l" defTabSz="914354" rtl="0" eaLnBrk="1" latinLnBrk="0" hangingPunct="1">
        <a:defRPr sz="1800" kern="1200">
          <a:solidFill>
            <a:schemeClr val="tx1"/>
          </a:solidFill>
          <a:latin typeface="+mn-lt"/>
          <a:ea typeface="+mn-ea"/>
          <a:cs typeface="+mn-cs"/>
        </a:defRPr>
      </a:lvl5pPr>
      <a:lvl6pPr marL="2285884" algn="l" defTabSz="914354" rtl="0" eaLnBrk="1" latinLnBrk="0" hangingPunct="1">
        <a:defRPr sz="1800" kern="1200">
          <a:solidFill>
            <a:schemeClr val="tx1"/>
          </a:solidFill>
          <a:latin typeface="+mn-lt"/>
          <a:ea typeface="+mn-ea"/>
          <a:cs typeface="+mn-cs"/>
        </a:defRPr>
      </a:lvl6pPr>
      <a:lvl7pPr marL="2743060" algn="l" defTabSz="914354" rtl="0" eaLnBrk="1" latinLnBrk="0" hangingPunct="1">
        <a:defRPr sz="1800" kern="1200">
          <a:solidFill>
            <a:schemeClr val="tx1"/>
          </a:solidFill>
          <a:latin typeface="+mn-lt"/>
          <a:ea typeface="+mn-ea"/>
          <a:cs typeface="+mn-cs"/>
        </a:defRPr>
      </a:lvl7pPr>
      <a:lvl8pPr marL="3200236" algn="l" defTabSz="914354" rtl="0" eaLnBrk="1" latinLnBrk="0" hangingPunct="1">
        <a:defRPr sz="1800" kern="1200">
          <a:solidFill>
            <a:schemeClr val="tx1"/>
          </a:solidFill>
          <a:latin typeface="+mn-lt"/>
          <a:ea typeface="+mn-ea"/>
          <a:cs typeface="+mn-cs"/>
        </a:defRPr>
      </a:lvl8pPr>
      <a:lvl9pPr marL="3657413"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838200" y="3940696"/>
            <a:ext cx="4878382" cy="5150946"/>
          </a:xfrm>
        </p:spPr>
        <p:txBody>
          <a:bodyPr/>
          <a:lstStyle/>
          <a:p>
            <a:pPr eaLnBrk="1" hangingPunct="1"/>
            <a:r>
              <a:rPr lang="en-US" altLang="zh-TW" dirty="0" smtClean="0"/>
              <a:t>Scrum class 2</a:t>
            </a:r>
            <a:br>
              <a:rPr lang="en-US" altLang="zh-TW" dirty="0" smtClean="0"/>
            </a:br>
            <a:r>
              <a:rPr lang="en-US" altLang="zh-TW" dirty="0" smtClean="0"/>
              <a:t/>
            </a:r>
            <a:br>
              <a:rPr lang="en-US" altLang="zh-TW" dirty="0" smtClean="0"/>
            </a:br>
            <a:r>
              <a:rPr lang="en-US" altLang="zh-TW" sz="3000" dirty="0" smtClean="0"/>
              <a:t/>
            </a:r>
            <a:br>
              <a:rPr lang="en-US" altLang="zh-TW" sz="3000" dirty="0" smtClean="0"/>
            </a:br>
            <a:r>
              <a:rPr lang="en-US" altLang="zh-TW" sz="3000" dirty="0" smtClean="0"/>
              <a:t/>
            </a:r>
            <a:br>
              <a:rPr lang="en-US" altLang="zh-TW" sz="3000" dirty="0" smtClean="0"/>
            </a:br>
            <a:r>
              <a:rPr lang="en-US" altLang="zh-TW" sz="3000" dirty="0" smtClean="0"/>
              <a:t/>
            </a:r>
            <a:br>
              <a:rPr lang="en-US" altLang="zh-TW" sz="3000" dirty="0" smtClean="0"/>
            </a:br>
            <a:r>
              <a:rPr lang="en-US" altLang="zh-TW" dirty="0" smtClean="0"/>
              <a:t/>
            </a:r>
            <a:br>
              <a:rPr lang="en-US" altLang="zh-TW" dirty="0" smtClean="0"/>
            </a:br>
            <a:endParaRPr lang="zh-TW" altLang="en-US" sz="28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Sprint goal (little parenthesis…)</a:t>
            </a:r>
          </a:p>
        </p:txBody>
      </p:sp>
      <p:sp>
        <p:nvSpPr>
          <p:cNvPr id="4" name="內容版面配置區 6"/>
          <p:cNvSpPr>
            <a:spLocks noGrp="1"/>
          </p:cNvSpPr>
          <p:nvPr>
            <p:ph idx="1"/>
          </p:nvPr>
        </p:nvSpPr>
        <p:spPr>
          <a:xfrm>
            <a:off x="650875" y="3364632"/>
            <a:ext cx="11703050" cy="6048672"/>
          </a:xfrm>
        </p:spPr>
        <p:txBody>
          <a:bodyPr/>
          <a:lstStyle/>
          <a:p>
            <a:pPr marL="514350" indent="-514350"/>
            <a:r>
              <a:rPr lang="en-US" altLang="zh-TW" dirty="0" smtClean="0"/>
              <a:t>The sprint goal is an objective set for the Sprint that can be met through the implementation of Product Backlog.</a:t>
            </a:r>
          </a:p>
          <a:p>
            <a:pPr marL="514350" indent="-514350"/>
            <a:r>
              <a:rPr lang="en-US" altLang="zh-TW" dirty="0" smtClean="0"/>
              <a:t>It provides guidance to the Development Team on why it is building the Increment.</a:t>
            </a:r>
          </a:p>
          <a:p>
            <a:pPr marL="514350" indent="-514350">
              <a:buNone/>
            </a:pPr>
            <a:endParaRPr lang="en-US" altLang="zh-TW" dirty="0" smtClean="0"/>
          </a:p>
        </p:txBody>
      </p:sp>
      <p:pic>
        <p:nvPicPr>
          <p:cNvPr id="1026" name="Picture 2" descr="http://www.sideofsneakers.com/wp-content/uploads/2012/04/fitness-goals_thumb.jpg"/>
          <p:cNvPicPr>
            <a:picLocks noChangeAspect="1" noChangeArrowheads="1"/>
          </p:cNvPicPr>
          <p:nvPr/>
        </p:nvPicPr>
        <p:blipFill>
          <a:blip r:embed="rId2" cstate="print"/>
          <a:srcRect/>
          <a:stretch>
            <a:fillRect/>
          </a:stretch>
        </p:blipFill>
        <p:spPr bwMode="auto">
          <a:xfrm>
            <a:off x="7582520" y="5596880"/>
            <a:ext cx="4890120" cy="366759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Daily Scrum</a:t>
            </a:r>
          </a:p>
        </p:txBody>
      </p:sp>
      <p:sp>
        <p:nvSpPr>
          <p:cNvPr id="4" name="內容版面配置區 6"/>
          <p:cNvSpPr>
            <a:spLocks noGrp="1"/>
          </p:cNvSpPr>
          <p:nvPr>
            <p:ph idx="1"/>
          </p:nvPr>
        </p:nvSpPr>
        <p:spPr>
          <a:xfrm>
            <a:off x="650875" y="3292624"/>
            <a:ext cx="11703050" cy="4032448"/>
          </a:xfrm>
        </p:spPr>
        <p:txBody>
          <a:bodyPr/>
          <a:lstStyle/>
          <a:p>
            <a:pPr marL="514350" indent="-514350" algn="just">
              <a:buNone/>
            </a:pPr>
            <a:r>
              <a:rPr lang="en-US" altLang="zh-TW" dirty="0" smtClean="0"/>
              <a:t>15-minute time-boxed event for the Development team to synchronize activities and create a plan for the next 24 hours.</a:t>
            </a:r>
          </a:p>
          <a:p>
            <a:pPr marL="514350" indent="-514350" algn="just">
              <a:buNone/>
            </a:pPr>
            <a:r>
              <a:rPr lang="en-US" altLang="zh-TW" dirty="0" smtClean="0"/>
              <a:t>3 questions:</a:t>
            </a:r>
          </a:p>
          <a:p>
            <a:pPr marL="514350" indent="-514350" algn="just"/>
            <a:r>
              <a:rPr lang="en-US" altLang="zh-TW" dirty="0" smtClean="0"/>
              <a:t>What did I do yesterday?</a:t>
            </a:r>
          </a:p>
          <a:p>
            <a:pPr marL="514350" indent="-514350" algn="just"/>
            <a:r>
              <a:rPr lang="en-US" altLang="zh-TW" dirty="0" smtClean="0"/>
              <a:t>What I am doing today?</a:t>
            </a:r>
          </a:p>
          <a:p>
            <a:pPr marL="514350" indent="-514350" algn="just"/>
            <a:r>
              <a:rPr lang="en-US" altLang="zh-TW" dirty="0" smtClean="0"/>
              <a:t>Do I see any impediment on the path </a:t>
            </a:r>
          </a:p>
          <a:p>
            <a:pPr marL="514350" indent="-514350" algn="just">
              <a:buNone/>
            </a:pPr>
            <a:r>
              <a:rPr lang="en-US" altLang="zh-TW" dirty="0" smtClean="0"/>
              <a:t>Towards the sprint goal?</a:t>
            </a:r>
          </a:p>
        </p:txBody>
      </p:sp>
      <p:pic>
        <p:nvPicPr>
          <p:cNvPr id="78852" name="Picture 4" descr="http://www.yilmazcihan.com/wp-content/uploads/2015/03/Daily-Scrum.png"/>
          <p:cNvPicPr>
            <a:picLocks noChangeAspect="1" noChangeArrowheads="1"/>
          </p:cNvPicPr>
          <p:nvPr/>
        </p:nvPicPr>
        <p:blipFill>
          <a:blip r:embed="rId2" cstate="print"/>
          <a:srcRect/>
          <a:stretch>
            <a:fillRect/>
          </a:stretch>
        </p:blipFill>
        <p:spPr bwMode="auto">
          <a:xfrm>
            <a:off x="7294488" y="5740896"/>
            <a:ext cx="5238750" cy="335280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Daily Scrum</a:t>
            </a:r>
          </a:p>
        </p:txBody>
      </p:sp>
      <p:sp>
        <p:nvSpPr>
          <p:cNvPr id="4" name="內容版面配置區 6"/>
          <p:cNvSpPr>
            <a:spLocks noGrp="1"/>
          </p:cNvSpPr>
          <p:nvPr>
            <p:ph idx="1"/>
          </p:nvPr>
        </p:nvSpPr>
        <p:spPr>
          <a:xfrm>
            <a:off x="650875" y="3292624"/>
            <a:ext cx="11703050" cy="4032448"/>
          </a:xfrm>
        </p:spPr>
        <p:txBody>
          <a:bodyPr/>
          <a:lstStyle/>
          <a:p>
            <a:pPr marL="514350" indent="-514350" algn="just"/>
            <a:r>
              <a:rPr lang="en-US" altLang="zh-TW" dirty="0" smtClean="0"/>
              <a:t>The Scrum Master ensures that the Development Team has the meeting but the Development team itself is responsible for it.</a:t>
            </a:r>
          </a:p>
        </p:txBody>
      </p:sp>
      <p:pic>
        <p:nvPicPr>
          <p:cNvPr id="78852" name="Picture 4" descr="http://www.yilmazcihan.com/wp-content/uploads/2015/03/Daily-Scrum.png"/>
          <p:cNvPicPr>
            <a:picLocks noChangeAspect="1" noChangeArrowheads="1"/>
          </p:cNvPicPr>
          <p:nvPr/>
        </p:nvPicPr>
        <p:blipFill>
          <a:blip r:embed="rId2" cstate="print"/>
          <a:srcRect/>
          <a:stretch>
            <a:fillRect/>
          </a:stretch>
        </p:blipFill>
        <p:spPr bwMode="auto">
          <a:xfrm>
            <a:off x="7294488" y="5740896"/>
            <a:ext cx="5238750" cy="33528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Daily Scrum</a:t>
            </a:r>
          </a:p>
        </p:txBody>
      </p:sp>
      <p:sp>
        <p:nvSpPr>
          <p:cNvPr id="4" name="內容版面配置區 6"/>
          <p:cNvSpPr>
            <a:spLocks noGrp="1"/>
          </p:cNvSpPr>
          <p:nvPr>
            <p:ph idx="1"/>
          </p:nvPr>
        </p:nvSpPr>
        <p:spPr>
          <a:xfrm>
            <a:off x="650875" y="3292624"/>
            <a:ext cx="11703050" cy="4032448"/>
          </a:xfrm>
        </p:spPr>
        <p:txBody>
          <a:bodyPr/>
          <a:lstStyle/>
          <a:p>
            <a:pPr marL="514350" indent="-514350" algn="just">
              <a:buNone/>
            </a:pPr>
            <a:r>
              <a:rPr lang="en-US" altLang="zh-TW" dirty="0" smtClean="0"/>
              <a:t>Benefits of a Daily Scrum:</a:t>
            </a:r>
          </a:p>
          <a:p>
            <a:pPr marL="514350" indent="-514350" algn="just">
              <a:buFont typeface="+mj-lt"/>
              <a:buAutoNum type="arabicPeriod"/>
            </a:pPr>
            <a:r>
              <a:rPr lang="en-US" altLang="zh-TW" dirty="0" smtClean="0"/>
              <a:t>Daily Scrums improve communications.</a:t>
            </a:r>
          </a:p>
          <a:p>
            <a:pPr marL="514350" indent="-514350" algn="just">
              <a:buFont typeface="+mj-lt"/>
              <a:buAutoNum type="arabicPeriod"/>
            </a:pPr>
            <a:r>
              <a:rPr lang="en-US" altLang="zh-TW" dirty="0" smtClean="0"/>
              <a:t>Eliminate other meetings.</a:t>
            </a:r>
          </a:p>
          <a:p>
            <a:pPr marL="514350" indent="-514350" algn="just">
              <a:buFont typeface="+mj-lt"/>
              <a:buAutoNum type="arabicPeriod"/>
            </a:pPr>
            <a:r>
              <a:rPr lang="en-US" altLang="zh-TW" dirty="0" err="1" smtClean="0"/>
              <a:t>Idenfity</a:t>
            </a:r>
            <a:r>
              <a:rPr lang="en-US" altLang="zh-TW" dirty="0" smtClean="0"/>
              <a:t> impediments.</a:t>
            </a:r>
          </a:p>
          <a:p>
            <a:pPr marL="514350" indent="-514350" algn="just">
              <a:buFont typeface="+mj-lt"/>
              <a:buAutoNum type="arabicPeriod"/>
            </a:pPr>
            <a:r>
              <a:rPr lang="en-US" altLang="zh-TW" dirty="0" smtClean="0"/>
              <a:t>Promote quick decision-making.</a:t>
            </a:r>
          </a:p>
          <a:p>
            <a:pPr marL="514350" indent="-514350" algn="just">
              <a:buFont typeface="+mj-lt"/>
              <a:buAutoNum type="arabicPeriod"/>
            </a:pPr>
            <a:r>
              <a:rPr lang="en-US" altLang="zh-TW" dirty="0" smtClean="0"/>
              <a:t>Improve the DT’s level of knowledge.</a:t>
            </a:r>
          </a:p>
        </p:txBody>
      </p:sp>
      <p:pic>
        <p:nvPicPr>
          <p:cNvPr id="78852" name="Picture 4" descr="http://www.yilmazcihan.com/wp-content/uploads/2015/03/Daily-Scrum.png"/>
          <p:cNvPicPr>
            <a:picLocks noChangeAspect="1" noChangeArrowheads="1"/>
          </p:cNvPicPr>
          <p:nvPr/>
        </p:nvPicPr>
        <p:blipFill>
          <a:blip r:embed="rId2" cstate="print"/>
          <a:srcRect/>
          <a:stretch>
            <a:fillRect/>
          </a:stretch>
        </p:blipFill>
        <p:spPr bwMode="auto">
          <a:xfrm>
            <a:off x="7294488" y="5740896"/>
            <a:ext cx="5238750" cy="335280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Sprint review</a:t>
            </a:r>
          </a:p>
        </p:txBody>
      </p:sp>
      <p:sp>
        <p:nvSpPr>
          <p:cNvPr id="4" name="內容版面配置區 6"/>
          <p:cNvSpPr>
            <a:spLocks noGrp="1"/>
          </p:cNvSpPr>
          <p:nvPr>
            <p:ph idx="1"/>
          </p:nvPr>
        </p:nvSpPr>
        <p:spPr>
          <a:xfrm>
            <a:off x="650875" y="3292624"/>
            <a:ext cx="11703050" cy="4032448"/>
          </a:xfrm>
        </p:spPr>
        <p:txBody>
          <a:bodyPr/>
          <a:lstStyle/>
          <a:p>
            <a:pPr marL="514350" indent="-514350" algn="just"/>
            <a:r>
              <a:rPr lang="en-US" altLang="zh-TW" dirty="0" smtClean="0"/>
              <a:t>It is held at the end of the Sprint to inspect the increment and adapt the Product backlog if needed.</a:t>
            </a:r>
          </a:p>
          <a:p>
            <a:pPr marL="514350" indent="-514350" algn="just"/>
            <a:r>
              <a:rPr lang="en-US" altLang="zh-TW" dirty="0" smtClean="0"/>
              <a:t>This is a four-hour time-boxed meeting for one-month Sprints.</a:t>
            </a:r>
          </a:p>
          <a:p>
            <a:pPr marL="514350" indent="-514350" algn="just"/>
            <a:endParaRPr lang="en-US" altLang="zh-TW" dirty="0" smtClean="0"/>
          </a:p>
          <a:p>
            <a:pPr marL="514350" indent="-514350" algn="just">
              <a:buNone/>
            </a:pPr>
            <a:r>
              <a:rPr lang="en-US" altLang="zh-TW" dirty="0" smtClean="0"/>
              <a:t>The result is a revised PB that defines the</a:t>
            </a:r>
          </a:p>
          <a:p>
            <a:pPr marL="514350" indent="-514350" algn="just">
              <a:buNone/>
            </a:pPr>
            <a:r>
              <a:rPr lang="en-US" altLang="zh-TW" dirty="0" smtClean="0"/>
              <a:t>Probable PB items for the next Sprint.</a:t>
            </a:r>
          </a:p>
        </p:txBody>
      </p:sp>
      <p:pic>
        <p:nvPicPr>
          <p:cNvPr id="79874" name="Picture 2" descr="https://agile101.files.wordpress.com/2009/07/sprint-planning.jpg"/>
          <p:cNvPicPr>
            <a:picLocks noChangeAspect="1" noChangeArrowheads="1"/>
          </p:cNvPicPr>
          <p:nvPr/>
        </p:nvPicPr>
        <p:blipFill>
          <a:blip r:embed="rId2" cstate="print"/>
          <a:srcRect/>
          <a:stretch>
            <a:fillRect/>
          </a:stretch>
        </p:blipFill>
        <p:spPr bwMode="auto">
          <a:xfrm>
            <a:off x="8086576" y="5408468"/>
            <a:ext cx="4376539" cy="361969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Sprint review</a:t>
            </a:r>
          </a:p>
        </p:txBody>
      </p:sp>
      <p:sp>
        <p:nvSpPr>
          <p:cNvPr id="4" name="內容版面配置區 6"/>
          <p:cNvSpPr>
            <a:spLocks noGrp="1"/>
          </p:cNvSpPr>
          <p:nvPr>
            <p:ph idx="1"/>
          </p:nvPr>
        </p:nvSpPr>
        <p:spPr>
          <a:xfrm>
            <a:off x="650875" y="3292624"/>
            <a:ext cx="11703050" cy="4032448"/>
          </a:xfrm>
        </p:spPr>
        <p:txBody>
          <a:bodyPr/>
          <a:lstStyle/>
          <a:p>
            <a:pPr marL="514350" indent="-514350" algn="just"/>
            <a:r>
              <a:rPr lang="en-US" altLang="zh-TW" dirty="0" smtClean="0"/>
              <a:t>Scrum Team and key stakeholders invited by the PO.</a:t>
            </a:r>
          </a:p>
          <a:p>
            <a:pPr marL="514350" indent="-514350" algn="just"/>
            <a:r>
              <a:rPr lang="en-US" altLang="zh-TW" dirty="0" smtClean="0"/>
              <a:t>PO explains what items have been “Done” and what have not been done.</a:t>
            </a:r>
          </a:p>
          <a:p>
            <a:pPr marL="514350" indent="-514350" algn="just"/>
            <a:r>
              <a:rPr lang="en-US" altLang="zh-TW" dirty="0" smtClean="0"/>
              <a:t>The TD discuss what went well, the problems </a:t>
            </a:r>
            <a:r>
              <a:rPr lang="en-US" altLang="zh-TW" dirty="0" err="1" smtClean="0"/>
              <a:t>ecountered</a:t>
            </a:r>
            <a:r>
              <a:rPr lang="en-US" altLang="zh-TW" dirty="0" smtClean="0"/>
              <a:t> and how they were solved.</a:t>
            </a:r>
          </a:p>
          <a:p>
            <a:pPr marL="514350" indent="-514350" algn="just"/>
            <a:r>
              <a:rPr lang="en-US" altLang="zh-TW" dirty="0" smtClean="0"/>
              <a:t>The TD demos the work that it has “done”</a:t>
            </a:r>
          </a:p>
          <a:p>
            <a:pPr marL="514350" indent="-514350" algn="just">
              <a:buNone/>
            </a:pPr>
            <a:r>
              <a:rPr lang="en-US" altLang="zh-TW" dirty="0" smtClean="0"/>
              <a:t>Etc.</a:t>
            </a:r>
          </a:p>
        </p:txBody>
      </p:sp>
      <p:pic>
        <p:nvPicPr>
          <p:cNvPr id="79874" name="Picture 2" descr="https://agile101.files.wordpress.com/2009/07/sprint-planning.jpg"/>
          <p:cNvPicPr>
            <a:picLocks noChangeAspect="1" noChangeArrowheads="1"/>
          </p:cNvPicPr>
          <p:nvPr/>
        </p:nvPicPr>
        <p:blipFill>
          <a:blip r:embed="rId2" cstate="print"/>
          <a:srcRect/>
          <a:stretch>
            <a:fillRect/>
          </a:stretch>
        </p:blipFill>
        <p:spPr bwMode="auto">
          <a:xfrm>
            <a:off x="8086576" y="5408468"/>
            <a:ext cx="4376539" cy="361969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Sprint retrospective</a:t>
            </a:r>
          </a:p>
        </p:txBody>
      </p:sp>
      <p:pic>
        <p:nvPicPr>
          <p:cNvPr id="82946" name="Picture 2" descr="http://agile.conscires.com/wp-content/uploads/2011/06/happy-retro.jpg"/>
          <p:cNvPicPr>
            <a:picLocks noChangeAspect="1" noChangeArrowheads="1"/>
          </p:cNvPicPr>
          <p:nvPr/>
        </p:nvPicPr>
        <p:blipFill>
          <a:blip r:embed="rId2" cstate="print"/>
          <a:srcRect/>
          <a:stretch>
            <a:fillRect/>
          </a:stretch>
        </p:blipFill>
        <p:spPr bwMode="auto">
          <a:xfrm>
            <a:off x="3694088" y="3580656"/>
            <a:ext cx="4828778" cy="545426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Sprint retrospective</a:t>
            </a:r>
          </a:p>
        </p:txBody>
      </p:sp>
      <p:sp>
        <p:nvSpPr>
          <p:cNvPr id="4" name="內容版面配置區 6"/>
          <p:cNvSpPr>
            <a:spLocks noGrp="1"/>
          </p:cNvSpPr>
          <p:nvPr>
            <p:ph idx="1"/>
          </p:nvPr>
        </p:nvSpPr>
        <p:spPr>
          <a:xfrm>
            <a:off x="650875" y="3292624"/>
            <a:ext cx="11703050" cy="4032448"/>
          </a:xfrm>
        </p:spPr>
        <p:txBody>
          <a:bodyPr/>
          <a:lstStyle/>
          <a:p>
            <a:pPr marL="514350" indent="-514350" algn="just"/>
            <a:r>
              <a:rPr lang="en-US" altLang="zh-TW" dirty="0" smtClean="0"/>
              <a:t>An opportunity for the Scrum Team to inspect itself and create a plan for improvement to be enacted during the next Sprint.</a:t>
            </a:r>
          </a:p>
          <a:p>
            <a:pPr marL="514350" indent="-514350" algn="just"/>
            <a:r>
              <a:rPr lang="en-US" altLang="zh-TW" dirty="0" smtClean="0"/>
              <a:t>A three-hour time-boxed meeting for one-month sprints.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Sprint retrospective</a:t>
            </a:r>
          </a:p>
        </p:txBody>
      </p:sp>
      <p:sp>
        <p:nvSpPr>
          <p:cNvPr id="4" name="內容版面配置區 6"/>
          <p:cNvSpPr>
            <a:spLocks noGrp="1"/>
          </p:cNvSpPr>
          <p:nvPr>
            <p:ph idx="1"/>
          </p:nvPr>
        </p:nvSpPr>
        <p:spPr>
          <a:xfrm>
            <a:off x="650875" y="3292624"/>
            <a:ext cx="11703050" cy="5760640"/>
          </a:xfrm>
        </p:spPr>
        <p:txBody>
          <a:bodyPr/>
          <a:lstStyle/>
          <a:p>
            <a:pPr marL="514350" indent="-514350" algn="just">
              <a:buNone/>
            </a:pPr>
            <a:r>
              <a:rPr lang="en-US" altLang="zh-TW" dirty="0" smtClean="0"/>
              <a:t>The purpose of the Sprint Retrospective is to:</a:t>
            </a:r>
          </a:p>
          <a:p>
            <a:pPr marL="514350" indent="-514350" algn="just"/>
            <a:r>
              <a:rPr lang="en-US" altLang="zh-TW" dirty="0" smtClean="0"/>
              <a:t>Inspect how the last Sprint went with regards to people, relationships, process, and tools.</a:t>
            </a:r>
          </a:p>
          <a:p>
            <a:pPr marL="514350" indent="-514350" algn="just"/>
            <a:r>
              <a:rPr lang="en-US" altLang="zh-TW" dirty="0" smtClean="0"/>
              <a:t>Identify and order the major items that went well and potential improvements.</a:t>
            </a:r>
          </a:p>
          <a:p>
            <a:pPr marL="514350" indent="-514350" algn="just"/>
            <a:r>
              <a:rPr lang="en-US" altLang="zh-TW" dirty="0" smtClean="0"/>
              <a:t>Create a plan for implementing improvements.</a:t>
            </a:r>
          </a:p>
          <a:p>
            <a:pPr marL="514350" indent="-514350" algn="just">
              <a:buNone/>
            </a:pPr>
            <a:endParaRPr lang="en-US" altLang="zh-TW" dirty="0" smtClean="0"/>
          </a:p>
          <a:p>
            <a:pPr marL="514350" indent="-514350" algn="just">
              <a:buNone/>
            </a:pPr>
            <a:r>
              <a:rPr lang="en-US" altLang="zh-TW" dirty="0" smtClean="0"/>
              <a:t>The Sprint retrospective provides a formal opportunity to focus on inspection and adaption.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lvl="0" algn="just"/>
            <a:r>
              <a:rPr lang="en-US" altLang="zh-TW" sz="3600" dirty="0" smtClean="0">
                <a:latin typeface="Times New Roman" pitchFamily="18" charset="0"/>
                <a:ea typeface="微軟正黑體" pitchFamily="34" charset="-120"/>
                <a:cs typeface="Times New Roman" pitchFamily="18" charset="0"/>
              </a:rPr>
              <a:t>References</a:t>
            </a:r>
            <a:endParaRPr lang="zh-TW" altLang="en-US" sz="3600" dirty="0">
              <a:latin typeface="Times New Roman" pitchFamily="18" charset="0"/>
              <a:ea typeface="微軟正黑體" pitchFamily="34" charset="-120"/>
              <a:cs typeface="Times New Roman" pitchFamily="18" charset="0"/>
            </a:endParaRPr>
          </a:p>
        </p:txBody>
      </p:sp>
      <p:sp>
        <p:nvSpPr>
          <p:cNvPr id="4" name="內容版面配置區 5"/>
          <p:cNvSpPr txBox="1">
            <a:spLocks/>
          </p:cNvSpPr>
          <p:nvPr/>
        </p:nvSpPr>
        <p:spPr>
          <a:xfrm>
            <a:off x="650875" y="3220616"/>
            <a:ext cx="11703050" cy="5491584"/>
          </a:xfrm>
          <a:prstGeom prst="rect">
            <a:avLst/>
          </a:prstGeom>
        </p:spPr>
        <p:txBody>
          <a:bodyPr/>
          <a:lstStyle/>
          <a:p>
            <a:pPr marL="514350" lvl="0" indent="-514350" algn="just">
              <a:buFont typeface="+mj-lt"/>
              <a:buAutoNum type="arabicPeriod"/>
            </a:pPr>
            <a:r>
              <a:rPr lang="en-US" altLang="zh-TW" sz="2800" dirty="0" smtClean="0">
                <a:latin typeface="Microsoft JhengHei" pitchFamily="34" charset="-120"/>
                <a:ea typeface="Microsoft JhengHei" pitchFamily="34" charset="-120"/>
              </a:rPr>
              <a:t>K. </a:t>
            </a:r>
            <a:r>
              <a:rPr lang="en-US" altLang="zh-TW" sz="2800" dirty="0" err="1" smtClean="0">
                <a:latin typeface="Microsoft JhengHei" pitchFamily="34" charset="-120"/>
                <a:ea typeface="Microsoft JhengHei" pitchFamily="34" charset="-120"/>
              </a:rPr>
              <a:t>Schwaber</a:t>
            </a:r>
            <a:r>
              <a:rPr lang="en-US" altLang="zh-TW" sz="2800" dirty="0" smtClean="0">
                <a:latin typeface="Microsoft JhengHei" pitchFamily="34" charset="-120"/>
                <a:ea typeface="Microsoft JhengHei" pitchFamily="34" charset="-120"/>
              </a:rPr>
              <a:t>, J. Sutherland, </a:t>
            </a:r>
            <a:r>
              <a:rPr lang="en-US" altLang="zh-TW" sz="2800" i="1" dirty="0" smtClean="0">
                <a:latin typeface="Microsoft JhengHei" pitchFamily="34" charset="-120"/>
                <a:ea typeface="Microsoft JhengHei" pitchFamily="34" charset="-120"/>
              </a:rPr>
              <a:t>“The Scrum Guide, the definitive Guide to Scrum: The Rules of the Game”</a:t>
            </a:r>
            <a:r>
              <a:rPr lang="en-US" altLang="zh-TW" sz="2800" dirty="0" smtClean="0">
                <a:latin typeface="Microsoft JhengHei" pitchFamily="34" charset="-120"/>
                <a:ea typeface="Microsoft JhengHei" pitchFamily="34" charset="-120"/>
              </a:rPr>
              <a:t>, July 2013.</a:t>
            </a:r>
            <a:endParaRPr lang="zh-TW" altLang="zh-TW" sz="2800" dirty="0" smtClean="0">
              <a:latin typeface="Microsoft JhengHei" pitchFamily="34" charset="-120"/>
              <a:ea typeface="Microsoft JhengHei" pitchFamily="34" charset="-120"/>
            </a:endParaRPr>
          </a:p>
          <a:p>
            <a:pPr marL="514350" lvl="0" indent="-514350" algn="just">
              <a:buFont typeface="+mj-lt"/>
              <a:buAutoNum type="arabicPeriod"/>
            </a:pPr>
            <a:r>
              <a:rPr lang="en-US" altLang="zh-TW" sz="2800" dirty="0" smtClean="0">
                <a:latin typeface="Microsoft JhengHei" pitchFamily="34" charset="-120"/>
                <a:ea typeface="Microsoft JhengHei" pitchFamily="34" charset="-120"/>
              </a:rPr>
              <a:t>P. </a:t>
            </a:r>
            <a:r>
              <a:rPr lang="en-US" altLang="zh-TW" sz="2800" dirty="0" err="1" smtClean="0">
                <a:latin typeface="Microsoft JhengHei" pitchFamily="34" charset="-120"/>
                <a:ea typeface="Microsoft JhengHei" pitchFamily="34" charset="-120"/>
              </a:rPr>
              <a:t>Hundermark</a:t>
            </a:r>
            <a:r>
              <a:rPr lang="en-US" altLang="zh-TW" sz="2800" dirty="0" smtClean="0">
                <a:latin typeface="Microsoft JhengHei" pitchFamily="34" charset="-120"/>
                <a:ea typeface="Microsoft JhengHei" pitchFamily="34" charset="-120"/>
              </a:rPr>
              <a:t>, </a:t>
            </a:r>
            <a:r>
              <a:rPr lang="en-US" altLang="zh-TW" sz="2800" i="1" dirty="0" smtClean="0">
                <a:latin typeface="Microsoft JhengHei" pitchFamily="34" charset="-120"/>
                <a:ea typeface="Microsoft JhengHei" pitchFamily="34" charset="-120"/>
              </a:rPr>
              <a:t>“Do better Scrum”</a:t>
            </a:r>
            <a:r>
              <a:rPr lang="en-US" altLang="zh-TW" sz="2800" dirty="0" smtClean="0">
                <a:latin typeface="Microsoft JhengHei" pitchFamily="34" charset="-120"/>
                <a:ea typeface="Microsoft JhengHei" pitchFamily="34" charset="-120"/>
              </a:rPr>
              <a:t>, ver. 3, agile42 – The Agile Coaching Company.</a:t>
            </a:r>
            <a:endParaRPr lang="zh-TW" altLang="zh-TW" sz="2800" dirty="0" smtClean="0">
              <a:latin typeface="Microsoft JhengHei" pitchFamily="34" charset="-120"/>
              <a:ea typeface="Microsoft JhengHei" pitchFamily="34" charset="-120"/>
            </a:endParaRPr>
          </a:p>
          <a:p>
            <a:pPr marL="514350" lvl="0" indent="-514350" algn="just">
              <a:buFont typeface="+mj-lt"/>
              <a:buAutoNum type="arabicPeriod"/>
            </a:pPr>
            <a:r>
              <a:rPr lang="en-US" altLang="zh-TW" sz="2800" dirty="0" smtClean="0">
                <a:latin typeface="Microsoft JhengHei" pitchFamily="34" charset="-120"/>
                <a:ea typeface="Microsoft JhengHei" pitchFamily="34" charset="-120"/>
              </a:rPr>
              <a:t>K. Nader, K. </a:t>
            </a:r>
            <a:r>
              <a:rPr lang="en-US" altLang="zh-TW" sz="2800" dirty="0" err="1" smtClean="0">
                <a:latin typeface="Microsoft JhengHei" pitchFamily="34" charset="-120"/>
                <a:ea typeface="Microsoft JhengHei" pitchFamily="34" charset="-120"/>
              </a:rPr>
              <a:t>Rad</a:t>
            </a:r>
            <a:r>
              <a:rPr lang="en-US" altLang="zh-TW" sz="2800" dirty="0" smtClean="0">
                <a:latin typeface="Microsoft JhengHei" pitchFamily="34" charset="-120"/>
                <a:ea typeface="Microsoft JhengHei" pitchFamily="34" charset="-120"/>
              </a:rPr>
              <a:t>, F. Turley, </a:t>
            </a:r>
            <a:r>
              <a:rPr lang="en-US" altLang="zh-TW" sz="2800" i="1" dirty="0" smtClean="0">
                <a:latin typeface="Microsoft JhengHei" pitchFamily="34" charset="-120"/>
                <a:ea typeface="Microsoft JhengHei" pitchFamily="34" charset="-120"/>
              </a:rPr>
              <a:t>“The Scrum Master Training Manual”</a:t>
            </a:r>
            <a:r>
              <a:rPr lang="en-US" altLang="zh-TW" sz="2800" dirty="0" smtClean="0">
                <a:latin typeface="Microsoft JhengHei" pitchFamily="34" charset="-120"/>
                <a:ea typeface="Microsoft JhengHei" pitchFamily="34" charset="-120"/>
              </a:rPr>
              <a:t>, </a:t>
            </a:r>
            <a:r>
              <a:rPr lang="en-US" altLang="zh-TW" sz="2800" dirty="0" err="1" smtClean="0">
                <a:latin typeface="Microsoft JhengHei" pitchFamily="34" charset="-120"/>
                <a:ea typeface="Microsoft JhengHei" pitchFamily="34" charset="-120"/>
              </a:rPr>
              <a:t>ver</a:t>
            </a:r>
            <a:r>
              <a:rPr lang="en-US" altLang="zh-TW" sz="2800" dirty="0" smtClean="0">
                <a:latin typeface="Microsoft JhengHei" pitchFamily="34" charset="-120"/>
                <a:ea typeface="Microsoft JhengHei" pitchFamily="34" charset="-120"/>
              </a:rPr>
              <a:t> 1.2, Management Plaza.</a:t>
            </a:r>
            <a:endParaRPr lang="zh-TW" altLang="zh-TW" sz="2800" dirty="0" smtClean="0">
              <a:latin typeface="Microsoft JhengHei" pitchFamily="34" charset="-120"/>
              <a:ea typeface="Microsoft JhengHei" pitchFamily="34" charset="-120"/>
            </a:endParaRP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altLang="zh-TW" sz="3200" b="0" i="0" u="none" strike="noStrike" kern="1200" cap="none" spc="0" normalizeH="0" baseline="0" noProof="0" dirty="0" smtClean="0">
              <a:ln>
                <a:noFill/>
              </a:ln>
              <a:solidFill>
                <a:schemeClr val="tx1"/>
              </a:solidFill>
              <a:effectLst/>
              <a:uLnTx/>
              <a:uFillTx/>
              <a:latin typeface="+mn-lt"/>
              <a:ea typeface="微軟正黑體" pitchFamily="34" charset="-120"/>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endParaRPr kumimoji="0" lang="en-US" altLang="zh-TW" sz="3200" b="0" i="0" u="none" strike="noStrike" kern="1200" cap="none" spc="0" normalizeH="0" baseline="0" noProof="0" dirty="0" smtClean="0">
              <a:ln>
                <a:noFill/>
              </a:ln>
              <a:solidFill>
                <a:schemeClr val="tx1"/>
              </a:solidFill>
              <a:effectLst/>
              <a:uLnTx/>
              <a:uFillTx/>
              <a:latin typeface="+mn-lt"/>
              <a:ea typeface="微軟正黑體" pitchFamily="34" charset="-120"/>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endParaRPr kumimoji="0" lang="zh-TW" altLang="en-US" sz="3200" b="0" i="0" u="none" strike="noStrike" kern="1200" cap="none" spc="0" normalizeH="0" baseline="0" noProof="0" dirty="0">
              <a:ln>
                <a:noFill/>
              </a:ln>
              <a:solidFill>
                <a:schemeClr val="tx1"/>
              </a:solidFill>
              <a:effectLst/>
              <a:uLnTx/>
              <a:uFillTx/>
              <a:latin typeface="+mn-lt"/>
              <a:ea typeface="微軟正黑體" pitchFamily="34" charset="-120"/>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5"/>
          <p:cNvSpPr txBox="1">
            <a:spLocks noChangeArrowheads="1"/>
          </p:cNvSpPr>
          <p:nvPr/>
        </p:nvSpPr>
        <p:spPr bwMode="auto">
          <a:xfrm>
            <a:off x="1173163" y="3508375"/>
            <a:ext cx="5473700" cy="2232026"/>
          </a:xfrm>
          <a:prstGeom prst="rect">
            <a:avLst/>
          </a:prstGeom>
          <a:noFill/>
          <a:ln w="9525">
            <a:noFill/>
            <a:miter lim="800000"/>
            <a:headEnd/>
            <a:tailEnd/>
          </a:ln>
        </p:spPr>
        <p:txBody>
          <a:bodyPr lIns="50797" tIns="50797" rIns="81274" bIns="50797"/>
          <a:lstStyle/>
          <a:p>
            <a:pPr marL="554009" indent="-514323" algn="l">
              <a:spcBef>
                <a:spcPts val="501"/>
              </a:spcBef>
              <a:buClr>
                <a:srgbClr val="134781"/>
              </a:buClr>
              <a:buSzPct val="100000"/>
              <a:buFont typeface="Wingdings" pitchFamily="2" charset="2"/>
              <a:buChar char="l"/>
            </a:pPr>
            <a:endParaRPr lang="zh-TW" altLang="en-US" sz="2800" dirty="0" smtClean="0">
              <a:latin typeface="微軟正黑體" pitchFamily="34" charset="-120"/>
              <a:ea typeface="微軟正黑體" pitchFamily="34" charset="-120"/>
              <a:sym typeface="Verdana" pitchFamily="34" charset="0"/>
            </a:endParaRPr>
          </a:p>
        </p:txBody>
      </p:sp>
      <p:sp>
        <p:nvSpPr>
          <p:cNvPr id="6" name="矩形 5"/>
          <p:cNvSpPr/>
          <p:nvPr/>
        </p:nvSpPr>
        <p:spPr>
          <a:xfrm>
            <a:off x="573046" y="2090718"/>
            <a:ext cx="11809312" cy="1080120"/>
          </a:xfrm>
          <a:prstGeom prst="rect">
            <a:avLst/>
          </a:prstGeom>
        </p:spPr>
        <p:txBody>
          <a:bodyPr wrap="square" lIns="91435" tIns="45718" rIns="91435" bIns="45718" anchor="ctr" anchorCtr="0">
            <a:normAutofit/>
          </a:bodyPr>
          <a:lstStyle/>
          <a:p>
            <a:pPr lvl="0" algn="l"/>
            <a:r>
              <a:rPr lang="en-US" altLang="zh-TW" sz="3600" dirty="0" smtClean="0">
                <a:latin typeface="微軟正黑體" pitchFamily="34" charset="-120"/>
                <a:ea typeface="微軟正黑體" pitchFamily="34" charset="-120"/>
              </a:rPr>
              <a:t>Outline</a:t>
            </a:r>
            <a:endParaRPr lang="zh-TW" altLang="en-US" sz="3600" dirty="0">
              <a:latin typeface="微軟正黑體" pitchFamily="34" charset="-120"/>
              <a:ea typeface="微軟正黑體" pitchFamily="34" charset="-120"/>
            </a:endParaRPr>
          </a:p>
        </p:txBody>
      </p:sp>
      <p:graphicFrame>
        <p:nvGraphicFramePr>
          <p:cNvPr id="25" name="內容版面配置區 8"/>
          <p:cNvGraphicFramePr>
            <a:graphicFrameLocks/>
          </p:cNvGraphicFramePr>
          <p:nvPr>
            <p:extLst>
              <p:ext uri="{D42A27DB-BD31-4B8C-83A1-F6EECF244321}">
                <p14:modId xmlns="" xmlns:p14="http://schemas.microsoft.com/office/powerpoint/2010/main" val="1135312699"/>
              </p:ext>
            </p:extLst>
          </p:nvPr>
        </p:nvGraphicFramePr>
        <p:xfrm>
          <a:off x="597745" y="3292624"/>
          <a:ext cx="11880000" cy="4370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 y="0"/>
            <a:ext cx="13011152" cy="9753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latin typeface="微軟正黑體" pitchFamily="34" charset="-120"/>
                <a:ea typeface="微軟正黑體" pitchFamily="34" charset="-120"/>
              </a:rPr>
              <a:t>Scrum events</a:t>
            </a:r>
          </a:p>
        </p:txBody>
      </p:sp>
      <p:pic>
        <p:nvPicPr>
          <p:cNvPr id="18434" name="Picture 2" descr="http://4.bp.blogspot.com/-vPYukLYUkSQ/UMTmlgEB_nI/AAAAAAAAANA/9Bw7NaLC4x4/s1600/Figure+3.jpg"/>
          <p:cNvPicPr>
            <a:picLocks noChangeAspect="1" noChangeArrowheads="1"/>
          </p:cNvPicPr>
          <p:nvPr/>
        </p:nvPicPr>
        <p:blipFill>
          <a:blip r:embed="rId2" cstate="print"/>
          <a:srcRect/>
          <a:stretch>
            <a:fillRect/>
          </a:stretch>
        </p:blipFill>
        <p:spPr bwMode="auto">
          <a:xfrm>
            <a:off x="1245816" y="3508648"/>
            <a:ext cx="10521214" cy="503832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a:t>
            </a:r>
          </a:p>
        </p:txBody>
      </p:sp>
      <p:sp>
        <p:nvSpPr>
          <p:cNvPr id="7" name="內容版面配置區 6"/>
          <p:cNvSpPr>
            <a:spLocks noGrp="1"/>
          </p:cNvSpPr>
          <p:nvPr>
            <p:ph idx="1"/>
          </p:nvPr>
        </p:nvSpPr>
        <p:spPr>
          <a:xfrm>
            <a:off x="650875" y="3436640"/>
            <a:ext cx="11703050" cy="5275560"/>
          </a:xfrm>
        </p:spPr>
        <p:txBody>
          <a:bodyPr/>
          <a:lstStyle/>
          <a:p>
            <a:pPr marL="514350" indent="-514350"/>
            <a:r>
              <a:rPr lang="en-US" altLang="zh-TW" dirty="0" smtClean="0"/>
              <a:t>In order to create regularity and minimize the need for meetings not defined in the Scrum.</a:t>
            </a:r>
          </a:p>
          <a:p>
            <a:pPr marL="514350" indent="-514350"/>
            <a:r>
              <a:rPr lang="en-US" altLang="zh-TW" dirty="0" smtClean="0"/>
              <a:t>Time-boxed.</a:t>
            </a:r>
          </a:p>
          <a:p>
            <a:pPr marL="514350" indent="-514350"/>
            <a:r>
              <a:rPr lang="en-US" altLang="zh-TW" dirty="0" smtClean="0"/>
              <a:t>Each event is a formal opportunity to inspect and adapt something.</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Sprint</a:t>
            </a:r>
          </a:p>
        </p:txBody>
      </p:sp>
      <p:pic>
        <p:nvPicPr>
          <p:cNvPr id="16386" name="Picture 2" descr="http://www.derailleurconsulting.com/Media/Default/Images/WhatIsScrum/what_is_scrum_overview.jpg"/>
          <p:cNvPicPr>
            <a:picLocks noChangeAspect="1" noChangeArrowheads="1"/>
          </p:cNvPicPr>
          <p:nvPr/>
        </p:nvPicPr>
        <p:blipFill>
          <a:blip r:embed="rId2" cstate="print"/>
          <a:srcRect/>
          <a:stretch>
            <a:fillRect/>
          </a:stretch>
        </p:blipFill>
        <p:spPr bwMode="auto">
          <a:xfrm>
            <a:off x="1245816" y="3796680"/>
            <a:ext cx="10389096" cy="479976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Sprint</a:t>
            </a:r>
          </a:p>
        </p:txBody>
      </p:sp>
      <p:sp>
        <p:nvSpPr>
          <p:cNvPr id="4" name="內容版面配置區 6"/>
          <p:cNvSpPr>
            <a:spLocks noGrp="1"/>
          </p:cNvSpPr>
          <p:nvPr>
            <p:ph idx="1"/>
          </p:nvPr>
        </p:nvSpPr>
        <p:spPr>
          <a:xfrm>
            <a:off x="650875" y="3436640"/>
            <a:ext cx="11703050" cy="5275560"/>
          </a:xfrm>
        </p:spPr>
        <p:txBody>
          <a:bodyPr/>
          <a:lstStyle/>
          <a:p>
            <a:pPr marL="514350" indent="-514350"/>
            <a:r>
              <a:rPr lang="en-US" altLang="zh-TW" dirty="0" smtClean="0"/>
              <a:t>2 – 4 weeks long.</a:t>
            </a:r>
          </a:p>
          <a:p>
            <a:pPr marL="514350" indent="-514350"/>
            <a:r>
              <a:rPr lang="en-US" altLang="zh-TW" dirty="0" smtClean="0"/>
              <a:t>A new sprint starts immediately after the conclusion of the previous Sprint.</a:t>
            </a:r>
          </a:p>
          <a:p>
            <a:pPr marL="514350" indent="-514350"/>
            <a:r>
              <a:rPr lang="en-US" altLang="zh-TW" dirty="0" smtClean="0"/>
              <a:t>It consists of sprint planning, daily scrums, the development work, the Sprint review and the Sprint retrospective.</a:t>
            </a:r>
          </a:p>
          <a:p>
            <a:pPr marL="514350" indent="-514350">
              <a:buNone/>
            </a:pPr>
            <a:r>
              <a:rPr lang="en-US" altLang="zh-TW" dirty="0" smtClean="0"/>
              <a:t>During the Sprint:</a:t>
            </a:r>
          </a:p>
          <a:p>
            <a:pPr marL="514350" indent="-514350"/>
            <a:r>
              <a:rPr lang="en-US" altLang="zh-TW" dirty="0" smtClean="0"/>
              <a:t>No changes are made to endanger the Sprint goal.</a:t>
            </a:r>
          </a:p>
          <a:p>
            <a:pPr marL="514350" indent="-514350"/>
            <a:r>
              <a:rPr lang="en-US" altLang="zh-TW" dirty="0" smtClean="0"/>
              <a:t>Quality goals do not decrease.</a:t>
            </a:r>
          </a:p>
          <a:p>
            <a:pPr marL="514350" indent="-514350"/>
            <a:r>
              <a:rPr lang="en-US" altLang="zh-TW" dirty="0" smtClean="0"/>
              <a:t>Scope may be clarified and re-negotiated between PO and DT.</a:t>
            </a:r>
            <a:endParaRPr lang="zh-TW"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Cancelling a Sprint</a:t>
            </a:r>
          </a:p>
        </p:txBody>
      </p:sp>
      <p:sp>
        <p:nvSpPr>
          <p:cNvPr id="4" name="內容版面配置區 6"/>
          <p:cNvSpPr>
            <a:spLocks noGrp="1"/>
          </p:cNvSpPr>
          <p:nvPr>
            <p:ph idx="1"/>
          </p:nvPr>
        </p:nvSpPr>
        <p:spPr>
          <a:xfrm>
            <a:off x="650875" y="6604992"/>
            <a:ext cx="11703050" cy="2808312"/>
          </a:xfrm>
        </p:spPr>
        <p:txBody>
          <a:bodyPr/>
          <a:lstStyle/>
          <a:p>
            <a:pPr marL="514350" indent="-514350"/>
            <a:r>
              <a:rPr lang="en-US" altLang="zh-TW" dirty="0" smtClean="0"/>
              <a:t>Only the product owner has the authority to cancel the Sprint.</a:t>
            </a:r>
          </a:p>
          <a:p>
            <a:pPr marL="514350" indent="-514350"/>
            <a:r>
              <a:rPr lang="en-US" altLang="zh-TW" dirty="0" smtClean="0"/>
              <a:t>Cancellation rarely makes sense.</a:t>
            </a:r>
          </a:p>
          <a:p>
            <a:pPr marL="514350" indent="-514350"/>
            <a:r>
              <a:rPr lang="en-US" altLang="zh-TW" dirty="0" smtClean="0"/>
              <a:t>All incomplete product backlog items are re-estimated and put back on the product backlog.</a:t>
            </a:r>
          </a:p>
          <a:p>
            <a:pPr marL="514350" indent="-514350"/>
            <a:r>
              <a:rPr lang="en-US" altLang="zh-TW" dirty="0" smtClean="0"/>
              <a:t>Releasable part of the work is usually accepted.</a:t>
            </a:r>
          </a:p>
        </p:txBody>
      </p:sp>
      <p:pic>
        <p:nvPicPr>
          <p:cNvPr id="73730" name="Picture 2" descr="http://www.davisbase.com/wp-content/uploads/2015/03/Cancelled-300x175.jpg"/>
          <p:cNvPicPr>
            <a:picLocks noChangeAspect="1" noChangeArrowheads="1"/>
          </p:cNvPicPr>
          <p:nvPr/>
        </p:nvPicPr>
        <p:blipFill>
          <a:blip r:embed="rId2" cstate="print"/>
          <a:srcRect/>
          <a:stretch>
            <a:fillRect/>
          </a:stretch>
        </p:blipFill>
        <p:spPr bwMode="auto">
          <a:xfrm>
            <a:off x="3622080" y="3364632"/>
            <a:ext cx="5061134" cy="295232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Sprint planning</a:t>
            </a:r>
          </a:p>
        </p:txBody>
      </p:sp>
      <p:sp>
        <p:nvSpPr>
          <p:cNvPr id="4" name="內容版面配置區 6"/>
          <p:cNvSpPr>
            <a:spLocks noGrp="1"/>
          </p:cNvSpPr>
          <p:nvPr>
            <p:ph idx="1"/>
          </p:nvPr>
        </p:nvSpPr>
        <p:spPr>
          <a:xfrm>
            <a:off x="650875" y="3364632"/>
            <a:ext cx="11703050" cy="6048672"/>
          </a:xfrm>
        </p:spPr>
        <p:txBody>
          <a:bodyPr/>
          <a:lstStyle/>
          <a:p>
            <a:pPr marL="514350" indent="-514350"/>
            <a:r>
              <a:rPr lang="en-US" altLang="zh-TW" dirty="0" smtClean="0"/>
              <a:t>The work performed during the sprint is planned at the Spring Planning.</a:t>
            </a:r>
          </a:p>
          <a:p>
            <a:pPr marL="514350" indent="-514350"/>
            <a:r>
              <a:rPr lang="en-US" altLang="zh-TW" dirty="0" smtClean="0"/>
              <a:t>Time-boxed to a  maximum of eight hours for a one-month Sprint.</a:t>
            </a:r>
          </a:p>
          <a:p>
            <a:pPr marL="514350" indent="-514350">
              <a:buNone/>
            </a:pPr>
            <a:r>
              <a:rPr lang="en-US" altLang="zh-TW" dirty="0" smtClean="0"/>
              <a:t>What can be done this Sprint?</a:t>
            </a:r>
          </a:p>
          <a:p>
            <a:pPr marL="514350" indent="-514350"/>
            <a:r>
              <a:rPr lang="en-US" altLang="zh-TW" dirty="0" smtClean="0"/>
              <a:t>Given the product backlog, the latest product increment, projected capacity of the Development team and past performance of the Development team… The development Team choose what it can accomplish over the upcoming sprint.</a:t>
            </a:r>
          </a:p>
          <a:p>
            <a:pPr marL="514350" indent="-514350"/>
            <a:r>
              <a:rPr lang="en-US" altLang="zh-TW" dirty="0" smtClean="0"/>
              <a:t>Then, the sprint goal is defined to provide guidance to the Development Team on why it is building the increment.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3046" y="2090718"/>
            <a:ext cx="11809312" cy="1080120"/>
          </a:xfrm>
          <a:prstGeom prst="rect">
            <a:avLst/>
          </a:prstGeom>
        </p:spPr>
        <p:txBody>
          <a:bodyPr wrap="square" lIns="91435" tIns="45718" rIns="91435" bIns="45718" anchor="ctr" anchorCtr="0">
            <a:normAutofit/>
          </a:bodyPr>
          <a:lstStyle/>
          <a:p>
            <a:pPr algn="l"/>
            <a:r>
              <a:rPr lang="en-US" altLang="zh-TW" sz="3600" dirty="0" smtClean="0">
                <a:solidFill>
                  <a:srgbClr val="275D8F"/>
                </a:solidFill>
                <a:latin typeface="微軟正黑體" pitchFamily="34" charset="-120"/>
                <a:ea typeface="微軟正黑體" pitchFamily="34" charset="-120"/>
              </a:rPr>
              <a:t>Scrum events – </a:t>
            </a:r>
            <a:r>
              <a:rPr lang="en-US" altLang="zh-TW" sz="3600" b="1" i="1" dirty="0" smtClean="0">
                <a:solidFill>
                  <a:srgbClr val="275D8F"/>
                </a:solidFill>
                <a:latin typeface="微軟正黑體" pitchFamily="34" charset="-120"/>
                <a:ea typeface="微軟正黑體" pitchFamily="34" charset="-120"/>
              </a:rPr>
              <a:t>Sprint planning</a:t>
            </a:r>
          </a:p>
        </p:txBody>
      </p:sp>
      <p:sp>
        <p:nvSpPr>
          <p:cNvPr id="4" name="內容版面配置區 6"/>
          <p:cNvSpPr>
            <a:spLocks noGrp="1"/>
          </p:cNvSpPr>
          <p:nvPr>
            <p:ph idx="1"/>
          </p:nvPr>
        </p:nvSpPr>
        <p:spPr>
          <a:xfrm>
            <a:off x="650875" y="3364632"/>
            <a:ext cx="11703050" cy="6048672"/>
          </a:xfrm>
        </p:spPr>
        <p:txBody>
          <a:bodyPr/>
          <a:lstStyle/>
          <a:p>
            <a:pPr marL="514350" indent="-514350">
              <a:buNone/>
            </a:pPr>
            <a:r>
              <a:rPr lang="en-US" altLang="zh-TW" dirty="0" smtClean="0"/>
              <a:t>How will the chosen work get done?</a:t>
            </a:r>
          </a:p>
          <a:p>
            <a:pPr marL="514350" indent="-514350"/>
            <a:r>
              <a:rPr lang="en-US" altLang="zh-TW" dirty="0" smtClean="0"/>
              <a:t>The Development Team decides how it will build this functionality into a “Done” product increment during the Sprint.</a:t>
            </a:r>
          </a:p>
          <a:p>
            <a:pPr marL="514350" indent="-514350"/>
            <a:r>
              <a:rPr lang="en-US" altLang="zh-TW" dirty="0" smtClean="0"/>
              <a:t>By the end of the Sprint Planning the Development Team should be able to explain to the Product Owner and Scrum Master how it intends  to work as a self-organizing team.</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reak Page">
  <a:themeElements>
    <a:clrScheme name="Break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reak Page">
      <a:majorFont>
        <a:latin typeface="Microsoft JhengHei"/>
        <a:ea typeface="Microsoft JhengHei"/>
        <a:cs typeface=""/>
      </a:majorFont>
      <a:minorFont>
        <a:latin typeface="Microsoft JhengHei"/>
        <a:ea typeface="Microsoft Jheng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reak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5883</TotalTime>
  <Pages>0</Pages>
  <Words>783</Words>
  <Characters>0</Characters>
  <Application>Microsoft Office PowerPoint</Application>
  <PresentationFormat>自訂</PresentationFormat>
  <Lines>0</Lines>
  <Paragraphs>79</Paragraphs>
  <Slides>20</Slides>
  <Notes>1</Notes>
  <HiddenSlides>0</HiddenSlides>
  <MMClips>0</MMClips>
  <ScaleCrop>false</ScaleCrop>
  <HeadingPairs>
    <vt:vector size="4" baseType="variant">
      <vt:variant>
        <vt:lpstr>佈景主題</vt:lpstr>
      </vt:variant>
      <vt:variant>
        <vt:i4>4</vt:i4>
      </vt:variant>
      <vt:variant>
        <vt:lpstr>投影片標題</vt:lpstr>
      </vt:variant>
      <vt:variant>
        <vt:i4>20</vt:i4>
      </vt:variant>
    </vt:vector>
  </HeadingPairs>
  <TitlesOfParts>
    <vt:vector size="24" baseType="lpstr">
      <vt:lpstr>自訂設計</vt:lpstr>
      <vt:lpstr>1_Break Page</vt:lpstr>
      <vt:lpstr>1_自訂設計</vt:lpstr>
      <vt:lpstr>2_自訂設計</vt:lpstr>
      <vt:lpstr>Scrum class 2      </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公司簡介</dc:title>
  <dc:creator>user</dc:creator>
  <cp:lastModifiedBy>Nico</cp:lastModifiedBy>
  <cp:revision>725</cp:revision>
  <dcterms:modified xsi:type="dcterms:W3CDTF">2015-11-13T03:08:42Z</dcterms:modified>
</cp:coreProperties>
</file>