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e38f67fe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e38f67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e38f67fe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e38f67f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e38f67f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e38f67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inal-form/react-final-for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dux-form.com/8.2.2/docs/gettingstarted.md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Redux-Form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Handle forms with Redux</a:t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4389325"/>
            <a:ext cx="7730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 Zaza - LT &amp; RG Team lead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 documentation on forms management with React does not make it easy to handle complex UIs.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solution is the library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React final form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redux world Redux-form is standard de-facto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form in its basic implementation is comprised of 3 pieces: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formReducer</a:t>
            </a:r>
            <a:r>
              <a:rPr lang="en"/>
              <a:t>: The reducer function that tells the store to update based on changes in the form being rendered.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reduxForm</a:t>
            </a:r>
            <a:r>
              <a:rPr lang="en"/>
              <a:t>: HOC that binds user interaction to dispatch redux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Field</a:t>
            </a:r>
            <a:r>
              <a:rPr lang="en"/>
              <a:t>: Component that lives within reduxForm that connects the input components to the redux-form logic.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User clicks on the input,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"Focus action" is dispatched,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formReducer updates the corresponding state slice,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 state is then passed back to the input.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3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References: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Redux-form official documentation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95" name="Google Shape;95;p17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