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practo-engineering/testing-redux-sagas-with-a-plan-e59124c5d139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cfd324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cfd324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https://medium.com/practo-engineering/testing-redux-sagas-with-a-plan-e59124c5d139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cfd324a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bcfd324a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cfd324a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bcfd324a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cfd324a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cfd324a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cfd324ad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cfd324ad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cfd324a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cfd324a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cfd324a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bcfd324a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medium.com/practo-engineering/testing-redux-sagas-with-a-plan-e59124c5d13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fairbank/redux-saga-test-pla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92300" y="1457677"/>
            <a:ext cx="30546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Redux Saga Test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052450" y="4334825"/>
            <a:ext cx="1950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Carr Wang</a:t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Redux Saga Recap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251" l="1326" r="1858" t="6070"/>
          <a:stretch/>
        </p:blipFill>
        <p:spPr>
          <a:xfrm>
            <a:off x="1420425" y="1348975"/>
            <a:ext cx="6135450" cy="33161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153050" y="4374650"/>
            <a:ext cx="837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  <a:hlinkClick r:id="rId4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Redux Saga Recap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996625"/>
            <a:ext cx="85206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Actions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: const fetchTodosSuccess = (payload) =&gt; ({ type: 'FETCH_TODOS_SUCCESS', payload })</a:t>
            </a:r>
            <a:endParaRPr sz="18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Sagas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: function* fetchTodoSaga () { … }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: function* watchingFetchTodo () { … }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Effects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: const result = yield</a:t>
            </a: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(api.fetchTodos)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: yield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(fetchTodosFailure())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Helper Effects</a:t>
            </a:r>
            <a:endParaRPr>
              <a:solidFill>
                <a:srgbClr val="607D8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: yield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takeLatest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('FETCH_TODOS', fetchTodoSaga)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 Declarative </a:t>
            </a: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Effects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68425" y="2182978"/>
            <a:ext cx="1143900" cy="22467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Open Sans"/>
                <a:ea typeface="Open Sans"/>
                <a:cs typeface="Open Sans"/>
                <a:sym typeface="Open Sans"/>
              </a:rPr>
              <a:t>Saga</a:t>
            </a:r>
            <a:endParaRPr sz="1200">
              <a:solidFill>
                <a:srgbClr val="607D8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Open Sans"/>
                <a:ea typeface="Open Sans"/>
                <a:cs typeface="Open Sans"/>
                <a:sym typeface="Open Sans"/>
              </a:rPr>
              <a:t>Middleware</a:t>
            </a:r>
            <a:endParaRPr sz="1200">
              <a:solidFill>
                <a:srgbClr val="607D8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640133" y="999318"/>
            <a:ext cx="6327865" cy="967462"/>
            <a:chOff x="1061775" y="1080625"/>
            <a:chExt cx="6884100" cy="1074600"/>
          </a:xfrm>
        </p:grpSpPr>
        <p:sp>
          <p:nvSpPr>
            <p:cNvPr id="76" name="Google Shape;76;p16"/>
            <p:cNvSpPr/>
            <p:nvPr/>
          </p:nvSpPr>
          <p:spPr>
            <a:xfrm>
              <a:off x="1061775" y="1080625"/>
              <a:ext cx="6884100" cy="1074600"/>
            </a:xfrm>
            <a:prstGeom prst="roundRect">
              <a:avLst>
                <a:gd fmla="val 3294" name="adj"/>
              </a:avLst>
            </a:prstGeom>
            <a:solidFill>
              <a:srgbClr val="FFF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1163192" y="1100564"/>
              <a:ext cx="6608400" cy="9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33333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An Effect is an object that contains some information to be interpreted by the middleware. You can view Effects like </a:t>
              </a:r>
              <a:r>
                <a:rPr lang="en">
                  <a:solidFill>
                    <a:srgbClr val="E06666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instructions</a:t>
              </a:r>
              <a:r>
                <a:rPr lang="en">
                  <a:solidFill>
                    <a:srgbClr val="333333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to the middleware to perform some operation.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cxnSp>
        <p:nvCxnSpPr>
          <p:cNvPr id="78" name="Google Shape;78;p16"/>
          <p:cNvCxnSpPr/>
          <p:nvPr/>
        </p:nvCxnSpPr>
        <p:spPr>
          <a:xfrm flipH="1">
            <a:off x="4835773" y="3818536"/>
            <a:ext cx="2835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4727725" y="2182950"/>
            <a:ext cx="47211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function* fetchTodoSaga (action) {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const result = yield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(api.fetchTodos);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yield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(fetchTodosSuccess(result));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} catch (e) {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>
            <a:off x="3976805" y="3078175"/>
            <a:ext cx="10242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flipH="1">
            <a:off x="1330573" y="3840175"/>
            <a:ext cx="2835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 flipH="1">
            <a:off x="1350714" y="3078175"/>
            <a:ext cx="4755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/>
          <p:nvPr/>
        </p:nvSpPr>
        <p:spPr>
          <a:xfrm>
            <a:off x="1658120" y="3596621"/>
            <a:ext cx="3144300" cy="11709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PUT: 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type: 'FETCH_TODOS_SUCCESS',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payload: result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897225" y="2182950"/>
            <a:ext cx="1993800" cy="11709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CALL: 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fn: api.fetch,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args:[]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7"/>
          <p:cNvCxnSpPr/>
          <p:nvPr/>
        </p:nvCxnSpPr>
        <p:spPr>
          <a:xfrm flipH="1" rot="-5400000">
            <a:off x="1650428" y="2366621"/>
            <a:ext cx="5577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Effects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06000" y="1599000"/>
            <a:ext cx="4338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const result = yield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(api.fetchTodos);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046775" y="2292625"/>
            <a:ext cx="1993800" cy="11709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CALL: 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fn: api.fetch,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args:[]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734050" y="4006625"/>
            <a:ext cx="4724400" cy="8313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Open Sans"/>
                <a:ea typeface="Open Sans"/>
                <a:cs typeface="Open Sans"/>
                <a:sym typeface="Open Sans"/>
              </a:rPr>
              <a:t>Saga</a:t>
            </a:r>
            <a:endParaRPr sz="1200">
              <a:solidFill>
                <a:srgbClr val="607D8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Open Sans"/>
                <a:ea typeface="Open Sans"/>
                <a:cs typeface="Open Sans"/>
                <a:sym typeface="Open Sans"/>
              </a:rPr>
              <a:t>Middleware</a:t>
            </a:r>
            <a:endParaRPr sz="1200">
              <a:solidFill>
                <a:srgbClr val="607D8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 rot="-5400000">
            <a:off x="5978528" y="2083881"/>
            <a:ext cx="2835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flipH="1" rot="-5400000">
            <a:off x="5984672" y="3733579"/>
            <a:ext cx="2835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flipH="1" rot="10800000">
            <a:off x="6590055" y="4298600"/>
            <a:ext cx="10242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6994470" y="3960546"/>
            <a:ext cx="834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 flipH="1">
            <a:off x="6666255" y="4527200"/>
            <a:ext cx="10242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6397775" y="4485650"/>
            <a:ext cx="1083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 flipH="1" rot="5400000">
            <a:off x="4522672" y="2919454"/>
            <a:ext cx="19293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4437775" y="2398275"/>
            <a:ext cx="1083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220" y="4057755"/>
            <a:ext cx="210724" cy="21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10200" y="1617128"/>
            <a:ext cx="4338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const result = yield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api.fetchTodos();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 flipH="1" rot="10800000">
            <a:off x="2094255" y="2724824"/>
            <a:ext cx="10242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2498670" y="2386770"/>
            <a:ext cx="834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 flipH="1">
            <a:off x="2170455" y="2953424"/>
            <a:ext cx="10242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1901975" y="2911874"/>
            <a:ext cx="1083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571675" y="3641944"/>
            <a:ext cx="1083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082" y="4041163"/>
            <a:ext cx="210724" cy="21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/>
          <p:nvPr/>
        </p:nvCxnSpPr>
        <p:spPr>
          <a:xfrm flipH="1" rot="-5400000">
            <a:off x="1650428" y="3433421"/>
            <a:ext cx="557700" cy="3000"/>
          </a:xfrm>
          <a:prstGeom prst="straightConnector1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/>
          <p:nvPr/>
        </p:nvCxnSpPr>
        <p:spPr>
          <a:xfrm flipH="1" rot="5400000">
            <a:off x="451050" y="2635490"/>
            <a:ext cx="1715100" cy="692100"/>
          </a:xfrm>
          <a:prstGeom prst="bentConnector3">
            <a:avLst>
              <a:gd fmla="val -143" name="adj1"/>
            </a:avLst>
          </a:prstGeom>
          <a:noFill/>
          <a:ln cap="flat" cmpd="sng" w="9525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4341971" y="1392125"/>
            <a:ext cx="0" cy="2447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554950" y="1022177"/>
            <a:ext cx="7712100" cy="397500"/>
          </a:xfrm>
          <a:prstGeom prst="roundRect">
            <a:avLst>
              <a:gd fmla="val 3294" name="adj"/>
            </a:avLst>
          </a:prstGeom>
          <a:solidFill>
            <a:srgbClr val="FFF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54954" y="1019721"/>
            <a:ext cx="7712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Effects are plain JavaScript objects which contain instructions to be fulfilled by the middleware.</a:t>
            </a:r>
            <a:endParaRPr>
              <a:solidFill>
                <a:srgbClr val="33333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Redux Saga Test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09975" y="1145575"/>
            <a:ext cx="457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chemeClr val="hlink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  <a:hlinkClick r:id="rId3"/>
              </a:rPr>
              <a:t>Redux Saga Test Plan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Redux Saga Test - Unit Test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95800" y="1452600"/>
            <a:ext cx="41268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describe('Sagas Unit test', () =&gt; {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const 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expectedRspn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= { foo: 'bar' };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it('should work', () =&gt; {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testSaga(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fetchTodoSaga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{ payload: undefined },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.next().call(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api.fetchTodos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 .next(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expectedRspn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 .put(fetchTodosSuccess(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expectedRspn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 .next().isDone();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758950" y="1415600"/>
            <a:ext cx="47211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function* fetchTodoSaga () {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const result = yield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(api.fetchTodos);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  yield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(fetchTodosSuccess(result));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07D8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607D8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 flipH="1">
            <a:off x="4376028" y="1452600"/>
            <a:ext cx="3600" cy="3477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 flipH="1" rot="10800000">
            <a:off x="2741375" y="3006571"/>
            <a:ext cx="3249600" cy="259200"/>
          </a:xfrm>
          <a:prstGeom prst="bentConnector3">
            <a:avLst>
              <a:gd fmla="val 57909" name="adj1"/>
            </a:avLst>
          </a:prstGeom>
          <a:noFill/>
          <a:ln cap="flat" cmpd="sng" w="19050">
            <a:solidFill>
              <a:srgbClr val="607D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5980752" y="2996390"/>
            <a:ext cx="0" cy="219300"/>
          </a:xfrm>
          <a:prstGeom prst="straightConnector1">
            <a:avLst/>
          </a:prstGeom>
          <a:noFill/>
          <a:ln cap="flat" cmpd="sng" w="19050">
            <a:solidFill>
              <a:srgbClr val="607D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 txBox="1"/>
          <p:nvPr/>
        </p:nvSpPr>
        <p:spPr>
          <a:xfrm>
            <a:off x="3433300" y="2605775"/>
            <a:ext cx="2710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Passing the m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ocked response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22225" y="947525"/>
            <a:ext cx="7857300" cy="397500"/>
          </a:xfrm>
          <a:prstGeom prst="roundRect">
            <a:avLst>
              <a:gd fmla="val 3294" name="adj"/>
            </a:avLst>
          </a:prstGeom>
          <a:solidFill>
            <a:srgbClr val="FFF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22225" y="945050"/>
            <a:ext cx="8172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the </a:t>
            </a:r>
            <a:r>
              <a:rPr lang="en">
                <a:solidFill>
                  <a:srgbClr val="E0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testSaga</a:t>
            </a:r>
            <a:r>
              <a:rPr lang="en">
                <a:solidFill>
                  <a:srgbClr val="24292E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functionen to test your saga yields specific types of effects in a particular order.</a:t>
            </a:r>
            <a:endParaRPr>
              <a:solidFill>
                <a:srgbClr val="33333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Redux Saga Test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flipH="1">
            <a:off x="4376028" y="1376400"/>
            <a:ext cx="3600" cy="3477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856370" y="3237771"/>
            <a:ext cx="3144300" cy="11709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PUT: 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type: 'FETCH_TODOS_SUCCESS',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payload: result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56375" y="1530850"/>
            <a:ext cx="1993800" cy="11709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CALL: 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fn: api.fetch,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args:[]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4831375" y="1530850"/>
            <a:ext cx="1993800" cy="11709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CALL: 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fn: api.fetch,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args:[]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831170" y="3237771"/>
            <a:ext cx="3144300" cy="1170900"/>
          </a:xfrm>
          <a:prstGeom prst="roundRect">
            <a:avLst>
              <a:gd fmla="val 3449" name="adj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PUT: {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type: 'FETCH_TODOS_SUCCESS',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payload: result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42000" y="935000"/>
            <a:ext cx="877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Expected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31475" y="935000"/>
            <a:ext cx="877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Actual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