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38E7-4C3F-EF61-8B08-0B0781BA3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6DE2-33DC-8ADF-9FC7-DFC39C88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0411-E8FC-7CFB-8714-113AD005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C9F8-8F7D-349F-5CB6-38FE22F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6C23-9D41-CA60-2E96-D83628CF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C871-DE5F-557D-D674-4ACAD6B4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1F204-8E5C-3ABB-1262-D3CD440A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2BF2-ED68-909B-2114-31E63814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0EFE-A241-651B-84A7-56907003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72ED-BCF7-AAC9-62F9-1C8CB447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6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2E591-0A5F-AA4D-5E96-70F9530D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6A8E0-05FD-923F-DDE8-E1CB0798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3A80-58C9-B64E-DF11-003B1CBC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4761-C3FF-A552-9A0A-9D6F033C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5B34-5E39-6117-ED83-02C11E4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7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8D38-CEE4-109B-D97E-D346DF14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7A4D-980B-7E8C-1291-EF8706BF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FAB8-F210-68A5-7E25-251DCC40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DFD4-D44A-6BDF-B5FF-620035B4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6CD1-7104-9378-713A-64ACC4C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F962-8293-4DF8-301E-C8FF1015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6D931-4D61-9EEC-6494-77DAB9D52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6693-3535-D206-D6CD-2BD654D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93AD-3E0C-8276-B45B-A11E00CF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424C-FADC-63CA-1FE0-935901B5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4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F3F0-409E-D55F-0D9E-695B6D2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576C-E5AB-A85A-A71B-DC3EA7AFE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9352B-8B12-4EE7-99C9-DE5DC832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9AE36-A001-C7C4-7C48-021B93C5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D7913-A935-EF36-44CF-520C9E8A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6F01B-E616-1B83-2A35-4EADE11C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09BC-D5A7-07B3-346D-F385966F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A962-019F-1ADF-CE36-F85C6505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BB4C3-7C14-2E35-90D2-3842B926B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A9399-B953-AD01-7CAC-9FDDBD079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3D813-A6E2-90EA-B4EF-241CBE201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1102C-0F59-A683-17FD-E8AC9888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86F85-96A3-03DD-C255-92967F3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D6CF3-8AB2-7BD8-F9D5-688C6A6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8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BE39-C7B1-1296-2EC3-DA21E5FA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0D36D-23FF-CA78-B73C-7AABB1EE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FA2E4-48AC-AC71-0971-07058FE9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8B796-08EC-A13D-0FF0-F81C82C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1B167-AB0F-7698-32E8-4DD91740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33CE1-E0B3-1B85-8AD5-BA68F85A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9BD0-37AF-482C-435B-B14FBAA0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391C-827B-EB02-0700-7E963C3F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4CE8-722A-26ED-60F7-D303D563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8792E-53DB-45A4-D715-50DD39336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011B-4DA0-072E-C83A-12C27D08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AE41-D680-082E-4A95-339011A6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13DE-731D-0E72-DDCC-66FD4478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9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C9E0-E11E-181A-AA7F-BDF3BA0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CFD4-03D9-5E5A-A3C6-5A00E1633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F808E-FC72-D11A-D9D4-5700775A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251A-F038-5292-4B49-4D1F43CC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77B9-0C83-5F0A-5530-C51856FC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41AA-B42D-334B-F442-C05F7ADC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8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069C-126E-89F8-F9A7-44A246B7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4746-2F0E-BD23-CADA-79014C3C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3A20-5A1E-5139-C8B2-F52FFC3E4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886B-7D95-459C-B958-86669A22C5C8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8C2D-E3E8-23B8-28DC-B10F60E1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8FD9-C1B8-A323-5404-E76732463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E6B6-323B-4EE7-81BA-22E43F49C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E2F3-3CBE-B6F0-975E-BC096F701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1DFE-44D2-532D-CB60-CAEBB7077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1F2B1-79BA-F428-943C-851355FC546C}"/>
              </a:ext>
            </a:extLst>
          </p:cNvPr>
          <p:cNvSpPr txBox="1"/>
          <p:nvPr/>
        </p:nvSpPr>
        <p:spPr>
          <a:xfrm>
            <a:off x="1328738" y="1071562"/>
            <a:ext cx="596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IMPORTANT TEXT</a:t>
            </a:r>
          </a:p>
          <a:p>
            <a:r>
              <a:rPr lang="en-IN" dirty="0"/>
              <a:t>https://github.com/MananOO12/C-Specialization-by-Duke.git</a:t>
            </a:r>
          </a:p>
        </p:txBody>
      </p:sp>
    </p:spTree>
    <p:extLst>
      <p:ext uri="{BB962C8B-B14F-4D97-AF65-F5344CB8AC3E}">
        <p14:creationId xmlns:p14="http://schemas.microsoft.com/office/powerpoint/2010/main" val="274556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bansal</dc:creator>
  <cp:lastModifiedBy>varun bansal</cp:lastModifiedBy>
  <cp:revision>1</cp:revision>
  <dcterms:created xsi:type="dcterms:W3CDTF">2024-04-05T09:05:09Z</dcterms:created>
  <dcterms:modified xsi:type="dcterms:W3CDTF">2024-04-05T09:05:47Z</dcterms:modified>
</cp:coreProperties>
</file>