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E3-47FB-B87F-311A315657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E3-47FB-B87F-311A315657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E3-47FB-B87F-311A315657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868160"/>
        <c:axId val="213867504"/>
      </c:barChart>
      <c:catAx>
        <c:axId val="21386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867504"/>
        <c:crosses val="autoZero"/>
        <c:auto val="1"/>
        <c:lblAlgn val="ctr"/>
        <c:lblOffset val="100"/>
        <c:noMultiLvlLbl val="0"/>
      </c:catAx>
      <c:valAx>
        <c:axId val="213867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86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Powerpoint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is a test power point</a:t>
            </a:r>
          </a:p>
        </p:txBody>
      </p:sp>
    </p:spTree>
    <p:extLst>
      <p:ext uri="{BB962C8B-B14F-4D97-AF65-F5344CB8AC3E}">
        <p14:creationId xmlns:p14="http://schemas.microsoft.com/office/powerpoint/2010/main" val="157133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the second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 2 of our test ppt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Some content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79507851"/>
              </p:ext>
            </p:extLst>
          </p:nvPr>
        </p:nvGraphicFramePr>
        <p:xfrm>
          <a:off x="6411913" y="2820988"/>
          <a:ext cx="4645025" cy="2638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028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pictures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96424"/>
              </p:ext>
            </p:extLst>
          </p:nvPr>
        </p:nvGraphicFramePr>
        <p:xfrm>
          <a:off x="1332725" y="3205491"/>
          <a:ext cx="601345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690">
                  <a:extLst>
                    <a:ext uri="{9D8B030D-6E8A-4147-A177-3AD203B41FA5}">
                      <a16:colId xmlns:a16="http://schemas.microsoft.com/office/drawing/2014/main" val="2835211048"/>
                    </a:ext>
                  </a:extLst>
                </a:gridCol>
                <a:gridCol w="1202690">
                  <a:extLst>
                    <a:ext uri="{9D8B030D-6E8A-4147-A177-3AD203B41FA5}">
                      <a16:colId xmlns:a16="http://schemas.microsoft.com/office/drawing/2014/main" val="3049941960"/>
                    </a:ext>
                  </a:extLst>
                </a:gridCol>
                <a:gridCol w="1202690">
                  <a:extLst>
                    <a:ext uri="{9D8B030D-6E8A-4147-A177-3AD203B41FA5}">
                      <a16:colId xmlns:a16="http://schemas.microsoft.com/office/drawing/2014/main" val="882396786"/>
                    </a:ext>
                  </a:extLst>
                </a:gridCol>
                <a:gridCol w="1202690">
                  <a:extLst>
                    <a:ext uri="{9D8B030D-6E8A-4147-A177-3AD203B41FA5}">
                      <a16:colId xmlns:a16="http://schemas.microsoft.com/office/drawing/2014/main" val="4221602995"/>
                    </a:ext>
                  </a:extLst>
                </a:gridCol>
                <a:gridCol w="1202690">
                  <a:extLst>
                    <a:ext uri="{9D8B030D-6E8A-4147-A177-3AD203B41FA5}">
                      <a16:colId xmlns:a16="http://schemas.microsoft.com/office/drawing/2014/main" val="3444722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Some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45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88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223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429487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1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2342358"/>
            <a:ext cx="6013450" cy="157162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962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</TotalTime>
  <Words>35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Test Powerpoint</vt:lpstr>
      <vt:lpstr>This is the second page</vt:lpstr>
      <vt:lpstr>Now pictures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Powerpoint</dc:title>
  <dc:creator>Errolyn Fraser</dc:creator>
  <cp:lastModifiedBy>Errolyn Fraser</cp:lastModifiedBy>
  <cp:revision>1</cp:revision>
  <dcterms:created xsi:type="dcterms:W3CDTF">2017-01-11T20:30:15Z</dcterms:created>
  <dcterms:modified xsi:type="dcterms:W3CDTF">2017-01-11T20:33:26Z</dcterms:modified>
</cp:coreProperties>
</file>