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Lst>
  <p:sldSz cy="9144000" cx="9144000"/>
  <p:notesSz cx="6858000" cy="9144000"/>
  <p:embeddedFontLst>
    <p:embeddedFont>
      <p:font typeface="Caladea"/>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Caladea-boldItalic.fntdata"/><Relationship Id="rId10" Type="http://schemas.openxmlformats.org/officeDocument/2006/relationships/font" Target="fonts/Caladea-italic.fntdata"/><Relationship Id="rId9" Type="http://schemas.openxmlformats.org/officeDocument/2006/relationships/font" Target="fonts/Calade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Calade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16"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c7296a9e2_1_38:notes"/>
          <p:cNvSpPr/>
          <p:nvPr>
            <p:ph idx="2" type="sldImg"/>
          </p:nvPr>
        </p:nvSpPr>
        <p:spPr>
          <a:xfrm>
            <a:off x="2271740" y="857250"/>
            <a:ext cx="2314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26c7296a9e2_1_38:notes"/>
          <p:cNvSpPr txBox="1"/>
          <p:nvPr>
            <p:ph idx="1" type="body"/>
          </p:nvPr>
        </p:nvSpPr>
        <p:spPr>
          <a:xfrm>
            <a:off x="685583" y="4400875"/>
            <a:ext cx="5486833" cy="3600125"/>
          </a:xfrm>
          <a:prstGeom prst="rect">
            <a:avLst/>
          </a:prstGeom>
          <a:noFill/>
          <a:ln>
            <a:noFill/>
          </a:ln>
        </p:spPr>
        <p:txBody>
          <a:bodyPr anchorCtr="0" anchor="t" bIns="17325" lIns="34650" spcFirstLastPara="1" rIns="34650" wrap="square" tIns="17325">
            <a:noAutofit/>
          </a:bodyPr>
          <a:lstStyle/>
          <a:p>
            <a:pPr indent="0" lvl="0" marL="0" rtl="0" algn="l">
              <a:lnSpc>
                <a:spcPct val="100000"/>
              </a:lnSpc>
              <a:spcBef>
                <a:spcPts val="0"/>
              </a:spcBef>
              <a:spcAft>
                <a:spcPts val="0"/>
              </a:spcAft>
              <a:buSzPts val="500"/>
              <a:buNone/>
            </a:pPr>
            <a:r>
              <a:t/>
            </a:r>
            <a:endParaRPr sz="500"/>
          </a:p>
        </p:txBody>
      </p:sp>
      <p:sp>
        <p:nvSpPr>
          <p:cNvPr id="91" name="Google Shape;91;g26c7296a9e2_1_38:notes"/>
          <p:cNvSpPr txBox="1"/>
          <p:nvPr>
            <p:ph idx="12" type="sldNum"/>
          </p:nvPr>
        </p:nvSpPr>
        <p:spPr>
          <a:xfrm>
            <a:off x="3884431" y="8685501"/>
            <a:ext cx="2971944" cy="458499"/>
          </a:xfrm>
          <a:prstGeom prst="rect">
            <a:avLst/>
          </a:prstGeom>
          <a:noFill/>
          <a:ln>
            <a:noFill/>
          </a:ln>
        </p:spPr>
        <p:txBody>
          <a:bodyPr anchorCtr="0" anchor="b" bIns="17325" lIns="34650" spcFirstLastPara="1" rIns="34650" wrap="square" tIns="17325">
            <a:noAutofit/>
          </a:bodyPr>
          <a:lstStyle/>
          <a:p>
            <a:pPr indent="0" lvl="0" marL="0" rtl="0" algn="r">
              <a:lnSpc>
                <a:spcPct val="100000"/>
              </a:lnSpc>
              <a:spcBef>
                <a:spcPts val="0"/>
              </a:spcBef>
              <a:spcAft>
                <a:spcPts val="0"/>
              </a:spcAft>
              <a:buSzPts val="500"/>
              <a:buNone/>
            </a:pPr>
            <a:fld id="{00000000-1234-1234-1234-123412341234}" type="slidenum">
              <a:rPr lang="en" sz="500"/>
              <a:t>‹#›</a:t>
            </a:fld>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323689"/>
            <a:ext cx="8520600" cy="3649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5038444"/>
            <a:ext cx="8520600" cy="1409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966444"/>
            <a:ext cx="8520600" cy="34908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5603956"/>
            <a:ext cx="8520600" cy="2312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60" name="Shape 60"/>
        <p:cNvGrpSpPr/>
        <p:nvPr/>
      </p:nvGrpSpPr>
      <p:grpSpPr>
        <a:xfrm>
          <a:off x="0" y="0"/>
          <a:ext cx="0" cy="0"/>
          <a:chOff x="0" y="0"/>
          <a:chExt cx="0" cy="0"/>
        </a:xfrm>
      </p:grpSpPr>
      <p:sp>
        <p:nvSpPr>
          <p:cNvPr id="61" name="Google Shape;61;p14"/>
          <p:cNvSpPr txBox="1"/>
          <p:nvPr>
            <p:ph idx="11" type="ftr"/>
          </p:nvPr>
        </p:nvSpPr>
        <p:spPr>
          <a:xfrm>
            <a:off x="3108960" y="8503920"/>
            <a:ext cx="2926200" cy="457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2" name="Google Shape;62;p14"/>
          <p:cNvSpPr txBox="1"/>
          <p:nvPr>
            <p:ph idx="10" type="dt"/>
          </p:nvPr>
        </p:nvSpPr>
        <p:spPr>
          <a:xfrm>
            <a:off x="457200" y="8503920"/>
            <a:ext cx="2103000" cy="45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3" name="Google Shape;63;p14"/>
          <p:cNvSpPr txBox="1"/>
          <p:nvPr>
            <p:ph idx="12" type="sldNum"/>
          </p:nvPr>
        </p:nvSpPr>
        <p:spPr>
          <a:xfrm>
            <a:off x="6583680" y="8503920"/>
            <a:ext cx="2103000" cy="1077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4" name="Shape 64"/>
        <p:cNvGrpSpPr/>
        <p:nvPr/>
      </p:nvGrpSpPr>
      <p:grpSpPr>
        <a:xfrm>
          <a:off x="0" y="0"/>
          <a:ext cx="0" cy="0"/>
          <a:chOff x="0" y="0"/>
          <a:chExt cx="0" cy="0"/>
        </a:xfrm>
      </p:grpSpPr>
      <p:sp>
        <p:nvSpPr>
          <p:cNvPr id="65" name="Google Shape;65;p15"/>
          <p:cNvSpPr txBox="1"/>
          <p:nvPr>
            <p:ph type="ctrTitle"/>
          </p:nvPr>
        </p:nvSpPr>
        <p:spPr>
          <a:xfrm>
            <a:off x="685800" y="2834640"/>
            <a:ext cx="7772400" cy="1920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6" name="Google Shape;66;p15"/>
          <p:cNvSpPr txBox="1"/>
          <p:nvPr>
            <p:ph idx="1" type="subTitle"/>
          </p:nvPr>
        </p:nvSpPr>
        <p:spPr>
          <a:xfrm>
            <a:off x="1371600" y="5120640"/>
            <a:ext cx="6400800" cy="2286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7" name="Google Shape;67;p15"/>
          <p:cNvSpPr txBox="1"/>
          <p:nvPr>
            <p:ph idx="11" type="ftr"/>
          </p:nvPr>
        </p:nvSpPr>
        <p:spPr>
          <a:xfrm>
            <a:off x="3108960" y="8503920"/>
            <a:ext cx="2926200" cy="457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8" name="Google Shape;68;p15"/>
          <p:cNvSpPr txBox="1"/>
          <p:nvPr>
            <p:ph idx="10" type="dt"/>
          </p:nvPr>
        </p:nvSpPr>
        <p:spPr>
          <a:xfrm>
            <a:off x="457200" y="8503920"/>
            <a:ext cx="2103000" cy="45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9" name="Google Shape;69;p15"/>
          <p:cNvSpPr txBox="1"/>
          <p:nvPr>
            <p:ph idx="12" type="sldNum"/>
          </p:nvPr>
        </p:nvSpPr>
        <p:spPr>
          <a:xfrm>
            <a:off x="6583680" y="8503920"/>
            <a:ext cx="2103000" cy="1077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0" name="Shape 70"/>
        <p:cNvGrpSpPr/>
        <p:nvPr/>
      </p:nvGrpSpPr>
      <p:grpSpPr>
        <a:xfrm>
          <a:off x="0" y="0"/>
          <a:ext cx="0" cy="0"/>
          <a:chOff x="0" y="0"/>
          <a:chExt cx="0" cy="0"/>
        </a:xfrm>
      </p:grpSpPr>
      <p:sp>
        <p:nvSpPr>
          <p:cNvPr id="71" name="Google Shape;71;p16"/>
          <p:cNvSpPr txBox="1"/>
          <p:nvPr>
            <p:ph type="title"/>
          </p:nvPr>
        </p:nvSpPr>
        <p:spPr>
          <a:xfrm>
            <a:off x="457200" y="365760"/>
            <a:ext cx="8229600" cy="146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2" name="Google Shape;72;p16"/>
          <p:cNvSpPr txBox="1"/>
          <p:nvPr>
            <p:ph idx="1" type="body"/>
          </p:nvPr>
        </p:nvSpPr>
        <p:spPr>
          <a:xfrm>
            <a:off x="457200" y="2103120"/>
            <a:ext cx="8229600" cy="6035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500"/>
              <a:buNone/>
              <a:defRPr/>
            </a:lvl1pPr>
            <a:lvl2pPr indent="-228600" lvl="1" marL="914400" algn="l">
              <a:lnSpc>
                <a:spcPct val="100000"/>
              </a:lnSpc>
              <a:spcBef>
                <a:spcPts val="0"/>
              </a:spcBef>
              <a:spcAft>
                <a:spcPts val="0"/>
              </a:spcAft>
              <a:buSzPts val="500"/>
              <a:buNone/>
              <a:defRPr/>
            </a:lvl2pPr>
            <a:lvl3pPr indent="-228600" lvl="2" marL="1371600" algn="l">
              <a:lnSpc>
                <a:spcPct val="100000"/>
              </a:lnSpc>
              <a:spcBef>
                <a:spcPts val="0"/>
              </a:spcBef>
              <a:spcAft>
                <a:spcPts val="0"/>
              </a:spcAft>
              <a:buSzPts val="500"/>
              <a:buNone/>
              <a:defRPr/>
            </a:lvl3pPr>
            <a:lvl4pPr indent="-228600" lvl="3" marL="1828800" algn="l">
              <a:lnSpc>
                <a:spcPct val="100000"/>
              </a:lnSpc>
              <a:spcBef>
                <a:spcPts val="0"/>
              </a:spcBef>
              <a:spcAft>
                <a:spcPts val="0"/>
              </a:spcAft>
              <a:buSzPts val="500"/>
              <a:buNone/>
              <a:defRPr/>
            </a:lvl4pPr>
            <a:lvl5pPr indent="-228600" lvl="4" marL="2286000" algn="l">
              <a:lnSpc>
                <a:spcPct val="100000"/>
              </a:lnSpc>
              <a:spcBef>
                <a:spcPts val="0"/>
              </a:spcBef>
              <a:spcAft>
                <a:spcPts val="0"/>
              </a:spcAft>
              <a:buSzPts val="500"/>
              <a:buNone/>
              <a:defRPr/>
            </a:lvl5pPr>
            <a:lvl6pPr indent="-228600" lvl="5" marL="2743200" algn="l">
              <a:lnSpc>
                <a:spcPct val="100000"/>
              </a:lnSpc>
              <a:spcBef>
                <a:spcPts val="0"/>
              </a:spcBef>
              <a:spcAft>
                <a:spcPts val="0"/>
              </a:spcAft>
              <a:buSzPts val="500"/>
              <a:buNone/>
              <a:defRPr/>
            </a:lvl6pPr>
            <a:lvl7pPr indent="-228600" lvl="6" marL="3200400" algn="l">
              <a:lnSpc>
                <a:spcPct val="100000"/>
              </a:lnSpc>
              <a:spcBef>
                <a:spcPts val="0"/>
              </a:spcBef>
              <a:spcAft>
                <a:spcPts val="0"/>
              </a:spcAft>
              <a:buSzPts val="500"/>
              <a:buNone/>
              <a:defRPr/>
            </a:lvl7pPr>
            <a:lvl8pPr indent="-228600" lvl="7" marL="3657600" algn="l">
              <a:lnSpc>
                <a:spcPct val="100000"/>
              </a:lnSpc>
              <a:spcBef>
                <a:spcPts val="0"/>
              </a:spcBef>
              <a:spcAft>
                <a:spcPts val="0"/>
              </a:spcAft>
              <a:buSzPts val="500"/>
              <a:buNone/>
              <a:defRPr/>
            </a:lvl8pPr>
            <a:lvl9pPr indent="-228600" lvl="8" marL="4114800" algn="l">
              <a:lnSpc>
                <a:spcPct val="100000"/>
              </a:lnSpc>
              <a:spcBef>
                <a:spcPts val="0"/>
              </a:spcBef>
              <a:spcAft>
                <a:spcPts val="0"/>
              </a:spcAft>
              <a:buSzPts val="500"/>
              <a:buNone/>
              <a:defRPr/>
            </a:lvl9pPr>
          </a:lstStyle>
          <a:p/>
        </p:txBody>
      </p:sp>
      <p:sp>
        <p:nvSpPr>
          <p:cNvPr id="73" name="Google Shape;73;p16"/>
          <p:cNvSpPr txBox="1"/>
          <p:nvPr>
            <p:ph idx="11" type="ftr"/>
          </p:nvPr>
        </p:nvSpPr>
        <p:spPr>
          <a:xfrm>
            <a:off x="3108960" y="8503920"/>
            <a:ext cx="2926200" cy="457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4" name="Google Shape;74;p16"/>
          <p:cNvSpPr txBox="1"/>
          <p:nvPr>
            <p:ph idx="10" type="dt"/>
          </p:nvPr>
        </p:nvSpPr>
        <p:spPr>
          <a:xfrm>
            <a:off x="457200" y="8503920"/>
            <a:ext cx="2103000" cy="45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5" name="Google Shape;75;p16"/>
          <p:cNvSpPr txBox="1"/>
          <p:nvPr>
            <p:ph idx="12" type="sldNum"/>
          </p:nvPr>
        </p:nvSpPr>
        <p:spPr>
          <a:xfrm>
            <a:off x="6583680" y="8503920"/>
            <a:ext cx="2103000" cy="1077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6" name="Shape 76"/>
        <p:cNvGrpSpPr/>
        <p:nvPr/>
      </p:nvGrpSpPr>
      <p:grpSpPr>
        <a:xfrm>
          <a:off x="0" y="0"/>
          <a:ext cx="0" cy="0"/>
          <a:chOff x="0" y="0"/>
          <a:chExt cx="0" cy="0"/>
        </a:xfrm>
      </p:grpSpPr>
      <p:sp>
        <p:nvSpPr>
          <p:cNvPr id="77" name="Google Shape;77;p17"/>
          <p:cNvSpPr txBox="1"/>
          <p:nvPr>
            <p:ph type="title"/>
          </p:nvPr>
        </p:nvSpPr>
        <p:spPr>
          <a:xfrm>
            <a:off x="457200" y="365760"/>
            <a:ext cx="8229600" cy="146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8" name="Google Shape;78;p17"/>
          <p:cNvSpPr txBox="1"/>
          <p:nvPr>
            <p:ph idx="1" type="body"/>
          </p:nvPr>
        </p:nvSpPr>
        <p:spPr>
          <a:xfrm>
            <a:off x="457200" y="2103120"/>
            <a:ext cx="3977700" cy="6035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500"/>
              <a:buNone/>
              <a:defRPr/>
            </a:lvl1pPr>
            <a:lvl2pPr indent="-228600" lvl="1" marL="914400" algn="l">
              <a:lnSpc>
                <a:spcPct val="100000"/>
              </a:lnSpc>
              <a:spcBef>
                <a:spcPts val="0"/>
              </a:spcBef>
              <a:spcAft>
                <a:spcPts val="0"/>
              </a:spcAft>
              <a:buSzPts val="500"/>
              <a:buNone/>
              <a:defRPr/>
            </a:lvl2pPr>
            <a:lvl3pPr indent="-228600" lvl="2" marL="1371600" algn="l">
              <a:lnSpc>
                <a:spcPct val="100000"/>
              </a:lnSpc>
              <a:spcBef>
                <a:spcPts val="0"/>
              </a:spcBef>
              <a:spcAft>
                <a:spcPts val="0"/>
              </a:spcAft>
              <a:buSzPts val="500"/>
              <a:buNone/>
              <a:defRPr/>
            </a:lvl3pPr>
            <a:lvl4pPr indent="-228600" lvl="3" marL="1828800" algn="l">
              <a:lnSpc>
                <a:spcPct val="100000"/>
              </a:lnSpc>
              <a:spcBef>
                <a:spcPts val="0"/>
              </a:spcBef>
              <a:spcAft>
                <a:spcPts val="0"/>
              </a:spcAft>
              <a:buSzPts val="500"/>
              <a:buNone/>
              <a:defRPr/>
            </a:lvl4pPr>
            <a:lvl5pPr indent="-228600" lvl="4" marL="2286000" algn="l">
              <a:lnSpc>
                <a:spcPct val="100000"/>
              </a:lnSpc>
              <a:spcBef>
                <a:spcPts val="0"/>
              </a:spcBef>
              <a:spcAft>
                <a:spcPts val="0"/>
              </a:spcAft>
              <a:buSzPts val="500"/>
              <a:buNone/>
              <a:defRPr/>
            </a:lvl5pPr>
            <a:lvl6pPr indent="-228600" lvl="5" marL="2743200" algn="l">
              <a:lnSpc>
                <a:spcPct val="100000"/>
              </a:lnSpc>
              <a:spcBef>
                <a:spcPts val="0"/>
              </a:spcBef>
              <a:spcAft>
                <a:spcPts val="0"/>
              </a:spcAft>
              <a:buSzPts val="500"/>
              <a:buNone/>
              <a:defRPr/>
            </a:lvl6pPr>
            <a:lvl7pPr indent="-228600" lvl="6" marL="3200400" algn="l">
              <a:lnSpc>
                <a:spcPct val="100000"/>
              </a:lnSpc>
              <a:spcBef>
                <a:spcPts val="0"/>
              </a:spcBef>
              <a:spcAft>
                <a:spcPts val="0"/>
              </a:spcAft>
              <a:buSzPts val="500"/>
              <a:buNone/>
              <a:defRPr/>
            </a:lvl7pPr>
            <a:lvl8pPr indent="-228600" lvl="7" marL="3657600" algn="l">
              <a:lnSpc>
                <a:spcPct val="100000"/>
              </a:lnSpc>
              <a:spcBef>
                <a:spcPts val="0"/>
              </a:spcBef>
              <a:spcAft>
                <a:spcPts val="0"/>
              </a:spcAft>
              <a:buSzPts val="500"/>
              <a:buNone/>
              <a:defRPr/>
            </a:lvl8pPr>
            <a:lvl9pPr indent="-228600" lvl="8" marL="4114800" algn="l">
              <a:lnSpc>
                <a:spcPct val="100000"/>
              </a:lnSpc>
              <a:spcBef>
                <a:spcPts val="0"/>
              </a:spcBef>
              <a:spcAft>
                <a:spcPts val="0"/>
              </a:spcAft>
              <a:buSzPts val="500"/>
              <a:buNone/>
              <a:defRPr/>
            </a:lvl9pPr>
          </a:lstStyle>
          <a:p/>
        </p:txBody>
      </p:sp>
      <p:sp>
        <p:nvSpPr>
          <p:cNvPr id="79" name="Google Shape;79;p17"/>
          <p:cNvSpPr txBox="1"/>
          <p:nvPr>
            <p:ph idx="2" type="body"/>
          </p:nvPr>
        </p:nvSpPr>
        <p:spPr>
          <a:xfrm>
            <a:off x="4709160" y="2103120"/>
            <a:ext cx="3977700" cy="6035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500"/>
              <a:buNone/>
              <a:defRPr/>
            </a:lvl1pPr>
            <a:lvl2pPr indent="-228600" lvl="1" marL="914400" algn="l">
              <a:lnSpc>
                <a:spcPct val="100000"/>
              </a:lnSpc>
              <a:spcBef>
                <a:spcPts val="0"/>
              </a:spcBef>
              <a:spcAft>
                <a:spcPts val="0"/>
              </a:spcAft>
              <a:buSzPts val="500"/>
              <a:buNone/>
              <a:defRPr/>
            </a:lvl2pPr>
            <a:lvl3pPr indent="-228600" lvl="2" marL="1371600" algn="l">
              <a:lnSpc>
                <a:spcPct val="100000"/>
              </a:lnSpc>
              <a:spcBef>
                <a:spcPts val="0"/>
              </a:spcBef>
              <a:spcAft>
                <a:spcPts val="0"/>
              </a:spcAft>
              <a:buSzPts val="500"/>
              <a:buNone/>
              <a:defRPr/>
            </a:lvl3pPr>
            <a:lvl4pPr indent="-228600" lvl="3" marL="1828800" algn="l">
              <a:lnSpc>
                <a:spcPct val="100000"/>
              </a:lnSpc>
              <a:spcBef>
                <a:spcPts val="0"/>
              </a:spcBef>
              <a:spcAft>
                <a:spcPts val="0"/>
              </a:spcAft>
              <a:buSzPts val="500"/>
              <a:buNone/>
              <a:defRPr/>
            </a:lvl4pPr>
            <a:lvl5pPr indent="-228600" lvl="4" marL="2286000" algn="l">
              <a:lnSpc>
                <a:spcPct val="100000"/>
              </a:lnSpc>
              <a:spcBef>
                <a:spcPts val="0"/>
              </a:spcBef>
              <a:spcAft>
                <a:spcPts val="0"/>
              </a:spcAft>
              <a:buSzPts val="500"/>
              <a:buNone/>
              <a:defRPr/>
            </a:lvl5pPr>
            <a:lvl6pPr indent="-228600" lvl="5" marL="2743200" algn="l">
              <a:lnSpc>
                <a:spcPct val="100000"/>
              </a:lnSpc>
              <a:spcBef>
                <a:spcPts val="0"/>
              </a:spcBef>
              <a:spcAft>
                <a:spcPts val="0"/>
              </a:spcAft>
              <a:buSzPts val="500"/>
              <a:buNone/>
              <a:defRPr/>
            </a:lvl6pPr>
            <a:lvl7pPr indent="-228600" lvl="6" marL="3200400" algn="l">
              <a:lnSpc>
                <a:spcPct val="100000"/>
              </a:lnSpc>
              <a:spcBef>
                <a:spcPts val="0"/>
              </a:spcBef>
              <a:spcAft>
                <a:spcPts val="0"/>
              </a:spcAft>
              <a:buSzPts val="500"/>
              <a:buNone/>
              <a:defRPr/>
            </a:lvl7pPr>
            <a:lvl8pPr indent="-228600" lvl="7" marL="3657600" algn="l">
              <a:lnSpc>
                <a:spcPct val="100000"/>
              </a:lnSpc>
              <a:spcBef>
                <a:spcPts val="0"/>
              </a:spcBef>
              <a:spcAft>
                <a:spcPts val="0"/>
              </a:spcAft>
              <a:buSzPts val="500"/>
              <a:buNone/>
              <a:defRPr/>
            </a:lvl8pPr>
            <a:lvl9pPr indent="-228600" lvl="8" marL="4114800" algn="l">
              <a:lnSpc>
                <a:spcPct val="100000"/>
              </a:lnSpc>
              <a:spcBef>
                <a:spcPts val="0"/>
              </a:spcBef>
              <a:spcAft>
                <a:spcPts val="0"/>
              </a:spcAft>
              <a:buSzPts val="500"/>
              <a:buNone/>
              <a:defRPr/>
            </a:lvl9pPr>
          </a:lstStyle>
          <a:p/>
        </p:txBody>
      </p:sp>
      <p:sp>
        <p:nvSpPr>
          <p:cNvPr id="80" name="Google Shape;80;p17"/>
          <p:cNvSpPr txBox="1"/>
          <p:nvPr>
            <p:ph idx="11" type="ftr"/>
          </p:nvPr>
        </p:nvSpPr>
        <p:spPr>
          <a:xfrm>
            <a:off x="3108960" y="8503920"/>
            <a:ext cx="2926200" cy="457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1" name="Google Shape;81;p17"/>
          <p:cNvSpPr txBox="1"/>
          <p:nvPr>
            <p:ph idx="10" type="dt"/>
          </p:nvPr>
        </p:nvSpPr>
        <p:spPr>
          <a:xfrm>
            <a:off x="457200" y="8503920"/>
            <a:ext cx="2103000" cy="45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2" name="Google Shape;82;p17"/>
          <p:cNvSpPr txBox="1"/>
          <p:nvPr>
            <p:ph idx="12" type="sldNum"/>
          </p:nvPr>
        </p:nvSpPr>
        <p:spPr>
          <a:xfrm>
            <a:off x="6583680" y="8503920"/>
            <a:ext cx="2103000" cy="1077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3" name="Shape 83"/>
        <p:cNvGrpSpPr/>
        <p:nvPr/>
      </p:nvGrpSpPr>
      <p:grpSpPr>
        <a:xfrm>
          <a:off x="0" y="0"/>
          <a:ext cx="0" cy="0"/>
          <a:chOff x="0" y="0"/>
          <a:chExt cx="0" cy="0"/>
        </a:xfrm>
      </p:grpSpPr>
      <p:sp>
        <p:nvSpPr>
          <p:cNvPr id="84" name="Google Shape;84;p18"/>
          <p:cNvSpPr txBox="1"/>
          <p:nvPr>
            <p:ph type="title"/>
          </p:nvPr>
        </p:nvSpPr>
        <p:spPr>
          <a:xfrm>
            <a:off x="457200" y="365760"/>
            <a:ext cx="8229600" cy="146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5" name="Google Shape;85;p18"/>
          <p:cNvSpPr txBox="1"/>
          <p:nvPr>
            <p:ph idx="11" type="ftr"/>
          </p:nvPr>
        </p:nvSpPr>
        <p:spPr>
          <a:xfrm>
            <a:off x="3108960" y="8503920"/>
            <a:ext cx="2926200" cy="457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6" name="Google Shape;86;p18"/>
          <p:cNvSpPr txBox="1"/>
          <p:nvPr>
            <p:ph idx="10" type="dt"/>
          </p:nvPr>
        </p:nvSpPr>
        <p:spPr>
          <a:xfrm>
            <a:off x="457200" y="8503920"/>
            <a:ext cx="2103000" cy="45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500"/>
              <a:buNone/>
              <a:defRPr>
                <a:solidFill>
                  <a:srgbClr val="888888"/>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7" name="Google Shape;87;p18"/>
          <p:cNvSpPr txBox="1"/>
          <p:nvPr>
            <p:ph idx="12" type="sldNum"/>
          </p:nvPr>
        </p:nvSpPr>
        <p:spPr>
          <a:xfrm>
            <a:off x="6583680" y="8503920"/>
            <a:ext cx="2103000" cy="1077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3823733"/>
            <a:ext cx="8520600" cy="1496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791156"/>
            <a:ext cx="8520600" cy="1018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2048844"/>
            <a:ext cx="8520600" cy="6073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791156"/>
            <a:ext cx="8520600" cy="1018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2048844"/>
            <a:ext cx="3999900" cy="6073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2048844"/>
            <a:ext cx="3999900" cy="6073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791156"/>
            <a:ext cx="8520600" cy="1018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987733"/>
            <a:ext cx="2808000" cy="134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2470400"/>
            <a:ext cx="2808000" cy="5652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800267"/>
            <a:ext cx="6367800" cy="72726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22"/>
            <a:ext cx="4572000" cy="91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2192311"/>
            <a:ext cx="4045200" cy="2635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4983244"/>
            <a:ext cx="4045200" cy="2195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1287244"/>
            <a:ext cx="3837000" cy="6569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7521022"/>
            <a:ext cx="5998800" cy="1075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8290163"/>
            <a:ext cx="548700" cy="69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791156"/>
            <a:ext cx="8520600" cy="1018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2048844"/>
            <a:ext cx="8520600" cy="6073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8290163"/>
            <a:ext cx="548700" cy="699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4662573" y="1238801"/>
            <a:ext cx="4426042" cy="7312692"/>
          </a:xfrm>
          <a:custGeom>
            <a:rect b="b" l="l" r="r" t="t"/>
            <a:pathLst>
              <a:path extrusionOk="0" h="16071850" w="9727565">
                <a:moveTo>
                  <a:pt x="-259" y="249098"/>
                </a:moveTo>
                <a:lnTo>
                  <a:pt x="3804" y="204396"/>
                </a:lnTo>
                <a:lnTo>
                  <a:pt x="15234" y="162360"/>
                </a:lnTo>
                <a:lnTo>
                  <a:pt x="33649" y="123626"/>
                </a:lnTo>
                <a:lnTo>
                  <a:pt x="58159" y="88829"/>
                </a:lnTo>
                <a:lnTo>
                  <a:pt x="88130" y="58857"/>
                </a:lnTo>
                <a:lnTo>
                  <a:pt x="122927" y="34347"/>
                </a:lnTo>
                <a:lnTo>
                  <a:pt x="161661" y="15932"/>
                </a:lnTo>
                <a:lnTo>
                  <a:pt x="203697" y="4503"/>
                </a:lnTo>
                <a:lnTo>
                  <a:pt x="248400" y="439"/>
                </a:lnTo>
                <a:lnTo>
                  <a:pt x="9478273" y="439"/>
                </a:lnTo>
                <a:lnTo>
                  <a:pt x="9522976" y="4503"/>
                </a:lnTo>
                <a:lnTo>
                  <a:pt x="9565012" y="15932"/>
                </a:lnTo>
                <a:lnTo>
                  <a:pt x="9603746" y="34347"/>
                </a:lnTo>
                <a:lnTo>
                  <a:pt x="9638416" y="58857"/>
                </a:lnTo>
                <a:lnTo>
                  <a:pt x="9668387" y="88829"/>
                </a:lnTo>
                <a:lnTo>
                  <a:pt x="9693024" y="123626"/>
                </a:lnTo>
                <a:lnTo>
                  <a:pt x="9711312" y="162360"/>
                </a:lnTo>
                <a:lnTo>
                  <a:pt x="9722869" y="204396"/>
                </a:lnTo>
                <a:lnTo>
                  <a:pt x="9726933" y="249098"/>
                </a:lnTo>
                <a:lnTo>
                  <a:pt x="9726933" y="15822969"/>
                </a:lnTo>
                <a:lnTo>
                  <a:pt x="9722869" y="15867672"/>
                </a:lnTo>
                <a:lnTo>
                  <a:pt x="9711312" y="15909708"/>
                </a:lnTo>
                <a:lnTo>
                  <a:pt x="9693024" y="15948442"/>
                </a:lnTo>
                <a:lnTo>
                  <a:pt x="9668387" y="15983239"/>
                </a:lnTo>
                <a:lnTo>
                  <a:pt x="9638416" y="16013083"/>
                </a:lnTo>
                <a:lnTo>
                  <a:pt x="9603746" y="16037720"/>
                </a:lnTo>
                <a:lnTo>
                  <a:pt x="9565012" y="16056008"/>
                </a:lnTo>
                <a:lnTo>
                  <a:pt x="9522976" y="16067565"/>
                </a:lnTo>
                <a:lnTo>
                  <a:pt x="9478273" y="16071629"/>
                </a:lnTo>
                <a:lnTo>
                  <a:pt x="248400" y="16071629"/>
                </a:lnTo>
                <a:lnTo>
                  <a:pt x="203697" y="16067565"/>
                </a:lnTo>
                <a:lnTo>
                  <a:pt x="161661" y="16056008"/>
                </a:lnTo>
                <a:lnTo>
                  <a:pt x="122927" y="16037720"/>
                </a:lnTo>
                <a:lnTo>
                  <a:pt x="88130" y="16013083"/>
                </a:lnTo>
                <a:lnTo>
                  <a:pt x="58159" y="15983239"/>
                </a:lnTo>
                <a:lnTo>
                  <a:pt x="33649" y="15948442"/>
                </a:lnTo>
                <a:lnTo>
                  <a:pt x="15234" y="15909708"/>
                </a:lnTo>
                <a:lnTo>
                  <a:pt x="3804" y="15867672"/>
                </a:lnTo>
                <a:lnTo>
                  <a:pt x="-259" y="15822969"/>
                </a:lnTo>
                <a:lnTo>
                  <a:pt x="-259" y="24909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Calibri"/>
              <a:ea typeface="Calibri"/>
              <a:cs typeface="Calibri"/>
              <a:sym typeface="Calibri"/>
            </a:endParaRPr>
          </a:p>
        </p:txBody>
      </p:sp>
      <p:sp>
        <p:nvSpPr>
          <p:cNvPr id="52" name="Google Shape;52;p13"/>
          <p:cNvSpPr/>
          <p:nvPr/>
        </p:nvSpPr>
        <p:spPr>
          <a:xfrm>
            <a:off x="45402" y="8587042"/>
            <a:ext cx="4549413" cy="502152"/>
          </a:xfrm>
          <a:custGeom>
            <a:rect b="b" l="l" r="r" t="t"/>
            <a:pathLst>
              <a:path extrusionOk="0" h="1103630" w="9998710">
                <a:moveTo>
                  <a:pt x="-2" y="183884"/>
                </a:moveTo>
                <a:lnTo>
                  <a:pt x="6561" y="135003"/>
                </a:lnTo>
                <a:lnTo>
                  <a:pt x="25090" y="91087"/>
                </a:lnTo>
                <a:lnTo>
                  <a:pt x="53831" y="53877"/>
                </a:lnTo>
                <a:lnTo>
                  <a:pt x="91028" y="25125"/>
                </a:lnTo>
                <a:lnTo>
                  <a:pt x="134931" y="6596"/>
                </a:lnTo>
                <a:lnTo>
                  <a:pt x="183787" y="30"/>
                </a:lnTo>
                <a:lnTo>
                  <a:pt x="9814563" y="30"/>
                </a:lnTo>
                <a:lnTo>
                  <a:pt x="9863330" y="6596"/>
                </a:lnTo>
                <a:lnTo>
                  <a:pt x="9907271" y="25125"/>
                </a:lnTo>
                <a:lnTo>
                  <a:pt x="9944481" y="53877"/>
                </a:lnTo>
                <a:lnTo>
                  <a:pt x="9973182" y="91087"/>
                </a:lnTo>
                <a:lnTo>
                  <a:pt x="9991723" y="135003"/>
                </a:lnTo>
                <a:lnTo>
                  <a:pt x="9998327" y="183884"/>
                </a:lnTo>
                <a:lnTo>
                  <a:pt x="9998327" y="919284"/>
                </a:lnTo>
                <a:lnTo>
                  <a:pt x="9991723" y="968152"/>
                </a:lnTo>
                <a:lnTo>
                  <a:pt x="9973182" y="1012081"/>
                </a:lnTo>
                <a:lnTo>
                  <a:pt x="9944481" y="1049291"/>
                </a:lnTo>
                <a:lnTo>
                  <a:pt x="9907271" y="1078030"/>
                </a:lnTo>
                <a:lnTo>
                  <a:pt x="9863330" y="1096572"/>
                </a:lnTo>
                <a:lnTo>
                  <a:pt x="9814563" y="1103137"/>
                </a:lnTo>
                <a:lnTo>
                  <a:pt x="183787" y="1103137"/>
                </a:lnTo>
                <a:lnTo>
                  <a:pt x="134931" y="1096572"/>
                </a:lnTo>
                <a:lnTo>
                  <a:pt x="91028" y="1078030"/>
                </a:lnTo>
                <a:lnTo>
                  <a:pt x="53831" y="1049291"/>
                </a:lnTo>
                <a:lnTo>
                  <a:pt x="25090" y="1012081"/>
                </a:lnTo>
                <a:lnTo>
                  <a:pt x="6561" y="968152"/>
                </a:lnTo>
                <a:lnTo>
                  <a:pt x="-2" y="919284"/>
                </a:lnTo>
                <a:lnTo>
                  <a:pt x="-2" y="1838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Calibri"/>
              <a:ea typeface="Calibri"/>
              <a:cs typeface="Calibri"/>
              <a:sym typeface="Calibri"/>
            </a:endParaRPr>
          </a:p>
        </p:txBody>
      </p:sp>
      <p:sp>
        <p:nvSpPr>
          <p:cNvPr id="53" name="Google Shape;53;p13"/>
          <p:cNvSpPr/>
          <p:nvPr/>
        </p:nvSpPr>
        <p:spPr>
          <a:xfrm>
            <a:off x="45402" y="40319"/>
            <a:ext cx="9036418" cy="1085780"/>
          </a:xfrm>
          <a:custGeom>
            <a:rect b="b" l="l" r="r" t="t"/>
            <a:pathLst>
              <a:path extrusionOk="0" h="2386330" w="19860260">
                <a:moveTo>
                  <a:pt x="-2" y="251451"/>
                </a:moveTo>
                <a:lnTo>
                  <a:pt x="4039" y="206240"/>
                </a:lnTo>
                <a:lnTo>
                  <a:pt x="15693" y="163823"/>
                </a:lnTo>
                <a:lnTo>
                  <a:pt x="34248" y="124708"/>
                </a:lnTo>
                <a:lnTo>
                  <a:pt x="59000" y="89784"/>
                </a:lnTo>
                <a:lnTo>
                  <a:pt x="89250" y="59559"/>
                </a:lnTo>
                <a:lnTo>
                  <a:pt x="124263" y="34794"/>
                </a:lnTo>
                <a:lnTo>
                  <a:pt x="163353" y="16253"/>
                </a:lnTo>
                <a:lnTo>
                  <a:pt x="205795" y="4569"/>
                </a:lnTo>
                <a:lnTo>
                  <a:pt x="250892" y="505"/>
                </a:lnTo>
                <a:lnTo>
                  <a:pt x="19608682" y="505"/>
                </a:lnTo>
                <a:lnTo>
                  <a:pt x="19653893" y="4569"/>
                </a:lnTo>
                <a:lnTo>
                  <a:pt x="19696310" y="16253"/>
                </a:lnTo>
                <a:lnTo>
                  <a:pt x="19735425" y="34794"/>
                </a:lnTo>
                <a:lnTo>
                  <a:pt x="19770349" y="59559"/>
                </a:lnTo>
                <a:lnTo>
                  <a:pt x="19800702" y="89784"/>
                </a:lnTo>
                <a:lnTo>
                  <a:pt x="19825466" y="124708"/>
                </a:lnTo>
                <a:lnTo>
                  <a:pt x="19844007" y="163823"/>
                </a:lnTo>
                <a:lnTo>
                  <a:pt x="19855564" y="206240"/>
                </a:lnTo>
                <a:lnTo>
                  <a:pt x="19859628" y="251451"/>
                </a:lnTo>
                <a:lnTo>
                  <a:pt x="19859628" y="2135702"/>
                </a:lnTo>
                <a:lnTo>
                  <a:pt x="19855564" y="2180786"/>
                </a:lnTo>
                <a:lnTo>
                  <a:pt x="19844007" y="2223203"/>
                </a:lnTo>
                <a:lnTo>
                  <a:pt x="19825466" y="2262318"/>
                </a:lnTo>
                <a:lnTo>
                  <a:pt x="19800702" y="2297242"/>
                </a:lnTo>
                <a:lnTo>
                  <a:pt x="19770349" y="2327595"/>
                </a:lnTo>
                <a:lnTo>
                  <a:pt x="19735425" y="2352232"/>
                </a:lnTo>
                <a:lnTo>
                  <a:pt x="19696310" y="2370900"/>
                </a:lnTo>
                <a:lnTo>
                  <a:pt x="19653893" y="2382457"/>
                </a:lnTo>
                <a:lnTo>
                  <a:pt x="19608682" y="2386521"/>
                </a:lnTo>
                <a:lnTo>
                  <a:pt x="250892" y="2386521"/>
                </a:lnTo>
                <a:lnTo>
                  <a:pt x="205795" y="2382457"/>
                </a:lnTo>
                <a:lnTo>
                  <a:pt x="163353" y="2370900"/>
                </a:lnTo>
                <a:lnTo>
                  <a:pt x="124263" y="2352232"/>
                </a:lnTo>
                <a:lnTo>
                  <a:pt x="89250" y="2327595"/>
                </a:lnTo>
                <a:lnTo>
                  <a:pt x="59000" y="2297242"/>
                </a:lnTo>
                <a:lnTo>
                  <a:pt x="34248" y="2262318"/>
                </a:lnTo>
                <a:lnTo>
                  <a:pt x="15693" y="2223203"/>
                </a:lnTo>
                <a:lnTo>
                  <a:pt x="4039" y="2180786"/>
                </a:lnTo>
                <a:lnTo>
                  <a:pt x="-2" y="2135702"/>
                </a:lnTo>
                <a:lnTo>
                  <a:pt x="-2" y="25145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Calibri"/>
              <a:ea typeface="Calibri"/>
              <a:cs typeface="Calibri"/>
              <a:sym typeface="Calibri"/>
            </a:endParaRPr>
          </a:p>
        </p:txBody>
      </p:sp>
      <p:sp>
        <p:nvSpPr>
          <p:cNvPr id="54" name="Google Shape;54;p13"/>
          <p:cNvSpPr/>
          <p:nvPr/>
        </p:nvSpPr>
        <p:spPr>
          <a:xfrm>
            <a:off x="63424" y="1163939"/>
            <a:ext cx="4548835" cy="7312692"/>
          </a:xfrm>
          <a:custGeom>
            <a:rect b="b" l="l" r="r" t="t"/>
            <a:pathLst>
              <a:path extrusionOk="0" h="16071850" w="9997440">
                <a:moveTo>
                  <a:pt x="-3" y="255960"/>
                </a:moveTo>
                <a:lnTo>
                  <a:pt x="4111" y="209988"/>
                </a:lnTo>
                <a:lnTo>
                  <a:pt x="15985" y="166809"/>
                </a:lnTo>
                <a:lnTo>
                  <a:pt x="34882" y="126932"/>
                </a:lnTo>
                <a:lnTo>
                  <a:pt x="60091" y="91373"/>
                </a:lnTo>
                <a:lnTo>
                  <a:pt x="90888" y="60512"/>
                </a:lnTo>
                <a:lnTo>
                  <a:pt x="126548" y="35367"/>
                </a:lnTo>
                <a:lnTo>
                  <a:pt x="166362" y="16445"/>
                </a:lnTo>
                <a:lnTo>
                  <a:pt x="209591" y="4507"/>
                </a:lnTo>
                <a:lnTo>
                  <a:pt x="255514" y="443"/>
                </a:lnTo>
                <a:lnTo>
                  <a:pt x="9741412" y="443"/>
                </a:lnTo>
                <a:lnTo>
                  <a:pt x="9787385" y="4507"/>
                </a:lnTo>
                <a:lnTo>
                  <a:pt x="9830691" y="16445"/>
                </a:lnTo>
                <a:lnTo>
                  <a:pt x="9870441" y="35367"/>
                </a:lnTo>
                <a:lnTo>
                  <a:pt x="9906127" y="60512"/>
                </a:lnTo>
                <a:lnTo>
                  <a:pt x="9936860" y="91373"/>
                </a:lnTo>
                <a:lnTo>
                  <a:pt x="9962132" y="126932"/>
                </a:lnTo>
                <a:lnTo>
                  <a:pt x="9981055" y="166809"/>
                </a:lnTo>
                <a:lnTo>
                  <a:pt x="9992865" y="209988"/>
                </a:lnTo>
                <a:lnTo>
                  <a:pt x="9997056" y="255960"/>
                </a:lnTo>
                <a:lnTo>
                  <a:pt x="9997056" y="15816115"/>
                </a:lnTo>
                <a:lnTo>
                  <a:pt x="9992865" y="15862088"/>
                </a:lnTo>
                <a:lnTo>
                  <a:pt x="9981055" y="15905267"/>
                </a:lnTo>
                <a:lnTo>
                  <a:pt x="9962132" y="15945017"/>
                </a:lnTo>
                <a:lnTo>
                  <a:pt x="9936860" y="15980703"/>
                </a:lnTo>
                <a:lnTo>
                  <a:pt x="9906127" y="16011563"/>
                </a:lnTo>
                <a:lnTo>
                  <a:pt x="9870441" y="16036709"/>
                </a:lnTo>
                <a:lnTo>
                  <a:pt x="9830691" y="16055631"/>
                </a:lnTo>
                <a:lnTo>
                  <a:pt x="9787385" y="16067569"/>
                </a:lnTo>
                <a:lnTo>
                  <a:pt x="9741412" y="16071633"/>
                </a:lnTo>
                <a:lnTo>
                  <a:pt x="255514" y="16071633"/>
                </a:lnTo>
                <a:lnTo>
                  <a:pt x="209591" y="16067569"/>
                </a:lnTo>
                <a:lnTo>
                  <a:pt x="166362" y="16055631"/>
                </a:lnTo>
                <a:lnTo>
                  <a:pt x="126548" y="16036709"/>
                </a:lnTo>
                <a:lnTo>
                  <a:pt x="90888" y="16011563"/>
                </a:lnTo>
                <a:lnTo>
                  <a:pt x="60091" y="15980703"/>
                </a:lnTo>
                <a:lnTo>
                  <a:pt x="34882" y="15945017"/>
                </a:lnTo>
                <a:lnTo>
                  <a:pt x="15985" y="15905267"/>
                </a:lnTo>
                <a:lnTo>
                  <a:pt x="4111" y="15862088"/>
                </a:lnTo>
                <a:lnTo>
                  <a:pt x="-3" y="15816115"/>
                </a:lnTo>
                <a:lnTo>
                  <a:pt x="-3" y="2559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Calibri"/>
              <a:ea typeface="Calibri"/>
              <a:cs typeface="Calibri"/>
              <a:sym typeface="Calibri"/>
            </a:endParaRPr>
          </a:p>
        </p:txBody>
      </p:sp>
      <p:sp>
        <p:nvSpPr>
          <p:cNvPr id="55" name="Google Shape;55;p13"/>
          <p:cNvSpPr txBox="1"/>
          <p:nvPr>
            <p:ph type="title"/>
          </p:nvPr>
        </p:nvSpPr>
        <p:spPr>
          <a:xfrm>
            <a:off x="457200" y="365760"/>
            <a:ext cx="8229600" cy="1463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56" name="Google Shape;56;p13"/>
          <p:cNvSpPr txBox="1"/>
          <p:nvPr>
            <p:ph idx="1" type="body"/>
          </p:nvPr>
        </p:nvSpPr>
        <p:spPr>
          <a:xfrm>
            <a:off x="457200" y="2103120"/>
            <a:ext cx="8229600" cy="60351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Calibri"/>
                <a:ea typeface="Calibri"/>
                <a:cs typeface="Calibri"/>
                <a:sym typeface="Calibri"/>
              </a:defRPr>
            </a:lvl9pPr>
          </a:lstStyle>
          <a:p/>
        </p:txBody>
      </p:sp>
      <p:sp>
        <p:nvSpPr>
          <p:cNvPr id="57" name="Google Shape;57;p13"/>
          <p:cNvSpPr txBox="1"/>
          <p:nvPr>
            <p:ph idx="11" type="ftr"/>
          </p:nvPr>
        </p:nvSpPr>
        <p:spPr>
          <a:xfrm>
            <a:off x="3108960" y="8503920"/>
            <a:ext cx="2926200" cy="457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500"/>
              <a:buFont typeface="Arial"/>
              <a:buNone/>
              <a:defRPr b="0" i="0" sz="7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9pPr>
          </a:lstStyle>
          <a:p/>
        </p:txBody>
      </p:sp>
      <p:sp>
        <p:nvSpPr>
          <p:cNvPr id="58" name="Google Shape;58;p13"/>
          <p:cNvSpPr txBox="1"/>
          <p:nvPr>
            <p:ph idx="10" type="dt"/>
          </p:nvPr>
        </p:nvSpPr>
        <p:spPr>
          <a:xfrm>
            <a:off x="457200" y="8503920"/>
            <a:ext cx="2103000" cy="457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500"/>
              <a:buFont typeface="Arial"/>
              <a:buNone/>
              <a:defRPr b="0" i="0" sz="7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583680" y="8503920"/>
            <a:ext cx="2103000" cy="1077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hyperlink" Target="https://ieeexplore.ieee.org/author/37088898196" TargetMode="External"/><Relationship Id="rId7" Type="http://schemas.openxmlformats.org/officeDocument/2006/relationships/hyperlink" Target="https://ieeexplore.ieee.org/author/37534338500" TargetMode="External"/><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2728150" y="99778"/>
            <a:ext cx="4592700" cy="481800"/>
          </a:xfrm>
          <a:prstGeom prst="rect">
            <a:avLst/>
          </a:prstGeom>
          <a:noFill/>
          <a:ln>
            <a:noFill/>
          </a:ln>
        </p:spPr>
        <p:txBody>
          <a:bodyPr anchorCtr="0" anchor="t" bIns="0" lIns="0" spcFirstLastPara="1" rIns="0" wrap="square" tIns="4675">
            <a:spAutoFit/>
          </a:bodyPr>
          <a:lstStyle/>
          <a:p>
            <a:pPr indent="0" lvl="0" marL="0" marR="0" rtl="0" algn="ctr">
              <a:lnSpc>
                <a:spcPct val="100000"/>
              </a:lnSpc>
              <a:spcBef>
                <a:spcPts val="0"/>
              </a:spcBef>
              <a:spcAft>
                <a:spcPts val="0"/>
              </a:spcAft>
              <a:buClr>
                <a:srgbClr val="000000"/>
              </a:buClr>
              <a:buSzPts val="1000"/>
              <a:buFont typeface="Arial"/>
              <a:buNone/>
            </a:pPr>
            <a:r>
              <a:rPr b="1" i="0" lang="en" sz="1800" u="none" cap="none" strike="noStrike">
                <a:solidFill>
                  <a:srgbClr val="0000FF"/>
                </a:solidFill>
              </a:rPr>
              <a:t>Title:Memor</a:t>
            </a:r>
            <a:r>
              <a:rPr b="1" lang="en" sz="1800">
                <a:solidFill>
                  <a:srgbClr val="0000FF"/>
                </a:solidFill>
              </a:rPr>
              <a:t>y Management API</a:t>
            </a:r>
            <a:endParaRPr b="1" i="0" sz="1800" u="none" cap="none" strike="noStrike">
              <a:solidFill>
                <a:srgbClr val="0000FF"/>
              </a:solidFill>
            </a:endParaRPr>
          </a:p>
          <a:p>
            <a:pPr indent="0" lvl="0" marL="0" marR="0" rtl="0" algn="ctr">
              <a:lnSpc>
                <a:spcPct val="100000"/>
              </a:lnSpc>
              <a:spcBef>
                <a:spcPts val="0"/>
              </a:spcBef>
              <a:spcAft>
                <a:spcPts val="0"/>
              </a:spcAft>
              <a:buClr>
                <a:srgbClr val="000000"/>
              </a:buClr>
              <a:buSzPts val="1000"/>
              <a:buFont typeface="Arial"/>
              <a:buNone/>
            </a:pPr>
            <a:r>
              <a:t/>
            </a:r>
            <a:endParaRPr b="0" i="0" sz="1300" u="none" cap="none" strike="noStrike">
              <a:solidFill>
                <a:srgbClr val="000000"/>
              </a:solidFill>
              <a:latin typeface="Arial"/>
              <a:ea typeface="Arial"/>
              <a:cs typeface="Arial"/>
              <a:sym typeface="Arial"/>
            </a:endParaRPr>
          </a:p>
        </p:txBody>
      </p:sp>
      <p:sp>
        <p:nvSpPr>
          <p:cNvPr id="94" name="Google Shape;94;p19"/>
          <p:cNvSpPr txBox="1"/>
          <p:nvPr/>
        </p:nvSpPr>
        <p:spPr>
          <a:xfrm>
            <a:off x="2233150" y="599351"/>
            <a:ext cx="6179100" cy="374100"/>
          </a:xfrm>
          <a:prstGeom prst="rect">
            <a:avLst/>
          </a:prstGeom>
          <a:noFill/>
          <a:ln>
            <a:noFill/>
          </a:ln>
        </p:spPr>
        <p:txBody>
          <a:bodyPr anchorCtr="0" anchor="t" bIns="0" lIns="0" spcFirstLastPara="1" rIns="0" wrap="square" tIns="4675">
            <a:spAutoFit/>
          </a:bodyPr>
          <a:lstStyle/>
          <a:p>
            <a:pPr indent="-1270000" lvl="0" marL="1270000" marR="0" rtl="0" algn="l">
              <a:lnSpc>
                <a:spcPct val="100000"/>
              </a:lnSpc>
              <a:spcBef>
                <a:spcPts val="0"/>
              </a:spcBef>
              <a:spcAft>
                <a:spcPts val="0"/>
              </a:spcAft>
              <a:buClr>
                <a:srgbClr val="000000"/>
              </a:buClr>
              <a:buSzPts val="900"/>
              <a:buFont typeface="Arial"/>
              <a:buNone/>
            </a:pPr>
            <a:r>
              <a:rPr b="1" i="0" lang="en" sz="1200" u="none" cap="none" strike="noStrike">
                <a:solidFill>
                  <a:schemeClr val="dk1"/>
                </a:solidFill>
                <a:latin typeface="Trebuchet MS"/>
                <a:ea typeface="Trebuchet MS"/>
                <a:cs typeface="Trebuchet MS"/>
                <a:sym typeface="Trebuchet MS"/>
              </a:rPr>
              <a:t>                    Department of </a:t>
            </a:r>
            <a:r>
              <a:rPr b="1" lang="en" sz="1200">
                <a:solidFill>
                  <a:schemeClr val="dk1"/>
                </a:solidFill>
                <a:latin typeface="Trebuchet MS"/>
                <a:ea typeface="Trebuchet MS"/>
                <a:cs typeface="Trebuchet MS"/>
                <a:sym typeface="Trebuchet MS"/>
              </a:rPr>
              <a:t>Computer Science </a:t>
            </a:r>
            <a:r>
              <a:rPr b="1" i="0" lang="en" sz="1200" u="none" cap="none" strike="noStrike">
                <a:solidFill>
                  <a:schemeClr val="dk1"/>
                </a:solidFill>
                <a:latin typeface="Trebuchet MS"/>
                <a:ea typeface="Trebuchet MS"/>
                <a:cs typeface="Trebuchet MS"/>
                <a:sym typeface="Trebuchet MS"/>
              </a:rPr>
              <a:t>Engineering           </a:t>
            </a:r>
            <a:endParaRPr b="1" i="0" sz="1200" u="none" cap="none" strike="noStrike">
              <a:solidFill>
                <a:schemeClr val="dk1"/>
              </a:solidFill>
              <a:latin typeface="Trebuchet MS"/>
              <a:ea typeface="Trebuchet MS"/>
              <a:cs typeface="Trebuchet MS"/>
              <a:sym typeface="Trebuchet MS"/>
            </a:endParaRPr>
          </a:p>
          <a:p>
            <a:pPr indent="-1270000" lvl="0" marL="1270000" marR="0" rtl="0" algn="l">
              <a:lnSpc>
                <a:spcPct val="100000"/>
              </a:lnSpc>
              <a:spcBef>
                <a:spcPts val="0"/>
              </a:spcBef>
              <a:spcAft>
                <a:spcPts val="0"/>
              </a:spcAft>
              <a:buClr>
                <a:srgbClr val="000000"/>
              </a:buClr>
              <a:buSzPts val="900"/>
              <a:buFont typeface="Arial"/>
              <a:buNone/>
            </a:pPr>
            <a:r>
              <a:rPr b="1" i="0" lang="en" sz="1200" u="none" cap="none" strike="noStrike">
                <a:solidFill>
                  <a:schemeClr val="dk1"/>
                </a:solidFill>
                <a:latin typeface="Trebuchet MS"/>
                <a:ea typeface="Trebuchet MS"/>
                <a:cs typeface="Trebuchet MS"/>
                <a:sym typeface="Trebuchet MS"/>
              </a:rPr>
              <a:t>                RV College of Engineering, Bangalore – 50059, INDIA</a:t>
            </a:r>
            <a:endParaRPr b="0" i="0" sz="1200" u="none" cap="none" strike="noStrike">
              <a:solidFill>
                <a:schemeClr val="dk1"/>
              </a:solidFill>
              <a:latin typeface="Trebuchet MS"/>
              <a:ea typeface="Trebuchet MS"/>
              <a:cs typeface="Trebuchet MS"/>
              <a:sym typeface="Trebuchet MS"/>
            </a:endParaRPr>
          </a:p>
        </p:txBody>
      </p:sp>
      <p:sp>
        <p:nvSpPr>
          <p:cNvPr id="95" name="Google Shape;95;p19"/>
          <p:cNvSpPr/>
          <p:nvPr/>
        </p:nvSpPr>
        <p:spPr>
          <a:xfrm>
            <a:off x="4770817" y="8597439"/>
            <a:ext cx="4312824" cy="491750"/>
          </a:xfrm>
          <a:custGeom>
            <a:rect b="b" l="l" r="r" t="t"/>
            <a:pathLst>
              <a:path extrusionOk="0" h="1080769" w="8023859">
                <a:moveTo>
                  <a:pt x="-301" y="180137"/>
                </a:moveTo>
                <a:lnTo>
                  <a:pt x="6175" y="132246"/>
                </a:lnTo>
                <a:lnTo>
                  <a:pt x="24208" y="89220"/>
                </a:lnTo>
                <a:lnTo>
                  <a:pt x="52401" y="52772"/>
                </a:lnTo>
                <a:lnTo>
                  <a:pt x="88850" y="24616"/>
                </a:lnTo>
                <a:lnTo>
                  <a:pt x="131901" y="6456"/>
                </a:lnTo>
                <a:lnTo>
                  <a:pt x="179652" y="30"/>
                </a:lnTo>
                <a:lnTo>
                  <a:pt x="7842893" y="30"/>
                </a:lnTo>
                <a:lnTo>
                  <a:pt x="7890770" y="6456"/>
                </a:lnTo>
                <a:lnTo>
                  <a:pt x="7933695" y="24616"/>
                </a:lnTo>
                <a:lnTo>
                  <a:pt x="7970143" y="52772"/>
                </a:lnTo>
                <a:lnTo>
                  <a:pt x="7998337" y="89220"/>
                </a:lnTo>
                <a:lnTo>
                  <a:pt x="8016497" y="132246"/>
                </a:lnTo>
                <a:lnTo>
                  <a:pt x="8022847" y="180137"/>
                </a:lnTo>
                <a:lnTo>
                  <a:pt x="8022847" y="900424"/>
                </a:lnTo>
                <a:lnTo>
                  <a:pt x="8016497" y="948302"/>
                </a:lnTo>
                <a:lnTo>
                  <a:pt x="7998337" y="991329"/>
                </a:lnTo>
                <a:lnTo>
                  <a:pt x="7970143" y="1027777"/>
                </a:lnTo>
                <a:lnTo>
                  <a:pt x="7933695" y="1055932"/>
                </a:lnTo>
                <a:lnTo>
                  <a:pt x="7890770" y="1074080"/>
                </a:lnTo>
                <a:lnTo>
                  <a:pt x="7842893" y="1080519"/>
                </a:lnTo>
                <a:lnTo>
                  <a:pt x="179652" y="1080519"/>
                </a:lnTo>
                <a:lnTo>
                  <a:pt x="131901" y="1074080"/>
                </a:lnTo>
                <a:lnTo>
                  <a:pt x="88850" y="1055932"/>
                </a:lnTo>
                <a:lnTo>
                  <a:pt x="52401" y="1027777"/>
                </a:lnTo>
                <a:lnTo>
                  <a:pt x="24208" y="991329"/>
                </a:lnTo>
                <a:lnTo>
                  <a:pt x="6175" y="948302"/>
                </a:lnTo>
                <a:lnTo>
                  <a:pt x="-301" y="900424"/>
                </a:lnTo>
                <a:lnTo>
                  <a:pt x="-301" y="18013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Calibri"/>
              <a:ea typeface="Calibri"/>
              <a:cs typeface="Calibri"/>
              <a:sym typeface="Calibri"/>
            </a:endParaRPr>
          </a:p>
        </p:txBody>
      </p:sp>
      <p:sp>
        <p:nvSpPr>
          <p:cNvPr id="96" name="Google Shape;96;p19"/>
          <p:cNvSpPr txBox="1"/>
          <p:nvPr/>
        </p:nvSpPr>
        <p:spPr>
          <a:xfrm>
            <a:off x="4794777" y="8686864"/>
            <a:ext cx="4260000" cy="312900"/>
          </a:xfrm>
          <a:prstGeom prst="rect">
            <a:avLst/>
          </a:prstGeom>
          <a:noFill/>
          <a:ln>
            <a:noFill/>
          </a:ln>
        </p:spPr>
        <p:txBody>
          <a:bodyPr anchorCtr="0" anchor="t" bIns="0" lIns="0" spcFirstLastPara="1" rIns="0" wrap="square" tIns="4925">
            <a:spAutoFit/>
          </a:bodyPr>
          <a:lstStyle/>
          <a:p>
            <a:pPr indent="0" lvl="0" marL="0" marR="0" rtl="0" algn="just">
              <a:lnSpc>
                <a:spcPct val="100000"/>
              </a:lnSpc>
              <a:spcBef>
                <a:spcPts val="0"/>
              </a:spcBef>
              <a:spcAft>
                <a:spcPts val="0"/>
              </a:spcAft>
              <a:buClr>
                <a:srgbClr val="000000"/>
              </a:buClr>
              <a:buSzPts val="800"/>
              <a:buFont typeface="Arial"/>
              <a:buNone/>
            </a:pPr>
            <a:r>
              <a:rPr b="1" i="0" lang="en" sz="800" u="none" cap="none" strike="noStrike">
                <a:solidFill>
                  <a:srgbClr val="990000"/>
                </a:solidFill>
                <a:latin typeface="Comic Sans MS"/>
                <a:ea typeface="Comic Sans MS"/>
                <a:cs typeface="Comic Sans MS"/>
                <a:sym typeface="Comic Sans MS"/>
              </a:rPr>
              <a:t>Guide Information: </a:t>
            </a:r>
            <a:r>
              <a:rPr lang="en" sz="1000">
                <a:solidFill>
                  <a:schemeClr val="dk1"/>
                </a:solidFill>
              </a:rPr>
              <a:t>Raghuveer.N.R, Priyansh Rajiv Dhotar, Rohan J.S, Samvit Sanat Gersappa</a:t>
            </a:r>
            <a:endParaRPr b="0" i="0" sz="800" u="none" cap="none" strike="noStrike">
              <a:solidFill>
                <a:schemeClr val="dk1"/>
              </a:solidFill>
              <a:latin typeface="Comic Sans MS"/>
              <a:ea typeface="Comic Sans MS"/>
              <a:cs typeface="Comic Sans MS"/>
              <a:sym typeface="Comic Sans MS"/>
            </a:endParaRPr>
          </a:p>
        </p:txBody>
      </p:sp>
      <p:sp>
        <p:nvSpPr>
          <p:cNvPr id="97" name="Google Shape;97;p19"/>
          <p:cNvSpPr txBox="1"/>
          <p:nvPr/>
        </p:nvSpPr>
        <p:spPr>
          <a:xfrm>
            <a:off x="210192" y="8696176"/>
            <a:ext cx="3976200" cy="294300"/>
          </a:xfrm>
          <a:prstGeom prst="rect">
            <a:avLst/>
          </a:prstGeom>
          <a:noFill/>
          <a:ln>
            <a:noFill/>
          </a:ln>
        </p:spPr>
        <p:txBody>
          <a:bodyPr anchorCtr="0" anchor="t" bIns="0" lIns="0" spcFirstLastPara="1" rIns="0" wrap="square" tIns="47600">
            <a:sp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990000"/>
                </a:solidFill>
                <a:latin typeface="Comic Sans MS"/>
                <a:ea typeface="Comic Sans MS"/>
                <a:cs typeface="Comic Sans MS"/>
                <a:sym typeface="Comic Sans MS"/>
              </a:rPr>
              <a:t>Acknowledgements</a:t>
            </a:r>
            <a:r>
              <a:rPr lang="en" sz="800">
                <a:solidFill>
                  <a:schemeClr val="dk1"/>
                </a:solidFill>
                <a:latin typeface="Comic Sans MS"/>
                <a:ea typeface="Comic Sans MS"/>
                <a:cs typeface="Comic Sans MS"/>
                <a:sym typeface="Comic Sans MS"/>
              </a:rPr>
              <a:t> </a:t>
            </a:r>
            <a:r>
              <a:rPr b="1" i="0" lang="en" sz="800" u="none" cap="none" strike="noStrike">
                <a:solidFill>
                  <a:srgbClr val="003300"/>
                </a:solidFill>
                <a:latin typeface="Caladea"/>
                <a:ea typeface="Caladea"/>
                <a:cs typeface="Caladea"/>
                <a:sym typeface="Caladea"/>
              </a:rPr>
              <a:t>The authors thanks Principal and HoD, Department of </a:t>
            </a:r>
            <a:r>
              <a:rPr b="1" lang="en" sz="800">
                <a:solidFill>
                  <a:srgbClr val="003300"/>
                </a:solidFill>
                <a:latin typeface="Caladea"/>
                <a:ea typeface="Caladea"/>
                <a:cs typeface="Caladea"/>
                <a:sym typeface="Caladea"/>
              </a:rPr>
              <a:t>Computer Science</a:t>
            </a:r>
            <a:r>
              <a:rPr b="1" i="0" lang="en" sz="800" u="none" cap="none" strike="noStrike">
                <a:solidFill>
                  <a:srgbClr val="003300"/>
                </a:solidFill>
                <a:latin typeface="Caladea"/>
                <a:ea typeface="Caladea"/>
                <a:cs typeface="Caladea"/>
                <a:sym typeface="Caladea"/>
              </a:rPr>
              <a:t>  Engineering, RVCE for the kind support received for completion of the project.</a:t>
            </a:r>
            <a:endParaRPr b="0" i="0" sz="800" u="none" cap="none" strike="noStrike">
              <a:solidFill>
                <a:schemeClr val="dk1"/>
              </a:solidFill>
              <a:latin typeface="Caladea"/>
              <a:ea typeface="Caladea"/>
              <a:cs typeface="Caladea"/>
              <a:sym typeface="Caladea"/>
            </a:endParaRPr>
          </a:p>
        </p:txBody>
      </p:sp>
      <p:grpSp>
        <p:nvGrpSpPr>
          <p:cNvPr id="98" name="Google Shape;98;p19"/>
          <p:cNvGrpSpPr/>
          <p:nvPr/>
        </p:nvGrpSpPr>
        <p:grpSpPr>
          <a:xfrm>
            <a:off x="38499" y="38301"/>
            <a:ext cx="3535553" cy="1332644"/>
            <a:chOff x="166115" y="193039"/>
            <a:chExt cx="6159500" cy="2170430"/>
          </a:xfrm>
        </p:grpSpPr>
        <p:sp>
          <p:nvSpPr>
            <p:cNvPr id="99" name="Google Shape;99;p19"/>
            <p:cNvSpPr/>
            <p:nvPr/>
          </p:nvSpPr>
          <p:spPr>
            <a:xfrm>
              <a:off x="166115" y="193039"/>
              <a:ext cx="6159500" cy="2170430"/>
            </a:xfrm>
            <a:custGeom>
              <a:rect b="b" l="l" r="r" t="t"/>
              <a:pathLst>
                <a:path extrusionOk="0" h="2170430" w="6159500">
                  <a:moveTo>
                    <a:pt x="6159340" y="503"/>
                  </a:moveTo>
                  <a:lnTo>
                    <a:pt x="-4" y="503"/>
                  </a:lnTo>
                  <a:lnTo>
                    <a:pt x="-4" y="2170624"/>
                  </a:lnTo>
                  <a:lnTo>
                    <a:pt x="6159340" y="503"/>
                  </a:lnTo>
                  <a:close/>
                </a:path>
              </a:pathLst>
            </a:custGeom>
            <a:solidFill>
              <a:srgbClr val="0057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Calibri"/>
                <a:ea typeface="Calibri"/>
                <a:cs typeface="Calibri"/>
                <a:sym typeface="Calibri"/>
              </a:endParaRPr>
            </a:p>
          </p:txBody>
        </p:sp>
        <p:sp>
          <p:nvSpPr>
            <p:cNvPr id="100" name="Google Shape;100;p19"/>
            <p:cNvSpPr/>
            <p:nvPr/>
          </p:nvSpPr>
          <p:spPr>
            <a:xfrm>
              <a:off x="213354" y="289553"/>
              <a:ext cx="1510245" cy="13715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Calibri"/>
                <a:ea typeface="Calibri"/>
                <a:cs typeface="Calibri"/>
                <a:sym typeface="Calibri"/>
              </a:endParaRPr>
            </a:p>
          </p:txBody>
        </p:sp>
      </p:grpSp>
      <p:sp>
        <p:nvSpPr>
          <p:cNvPr id="101" name="Google Shape;101;p19"/>
          <p:cNvSpPr txBox="1"/>
          <p:nvPr/>
        </p:nvSpPr>
        <p:spPr>
          <a:xfrm>
            <a:off x="7320850" y="99775"/>
            <a:ext cx="1823100" cy="189600"/>
          </a:xfrm>
          <a:prstGeom prst="rect">
            <a:avLst/>
          </a:prstGeom>
          <a:noFill/>
          <a:ln>
            <a:noFill/>
          </a:ln>
        </p:spPr>
        <p:txBody>
          <a:bodyPr anchorCtr="0" anchor="t" bIns="0" lIns="0" spcFirstLastPara="1" rIns="0" wrap="square" tIns="4925">
            <a:sp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005792"/>
                </a:solidFill>
                <a:latin typeface="Times New Roman"/>
                <a:ea typeface="Times New Roman"/>
                <a:cs typeface="Times New Roman"/>
                <a:sym typeface="Times New Roman"/>
              </a:rPr>
              <a:t>Go, change the world</a:t>
            </a:r>
            <a:endParaRPr b="0" i="0" sz="1200" u="none" cap="none" strike="noStrike">
              <a:solidFill>
                <a:schemeClr val="dk1"/>
              </a:solidFill>
              <a:latin typeface="Times New Roman"/>
              <a:ea typeface="Times New Roman"/>
              <a:cs typeface="Times New Roman"/>
              <a:sym typeface="Times New Roman"/>
            </a:endParaRPr>
          </a:p>
        </p:txBody>
      </p:sp>
      <p:sp>
        <p:nvSpPr>
          <p:cNvPr id="102" name="Google Shape;102;p19"/>
          <p:cNvSpPr txBox="1"/>
          <p:nvPr/>
        </p:nvSpPr>
        <p:spPr>
          <a:xfrm>
            <a:off x="930650" y="6978"/>
            <a:ext cx="1203000" cy="417000"/>
          </a:xfrm>
          <a:prstGeom prst="rect">
            <a:avLst/>
          </a:prstGeom>
          <a:noFill/>
          <a:ln>
            <a:noFill/>
          </a:ln>
        </p:spPr>
        <p:txBody>
          <a:bodyPr anchorCtr="0" anchor="t" bIns="0" lIns="0" spcFirstLastPara="1" rIns="0" wrap="square" tIns="11100">
            <a:spAutoFit/>
          </a:bodyPr>
          <a:lstStyle/>
          <a:p>
            <a:pPr indent="0" lvl="0" marL="0" marR="0" rtl="0" algn="l">
              <a:lnSpc>
                <a:spcPct val="119677"/>
              </a:lnSpc>
              <a:spcBef>
                <a:spcPts val="0"/>
              </a:spcBef>
              <a:spcAft>
                <a:spcPts val="0"/>
              </a:spcAft>
              <a:buClr>
                <a:srgbClr val="000000"/>
              </a:buClr>
              <a:buSzPts val="1200"/>
              <a:buFont typeface="Arial"/>
              <a:buNone/>
            </a:pPr>
            <a:r>
              <a:rPr b="1" i="0" lang="en" sz="1200" cap="none" strike="noStrike">
                <a:solidFill>
                  <a:schemeClr val="lt1"/>
                </a:solidFill>
                <a:latin typeface="Arial"/>
                <a:ea typeface="Arial"/>
                <a:cs typeface="Arial"/>
                <a:sym typeface="Arial"/>
              </a:rPr>
              <a:t>RV College of  Engineering</a:t>
            </a:r>
            <a:endParaRPr b="0" i="0" sz="1200" cap="none" strike="noStrike">
              <a:solidFill>
                <a:schemeClr val="lt1"/>
              </a:solidFill>
              <a:latin typeface="Arial"/>
              <a:ea typeface="Arial"/>
              <a:cs typeface="Arial"/>
              <a:sym typeface="Arial"/>
            </a:endParaRPr>
          </a:p>
        </p:txBody>
      </p:sp>
      <p:sp>
        <p:nvSpPr>
          <p:cNvPr id="103" name="Google Shape;103;p19"/>
          <p:cNvSpPr txBox="1"/>
          <p:nvPr/>
        </p:nvSpPr>
        <p:spPr>
          <a:xfrm>
            <a:off x="210200" y="1229504"/>
            <a:ext cx="4281900" cy="825900"/>
          </a:xfrm>
          <a:prstGeom prst="rect">
            <a:avLst/>
          </a:prstGeom>
          <a:noFill/>
          <a:ln>
            <a:noFill/>
          </a:ln>
        </p:spPr>
        <p:txBody>
          <a:bodyPr anchorCtr="0" anchor="t" bIns="0" lIns="0" spcFirstLastPara="1" rIns="0" wrap="square" tIns="4925">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Comic Sans MS"/>
              <a:ea typeface="Comic Sans MS"/>
              <a:cs typeface="Comic Sans MS"/>
              <a:sym typeface="Comic Sans MS"/>
            </a:endParaRPr>
          </a:p>
          <a:p>
            <a:pPr indent="0" lvl="0" marL="0" marR="0" rtl="0" algn="just">
              <a:lnSpc>
                <a:spcPct val="100000"/>
              </a:lnSpc>
              <a:spcBef>
                <a:spcPts val="400"/>
              </a:spcBef>
              <a:spcAft>
                <a:spcPts val="0"/>
              </a:spcAft>
              <a:buClr>
                <a:srgbClr val="000000"/>
              </a:buClr>
              <a:buSzPts val="800"/>
              <a:buFont typeface="Arial"/>
              <a:buNone/>
            </a:pPr>
            <a:r>
              <a:t/>
            </a:r>
            <a:endParaRPr b="1" i="0" sz="800" u="none" cap="none" strike="noStrike">
              <a:solidFill>
                <a:srgbClr val="990000"/>
              </a:solidFill>
              <a:latin typeface="Comic Sans MS"/>
              <a:ea typeface="Comic Sans MS"/>
              <a:cs typeface="Comic Sans MS"/>
              <a:sym typeface="Comic Sans MS"/>
            </a:endParaRPr>
          </a:p>
          <a:p>
            <a:pPr indent="0" lvl="0" marL="0" marR="0" rtl="0" algn="just">
              <a:lnSpc>
                <a:spcPct val="100000"/>
              </a:lnSpc>
              <a:spcBef>
                <a:spcPts val="400"/>
              </a:spcBef>
              <a:spcAft>
                <a:spcPts val="0"/>
              </a:spcAft>
              <a:buClr>
                <a:srgbClr val="000000"/>
              </a:buClr>
              <a:buSzPts val="800"/>
              <a:buFont typeface="Arial"/>
              <a:buNone/>
            </a:pPr>
            <a:r>
              <a:t/>
            </a:r>
            <a:endParaRPr b="1" i="0" sz="800" u="none" cap="none" strike="noStrike">
              <a:solidFill>
                <a:srgbClr val="990000"/>
              </a:solidFill>
              <a:latin typeface="Comic Sans MS"/>
              <a:ea typeface="Comic Sans MS"/>
              <a:cs typeface="Comic Sans MS"/>
              <a:sym typeface="Comic Sans MS"/>
            </a:endParaRPr>
          </a:p>
          <a:p>
            <a:pPr indent="0" lvl="0" marL="0" marR="0" rtl="0" algn="just">
              <a:lnSpc>
                <a:spcPct val="100000"/>
              </a:lnSpc>
              <a:spcBef>
                <a:spcPts val="400"/>
              </a:spcBef>
              <a:spcAft>
                <a:spcPts val="0"/>
              </a:spcAft>
              <a:buClr>
                <a:srgbClr val="000000"/>
              </a:buClr>
              <a:buSzPts val="800"/>
              <a:buFont typeface="Arial"/>
              <a:buNone/>
            </a:pPr>
            <a:r>
              <a:t/>
            </a:r>
            <a:endParaRPr b="1" i="0" sz="800" u="none" cap="none" strike="noStrike">
              <a:solidFill>
                <a:srgbClr val="990000"/>
              </a:solidFill>
              <a:latin typeface="Comic Sans MS"/>
              <a:ea typeface="Comic Sans MS"/>
              <a:cs typeface="Comic Sans MS"/>
              <a:sym typeface="Comic Sans MS"/>
            </a:endParaRPr>
          </a:p>
          <a:p>
            <a:pPr indent="0" lvl="0" marL="0" marR="0" rtl="0" algn="just">
              <a:lnSpc>
                <a:spcPct val="100000"/>
              </a:lnSpc>
              <a:spcBef>
                <a:spcPts val="400"/>
              </a:spcBef>
              <a:spcAft>
                <a:spcPts val="0"/>
              </a:spcAft>
              <a:buClr>
                <a:srgbClr val="000000"/>
              </a:buClr>
              <a:buSzPts val="800"/>
              <a:buFont typeface="Arial"/>
              <a:buNone/>
            </a:pPr>
            <a:r>
              <a:t/>
            </a:r>
            <a:endParaRPr b="0" i="0" sz="800" u="none" cap="none" strike="noStrike">
              <a:solidFill>
                <a:schemeClr val="dk1"/>
              </a:solidFill>
              <a:latin typeface="Comic Sans MS"/>
              <a:ea typeface="Comic Sans MS"/>
              <a:cs typeface="Comic Sans MS"/>
              <a:sym typeface="Comic Sans MS"/>
            </a:endParaRPr>
          </a:p>
        </p:txBody>
      </p:sp>
      <p:sp>
        <p:nvSpPr>
          <p:cNvPr id="104" name="Google Shape;104;p19"/>
          <p:cNvSpPr txBox="1"/>
          <p:nvPr/>
        </p:nvSpPr>
        <p:spPr>
          <a:xfrm>
            <a:off x="75800" y="1309333"/>
            <a:ext cx="45927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Problem Statement: </a:t>
            </a:r>
            <a:endParaRPr b="1">
              <a:latin typeface="Calibri"/>
              <a:ea typeface="Calibri"/>
              <a:cs typeface="Calibri"/>
              <a:sym typeface="Calibri"/>
            </a:endParaRPr>
          </a:p>
          <a:p>
            <a:pPr indent="0" lvl="0" marL="0" rtl="0" algn="l">
              <a:spcBef>
                <a:spcPts val="0"/>
              </a:spcBef>
              <a:spcAft>
                <a:spcPts val="0"/>
              </a:spcAft>
              <a:buNone/>
            </a:pPr>
            <a:r>
              <a:rPr lang="en" sz="1200">
                <a:solidFill>
                  <a:schemeClr val="dk1"/>
                </a:solidFill>
                <a:highlight>
                  <a:schemeClr val="lt1"/>
                </a:highlight>
                <a:latin typeface="Times New Roman"/>
                <a:ea typeface="Times New Roman"/>
                <a:cs typeface="Times New Roman"/>
                <a:sym typeface="Times New Roman"/>
              </a:rPr>
              <a:t>The problem entails designing and implementing a memory management API to facilitate users in efficiently utilizing system memory. This API should enable seamless allocation and deallocation of memory while optimizing resource utilization. Additionally, thorough testing using appropriate data structures is essential to validate the functionality and robustness of the API.</a:t>
            </a:r>
            <a:endParaRPr b="1" sz="400">
              <a:latin typeface="Calibri"/>
              <a:ea typeface="Calibri"/>
              <a:cs typeface="Calibri"/>
              <a:sym typeface="Calibri"/>
            </a:endParaRPr>
          </a:p>
        </p:txBody>
      </p:sp>
      <p:cxnSp>
        <p:nvCxnSpPr>
          <p:cNvPr id="105" name="Google Shape;105;p19"/>
          <p:cNvCxnSpPr/>
          <p:nvPr/>
        </p:nvCxnSpPr>
        <p:spPr>
          <a:xfrm>
            <a:off x="68000" y="2746618"/>
            <a:ext cx="4566300" cy="12300"/>
          </a:xfrm>
          <a:prstGeom prst="straightConnector1">
            <a:avLst/>
          </a:prstGeom>
          <a:noFill/>
          <a:ln cap="flat" cmpd="sng" w="9525">
            <a:solidFill>
              <a:schemeClr val="dk2"/>
            </a:solidFill>
            <a:prstDash val="solid"/>
            <a:round/>
            <a:headEnd len="med" w="med" type="none"/>
            <a:tailEnd len="med" w="med" type="none"/>
          </a:ln>
        </p:spPr>
      </p:cxnSp>
      <p:pic>
        <p:nvPicPr>
          <p:cNvPr id="106" name="Google Shape;106;p19"/>
          <p:cNvPicPr preferRelativeResize="0"/>
          <p:nvPr/>
        </p:nvPicPr>
        <p:blipFill>
          <a:blip r:embed="rId4">
            <a:alphaModFix/>
          </a:blip>
          <a:stretch>
            <a:fillRect/>
          </a:stretch>
        </p:blipFill>
        <p:spPr>
          <a:xfrm>
            <a:off x="3153275" y="2932500"/>
            <a:ext cx="1418725" cy="2322325"/>
          </a:xfrm>
          <a:prstGeom prst="rect">
            <a:avLst/>
          </a:prstGeom>
          <a:noFill/>
          <a:ln>
            <a:noFill/>
          </a:ln>
        </p:spPr>
      </p:pic>
      <p:sp>
        <p:nvSpPr>
          <p:cNvPr id="107" name="Google Shape;107;p19"/>
          <p:cNvSpPr txBox="1"/>
          <p:nvPr/>
        </p:nvSpPr>
        <p:spPr>
          <a:xfrm>
            <a:off x="210200" y="2656475"/>
            <a:ext cx="30744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Motivation:</a:t>
            </a:r>
            <a:endParaRPr b="1">
              <a:solidFill>
                <a:schemeClr val="dk1"/>
              </a:solidFill>
              <a:latin typeface="Calibri"/>
              <a:ea typeface="Calibri"/>
              <a:cs typeface="Calibri"/>
              <a:sym typeface="Calibri"/>
            </a:endParaRPr>
          </a:p>
          <a:p>
            <a:pPr indent="-304800" lvl="0" marL="457200" rtl="0" algn="just">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enable users to easily access and store relevant memory management parameters and compare it with future runs to test memory efficiency.</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develop functions to handle create, deletion and manipulation of memory pools to enable access of memory minimizing overhead.</a:t>
            </a:r>
            <a:endParaRPr sz="1200">
              <a:solidFill>
                <a:schemeClr val="dk1"/>
              </a:solidFill>
              <a:latin typeface="Times New Roman"/>
              <a:ea typeface="Times New Roman"/>
              <a:cs typeface="Times New Roman"/>
              <a:sym typeface="Times New Roman"/>
            </a:endParaRPr>
          </a:p>
          <a:p>
            <a:pPr indent="-304800" lvl="0" marL="457200" marR="0" rtl="0" algn="just">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 essentially provide the user of the API with security benefits by controlling memory alloc and de-alloc.</a:t>
            </a:r>
            <a:endParaRPr sz="1200">
              <a:solidFill>
                <a:schemeClr val="dk1"/>
              </a:solidFill>
              <a:latin typeface="Times New Roman"/>
              <a:ea typeface="Times New Roman"/>
              <a:cs typeface="Times New Roman"/>
              <a:sym typeface="Times New Roman"/>
            </a:endParaRPr>
          </a:p>
        </p:txBody>
      </p:sp>
      <p:pic>
        <p:nvPicPr>
          <p:cNvPr id="108" name="Google Shape;108;p19"/>
          <p:cNvPicPr preferRelativeResize="0"/>
          <p:nvPr/>
        </p:nvPicPr>
        <p:blipFill rotWithShape="1">
          <a:blip r:embed="rId5">
            <a:alphaModFix/>
          </a:blip>
          <a:srcRect b="-14349" l="-623" r="-47832" t="-51735"/>
          <a:stretch/>
        </p:blipFill>
        <p:spPr>
          <a:xfrm>
            <a:off x="68011" y="3922488"/>
            <a:ext cx="6686076" cy="4994676"/>
          </a:xfrm>
          <a:prstGeom prst="rect">
            <a:avLst/>
          </a:prstGeom>
          <a:noFill/>
          <a:ln>
            <a:noFill/>
          </a:ln>
        </p:spPr>
      </p:pic>
      <p:cxnSp>
        <p:nvCxnSpPr>
          <p:cNvPr id="109" name="Google Shape;109;p19"/>
          <p:cNvCxnSpPr/>
          <p:nvPr/>
        </p:nvCxnSpPr>
        <p:spPr>
          <a:xfrm rot="10800000">
            <a:off x="4650125" y="7661225"/>
            <a:ext cx="4422000" cy="129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9"/>
          <p:cNvSpPr txBox="1"/>
          <p:nvPr/>
        </p:nvSpPr>
        <p:spPr>
          <a:xfrm>
            <a:off x="4731125" y="7533814"/>
            <a:ext cx="4030200" cy="112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References: </a:t>
            </a:r>
            <a:endParaRPr b="1">
              <a:latin typeface="Calibri"/>
              <a:ea typeface="Calibri"/>
              <a:cs typeface="Calibri"/>
              <a:sym typeface="Calibri"/>
            </a:endParaRPr>
          </a:p>
          <a:p>
            <a:pPr indent="0" lvl="0" marL="0" marR="0" rtl="0" algn="just">
              <a:lnSpc>
                <a:spcPct val="115000"/>
              </a:lnSpc>
              <a:spcBef>
                <a:spcPts val="0"/>
              </a:spcBef>
              <a:spcAft>
                <a:spcPts val="0"/>
              </a:spcAft>
              <a:buNone/>
            </a:pPr>
            <a:r>
              <a:rPr lang="en" sz="11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Manish Pandey</a:t>
            </a:r>
            <a:r>
              <a:rPr lang="en" sz="11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Young Woo Kwon</a:t>
            </a:r>
            <a:r>
              <a:rPr lang="en" sz="1100">
                <a:solidFill>
                  <a:schemeClr val="dk1"/>
                </a:solidFill>
                <a:latin typeface="Times New Roman"/>
                <a:ea typeface="Times New Roman"/>
                <a:cs typeface="Times New Roman"/>
                <a:sym typeface="Times New Roman"/>
              </a:rPr>
              <a:t>: Optimizing Memory Allocation in a Serverless Architecture through Function Scheduling</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Ben Kenwright: </a:t>
            </a:r>
            <a:r>
              <a:rPr lang="en" sz="1100">
                <a:solidFill>
                  <a:srgbClr val="111111"/>
                </a:solidFill>
                <a:latin typeface="Times New Roman"/>
                <a:ea typeface="Times New Roman"/>
                <a:cs typeface="Times New Roman"/>
                <a:sym typeface="Times New Roman"/>
              </a:rPr>
              <a:t>Fast Efficient Fixed-Size Memory Pool: No Loops and No Overhead</a:t>
            </a:r>
            <a:endParaRPr sz="600">
              <a:solidFill>
                <a:schemeClr val="dk1"/>
              </a:solidFill>
              <a:latin typeface="Times New Roman"/>
              <a:ea typeface="Times New Roman"/>
              <a:cs typeface="Times New Roman"/>
              <a:sym typeface="Times New Roman"/>
            </a:endParaRPr>
          </a:p>
        </p:txBody>
      </p:sp>
      <p:sp>
        <p:nvSpPr>
          <p:cNvPr id="111" name="Google Shape;111;p19"/>
          <p:cNvSpPr txBox="1"/>
          <p:nvPr/>
        </p:nvSpPr>
        <p:spPr>
          <a:xfrm>
            <a:off x="4628425" y="1344889"/>
            <a:ext cx="45927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Results</a:t>
            </a:r>
            <a:r>
              <a:rPr b="1" lang="en">
                <a:latin typeface="Calibri"/>
                <a:ea typeface="Calibri"/>
                <a:cs typeface="Calibri"/>
                <a:sym typeface="Calibri"/>
              </a:rPr>
              <a:t>:</a:t>
            </a:r>
            <a:endParaRPr b="1">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Memory pools were successfully created.</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Memory data of a process was successfully scraped and recorded for comparison</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Comparison was made between memory pool scheme and regular scheme and the advantages of the memory pool scheme were demonstrated.</a:t>
            </a:r>
            <a:r>
              <a:rPr b="1" lang="en" sz="1200">
                <a:latin typeface="Calibri"/>
                <a:ea typeface="Calibri"/>
                <a:cs typeface="Calibri"/>
                <a:sym typeface="Calibri"/>
              </a:rPr>
              <a:t> </a:t>
            </a:r>
            <a:endParaRPr b="1" sz="100">
              <a:latin typeface="Calibri"/>
              <a:ea typeface="Calibri"/>
              <a:cs typeface="Calibri"/>
              <a:sym typeface="Calibri"/>
            </a:endParaRPr>
          </a:p>
        </p:txBody>
      </p:sp>
      <p:pic>
        <p:nvPicPr>
          <p:cNvPr id="112" name="Google Shape;112;p19"/>
          <p:cNvPicPr preferRelativeResize="0"/>
          <p:nvPr/>
        </p:nvPicPr>
        <p:blipFill rotWithShape="1">
          <a:blip r:embed="rId8">
            <a:alphaModFix/>
          </a:blip>
          <a:srcRect b="-4250" l="-1270" r="1269" t="4250"/>
          <a:stretch/>
        </p:blipFill>
        <p:spPr>
          <a:xfrm>
            <a:off x="4668500" y="2746625"/>
            <a:ext cx="4333574" cy="2403575"/>
          </a:xfrm>
          <a:prstGeom prst="rect">
            <a:avLst/>
          </a:prstGeom>
          <a:noFill/>
          <a:ln>
            <a:noFill/>
          </a:ln>
        </p:spPr>
      </p:pic>
      <p:pic>
        <p:nvPicPr>
          <p:cNvPr id="113" name="Google Shape;113;p19"/>
          <p:cNvPicPr preferRelativeResize="0"/>
          <p:nvPr/>
        </p:nvPicPr>
        <p:blipFill rotWithShape="1">
          <a:blip r:embed="rId9">
            <a:alphaModFix/>
          </a:blip>
          <a:srcRect b="0" l="-512" r="0" t="0"/>
          <a:stretch/>
        </p:blipFill>
        <p:spPr>
          <a:xfrm>
            <a:off x="4704725" y="4955254"/>
            <a:ext cx="4281901" cy="923425"/>
          </a:xfrm>
          <a:prstGeom prst="rect">
            <a:avLst/>
          </a:prstGeom>
          <a:noFill/>
          <a:ln>
            <a:noFill/>
          </a:ln>
        </p:spPr>
      </p:pic>
      <p:cxnSp>
        <p:nvCxnSpPr>
          <p:cNvPr id="114" name="Google Shape;114;p19"/>
          <p:cNvCxnSpPr/>
          <p:nvPr/>
        </p:nvCxnSpPr>
        <p:spPr>
          <a:xfrm>
            <a:off x="38500" y="5369643"/>
            <a:ext cx="4566300" cy="12300"/>
          </a:xfrm>
          <a:prstGeom prst="straightConnector1">
            <a:avLst/>
          </a:prstGeom>
          <a:noFill/>
          <a:ln cap="flat" cmpd="sng" w="9525">
            <a:solidFill>
              <a:schemeClr val="dk2"/>
            </a:solidFill>
            <a:prstDash val="solid"/>
            <a:round/>
            <a:headEnd len="med" w="med" type="none"/>
            <a:tailEnd len="med" w="med" type="none"/>
          </a:ln>
        </p:spPr>
      </p:cxnSp>
      <p:pic>
        <p:nvPicPr>
          <p:cNvPr id="115" name="Google Shape;115;p19"/>
          <p:cNvPicPr preferRelativeResize="0"/>
          <p:nvPr/>
        </p:nvPicPr>
        <p:blipFill>
          <a:blip r:embed="rId10">
            <a:alphaModFix/>
          </a:blip>
          <a:stretch>
            <a:fillRect/>
          </a:stretch>
        </p:blipFill>
        <p:spPr>
          <a:xfrm>
            <a:off x="4731125" y="5878675"/>
            <a:ext cx="4260000" cy="163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